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theme/themeOverride12.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Override5.xml" ContentType="application/vnd.openxmlformats-officedocument.themeOverr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theme/themeOverride17.xml" ContentType="application/vnd.openxmlformats-officedocument.themeOverr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theme/themeOverride15.xml" ContentType="application/vnd.openxmlformats-officedocument.themeOverr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theme/themeOverride13.xml" ContentType="application/vnd.openxmlformats-officedocument.themeOverrid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theme/themeOverride4.xml" ContentType="application/vnd.openxmlformats-officedocument.themeOverr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heme/themeOverride2.xml" ContentType="application/vnd.openxmlformats-officedocument.themeOverride+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theme/themeOverride18.xml" ContentType="application/vnd.openxmlformats-officedocument.themeOverride+xml"/>
  <Override PartName="/ppt/notesSlides/notesSlide6.xml" ContentType="application/vnd.openxmlformats-officedocument.presentationml.notesSlide+xml"/>
  <Override PartName="/ppt/theme/themeOverride16.xml" ContentType="application/vnd.openxmlformats-officedocument.themeOverride+xml"/>
  <Override PartName="/ppt/slideMasters/slideMaster5.xml" ContentType="application/vnd.openxmlformats-officedocument.presentationml.slideMaster+xml"/>
  <Override PartName="/ppt/slides/slide8.xml" ContentType="application/vnd.openxmlformats-officedocument.presentationml.slide+xml"/>
  <Override PartName="/ppt/theme/themeOverride9.xml" ContentType="application/vnd.openxmlformats-officedocument.themeOverride+xml"/>
  <Override PartName="/ppt/theme/themeOverride14.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heme/themeOverride10.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Default Extension="wmf" ContentType="image/x-wmf"/>
  <Override PartName="/ppt/theme/themeOverride3.xml" ContentType="application/vnd.openxmlformats-officedocument.themeOverr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 id="2147483689" r:id="rId5"/>
  </p:sldMasterIdLst>
  <p:notesMasterIdLst>
    <p:notesMasterId r:id="rId38"/>
  </p:notesMasterIdLst>
  <p:sldIdLst>
    <p:sldId id="349" r:id="rId6"/>
    <p:sldId id="258" r:id="rId7"/>
    <p:sldId id="260" r:id="rId8"/>
    <p:sldId id="259" r:id="rId9"/>
    <p:sldId id="261" r:id="rId10"/>
    <p:sldId id="321" r:id="rId11"/>
    <p:sldId id="262" r:id="rId12"/>
    <p:sldId id="307" r:id="rId13"/>
    <p:sldId id="312" r:id="rId14"/>
    <p:sldId id="310" r:id="rId15"/>
    <p:sldId id="311" r:id="rId16"/>
    <p:sldId id="314" r:id="rId17"/>
    <p:sldId id="315" r:id="rId18"/>
    <p:sldId id="323" r:id="rId19"/>
    <p:sldId id="316" r:id="rId20"/>
    <p:sldId id="317" r:id="rId21"/>
    <p:sldId id="324" r:id="rId22"/>
    <p:sldId id="309" r:id="rId23"/>
    <p:sldId id="331" r:id="rId24"/>
    <p:sldId id="332" r:id="rId25"/>
    <p:sldId id="333" r:id="rId26"/>
    <p:sldId id="335" r:id="rId27"/>
    <p:sldId id="336" r:id="rId28"/>
    <p:sldId id="337" r:id="rId29"/>
    <p:sldId id="340" r:id="rId30"/>
    <p:sldId id="338" r:id="rId31"/>
    <p:sldId id="325" r:id="rId32"/>
    <p:sldId id="319" r:id="rId33"/>
    <p:sldId id="347" r:id="rId34"/>
    <p:sldId id="339" r:id="rId35"/>
    <p:sldId id="346" r:id="rId36"/>
    <p:sldId id="320" r:id="rId3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99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p:scale>
          <a:sx n="89" d="100"/>
          <a:sy n="89" d="100"/>
        </p:scale>
        <p:origin x="78" y="80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29B0A9BB-A743-4582-9D90-6AF5D24E0A5A}" type="datetimeFigureOut">
              <a:rPr lang="en-US"/>
              <a:pPr>
                <a:defRPr/>
              </a:pPr>
              <a:t>9/16/2023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8F906A4-A777-40FC-BA64-10F50956973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UTM Duepuntozero"/>
              </a:rPr>
              <a:t>Hương Thảo – Zalo 0972.115.126 – Các nick khác đều là giả mạo, ăn cắp chất xám</a:t>
            </a: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5D6C51-F56C-429B-9323-C8C8FD4DDBCF}" type="slidenum">
              <a:rPr lang="en-US"/>
              <a:pPr fontAlgn="base">
                <a:spcBef>
                  <a:spcPct val="0"/>
                </a:spcBef>
                <a:spcAft>
                  <a:spcPct val="0"/>
                </a:spcAft>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spcAft>
                <a:spcPts val="500"/>
              </a:spcAft>
            </a:pPr>
            <a:r>
              <a:rPr lang="vi-VN" sz="1800" smtClean="0">
                <a:solidFill>
                  <a:srgbClr val="404000"/>
                </a:solidFill>
                <a:latin typeface="Times New Roman"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smtClean="0"/>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5D0C84-F91A-4584-8562-FBD42CC18D70}" type="slidenum">
              <a:rPr lang="en-US"/>
              <a:pPr fontAlgn="base">
                <a:spcBef>
                  <a:spcPct val="0"/>
                </a:spcBef>
                <a:spcAft>
                  <a:spcPct val="0"/>
                </a:spcAft>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Chỗ dành sẵn cho Hình ảnh của Bản chiếu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3250" name="Chỗ dành sẵn cho Ghi ch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Chỗ dành sẵn cho Hình ảnh của Bản chiếu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5298" name="Chỗ dành sẵn cho Ghi ch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hỗ dành sẵn cho Hình ảnh của Bản chiếu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7346" name="Chỗ dành sẵn cho Ghi ch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hỗ dành sẵn cho Hình ảnh của Bản chiếu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9394" name="Chỗ dành sẵn cho Ghi ch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Chỗ dành sẵn cho Hình ảnh của Bản chiếu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61442" name="Chỗ dành sẵn cho Ghi ch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hỗ dành sẵn cho Hình ảnh của Bản chiếu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63490" name="Chỗ dành sẵn cho Ghi ch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Chỗ dành sẵn cho Hình ảnh của Bản chiếu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2706" name="Chỗ dành sẵn cho Ghi chú 2"/>
          <p:cNvSpPr>
            <a:spLocks noGrp="1"/>
          </p:cNvSpPr>
          <p:nvPr>
            <p:ph type="body" idx="1"/>
          </p:nvPr>
        </p:nvSpPr>
        <p:spPr bwMode="auto">
          <a:noFill/>
        </p:spPr>
        <p:txBody>
          <a:bodyPr wrap="square" numCol="1" anchor="t" anchorCtr="0" compatLnSpc="1">
            <a:prstTxWarp prst="textNoShape">
              <a:avLst/>
            </a:prstTxWarp>
          </a:bodyPr>
          <a:lstStyle/>
          <a:p>
            <a:pPr marL="158750">
              <a:spcBef>
                <a:spcPct val="0"/>
              </a:spcBef>
              <a:buClr>
                <a:srgbClr val="000000"/>
              </a:buClr>
              <a:buSzPts val="1100"/>
            </a:pPr>
            <a:r>
              <a:rPr lang="en-US" b="1" smtClean="0">
                <a:solidFill>
                  <a:srgbClr val="050505"/>
                </a:solidFill>
                <a:latin typeface="Segoe UI Historic"/>
              </a:rPr>
              <a:t>GV gõ tên nhóm đọc hay nhất trên BÀI GIẢNG ĐANG TRÌNH CHIẾU luôn mà không cần phải thoát ra. (CLICK CHUỘT VÀO KHUNG VÀ GÕ)</a:t>
            </a:r>
            <a:endParaRPr lang="en-US" b="1" smtClean="0"/>
          </a:p>
          <a:p>
            <a:pPr marL="158750">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71469E05-D266-4BB8-8688-BA2E8565BEB2}" type="datetimeFigureOut">
              <a:rPr lang="zh-CN" altLang="en-US"/>
              <a:pPr>
                <a:defRPr/>
              </a:pPr>
              <a:t>2023-9-16</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5F3CA905-33DB-47D3-90F2-33919C644B09}" type="slidenum">
              <a:rPr lang="zh-CN" altLang="en-US"/>
              <a:pPr>
                <a:defRPr/>
              </a:pPr>
              <a:t>‹#›</a:t>
            </a:fld>
            <a:endParaRPr lang="zh-CN" alt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CA8F1B41-AD62-4D1C-8605-E636902D2042}" type="datetimeFigureOut">
              <a:rPr lang="zh-CN" altLang="en-US"/>
              <a:pPr>
                <a:defRPr/>
              </a:pPr>
              <a:t>2023-9-16</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0D1FB1F4-9E13-4ED3-8D03-D643518FBD90}" type="slidenum">
              <a:rPr lang="zh-CN" altLang="en-US"/>
              <a:pPr>
                <a:defRPr/>
              </a:pPr>
              <a:t>‹#›</a:t>
            </a:fld>
            <a:endParaRPr lang="zh-CN" alt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7FBEF21D-1A61-45ED-8BBD-C15865D218D7}" type="datetimeFigureOut">
              <a:rPr lang="zh-CN" altLang="en-US"/>
              <a:pPr>
                <a:defRPr/>
              </a:pPr>
              <a:t>2023-9-16</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4C2E4F97-F838-4628-A255-45F7282C4202}" type="slidenum">
              <a:rPr lang="zh-CN" altLang="en-US"/>
              <a:pPr>
                <a:defRPr/>
              </a:pPr>
              <a:t>‹#›</a:t>
            </a:fld>
            <a:endParaRPr lang="zh-CN" alt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defRPr>
            </a:lvl1pPr>
          </a:lstStyle>
          <a:p>
            <a:pPr>
              <a:defRPr/>
            </a:pPr>
            <a:fld id="{6E2BCC5C-9984-4678-A014-69E0FCF0D40F}" type="datetimeFigureOut">
              <a:rPr lang="en-US"/>
              <a:pPr>
                <a:defRPr/>
              </a:pPr>
              <a:t>9/16/2023</a:t>
            </a:fld>
            <a:endParaRPr lang="en-US"/>
          </a:p>
        </p:txBody>
      </p:sp>
      <p:sp>
        <p:nvSpPr>
          <p:cNvPr id="5" name="Footer Placeholder 4">
            <a:extLst>
              <a:ext uri="{FF2B5EF4-FFF2-40B4-BE49-F238E27FC236}"/>
            </a:extLst>
          </p:cNvPr>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a:xfrm>
            <a:off x="8610600" y="6356350"/>
            <a:ext cx="2743200" cy="365125"/>
          </a:xfrm>
          <a:prstGeom prst="rect">
            <a:avLst/>
          </a:prstGeom>
        </p:spPr>
        <p:txBody>
          <a:bodyPr/>
          <a:lstStyle>
            <a:lvl1pPr fontAlgn="auto">
              <a:spcBef>
                <a:spcPts val="0"/>
              </a:spcBef>
              <a:spcAft>
                <a:spcPts val="0"/>
              </a:spcAft>
              <a:defRPr>
                <a:latin typeface="+mn-lt"/>
              </a:defRPr>
            </a:lvl1pPr>
          </a:lstStyle>
          <a:p>
            <a:pPr>
              <a:defRPr/>
            </a:pPr>
            <a:fld id="{6851563B-A4BB-4AFC-BF4A-7E4C6D0843A0}" type="slidenum">
              <a:rPr lang="en-US"/>
              <a:pPr>
                <a:defRPr/>
              </a:pPr>
              <a:t>‹#›</a:t>
            </a:fld>
            <a:endParaRPr lang="en-US"/>
          </a:p>
        </p:txBody>
      </p:sp>
    </p:spTree>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D26919AE-682F-444C-8B23-64D9CD7E1DB3}" type="datetimeFigureOut">
              <a:rPr lang="vi-VN"/>
              <a:pPr>
                <a:defRPr/>
              </a:pPr>
              <a:t>16/09/2023</a:t>
            </a:fld>
            <a:endParaRPr lang="vi-V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AD498823-199B-4351-8663-6A3778EC458E}" type="slidenum">
              <a:rPr lang="vi-VN"/>
              <a:pPr>
                <a:defRPr/>
              </a:pPr>
              <a:t>‹#›</a:t>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1E0D53BF-E818-4A33-BDAA-CD90C2CF1F69}" type="datetimeFigureOut">
              <a:rPr lang="vi-VN"/>
              <a:pPr>
                <a:defRPr/>
              </a:pPr>
              <a:t>16/09/2023</a:t>
            </a:fld>
            <a:endParaRPr lang="vi-V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093DBD68-8BBB-46DC-9086-A2B4ED22C694}" type="slidenum">
              <a:rPr lang="vi-VN"/>
              <a:pPr>
                <a:defRPr/>
              </a:pPr>
              <a:t>‹#›</a:t>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69B9AEE6-6DE6-4377-B6F0-0D02C1B2D575}" type="datetimeFigureOut">
              <a:rPr lang="vi-VN"/>
              <a:pPr>
                <a:defRPr/>
              </a:pPr>
              <a:t>16/09/2023</a:t>
            </a:fld>
            <a:endParaRPr lang="vi-V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2DADC526-1E40-4DAD-ACFA-B870645A6A04}" type="slidenum">
              <a:rPr lang="vi-VN"/>
              <a:pPr>
                <a:defRPr/>
              </a:pPr>
              <a:t>‹#›</a:t>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561D3C4B-0F43-4F30-9C1C-40D0E0461DF9}" type="datetimeFigureOut">
              <a:rPr lang="vi-VN"/>
              <a:pPr>
                <a:defRPr/>
              </a:pPr>
              <a:t>16/09/2023</a:t>
            </a:fld>
            <a:endParaRPr lang="vi-VN"/>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BB94AAAA-52FF-45A5-8EA9-7D791461DB1A}" type="slidenum">
              <a:rPr lang="vi-VN"/>
              <a:pPr>
                <a:defRPr/>
              </a:pPr>
              <a:t>‹#›</a:t>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extLst>
          </p:cNvPr>
          <p:cNvSpPr>
            <a:spLocks noGrp="1"/>
          </p:cNvSpPr>
          <p:nvPr>
            <p:ph type="dt" sz="half" idx="10"/>
          </p:nvPr>
        </p:nvSpPr>
        <p:spPr/>
        <p:txBody>
          <a:bodyPr/>
          <a:lstStyle>
            <a:lvl1pPr>
              <a:defRPr/>
            </a:lvl1pPr>
          </a:lstStyle>
          <a:p>
            <a:pPr>
              <a:defRPr/>
            </a:pPr>
            <a:fld id="{ABECFF61-27C2-461E-BDE0-585CC4AED2CC}" type="datetimeFigureOut">
              <a:rPr lang="vi-VN"/>
              <a:pPr>
                <a:defRPr/>
              </a:pPr>
              <a:t>16/09/2023</a:t>
            </a:fld>
            <a:endParaRPr lang="vi-VN"/>
          </a:p>
        </p:txBody>
      </p:sp>
      <p:sp>
        <p:nvSpPr>
          <p:cNvPr id="8" name="Footer Placeholder 4">
            <a:extLst>
              <a:ext uri="{FF2B5EF4-FFF2-40B4-BE49-F238E27FC236}"/>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extLst>
          </p:cNvPr>
          <p:cNvSpPr>
            <a:spLocks noGrp="1"/>
          </p:cNvSpPr>
          <p:nvPr>
            <p:ph type="sldNum" sz="quarter" idx="12"/>
          </p:nvPr>
        </p:nvSpPr>
        <p:spPr/>
        <p:txBody>
          <a:bodyPr/>
          <a:lstStyle>
            <a:lvl1pPr>
              <a:defRPr/>
            </a:lvl1pPr>
          </a:lstStyle>
          <a:p>
            <a:pPr>
              <a:defRPr/>
            </a:pPr>
            <a:fld id="{50D34D02-5E45-4AFB-8642-AC01B5844272}" type="slidenum">
              <a:rPr lang="vi-VN"/>
              <a:pPr>
                <a:defRPr/>
              </a:pPr>
              <a:t>‹#›</a:t>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extLst>
          </p:cNvPr>
          <p:cNvSpPr>
            <a:spLocks noGrp="1"/>
          </p:cNvSpPr>
          <p:nvPr>
            <p:ph type="dt" sz="half" idx="10"/>
          </p:nvPr>
        </p:nvSpPr>
        <p:spPr/>
        <p:txBody>
          <a:bodyPr/>
          <a:lstStyle>
            <a:lvl1pPr>
              <a:defRPr/>
            </a:lvl1pPr>
          </a:lstStyle>
          <a:p>
            <a:pPr>
              <a:defRPr/>
            </a:pPr>
            <a:fld id="{5048D33B-AE9D-4C28-B69A-0577A8773AAE}" type="datetimeFigureOut">
              <a:rPr lang="vi-VN"/>
              <a:pPr>
                <a:defRPr/>
              </a:pPr>
              <a:t>16/09/2023</a:t>
            </a:fld>
            <a:endParaRPr lang="vi-VN"/>
          </a:p>
        </p:txBody>
      </p:sp>
      <p:sp>
        <p:nvSpPr>
          <p:cNvPr id="4" name="Footer Placeholder 4">
            <a:extLst>
              <a:ext uri="{FF2B5EF4-FFF2-40B4-BE49-F238E27FC236}"/>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extLst>
          </p:cNvPr>
          <p:cNvSpPr>
            <a:spLocks noGrp="1"/>
          </p:cNvSpPr>
          <p:nvPr>
            <p:ph type="sldNum" sz="quarter" idx="12"/>
          </p:nvPr>
        </p:nvSpPr>
        <p:spPr/>
        <p:txBody>
          <a:bodyPr/>
          <a:lstStyle>
            <a:lvl1pPr>
              <a:defRPr/>
            </a:lvl1pPr>
          </a:lstStyle>
          <a:p>
            <a:pPr>
              <a:defRPr/>
            </a:pPr>
            <a:fld id="{BAD3392C-1DE1-48F2-8265-CACC1884F2B3}" type="slidenum">
              <a:rPr lang="vi-VN"/>
              <a:pPr>
                <a:defRPr/>
              </a:pPr>
              <a:t>‹#›</a:t>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extLst>
          </p:cNvPr>
          <p:cNvSpPr>
            <a:spLocks noGrp="1"/>
          </p:cNvSpPr>
          <p:nvPr>
            <p:ph type="dt" sz="half" idx="10"/>
          </p:nvPr>
        </p:nvSpPr>
        <p:spPr/>
        <p:txBody>
          <a:bodyPr/>
          <a:lstStyle>
            <a:lvl1pPr>
              <a:defRPr/>
            </a:lvl1pPr>
          </a:lstStyle>
          <a:p>
            <a:pPr>
              <a:defRPr/>
            </a:pPr>
            <a:fld id="{132BEB93-B277-42FF-98AC-1DC2648386A7}" type="datetimeFigureOut">
              <a:rPr lang="vi-VN"/>
              <a:pPr>
                <a:defRPr/>
              </a:pPr>
              <a:t>16/09/2023</a:t>
            </a:fld>
            <a:endParaRPr lang="vi-VN"/>
          </a:p>
        </p:txBody>
      </p:sp>
      <p:sp>
        <p:nvSpPr>
          <p:cNvPr id="3" name="Footer Placeholder 4">
            <a:extLst>
              <a:ext uri="{FF2B5EF4-FFF2-40B4-BE49-F238E27FC236}"/>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extLst>
          </p:cNvPr>
          <p:cNvSpPr>
            <a:spLocks noGrp="1"/>
          </p:cNvSpPr>
          <p:nvPr>
            <p:ph type="sldNum" sz="quarter" idx="12"/>
          </p:nvPr>
        </p:nvSpPr>
        <p:spPr/>
        <p:txBody>
          <a:bodyPr/>
          <a:lstStyle>
            <a:lvl1pPr>
              <a:defRPr/>
            </a:lvl1pPr>
          </a:lstStyle>
          <a:p>
            <a:pPr>
              <a:defRPr/>
            </a:pPr>
            <a:fld id="{9D7FA769-7887-4FE1-9507-B0761D3FAFC0}" type="slidenum">
              <a:rPr lang="vi-VN"/>
              <a:pPr>
                <a:defRPr/>
              </a:pPr>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FBCE5C9C-FF26-4803-B2BE-C82458231C83}" type="datetimeFigureOut">
              <a:rPr lang="zh-CN" altLang="en-US"/>
              <a:pPr>
                <a:defRPr/>
              </a:pPr>
              <a:t>2023-9-16</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BCC2148D-0E6F-42A6-9402-A3AD9B50C37E}" type="slidenum">
              <a:rPr lang="zh-CN" altLang="en-US"/>
              <a:pPr>
                <a:defRPr/>
              </a:pPr>
              <a:t>‹#›</a:t>
            </a:fld>
            <a:endParaRPr lang="zh-CN" altLang="en-US"/>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DDB5E4E7-B107-4E41-A1C6-C29284C28630}" type="datetimeFigureOut">
              <a:rPr lang="vi-VN"/>
              <a:pPr>
                <a:defRPr/>
              </a:pPr>
              <a:t>16/09/2023</a:t>
            </a:fld>
            <a:endParaRPr lang="vi-VN"/>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8F92677A-010B-4C7B-A126-E06B4AE2F88B}" type="slidenum">
              <a:rPr lang="vi-VN"/>
              <a:pPr>
                <a:defRPr/>
              </a:pPr>
              <a:t>‹#›</a:t>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2945FD72-01D8-4B78-BFB9-98C607572B9D}" type="datetimeFigureOut">
              <a:rPr lang="vi-VN"/>
              <a:pPr>
                <a:defRPr/>
              </a:pPr>
              <a:t>16/09/2023</a:t>
            </a:fld>
            <a:endParaRPr lang="vi-VN"/>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C7B0C700-159B-4D2C-8F73-51953B62BD99}" type="slidenum">
              <a:rPr lang="vi-VN"/>
              <a:pPr>
                <a:defRPr/>
              </a:pPr>
              <a:t>‹#›</a:t>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7D7452E0-6962-4A43-9B68-578A033493A9}" type="datetimeFigureOut">
              <a:rPr lang="vi-VN"/>
              <a:pPr>
                <a:defRPr/>
              </a:pPr>
              <a:t>16/09/2023</a:t>
            </a:fld>
            <a:endParaRPr lang="vi-V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302B0530-8A32-448A-B140-CE235537CA54}" type="slidenum">
              <a:rPr lang="vi-VN"/>
              <a:pPr>
                <a:defRPr/>
              </a:pPr>
              <a:t>‹#›</a:t>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89D6CB86-14F9-4EE6-890B-D54BD5AC817E}" type="datetimeFigureOut">
              <a:rPr lang="vi-VN"/>
              <a:pPr>
                <a:defRPr/>
              </a:pPr>
              <a:t>16/09/2023</a:t>
            </a:fld>
            <a:endParaRPr lang="vi-VN"/>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E19ED3FA-FE2E-4B8B-A2CC-091658C67A88}" type="slidenum">
              <a:rPr lang="vi-VN"/>
              <a:pPr>
                <a:defRPr/>
              </a:pPr>
              <a:t>‹#›</a:t>
            </a:fld>
            <a:endParaRPr lang="vi-V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62F7D397-BE33-4C5B-A887-0D65878F9B1A}" type="datetimeFigureOut">
              <a:rPr lang="en-US"/>
              <a:pPr>
                <a:defRPr/>
              </a:pPr>
              <a:t>9/16/2023</a:t>
            </a:fld>
            <a:endParaRPr 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095C7C96-E475-4F13-9278-E3EAF4AE1054}" type="slidenum">
              <a:rPr lang="en-US"/>
              <a:pPr>
                <a:defRPr/>
              </a:pPr>
              <a:t>‹#›</a:t>
            </a:fld>
            <a:endParaRPr lang="en-US"/>
          </a:p>
        </p:txBody>
      </p:sp>
    </p:spTree>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13EE104A-673F-47E8-A3F6-EA4B221BCDDE}" type="datetimeFigureOut">
              <a:rPr lang="en-US"/>
              <a:pPr>
                <a:defRPr/>
              </a:pPr>
              <a:t>9/16/2023</a:t>
            </a:fld>
            <a:endParaRPr 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AD3B3C69-1ADF-4096-B972-E92889DB905C}" type="slidenum">
              <a:rPr lang="en-US"/>
              <a:pPr>
                <a:defRPr/>
              </a:pPr>
              <a:t>‹#›</a:t>
            </a:fld>
            <a:endParaRPr lang="en-US"/>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6FD7A5CC-810E-4736-9D7D-E335DC94F34F}" type="datetimeFigureOut">
              <a:rPr lang="zh-CN" altLang="en-US"/>
              <a:pPr>
                <a:defRPr/>
              </a:pPr>
              <a:t>2023-9-16</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19FEC1EF-05D4-4D06-A0C8-B5B29FF187CB}" type="slidenum">
              <a:rPr lang="zh-CN" altLang="en-US"/>
              <a:pPr>
                <a:defRPr/>
              </a:pPr>
              <a:t>‹#›</a:t>
            </a:fld>
            <a:endParaRPr lang="zh-CN" alt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449557FD-B640-4631-9EFA-3C29FD325159}" type="datetimeFigureOut">
              <a:rPr lang="zh-CN" altLang="en-US"/>
              <a:pPr>
                <a:defRPr/>
              </a:pPr>
              <a:t>2023-9-16</a:t>
            </a:fld>
            <a:endParaRPr lang="zh-CN" altLang="en-US"/>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06CE7F1E-4EE2-4261-9B20-3436DC2AB862}" type="slidenum">
              <a:rPr lang="zh-CN" altLang="en-US"/>
              <a:pPr>
                <a:defRPr/>
              </a:pPr>
              <a:t>‹#›</a:t>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extLst>
          </p:cNvPr>
          <p:cNvSpPr>
            <a:spLocks noGrp="1"/>
          </p:cNvSpPr>
          <p:nvPr>
            <p:ph type="dt" sz="half" idx="10"/>
          </p:nvPr>
        </p:nvSpPr>
        <p:spPr/>
        <p:txBody>
          <a:bodyPr/>
          <a:lstStyle>
            <a:lvl1pPr>
              <a:defRPr/>
            </a:lvl1pPr>
          </a:lstStyle>
          <a:p>
            <a:pPr>
              <a:defRPr/>
            </a:pPr>
            <a:fld id="{9D839336-731F-4B30-8C92-D42E3D77C10F}" type="datetimeFigureOut">
              <a:rPr lang="zh-CN" altLang="en-US"/>
              <a:pPr>
                <a:defRPr/>
              </a:pPr>
              <a:t>2023-9-16</a:t>
            </a:fld>
            <a:endParaRPr lang="zh-CN" altLang="en-US"/>
          </a:p>
        </p:txBody>
      </p:sp>
      <p:sp>
        <p:nvSpPr>
          <p:cNvPr id="8"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extLst>
          </p:cNvPr>
          <p:cNvSpPr>
            <a:spLocks noGrp="1"/>
          </p:cNvSpPr>
          <p:nvPr>
            <p:ph type="sldNum" sz="quarter" idx="12"/>
          </p:nvPr>
        </p:nvSpPr>
        <p:spPr/>
        <p:txBody>
          <a:bodyPr/>
          <a:lstStyle>
            <a:lvl1pPr>
              <a:defRPr/>
            </a:lvl1pPr>
          </a:lstStyle>
          <a:p>
            <a:pPr>
              <a:defRPr/>
            </a:pPr>
            <a:fld id="{3ABFB973-0FC0-41B0-8B5D-A90568F13B3C}" type="slidenum">
              <a:rPr lang="zh-CN" altLang="en-US"/>
              <a:pPr>
                <a:defRPr/>
              </a:pPr>
              <a:t>‹#›</a:t>
            </a:fld>
            <a:endParaRPr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extLst>
          </p:cNvPr>
          <p:cNvSpPr>
            <a:spLocks noGrp="1"/>
          </p:cNvSpPr>
          <p:nvPr>
            <p:ph type="dt" sz="half" idx="10"/>
          </p:nvPr>
        </p:nvSpPr>
        <p:spPr/>
        <p:txBody>
          <a:bodyPr/>
          <a:lstStyle>
            <a:lvl1pPr>
              <a:defRPr/>
            </a:lvl1pPr>
          </a:lstStyle>
          <a:p>
            <a:pPr>
              <a:defRPr/>
            </a:pPr>
            <a:fld id="{F0FF12BA-E290-4BFE-9DAA-320682B27D40}" type="datetimeFigureOut">
              <a:rPr lang="zh-CN" altLang="en-US"/>
              <a:pPr>
                <a:defRPr/>
              </a:pPr>
              <a:t>2023-9-16</a:t>
            </a:fld>
            <a:endParaRPr lang="zh-CN" altLang="en-US"/>
          </a:p>
        </p:txBody>
      </p:sp>
      <p:sp>
        <p:nvSpPr>
          <p:cNvPr id="4"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extLst>
          </p:cNvPr>
          <p:cNvSpPr>
            <a:spLocks noGrp="1"/>
          </p:cNvSpPr>
          <p:nvPr>
            <p:ph type="sldNum" sz="quarter" idx="12"/>
          </p:nvPr>
        </p:nvSpPr>
        <p:spPr/>
        <p:txBody>
          <a:bodyPr/>
          <a:lstStyle>
            <a:lvl1pPr>
              <a:defRPr/>
            </a:lvl1pPr>
          </a:lstStyle>
          <a:p>
            <a:pPr>
              <a:defRPr/>
            </a:pPr>
            <a:fld id="{D3702190-2226-4504-84EA-016A380D8D7B}" type="slidenum">
              <a:rPr lang="zh-CN" altLang="en-US"/>
              <a:pPr>
                <a:defRPr/>
              </a:pPr>
              <a:t>‹#›</a:t>
            </a:fld>
            <a:endParaRPr lang="zh-CN" alt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1512B1B6-AC2E-4614-8599-B96EB204AE52}" type="datetimeFigureOut">
              <a:rPr lang="zh-CN" altLang="en-US"/>
              <a:pPr>
                <a:defRPr/>
              </a:pPr>
              <a:t>2023-9-16</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F4273DEB-40DE-4717-B97B-0C5690041698}" type="slidenum">
              <a:rPr lang="zh-CN" altLang="en-US"/>
              <a:pPr>
                <a:defRPr/>
              </a:pPr>
              <a:t>‹#›</a:t>
            </a:fld>
            <a:endParaRPr lang="zh-CN" alt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E8AB2EF3-F0EC-4E16-8AD2-2EA2D0E7C794}" type="datetimeFigureOut">
              <a:rPr lang="zh-CN" altLang="en-US"/>
              <a:pPr>
                <a:defRPr/>
              </a:pPr>
              <a:t>2023-9-16</a:t>
            </a:fld>
            <a:endParaRPr lang="zh-CN" altLang="en-US"/>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E7AFECB7-D5FC-4237-B45A-6AD3DDDD5BEC}" type="slidenum">
              <a:rPr lang="zh-CN" altLang="en-US"/>
              <a:pPr>
                <a:defRPr/>
              </a:pPr>
              <a:t>‹#›</a:t>
            </a:fld>
            <a:endParaRPr lang="zh-CN" alt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1DE21641-E613-495D-A55A-2B057D83B43B}" type="datetimeFigureOut">
              <a:rPr lang="zh-CN" altLang="en-US"/>
              <a:pPr>
                <a:defRPr/>
              </a:pPr>
              <a:t>2023-9-16</a:t>
            </a:fld>
            <a:endParaRPr lang="zh-CN" altLang="en-US"/>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221E80A3-6020-49C1-A6E0-C88DF46C046E}" type="slidenum">
              <a:rPr lang="zh-CN" altLang="en-US"/>
              <a:pPr>
                <a:defRPr/>
              </a:pPr>
              <a:t>‹#›</a:t>
            </a:fld>
            <a:endParaRPr lang="zh-CN" alt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682"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71683"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p>
        </p:txBody>
      </p:sp>
      <p:sp>
        <p:nvSpPr>
          <p:cNvPr id="4" name="日期占位符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017440C1-9696-41B3-A856-D4C62714D7D8}" type="datetimeFigureOut">
              <a:rPr lang="zh-CN" altLang="en-US"/>
              <a:pPr>
                <a:defRPr/>
              </a:pPr>
              <a:t>2023-9-16</a:t>
            </a:fld>
            <a:endParaRPr lang="zh-CN" altLang="en-US"/>
          </a:p>
        </p:txBody>
      </p:sp>
      <p:sp>
        <p:nvSpPr>
          <p:cNvPr id="5" name="页脚占位符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569559B0-7188-4C9C-8919-F9B8DC90EB7F}" type="slidenum">
              <a:rPr lang="zh-CN" altLang="en-US"/>
              <a:pPr>
                <a:defRPr/>
              </a:pPr>
              <a:t>‹#›</a:t>
            </a:fld>
            <a:endParaRPr lang="zh-CN" altLang="en-US"/>
          </a:p>
        </p:txBody>
      </p:sp>
      <p:pic>
        <p:nvPicPr>
          <p:cNvPr id="71687" name="Picture 7" descr="A picture containing text, font, graphics, design&#10;&#10;Description automatically generated"/>
          <p:cNvPicPr>
            <a:picLocks noChangeAspect="1"/>
          </p:cNvPicPr>
          <p:nvPr userDrawn="1"/>
        </p:nvPicPr>
        <p:blipFill>
          <a:blip r:embed="rId13"/>
          <a:srcRect/>
          <a:stretch>
            <a:fillRect/>
          </a:stretch>
        </p:blipFill>
        <p:spPr bwMode="auto">
          <a:xfrm>
            <a:off x="-2057400" y="247650"/>
            <a:ext cx="1704975" cy="1704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1" r:id="rId1"/>
    <p:sldLayoutId id="2147483700" r:id="rId2"/>
    <p:sldLayoutId id="2147483699" r:id="rId3"/>
    <p:sldLayoutId id="2147483698" r:id="rId4"/>
    <p:sldLayoutId id="2147483697" r:id="rId5"/>
    <p:sldLayoutId id="2147483696" r:id="rId6"/>
    <p:sldLayoutId id="2147483695" r:id="rId7"/>
    <p:sldLayoutId id="2147483694" r:id="rId8"/>
    <p:sldLayoutId id="2147483693" r:id="rId9"/>
    <p:sldLayoutId id="2147483692" r:id="rId10"/>
    <p:sldLayoutId id="2147483691" r:id="rId11"/>
  </p:sldLayoutIdLst>
  <p:transition spd="slow">
    <p:fad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a:defRPr>
      </a:lvl2pPr>
      <a:lvl3pPr algn="l" rtl="0" fontAlgn="base">
        <a:lnSpc>
          <a:spcPct val="90000"/>
        </a:lnSpc>
        <a:spcBef>
          <a:spcPct val="0"/>
        </a:spcBef>
        <a:spcAft>
          <a:spcPct val="0"/>
        </a:spcAft>
        <a:defRPr sz="4400">
          <a:solidFill>
            <a:schemeClr val="tx1"/>
          </a:solidFill>
          <a:latin typeface="等线 Light"/>
        </a:defRPr>
      </a:lvl3pPr>
      <a:lvl4pPr algn="l" rtl="0" fontAlgn="base">
        <a:lnSpc>
          <a:spcPct val="90000"/>
        </a:lnSpc>
        <a:spcBef>
          <a:spcPct val="0"/>
        </a:spcBef>
        <a:spcAft>
          <a:spcPct val="0"/>
        </a:spcAft>
        <a:defRPr sz="4400">
          <a:solidFill>
            <a:schemeClr val="tx1"/>
          </a:solidFill>
          <a:latin typeface="等线 Light"/>
        </a:defRPr>
      </a:lvl4pPr>
      <a:lvl5pPr algn="l" rtl="0" fontAlgn="base">
        <a:lnSpc>
          <a:spcPct val="90000"/>
        </a:lnSpc>
        <a:spcBef>
          <a:spcPct val="0"/>
        </a:spcBef>
        <a:spcAft>
          <a:spcPct val="0"/>
        </a:spcAft>
        <a:defRPr sz="4400">
          <a:solidFill>
            <a:schemeClr val="tx1"/>
          </a:solidFill>
          <a:latin typeface="等线 Light"/>
        </a:defRPr>
      </a:lvl5pPr>
      <a:lvl6pPr marL="457200" algn="l" rtl="0" fontAlgn="base">
        <a:lnSpc>
          <a:spcPct val="90000"/>
        </a:lnSpc>
        <a:spcBef>
          <a:spcPct val="0"/>
        </a:spcBef>
        <a:spcAft>
          <a:spcPct val="0"/>
        </a:spcAft>
        <a:defRPr sz="4400">
          <a:solidFill>
            <a:schemeClr val="tx1"/>
          </a:solidFill>
          <a:latin typeface="等线 Light"/>
        </a:defRPr>
      </a:lvl6pPr>
      <a:lvl7pPr marL="914400" algn="l" rtl="0" fontAlgn="base">
        <a:lnSpc>
          <a:spcPct val="90000"/>
        </a:lnSpc>
        <a:spcBef>
          <a:spcPct val="0"/>
        </a:spcBef>
        <a:spcAft>
          <a:spcPct val="0"/>
        </a:spcAft>
        <a:defRPr sz="4400">
          <a:solidFill>
            <a:schemeClr val="tx1"/>
          </a:solidFill>
          <a:latin typeface="等线 Light"/>
        </a:defRPr>
      </a:lvl7pPr>
      <a:lvl8pPr marL="1371600" algn="l" rtl="0" fontAlgn="base">
        <a:lnSpc>
          <a:spcPct val="90000"/>
        </a:lnSpc>
        <a:spcBef>
          <a:spcPct val="0"/>
        </a:spcBef>
        <a:spcAft>
          <a:spcPct val="0"/>
        </a:spcAft>
        <a:defRPr sz="4400">
          <a:solidFill>
            <a:schemeClr val="tx1"/>
          </a:solidFill>
          <a:latin typeface="等线 Light"/>
        </a:defRPr>
      </a:lvl8pPr>
      <a:lvl9pPr marL="1828800" algn="l" rtl="0" fontAlgn="base">
        <a:lnSpc>
          <a:spcPct val="90000"/>
        </a:lnSpc>
        <a:spcBef>
          <a:spcPct val="0"/>
        </a:spcBef>
        <a:spcAft>
          <a:spcPct val="0"/>
        </a:spcAft>
        <a:defRPr sz="4400">
          <a:solidFill>
            <a:schemeClr val="tx1"/>
          </a:solidFill>
          <a:latin typeface="等线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5" r:id="rId1"/>
  </p:sldLayoutIdLst>
  <p:transition spd="slow">
    <p:random/>
  </p:transition>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SVN-Poky's"/>
        </a:defRPr>
      </a:lvl2pPr>
      <a:lvl3pPr algn="l" defTabSz="912813" rtl="0" fontAlgn="base">
        <a:lnSpc>
          <a:spcPct val="90000"/>
        </a:lnSpc>
        <a:spcBef>
          <a:spcPct val="0"/>
        </a:spcBef>
        <a:spcAft>
          <a:spcPct val="0"/>
        </a:spcAft>
        <a:defRPr sz="4400">
          <a:solidFill>
            <a:schemeClr val="tx1"/>
          </a:solidFill>
          <a:latin typeface="SVN-Poky's"/>
        </a:defRPr>
      </a:lvl3pPr>
      <a:lvl4pPr algn="l" defTabSz="912813" rtl="0" fontAlgn="base">
        <a:lnSpc>
          <a:spcPct val="90000"/>
        </a:lnSpc>
        <a:spcBef>
          <a:spcPct val="0"/>
        </a:spcBef>
        <a:spcAft>
          <a:spcPct val="0"/>
        </a:spcAft>
        <a:defRPr sz="4400">
          <a:solidFill>
            <a:schemeClr val="tx1"/>
          </a:solidFill>
          <a:latin typeface="SVN-Poky's"/>
        </a:defRPr>
      </a:lvl4pPr>
      <a:lvl5pPr algn="l" defTabSz="912813" rtl="0" fontAlgn="base">
        <a:lnSpc>
          <a:spcPct val="90000"/>
        </a:lnSpc>
        <a:spcBef>
          <a:spcPct val="0"/>
        </a:spcBef>
        <a:spcAft>
          <a:spcPct val="0"/>
        </a:spcAft>
        <a:defRPr sz="4400">
          <a:solidFill>
            <a:schemeClr val="tx1"/>
          </a:solidFill>
          <a:latin typeface="SVN-Poky's"/>
        </a:defRPr>
      </a:lvl5pPr>
      <a:lvl6pPr marL="457200" algn="l" defTabSz="912813" rtl="0" fontAlgn="base">
        <a:lnSpc>
          <a:spcPct val="90000"/>
        </a:lnSpc>
        <a:spcBef>
          <a:spcPct val="0"/>
        </a:spcBef>
        <a:spcAft>
          <a:spcPct val="0"/>
        </a:spcAft>
        <a:defRPr sz="4400">
          <a:solidFill>
            <a:schemeClr val="tx1"/>
          </a:solidFill>
          <a:latin typeface="SVN-Poky's"/>
        </a:defRPr>
      </a:lvl6pPr>
      <a:lvl7pPr marL="914400" algn="l" defTabSz="912813" rtl="0" fontAlgn="base">
        <a:lnSpc>
          <a:spcPct val="90000"/>
        </a:lnSpc>
        <a:spcBef>
          <a:spcPct val="0"/>
        </a:spcBef>
        <a:spcAft>
          <a:spcPct val="0"/>
        </a:spcAft>
        <a:defRPr sz="4400">
          <a:solidFill>
            <a:schemeClr val="tx1"/>
          </a:solidFill>
          <a:latin typeface="SVN-Poky's"/>
        </a:defRPr>
      </a:lvl7pPr>
      <a:lvl8pPr marL="1371600" algn="l" defTabSz="912813" rtl="0" fontAlgn="base">
        <a:lnSpc>
          <a:spcPct val="90000"/>
        </a:lnSpc>
        <a:spcBef>
          <a:spcPct val="0"/>
        </a:spcBef>
        <a:spcAft>
          <a:spcPct val="0"/>
        </a:spcAft>
        <a:defRPr sz="4400">
          <a:solidFill>
            <a:schemeClr val="tx1"/>
          </a:solidFill>
          <a:latin typeface="SVN-Poky's"/>
        </a:defRPr>
      </a:lvl8pPr>
      <a:lvl9pPr marL="1828800" algn="l" defTabSz="912813" rtl="0" fontAlgn="base">
        <a:lnSpc>
          <a:spcPct val="90000"/>
        </a:lnSpc>
        <a:spcBef>
          <a:spcPct val="0"/>
        </a:spcBef>
        <a:spcAft>
          <a:spcPct val="0"/>
        </a:spcAft>
        <a:defRPr sz="4400">
          <a:solidFill>
            <a:schemeClr val="tx1"/>
          </a:solidFill>
          <a:latin typeface="SVN-Poky's"/>
        </a:defRPr>
      </a:lvl9pPr>
    </p:titleStyle>
    <p:bodyStyle>
      <a:lvl1pPr marL="227013" indent="-227013" algn="l" defTabSz="912813"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vi-VN" smtClean="0"/>
          </a:p>
        </p:txBody>
      </p:sp>
      <p:sp>
        <p:nvSpPr>
          <p:cNvPr id="15363"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61A5FECE-609E-4A4A-9656-EBF2A794F5A7}" type="datetimeFigureOut">
              <a:rPr lang="vi-VN"/>
              <a:pPr>
                <a:defRPr/>
              </a:pPr>
              <a:t>16/09/2023</a:t>
            </a:fld>
            <a:endParaRPr lang="vi-VN"/>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vi-VN"/>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2963F34-9CAA-4A44-AB16-D3DD5167E67E}" type="slidenum">
              <a:rPr lang="vi-VN"/>
              <a:pPr>
                <a:defRPr/>
              </a:pPr>
              <a:t>‹#›</a:t>
            </a:fld>
            <a:endParaRPr lang="vi-VN"/>
          </a:p>
        </p:txBody>
      </p:sp>
    </p:spTree>
  </p:cSld>
  <p:clrMap bg1="lt1" tx1="dk1" bg2="lt2" tx2="dk2" accent1="accent1" accent2="accent2" accent3="accent3" accent4="accent4" accent5="accent5" accent6="accent6" hlink="hlink" folHlink="folHlink"/>
  <p:sldLayoutIdLst>
    <p:sldLayoutId id="2147483712" r:id="rId1"/>
    <p:sldLayoutId id="2147483711" r:id="rId2"/>
    <p:sldLayoutId id="2147483710" r:id="rId3"/>
    <p:sldLayoutId id="2147483709" r:id="rId4"/>
    <p:sldLayoutId id="2147483708" r:id="rId5"/>
    <p:sldLayoutId id="2147483707" r:id="rId6"/>
    <p:sldLayoutId id="2147483706" r:id="rId7"/>
    <p:sldLayoutId id="2147483705" r:id="rId8"/>
    <p:sldLayoutId id="2147483704" r:id="rId9"/>
    <p:sldLayoutId id="2147483703" r:id="rId10"/>
    <p:sldLayoutId id="2147483702"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A44723C-FA98-4C28-89BB-EC96EFD86300}" type="datetimeFigureOut">
              <a:rPr lang="en-US"/>
              <a:pPr>
                <a:defRPr/>
              </a:pPr>
              <a:t>9/16/2023</a:t>
            </a:fld>
            <a:endParaRPr lang="en-US"/>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DABFC7F-828F-4842-9DAE-E9742951A2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3" r:id="rId1"/>
  </p:sldLayoutIdLst>
  <p:transition spd="slow">
    <p:random/>
  </p:transition>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SVN-Poky's"/>
        </a:defRPr>
      </a:lvl2pPr>
      <a:lvl3pPr algn="l" defTabSz="912813" rtl="0" fontAlgn="base">
        <a:lnSpc>
          <a:spcPct val="90000"/>
        </a:lnSpc>
        <a:spcBef>
          <a:spcPct val="0"/>
        </a:spcBef>
        <a:spcAft>
          <a:spcPct val="0"/>
        </a:spcAft>
        <a:defRPr sz="4400">
          <a:solidFill>
            <a:schemeClr val="tx1"/>
          </a:solidFill>
          <a:latin typeface="SVN-Poky's"/>
        </a:defRPr>
      </a:lvl3pPr>
      <a:lvl4pPr algn="l" defTabSz="912813" rtl="0" fontAlgn="base">
        <a:lnSpc>
          <a:spcPct val="90000"/>
        </a:lnSpc>
        <a:spcBef>
          <a:spcPct val="0"/>
        </a:spcBef>
        <a:spcAft>
          <a:spcPct val="0"/>
        </a:spcAft>
        <a:defRPr sz="4400">
          <a:solidFill>
            <a:schemeClr val="tx1"/>
          </a:solidFill>
          <a:latin typeface="SVN-Poky's"/>
        </a:defRPr>
      </a:lvl4pPr>
      <a:lvl5pPr algn="l" defTabSz="912813" rtl="0" fontAlgn="base">
        <a:lnSpc>
          <a:spcPct val="90000"/>
        </a:lnSpc>
        <a:spcBef>
          <a:spcPct val="0"/>
        </a:spcBef>
        <a:spcAft>
          <a:spcPct val="0"/>
        </a:spcAft>
        <a:defRPr sz="4400">
          <a:solidFill>
            <a:schemeClr val="tx1"/>
          </a:solidFill>
          <a:latin typeface="SVN-Poky's"/>
        </a:defRPr>
      </a:lvl5pPr>
      <a:lvl6pPr marL="457200" algn="l" defTabSz="912813" rtl="0" fontAlgn="base">
        <a:lnSpc>
          <a:spcPct val="90000"/>
        </a:lnSpc>
        <a:spcBef>
          <a:spcPct val="0"/>
        </a:spcBef>
        <a:spcAft>
          <a:spcPct val="0"/>
        </a:spcAft>
        <a:defRPr sz="4400">
          <a:solidFill>
            <a:schemeClr val="tx1"/>
          </a:solidFill>
          <a:latin typeface="SVN-Poky's"/>
        </a:defRPr>
      </a:lvl6pPr>
      <a:lvl7pPr marL="914400" algn="l" defTabSz="912813" rtl="0" fontAlgn="base">
        <a:lnSpc>
          <a:spcPct val="90000"/>
        </a:lnSpc>
        <a:spcBef>
          <a:spcPct val="0"/>
        </a:spcBef>
        <a:spcAft>
          <a:spcPct val="0"/>
        </a:spcAft>
        <a:defRPr sz="4400">
          <a:solidFill>
            <a:schemeClr val="tx1"/>
          </a:solidFill>
          <a:latin typeface="SVN-Poky's"/>
        </a:defRPr>
      </a:lvl7pPr>
      <a:lvl8pPr marL="1371600" algn="l" defTabSz="912813" rtl="0" fontAlgn="base">
        <a:lnSpc>
          <a:spcPct val="90000"/>
        </a:lnSpc>
        <a:spcBef>
          <a:spcPct val="0"/>
        </a:spcBef>
        <a:spcAft>
          <a:spcPct val="0"/>
        </a:spcAft>
        <a:defRPr sz="4400">
          <a:solidFill>
            <a:schemeClr val="tx1"/>
          </a:solidFill>
          <a:latin typeface="SVN-Poky's"/>
        </a:defRPr>
      </a:lvl8pPr>
      <a:lvl9pPr marL="1828800" algn="l" defTabSz="912813" rtl="0" fontAlgn="base">
        <a:lnSpc>
          <a:spcPct val="90000"/>
        </a:lnSpc>
        <a:spcBef>
          <a:spcPct val="0"/>
        </a:spcBef>
        <a:spcAft>
          <a:spcPct val="0"/>
        </a:spcAft>
        <a:defRPr sz="4400">
          <a:solidFill>
            <a:schemeClr val="tx1"/>
          </a:solidFill>
          <a:latin typeface="SVN-Poky's"/>
        </a:defRPr>
      </a:lvl9pPr>
    </p:titleStyle>
    <p:bodyStyle>
      <a:lvl1pPr marL="227013" indent="-227013" algn="l" defTabSz="912813"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59EFA486-6CBA-470A-B087-BFAF9AEDEFE9}" type="datetimeFigureOut">
              <a:rPr lang="en-US"/>
              <a:pPr>
                <a:defRPr/>
              </a:pPr>
              <a:t>9/16/2023</a:t>
            </a:fld>
            <a:endParaRPr lang="en-US"/>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C93180F3-2C3D-4D4A-9F35-4D66ED8524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Lst>
  <p:transition spd="slow">
    <p:random/>
  </p:transition>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Calibri Light"/>
        </a:defRPr>
      </a:lvl2pPr>
      <a:lvl3pPr algn="l" defTabSz="912813" rtl="0" fontAlgn="base">
        <a:lnSpc>
          <a:spcPct val="90000"/>
        </a:lnSpc>
        <a:spcBef>
          <a:spcPct val="0"/>
        </a:spcBef>
        <a:spcAft>
          <a:spcPct val="0"/>
        </a:spcAft>
        <a:defRPr sz="4400">
          <a:solidFill>
            <a:schemeClr val="tx1"/>
          </a:solidFill>
          <a:latin typeface="Calibri Light"/>
        </a:defRPr>
      </a:lvl3pPr>
      <a:lvl4pPr algn="l" defTabSz="912813" rtl="0" fontAlgn="base">
        <a:lnSpc>
          <a:spcPct val="90000"/>
        </a:lnSpc>
        <a:spcBef>
          <a:spcPct val="0"/>
        </a:spcBef>
        <a:spcAft>
          <a:spcPct val="0"/>
        </a:spcAft>
        <a:defRPr sz="4400">
          <a:solidFill>
            <a:schemeClr val="tx1"/>
          </a:solidFill>
          <a:latin typeface="Calibri Light"/>
        </a:defRPr>
      </a:lvl4pPr>
      <a:lvl5pPr algn="l" defTabSz="912813" rtl="0" fontAlgn="base">
        <a:lnSpc>
          <a:spcPct val="90000"/>
        </a:lnSpc>
        <a:spcBef>
          <a:spcPct val="0"/>
        </a:spcBef>
        <a:spcAft>
          <a:spcPct val="0"/>
        </a:spcAft>
        <a:defRPr sz="4400">
          <a:solidFill>
            <a:schemeClr val="tx1"/>
          </a:solidFill>
          <a:latin typeface="Calibri Light"/>
        </a:defRPr>
      </a:lvl5pPr>
      <a:lvl6pPr marL="457200" algn="l" defTabSz="912813" rtl="0" fontAlgn="base">
        <a:lnSpc>
          <a:spcPct val="90000"/>
        </a:lnSpc>
        <a:spcBef>
          <a:spcPct val="0"/>
        </a:spcBef>
        <a:spcAft>
          <a:spcPct val="0"/>
        </a:spcAft>
        <a:defRPr sz="4400">
          <a:solidFill>
            <a:schemeClr val="tx1"/>
          </a:solidFill>
          <a:latin typeface="Calibri Light"/>
        </a:defRPr>
      </a:lvl6pPr>
      <a:lvl7pPr marL="914400" algn="l" defTabSz="912813" rtl="0" fontAlgn="base">
        <a:lnSpc>
          <a:spcPct val="90000"/>
        </a:lnSpc>
        <a:spcBef>
          <a:spcPct val="0"/>
        </a:spcBef>
        <a:spcAft>
          <a:spcPct val="0"/>
        </a:spcAft>
        <a:defRPr sz="4400">
          <a:solidFill>
            <a:schemeClr val="tx1"/>
          </a:solidFill>
          <a:latin typeface="Calibri Light"/>
        </a:defRPr>
      </a:lvl7pPr>
      <a:lvl8pPr marL="1371600" algn="l" defTabSz="912813" rtl="0" fontAlgn="base">
        <a:lnSpc>
          <a:spcPct val="90000"/>
        </a:lnSpc>
        <a:spcBef>
          <a:spcPct val="0"/>
        </a:spcBef>
        <a:spcAft>
          <a:spcPct val="0"/>
        </a:spcAft>
        <a:defRPr sz="4400">
          <a:solidFill>
            <a:schemeClr val="tx1"/>
          </a:solidFill>
          <a:latin typeface="Calibri Light"/>
        </a:defRPr>
      </a:lvl8pPr>
      <a:lvl9pPr marL="1828800" algn="l" defTabSz="912813" rtl="0" fontAlgn="base">
        <a:lnSpc>
          <a:spcPct val="90000"/>
        </a:lnSpc>
        <a:spcBef>
          <a:spcPct val="0"/>
        </a:spcBef>
        <a:spcAft>
          <a:spcPct val="0"/>
        </a:spcAft>
        <a:defRPr sz="4400">
          <a:solidFill>
            <a:schemeClr val="tx1"/>
          </a:solidFill>
          <a:latin typeface="Calibri Light"/>
        </a:defRPr>
      </a:lvl9pPr>
    </p:titleStyle>
    <p:bodyStyle>
      <a:lvl1pPr marL="227013" indent="-227013" algn="l" defTabSz="912813"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3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openxmlformats.org/officeDocument/2006/relationships/image" Target="../media/image44.png"/><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14.xml"/><Relationship Id="rId5" Type="http://schemas.openxmlformats.org/officeDocument/2006/relationships/image" Target="../media/image4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themeOverride" Target="../theme/themeOverride15.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16.xml"/><Relationship Id="rId5" Type="http://schemas.openxmlformats.org/officeDocument/2006/relationships/image" Target="../media/image54.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hemeOverride" Target="../theme/themeOverride1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jpeg"/><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jpeg"/><Relationship Id="rId1" Type="http://schemas.openxmlformats.org/officeDocument/2006/relationships/slideLayout" Target="../slideLayouts/slideLayout24.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hemeOverride" Target="../theme/themeOverride18.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WordArt 19"/>
          <p:cNvSpPr>
            <a:spLocks noChangeArrowheads="1" noChangeShapeType="1" noTextEdit="1"/>
          </p:cNvSpPr>
          <p:nvPr/>
        </p:nvSpPr>
        <p:spPr bwMode="auto">
          <a:xfrm>
            <a:off x="508000" y="381000"/>
            <a:ext cx="11176000" cy="1143000"/>
          </a:xfrm>
          <a:prstGeom prst="rect">
            <a:avLst/>
          </a:prstGeom>
        </p:spPr>
        <p:txBody>
          <a:bodyPr wrap="none" fromWordArt="1">
            <a:prstTxWarp prst="textPlain">
              <a:avLst>
                <a:gd name="adj" fmla="val 50000"/>
              </a:avLst>
            </a:prstTxWarp>
          </a:bodyPr>
          <a:lstStyle/>
          <a:p>
            <a:pPr algn="ctr"/>
            <a:r>
              <a:rPr lang="vi-VN" kern="1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rPr>
              <a:t>TRƯỜNG TIỂU HỌC TRÚC LÂM</a:t>
            </a:r>
          </a:p>
          <a:p>
            <a:pPr algn="ctr"/>
            <a:r>
              <a:rPr lang="vi-VN" kern="1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rPr>
              <a:t>THỊ XÃ NGHI SƠN - THANH HÓA</a:t>
            </a:r>
            <a:endParaRPr lang="en-US" kern="1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endParaRPr>
          </a:p>
        </p:txBody>
      </p:sp>
      <p:sp>
        <p:nvSpPr>
          <p:cNvPr id="76803" name="WordArt 20"/>
          <p:cNvSpPr>
            <a:spLocks noChangeArrowheads="1" noChangeShapeType="1" noTextEdit="1"/>
          </p:cNvSpPr>
          <p:nvPr/>
        </p:nvSpPr>
        <p:spPr bwMode="auto">
          <a:xfrm>
            <a:off x="3048000" y="1828800"/>
            <a:ext cx="6705600" cy="914400"/>
          </a:xfrm>
          <a:prstGeom prst="rect">
            <a:avLst/>
          </a:prstGeom>
        </p:spPr>
        <p:txBody>
          <a:bodyPr wrap="none" fromWordArt="1">
            <a:prstTxWarp prst="textPlain">
              <a:avLst>
                <a:gd name="adj" fmla="val 50000"/>
              </a:avLst>
            </a:prstTxWarp>
          </a:bodyPr>
          <a:lstStyle/>
          <a:p>
            <a:r>
              <a:rPr lang="en-US" sz="3300"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TIẾNG VIỆT – Lớp 4B</a:t>
            </a:r>
          </a:p>
        </p:txBody>
      </p:sp>
      <p:grpSp>
        <p:nvGrpSpPr>
          <p:cNvPr id="76804" name="Group 5"/>
          <p:cNvGrpSpPr>
            <a:grpSpLocks/>
          </p:cNvGrpSpPr>
          <p:nvPr/>
        </p:nvGrpSpPr>
        <p:grpSpPr bwMode="auto">
          <a:xfrm>
            <a:off x="0" y="0"/>
            <a:ext cx="12192000" cy="6858000"/>
            <a:chOff x="8" y="0"/>
            <a:chExt cx="5760" cy="4320"/>
          </a:xfrm>
        </p:grpSpPr>
        <p:pic>
          <p:nvPicPr>
            <p:cNvPr id="76805" name="Picture 6" descr="GRANS024"/>
            <p:cNvPicPr>
              <a:picLocks noChangeAspect="1" noChangeArrowheads="1"/>
            </p:cNvPicPr>
            <p:nvPr/>
          </p:nvPicPr>
          <p:blipFill>
            <a:blip r:embed="rId2"/>
            <a:srcRect/>
            <a:stretch>
              <a:fillRect/>
            </a:stretch>
          </p:blipFill>
          <p:spPr bwMode="auto">
            <a:xfrm rot="531882" flipH="1">
              <a:off x="4848" y="3394"/>
              <a:ext cx="912" cy="926"/>
            </a:xfrm>
            <a:prstGeom prst="rect">
              <a:avLst/>
            </a:prstGeom>
            <a:noFill/>
            <a:ln w="9525">
              <a:noFill/>
              <a:miter lim="800000"/>
              <a:headEnd/>
              <a:tailEnd/>
            </a:ln>
          </p:spPr>
        </p:pic>
        <p:pic>
          <p:nvPicPr>
            <p:cNvPr id="76806" name="Picture 7" descr="GRANS024"/>
            <p:cNvPicPr>
              <a:picLocks noChangeAspect="1" noChangeArrowheads="1"/>
            </p:cNvPicPr>
            <p:nvPr/>
          </p:nvPicPr>
          <p:blipFill>
            <a:blip r:embed="rId2"/>
            <a:srcRect/>
            <a:stretch>
              <a:fillRect/>
            </a:stretch>
          </p:blipFill>
          <p:spPr bwMode="auto">
            <a:xfrm rot="465066">
              <a:off x="96" y="3394"/>
              <a:ext cx="961" cy="926"/>
            </a:xfrm>
            <a:prstGeom prst="rect">
              <a:avLst/>
            </a:prstGeom>
            <a:noFill/>
            <a:ln w="9525">
              <a:noFill/>
              <a:miter lim="800000"/>
              <a:headEnd/>
              <a:tailEnd/>
            </a:ln>
          </p:spPr>
        </p:pic>
        <p:grpSp>
          <p:nvGrpSpPr>
            <p:cNvPr id="76807" name="Group 8"/>
            <p:cNvGrpSpPr>
              <a:grpSpLocks/>
            </p:cNvGrpSpPr>
            <p:nvPr/>
          </p:nvGrpSpPr>
          <p:grpSpPr bwMode="auto">
            <a:xfrm>
              <a:off x="8" y="0"/>
              <a:ext cx="5760" cy="4320"/>
              <a:chOff x="672" y="0"/>
              <a:chExt cx="5760" cy="4320"/>
            </a:xfrm>
          </p:grpSpPr>
          <p:pic>
            <p:nvPicPr>
              <p:cNvPr id="76808" name="Picture 9" descr="BD21325_"/>
              <p:cNvPicPr>
                <a:picLocks noChangeAspect="1" noChangeArrowheads="1"/>
              </p:cNvPicPr>
              <p:nvPr/>
            </p:nvPicPr>
            <p:blipFill>
              <a:blip r:embed="rId3"/>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76809" name="Picture 10" descr="BD21325_"/>
              <p:cNvPicPr>
                <a:picLocks noChangeAspect="1" noChangeArrowheads="1"/>
              </p:cNvPicPr>
              <p:nvPr/>
            </p:nvPicPr>
            <p:blipFill>
              <a:blip r:embed="rId3"/>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76810" name="Picture 11" descr="BD21325_"/>
              <p:cNvPicPr>
                <a:picLocks noChangeAspect="1" noChangeArrowheads="1"/>
              </p:cNvPicPr>
              <p:nvPr/>
            </p:nvPicPr>
            <p:blipFill>
              <a:blip r:embed="rId4"/>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76811" name="Picture 12" descr="BD21325_"/>
              <p:cNvPicPr>
                <a:picLocks noChangeAspect="1" noChangeArrowheads="1"/>
              </p:cNvPicPr>
              <p:nvPr/>
            </p:nvPicPr>
            <p:blipFill>
              <a:blip r:embed="rId4"/>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grpSp>
      </p:grpSp>
      <p:sp>
        <p:nvSpPr>
          <p:cNvPr id="76812" name="WordArt 20"/>
          <p:cNvSpPr>
            <a:spLocks noChangeArrowheads="1" noChangeShapeType="1" noTextEdit="1"/>
          </p:cNvSpPr>
          <p:nvPr/>
        </p:nvSpPr>
        <p:spPr bwMode="auto">
          <a:xfrm>
            <a:off x="2671763" y="5267325"/>
            <a:ext cx="6705600" cy="914400"/>
          </a:xfrm>
          <a:prstGeom prst="rect">
            <a:avLst/>
          </a:prstGeom>
        </p:spPr>
        <p:txBody>
          <a:bodyPr wrap="none" fromWordArt="1">
            <a:prstTxWarp prst="textPlain">
              <a:avLst>
                <a:gd name="adj" fmla="val 50000"/>
              </a:avLst>
            </a:prstTxWarp>
          </a:bodyPr>
          <a:lstStyle/>
          <a:p>
            <a:r>
              <a:rPr lang="en-US" sz="3300"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Giáo viên: Nguyễn Đình Hân</a:t>
            </a:r>
          </a:p>
        </p:txBody>
      </p:sp>
      <p:sp>
        <p:nvSpPr>
          <p:cNvPr id="76813" name="WordArt 20"/>
          <p:cNvSpPr>
            <a:spLocks noChangeArrowheads="1" noChangeShapeType="1" noTextEdit="1"/>
          </p:cNvSpPr>
          <p:nvPr/>
        </p:nvSpPr>
        <p:spPr bwMode="auto">
          <a:xfrm>
            <a:off x="609600" y="2895600"/>
            <a:ext cx="11074400" cy="1828800"/>
          </a:xfrm>
          <a:prstGeom prst="rect">
            <a:avLst/>
          </a:prstGeom>
        </p:spPr>
        <p:txBody>
          <a:bodyPr wrap="none" fromWordArt="1">
            <a:prstTxWarp prst="textPlain">
              <a:avLst>
                <a:gd name="adj" fmla="val 50000"/>
              </a:avLst>
            </a:prstTxWarp>
          </a:bodyPr>
          <a:lstStyle/>
          <a:p>
            <a:pPr algn="ctr"/>
            <a:r>
              <a:rPr lang="en-US" sz="3300" kern="1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THẰN LẰN XANH VÀ TẮC KÈ</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3000" fill="hold"/>
                                        <p:tgtEl>
                                          <p:spTgt spid="2067"/>
                                        </p:tgtEl>
                                        <p:attrNameLst>
                                          <p:attrName>ppt_x</p:attrName>
                                        </p:attrNameLst>
                                      </p:cBhvr>
                                      <p:tavLst>
                                        <p:tav tm="0">
                                          <p:val>
                                            <p:strVal val="0-#ppt_w/2"/>
                                          </p:val>
                                        </p:tav>
                                        <p:tav tm="100000">
                                          <p:val>
                                            <p:strVal val="#ppt_x"/>
                                          </p:val>
                                        </p:tav>
                                      </p:tavLst>
                                    </p:anim>
                                    <p:anim calcmode="lin" valueType="num">
                                      <p:cBhvr additive="base">
                                        <p:cTn id="8" dur="3000" fill="hold"/>
                                        <p:tgtEl>
                                          <p:spTgt spid="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43010" name="Picture 9" descr="A picture containing flower, drawing, tree, christmas tree&#10;&#10;Description automatically generated"/>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pic>
        <p:nvPicPr>
          <p:cNvPr id="12" name="Picture 11"/>
          <p:cNvPicPr>
            <a:picLocks noChangeAspect="1"/>
          </p:cNvPicPr>
          <p:nvPr/>
        </p:nvPicPr>
        <p:blipFill>
          <a:blip r:embed="rId4"/>
          <a:srcRect/>
          <a:stretch>
            <a:fillRect/>
          </a:stretch>
        </p:blipFill>
        <p:spPr bwMode="auto">
          <a:xfrm>
            <a:off x="3263900" y="0"/>
            <a:ext cx="4529138" cy="1073150"/>
          </a:xfrm>
          <a:prstGeom prst="rect">
            <a:avLst/>
          </a:prstGeom>
          <a:noFill/>
          <a:ln w="9525">
            <a:noFill/>
            <a:miter lim="800000"/>
            <a:headEnd/>
            <a:tailEnd/>
          </a:ln>
        </p:spPr>
      </p:pic>
      <p:sp>
        <p:nvSpPr>
          <p:cNvPr id="14" name="TextBox 13"/>
          <p:cNvSpPr txBox="1">
            <a:spLocks noChangeArrowheads="1"/>
          </p:cNvSpPr>
          <p:nvPr/>
        </p:nvSpPr>
        <p:spPr bwMode="auto">
          <a:xfrm>
            <a:off x="2816225" y="3171825"/>
            <a:ext cx="9375775" cy="3786188"/>
          </a:xfrm>
          <a:prstGeom prst="rect">
            <a:avLst/>
          </a:prstGeom>
          <a:noFill/>
          <a:ln w="9525">
            <a:noFill/>
            <a:miter lim="800000"/>
            <a:headEnd/>
            <a:tailEnd/>
          </a:ln>
        </p:spPr>
        <p:txBody>
          <a:bodyPr>
            <a:spAutoFit/>
          </a:bodyPr>
          <a:lstStyle/>
          <a:p>
            <a:pPr algn="just"/>
            <a:r>
              <a:rPr lang="en-US" sz="2400" b="1">
                <a:solidFill>
                  <a:srgbClr val="002060"/>
                </a:solidFill>
                <a:latin typeface="Calibri" pitchFamily="34" charset="0"/>
              </a:rPr>
              <a:t>   </a:t>
            </a:r>
            <a:r>
              <a:rPr lang="vi-VN" sz="2400" b="1">
                <a:solidFill>
                  <a:srgbClr val="002060"/>
                </a:solidFill>
                <a:latin typeface="Calibri" pitchFamily="34" charset="0"/>
              </a:rPr>
              <a:t>- Chào cậu! Tớ là thằn lằn xanh. Tớ thích đi kiếm thức ăn vào ban ngày.</a:t>
            </a:r>
          </a:p>
          <a:p>
            <a:pPr algn="just"/>
            <a:r>
              <a:rPr lang="en-US" sz="2400" b="1">
                <a:solidFill>
                  <a:srgbClr val="002060"/>
                </a:solidFill>
                <a:latin typeface="Calibri" pitchFamily="34" charset="0"/>
              </a:rPr>
              <a:t>   </a:t>
            </a:r>
            <a:r>
              <a:rPr lang="vi-VN" sz="2400" b="1">
                <a:solidFill>
                  <a:srgbClr val="002060"/>
                </a:solidFill>
                <a:latin typeface="Calibri" pitchFamily="34" charset="0"/>
              </a:rPr>
              <a:t>- Chào cậu! Tớ là tắc kè. Tớ thích đi kiếm thức ăn vào buổi tối. – Tắc kè đáp lời thằn lằn xanh.</a:t>
            </a:r>
          </a:p>
          <a:p>
            <a:pPr algn="just"/>
            <a:r>
              <a:rPr lang="en-US" sz="2400" b="1">
                <a:solidFill>
                  <a:srgbClr val="002060"/>
                </a:solidFill>
                <a:latin typeface="Calibri" pitchFamily="34" charset="0"/>
              </a:rPr>
              <a:t>   </a:t>
            </a:r>
            <a:r>
              <a:rPr lang="vi-VN" sz="2400" b="1">
                <a:solidFill>
                  <a:srgbClr val="002060"/>
                </a:solidFill>
                <a:latin typeface="Calibri" pitchFamily="34" charset="0"/>
              </a:rPr>
              <a:t>Cả hai bạn cảm thấy thích thú về cuộc sống của nhau. Tắc kè liền nói:</a:t>
            </a:r>
          </a:p>
          <a:p>
            <a:pPr algn="just"/>
            <a:r>
              <a:rPr lang="en-US" sz="2400" b="1">
                <a:solidFill>
                  <a:srgbClr val="002060"/>
                </a:solidFill>
                <a:latin typeface="Calibri" pitchFamily="34" charset="0"/>
              </a:rPr>
              <a:t>   </a:t>
            </a:r>
            <a:r>
              <a:rPr lang="vi-VN" sz="2400" b="1">
                <a:solidFill>
                  <a:srgbClr val="002060"/>
                </a:solidFill>
                <a:latin typeface="Calibri" pitchFamily="34" charset="0"/>
              </a:rPr>
              <a:t>- Hay chúng mình thử đổi cuộc sống cho nhau đi! Tớ chán những bức tường lắm rồi. Tớ muốn kiếm ăn trên những cái cây và trong các bụi cỏ giống cậu.</a:t>
            </a:r>
          </a:p>
          <a:p>
            <a:pPr algn="just"/>
            <a:r>
              <a:rPr lang="en-US" sz="2400" b="1">
                <a:solidFill>
                  <a:srgbClr val="002060"/>
                </a:solidFill>
                <a:latin typeface="Calibri" pitchFamily="34" charset="0"/>
              </a:rPr>
              <a:t>   </a:t>
            </a:r>
            <a:r>
              <a:rPr lang="vi-VN" sz="2400" b="1">
                <a:solidFill>
                  <a:srgbClr val="002060"/>
                </a:solidFill>
                <a:latin typeface="Calibri" pitchFamily="34" charset="0"/>
              </a:rPr>
              <a:t>Thằn lằn xanh khoái chí:</a:t>
            </a:r>
          </a:p>
          <a:p>
            <a:pPr algn="just"/>
            <a:r>
              <a:rPr lang="en-US" sz="2400" b="1">
                <a:solidFill>
                  <a:srgbClr val="002060"/>
                </a:solidFill>
                <a:latin typeface="Calibri" pitchFamily="34" charset="0"/>
              </a:rPr>
              <a:t>   </a:t>
            </a:r>
            <a:r>
              <a:rPr lang="vi-VN" sz="2400" b="1">
                <a:solidFill>
                  <a:srgbClr val="002060"/>
                </a:solidFill>
                <a:latin typeface="Calibri" pitchFamily="34" charset="0"/>
              </a:rPr>
              <a:t>- Còn tớ, tớ muốn bò lên tường để tìm thức ăn giống cậu. Mới nghĩ thế mà tớ thấy vui làm sao!</a:t>
            </a:r>
          </a:p>
        </p:txBody>
      </p:sp>
      <p:sp>
        <p:nvSpPr>
          <p:cNvPr id="15" name="TextBox 14"/>
          <p:cNvSpPr txBox="1">
            <a:spLocks noChangeArrowheads="1"/>
          </p:cNvSpPr>
          <p:nvPr/>
        </p:nvSpPr>
        <p:spPr bwMode="auto">
          <a:xfrm>
            <a:off x="5927725" y="1323975"/>
            <a:ext cx="6264275" cy="1939925"/>
          </a:xfrm>
          <a:prstGeom prst="rect">
            <a:avLst/>
          </a:prstGeom>
          <a:noFill/>
          <a:ln w="9525">
            <a:noFill/>
            <a:miter lim="800000"/>
            <a:headEnd/>
            <a:tailEnd/>
          </a:ln>
        </p:spPr>
        <p:txBody>
          <a:bodyPr>
            <a:spAutoFit/>
          </a:bodyPr>
          <a:lstStyle/>
          <a:p>
            <a:pPr algn="just"/>
            <a:r>
              <a:rPr lang="en-US" sz="2400" b="1">
                <a:solidFill>
                  <a:srgbClr val="002060"/>
                </a:solidFill>
                <a:latin typeface="Calibri" pitchFamily="34" charset="0"/>
              </a:rPr>
              <a:t>   </a:t>
            </a:r>
            <a:r>
              <a:rPr lang="vi-VN" sz="2400" b="1">
                <a:solidFill>
                  <a:srgbClr val="002060"/>
                </a:solidFill>
                <a:latin typeface="Calibri"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a:solidFill>
                  <a:srgbClr val="002060"/>
                </a:solidFill>
                <a:latin typeface="Calibri" pitchFamily="34" charset="0"/>
              </a:rPr>
              <a:t>   </a:t>
            </a:r>
            <a:r>
              <a:rPr lang="vi-VN" sz="2400" b="1">
                <a:solidFill>
                  <a:srgbClr val="002060"/>
                </a:solidFill>
                <a:latin typeface="Calibri" pitchFamily="34" charset="0"/>
              </a:rPr>
              <a:t>Thằn lằn cất tiếng chào:</a:t>
            </a:r>
          </a:p>
        </p:txBody>
      </p:sp>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extLst>
          </p:cNvPr>
          <p:cNvSpPr/>
          <p:nvPr/>
        </p:nvSpPr>
        <p:spPr>
          <a:xfrm>
            <a:off x="474663" y="273050"/>
            <a:ext cx="11242675" cy="6496050"/>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TextBox 5"/>
          <p:cNvSpPr txBox="1">
            <a:spLocks noChangeArrowheads="1"/>
          </p:cNvSpPr>
          <p:nvPr/>
        </p:nvSpPr>
        <p:spPr bwMode="auto">
          <a:xfrm>
            <a:off x="1030288" y="725488"/>
            <a:ext cx="10047287" cy="5694362"/>
          </a:xfrm>
          <a:prstGeom prst="rect">
            <a:avLst/>
          </a:prstGeom>
          <a:noFill/>
          <a:ln w="9525">
            <a:noFill/>
            <a:miter lim="800000"/>
            <a:headEnd/>
            <a:tailEnd/>
          </a:ln>
        </p:spPr>
        <p:txBody>
          <a:bodyPr>
            <a:spAutoFit/>
          </a:bodyPr>
          <a:lstStyle/>
          <a:p>
            <a:pPr algn="just"/>
            <a:r>
              <a:rPr lang="en-US" sz="2800">
                <a:solidFill>
                  <a:srgbClr val="000000"/>
                </a:solidFill>
                <a:latin typeface="Calibri" pitchFamily="34" charset="0"/>
              </a:rPr>
              <a:t>   </a:t>
            </a:r>
            <a:r>
              <a:rPr lang="vi-VN" sz="2800">
                <a:solidFill>
                  <a:srgbClr val="000000"/>
                </a:solidFill>
                <a:latin typeface="Calibri" pitchFamily="34" charset="0"/>
              </a:rPr>
              <a:t>Vài ngày sa</a:t>
            </a:r>
            <a:r>
              <a:rPr lang="en-US" sz="2800">
                <a:solidFill>
                  <a:srgbClr val="000000"/>
                </a:solidFill>
                <a:latin typeface="Calibri" pitchFamily="34" charset="0"/>
              </a:rPr>
              <a:t>u</a:t>
            </a:r>
            <a:r>
              <a:rPr lang="vi-VN" sz="2800">
                <a:solidFill>
                  <a:srgbClr val="000000"/>
                </a:solidFill>
                <a:latin typeface="Calibri" pitchFamily="34" charset="0"/>
              </a:rPr>
              <a:t>…</a:t>
            </a:r>
          </a:p>
          <a:p>
            <a:pPr algn="just"/>
            <a:r>
              <a:rPr lang="en-US" sz="2800">
                <a:solidFill>
                  <a:srgbClr val="000000"/>
                </a:solidFill>
                <a:latin typeface="Calibri" pitchFamily="34" charset="0"/>
              </a:rPr>
              <a:t>   </a:t>
            </a:r>
            <a:r>
              <a:rPr lang="vi-VN" sz="2800">
                <a:solidFill>
                  <a:srgbClr val="000000"/>
                </a:solidFill>
                <a:latin typeface="Calibri" pitchFamily="34" charset="0"/>
              </a:rPr>
              <a:t>Thằn lằn xanh nhận ra tay chân của mình không bám dính như tắc kè: “Mình không thể bò trên tường giống như tắc kè, cũng không thể kiếm ăn theo cách của tắc kè</a:t>
            </a:r>
            <a:r>
              <a:rPr lang="en-US" sz="2800">
                <a:solidFill>
                  <a:srgbClr val="000000"/>
                </a:solidFill>
                <a:latin typeface="Calibri" pitchFamily="34" charset="0"/>
              </a:rPr>
              <a:t>.</a:t>
            </a:r>
            <a:r>
              <a:rPr lang="vi-VN" sz="2800">
                <a:solidFill>
                  <a:srgbClr val="000000"/>
                </a:solidFill>
                <a:latin typeface="Calibri" pitchFamily="34" charset="0"/>
              </a:rPr>
              <a:t> Mình đói quá rồi!”.</a:t>
            </a:r>
          </a:p>
          <a:p>
            <a:pPr algn="just"/>
            <a:r>
              <a:rPr lang="en-US" sz="2800">
                <a:solidFill>
                  <a:srgbClr val="000000"/>
                </a:solidFill>
                <a:latin typeface="Calibri" pitchFamily="34" charset="0"/>
              </a:rPr>
              <a:t>   </a:t>
            </a:r>
            <a:r>
              <a:rPr lang="vi-VN" sz="2800">
                <a:solidFill>
                  <a:srgbClr val="000000"/>
                </a:solidFill>
                <a:latin typeface="Calibri"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a:solidFill>
                  <a:srgbClr val="000000"/>
                </a:solidFill>
                <a:latin typeface="Calibri" pitchFamily="34" charset="0"/>
              </a:rPr>
              <a:t>   </a:t>
            </a:r>
            <a:r>
              <a:rPr lang="vi-VN" sz="2800">
                <a:solidFill>
                  <a:srgbClr val="000000"/>
                </a:solidFill>
                <a:latin typeface="Calibri"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a:solidFill>
                  <a:srgbClr val="000000"/>
                </a:solidFill>
                <a:latin typeface="Calibri" pitchFamily="34" charset="0"/>
              </a:rPr>
              <a:t>(Theo Sâng Lê-kha-na)</a:t>
            </a:r>
          </a:p>
        </p:txBody>
      </p:sp>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extLst>
          </p:cNvPr>
          <p:cNvSpPr/>
          <p:nvPr/>
        </p:nvSpPr>
        <p:spPr>
          <a:xfrm>
            <a:off x="474663" y="461963"/>
            <a:ext cx="11242675" cy="5934075"/>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latin typeface="Calibri" panose="020F0502020204030204" pitchFamily="34" charset="0"/>
              <a:cs typeface="Calibri" panose="020F0502020204030204" pitchFamily="34" charset="0"/>
            </a:endParaRPr>
          </a:p>
        </p:txBody>
      </p:sp>
      <p:pic>
        <p:nvPicPr>
          <p:cNvPr id="45059" name="Picture 20" descr="A green and yellow lizard&#10;&#10;Description automatically generated"/>
          <p:cNvPicPr>
            <a:picLocks noChangeAspect="1"/>
          </p:cNvPicPr>
          <p:nvPr/>
        </p:nvPicPr>
        <p:blipFill>
          <a:blip r:embed="rId3"/>
          <a:srcRect/>
          <a:stretch>
            <a:fillRect/>
          </a:stretch>
        </p:blipFill>
        <p:spPr bwMode="auto">
          <a:xfrm>
            <a:off x="-230188" y="4976813"/>
            <a:ext cx="1712913" cy="1881187"/>
          </a:xfrm>
          <a:prstGeom prst="rect">
            <a:avLst/>
          </a:prstGeom>
          <a:noFill/>
          <a:ln w="9525">
            <a:noFill/>
            <a:miter lim="800000"/>
            <a:headEnd/>
            <a:tailEnd/>
          </a:ln>
        </p:spPr>
      </p:pic>
      <p:pic>
        <p:nvPicPr>
          <p:cNvPr id="45060" name="Picture 21" descr="A green lizard on a black background&#10;&#10;Description automatically generated with medium confidence"/>
          <p:cNvPicPr>
            <a:picLocks noChangeAspect="1"/>
          </p:cNvPicPr>
          <p:nvPr/>
        </p:nvPicPr>
        <p:blipFill>
          <a:blip r:embed="rId4"/>
          <a:srcRect/>
          <a:stretch>
            <a:fillRect/>
          </a:stretch>
        </p:blipFill>
        <p:spPr bwMode="auto">
          <a:xfrm>
            <a:off x="10194925" y="325438"/>
            <a:ext cx="1657350" cy="1860550"/>
          </a:xfrm>
          <a:prstGeom prst="rect">
            <a:avLst/>
          </a:prstGeom>
          <a:noFill/>
          <a:ln w="9525">
            <a:noFill/>
            <a:miter lim="800000"/>
            <a:headEnd/>
            <a:tailEnd/>
          </a:ln>
        </p:spPr>
      </p:pic>
      <p:sp>
        <p:nvSpPr>
          <p:cNvPr id="25" name="TextBox 24"/>
          <p:cNvSpPr txBox="1">
            <a:spLocks noChangeArrowheads="1"/>
          </p:cNvSpPr>
          <p:nvPr/>
        </p:nvSpPr>
        <p:spPr bwMode="auto">
          <a:xfrm>
            <a:off x="2265363" y="2111375"/>
            <a:ext cx="3167062" cy="1035050"/>
          </a:xfrm>
          <a:prstGeom prst="rect">
            <a:avLst/>
          </a:prstGeom>
          <a:solidFill>
            <a:srgbClr val="EDD0C5"/>
          </a:solidFill>
          <a:ln w="9525">
            <a:noFill/>
            <a:miter lim="800000"/>
            <a:headEnd/>
            <a:tailEnd/>
          </a:ln>
        </p:spPr>
        <p:txBody>
          <a:bodyPr>
            <a:spAutoFit/>
          </a:bodyPr>
          <a:lstStyle/>
          <a:p>
            <a:pPr algn="ctr">
              <a:lnSpc>
                <a:spcPct val="107000"/>
              </a:lnSpc>
              <a:spcAft>
                <a:spcPts val="800"/>
              </a:spcAft>
            </a:pPr>
            <a:r>
              <a:rPr lang="nl-NL" sz="6000">
                <a:solidFill>
                  <a:srgbClr val="000000"/>
                </a:solidFill>
                <a:latin typeface="Calibri" pitchFamily="34" charset="0"/>
              </a:rPr>
              <a:t>buổi tối</a:t>
            </a:r>
            <a:endParaRPr lang="en-US" sz="8000">
              <a:solidFill>
                <a:srgbClr val="000000"/>
              </a:solidFill>
              <a:latin typeface="Calibri" pitchFamily="34" charset="0"/>
            </a:endParaRPr>
          </a:p>
        </p:txBody>
      </p:sp>
      <p:sp>
        <p:nvSpPr>
          <p:cNvPr id="26" name="TextBox 25">
            <a:extLst>
              <a:ext uri="{FF2B5EF4-FFF2-40B4-BE49-F238E27FC236}"/>
            </a:extLst>
          </p:cNvPr>
          <p:cNvSpPr txBox="1"/>
          <p:nvPr/>
        </p:nvSpPr>
        <p:spPr>
          <a:xfrm>
            <a:off x="2265363" y="3657600"/>
            <a:ext cx="2932112" cy="1016000"/>
          </a:xfrm>
          <a:prstGeom prst="rect">
            <a:avLst/>
          </a:prstGeom>
          <a:solidFill>
            <a:schemeClr val="accent6">
              <a:lumMod val="20000"/>
              <a:lumOff val="80000"/>
            </a:schemeClr>
          </a:solidFill>
        </p:spPr>
        <p:txBody>
          <a:bodyPr>
            <a:spAutoFit/>
          </a:bodyPr>
          <a:lstStyle/>
          <a:p>
            <a:pPr algn="ctr"/>
            <a:r>
              <a:rPr lang="nl-NL" sz="6000">
                <a:solidFill>
                  <a:srgbClr val="000000"/>
                </a:solidFill>
                <a:latin typeface="Calibri" pitchFamily="34" charset="0"/>
              </a:rPr>
              <a:t>thằn lằn</a:t>
            </a:r>
            <a:endParaRPr lang="en-US" sz="6000">
              <a:solidFill>
                <a:srgbClr val="000000"/>
              </a:solidFill>
              <a:latin typeface="Calibri" pitchFamily="34" charset="0"/>
            </a:endParaRPr>
          </a:p>
        </p:txBody>
      </p:sp>
      <p:sp>
        <p:nvSpPr>
          <p:cNvPr id="27" name="TextBox 26"/>
          <p:cNvSpPr txBox="1">
            <a:spLocks noChangeArrowheads="1"/>
          </p:cNvSpPr>
          <p:nvPr/>
        </p:nvSpPr>
        <p:spPr bwMode="auto">
          <a:xfrm>
            <a:off x="1944688" y="5211763"/>
            <a:ext cx="3535362" cy="1016000"/>
          </a:xfrm>
          <a:prstGeom prst="rect">
            <a:avLst/>
          </a:prstGeom>
          <a:solidFill>
            <a:srgbClr val="EAC8EE"/>
          </a:solidFill>
          <a:ln w="9525">
            <a:noFill/>
            <a:miter lim="800000"/>
            <a:headEnd/>
            <a:tailEnd/>
          </a:ln>
        </p:spPr>
        <p:txBody>
          <a:bodyPr>
            <a:spAutoFit/>
          </a:bodyPr>
          <a:lstStyle/>
          <a:p>
            <a:pPr algn="ctr"/>
            <a:r>
              <a:rPr lang="nl-NL" sz="6000">
                <a:solidFill>
                  <a:srgbClr val="000000"/>
                </a:solidFill>
                <a:latin typeface="Calibri" pitchFamily="34" charset="0"/>
              </a:rPr>
              <a:t>thầm nghĩ</a:t>
            </a:r>
            <a:endParaRPr lang="en-US" sz="6000">
              <a:solidFill>
                <a:srgbClr val="000000"/>
              </a:solidFill>
              <a:latin typeface="Calibri" pitchFamily="34" charset="0"/>
            </a:endParaRPr>
          </a:p>
        </p:txBody>
      </p:sp>
      <p:sp>
        <p:nvSpPr>
          <p:cNvPr id="28" name="TextBox 27"/>
          <p:cNvSpPr txBox="1">
            <a:spLocks noChangeArrowheads="1"/>
          </p:cNvSpPr>
          <p:nvPr/>
        </p:nvSpPr>
        <p:spPr bwMode="auto">
          <a:xfrm>
            <a:off x="6672263" y="5211763"/>
            <a:ext cx="3743325" cy="1016000"/>
          </a:xfrm>
          <a:prstGeom prst="rect">
            <a:avLst/>
          </a:prstGeom>
          <a:solidFill>
            <a:srgbClr val="F6EB6D"/>
          </a:solidFill>
          <a:ln w="9525">
            <a:noFill/>
            <a:miter lim="800000"/>
            <a:headEnd/>
            <a:tailEnd/>
          </a:ln>
        </p:spPr>
        <p:txBody>
          <a:bodyPr>
            <a:spAutoFit/>
          </a:bodyPr>
          <a:lstStyle/>
          <a:p>
            <a:pPr algn="ctr"/>
            <a:r>
              <a:rPr lang="nl-NL" sz="6000">
                <a:solidFill>
                  <a:srgbClr val="000000"/>
                </a:solidFill>
                <a:latin typeface="Calibri" pitchFamily="34" charset="0"/>
              </a:rPr>
              <a:t>thi thoảng</a:t>
            </a:r>
            <a:endParaRPr lang="en-US" sz="6000">
              <a:solidFill>
                <a:srgbClr val="000000"/>
              </a:solidFill>
              <a:latin typeface="Calibri" pitchFamily="34" charset="0"/>
            </a:endParaRPr>
          </a:p>
        </p:txBody>
      </p:sp>
      <p:sp>
        <p:nvSpPr>
          <p:cNvPr id="29" name="TextBox 28"/>
          <p:cNvSpPr txBox="1">
            <a:spLocks noChangeArrowheads="1"/>
          </p:cNvSpPr>
          <p:nvPr/>
        </p:nvSpPr>
        <p:spPr bwMode="auto">
          <a:xfrm>
            <a:off x="6672263" y="3657600"/>
            <a:ext cx="3573462" cy="1016000"/>
          </a:xfrm>
          <a:prstGeom prst="rect">
            <a:avLst/>
          </a:prstGeom>
          <a:solidFill>
            <a:srgbClr val="FCD2B6"/>
          </a:solidFill>
          <a:ln w="9525">
            <a:noFill/>
            <a:miter lim="800000"/>
            <a:headEnd/>
            <a:tailEnd/>
          </a:ln>
        </p:spPr>
        <p:txBody>
          <a:bodyPr>
            <a:spAutoFit/>
          </a:bodyPr>
          <a:lstStyle/>
          <a:p>
            <a:pPr algn="ctr"/>
            <a:r>
              <a:rPr lang="nl-NL" sz="6000">
                <a:solidFill>
                  <a:srgbClr val="000000"/>
                </a:solidFill>
                <a:latin typeface="Calibri" pitchFamily="34" charset="0"/>
              </a:rPr>
              <a:t>trở lại</a:t>
            </a:r>
            <a:endParaRPr lang="en-US" sz="6000">
              <a:solidFill>
                <a:srgbClr val="000000"/>
              </a:solidFill>
              <a:latin typeface="Calibri" pitchFamily="34" charset="0"/>
            </a:endParaRPr>
          </a:p>
        </p:txBody>
      </p:sp>
      <p:sp>
        <p:nvSpPr>
          <p:cNvPr id="30" name="TextBox 29"/>
          <p:cNvSpPr txBox="1">
            <a:spLocks noChangeArrowheads="1"/>
          </p:cNvSpPr>
          <p:nvPr/>
        </p:nvSpPr>
        <p:spPr bwMode="auto">
          <a:xfrm>
            <a:off x="6672263" y="2111375"/>
            <a:ext cx="3167062" cy="1014413"/>
          </a:xfrm>
          <a:prstGeom prst="rect">
            <a:avLst/>
          </a:prstGeom>
          <a:solidFill>
            <a:srgbClr val="FBDCA3"/>
          </a:solidFill>
          <a:ln w="9525">
            <a:noFill/>
            <a:miter lim="800000"/>
            <a:headEnd/>
            <a:tailEnd/>
          </a:ln>
        </p:spPr>
        <p:txBody>
          <a:bodyPr>
            <a:spAutoFit/>
          </a:bodyPr>
          <a:lstStyle/>
          <a:p>
            <a:pPr algn="ctr"/>
            <a:r>
              <a:rPr lang="nl-NL" sz="6000">
                <a:solidFill>
                  <a:srgbClr val="000000"/>
                </a:solidFill>
                <a:latin typeface="Calibri" pitchFamily="34" charset="0"/>
              </a:rPr>
              <a:t>đổi lại</a:t>
            </a:r>
            <a:endParaRPr lang="en-US" sz="6000">
              <a:solidFill>
                <a:srgbClr val="000000"/>
              </a:solidFill>
              <a:latin typeface="Calibri" pitchFamily="34" charset="0"/>
            </a:endParaRPr>
          </a:p>
        </p:txBody>
      </p:sp>
      <p:pic>
        <p:nvPicPr>
          <p:cNvPr id="45067" name="Picture 35"/>
          <p:cNvPicPr>
            <a:picLocks noChangeAspect="1"/>
          </p:cNvPicPr>
          <p:nvPr/>
        </p:nvPicPr>
        <p:blipFill>
          <a:blip r:embed="rId5"/>
          <a:srcRect/>
          <a:stretch>
            <a:fillRect/>
          </a:stretch>
        </p:blipFill>
        <p:spPr bwMode="auto">
          <a:xfrm>
            <a:off x="3789363" y="107950"/>
            <a:ext cx="4949825" cy="1512888"/>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46082" name="Google Shape;2946;p39"/>
          <p:cNvSpPr>
            <a:spLocks noChangeArrowheads="1"/>
          </p:cNvSpPr>
          <p:nvPr/>
        </p:nvSpPr>
        <p:spPr bwMode="auto">
          <a:xfrm>
            <a:off x="2501900" y="641350"/>
            <a:ext cx="7240588" cy="1282700"/>
          </a:xfrm>
          <a:custGeom>
            <a:avLst/>
            <a:gdLst>
              <a:gd name="T0" fmla="*/ 0 w 48469"/>
              <a:gd name="T1" fmla="*/ 0 h 41838"/>
              <a:gd name="T2" fmla="*/ 48469 w 48469"/>
              <a:gd name="T3" fmla="*/ 41838 h 41838"/>
            </a:gdLst>
            <a:ahLst/>
            <a:cxnLst/>
            <a:rect l="T0" t="T1" r="T2" b="T3"/>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w="9525">
            <a:noFill/>
            <a:miter lim="800000"/>
            <a:headEnd/>
            <a:tailEnd/>
          </a:ln>
        </p:spPr>
        <p:txBody>
          <a:bodyPr lIns="91425" tIns="91425" rIns="91425" bIns="91425" anchor="ctr"/>
          <a:lstStyle/>
          <a:p>
            <a:pPr algn="ctr"/>
            <a:r>
              <a:rPr lang="en-GB" sz="4000" b="1">
                <a:solidFill>
                  <a:srgbClr val="002060"/>
                </a:solidFill>
                <a:latin typeface="Calibri" pitchFamily="34" charset="0"/>
              </a:rPr>
              <a:t>Cách ngắt giọng câu dài</a:t>
            </a:r>
          </a:p>
        </p:txBody>
      </p:sp>
      <p:sp>
        <p:nvSpPr>
          <p:cNvPr id="46083" name="Freeform: Shape 11"/>
          <p:cNvSpPr>
            <a:spLocks/>
          </p:cNvSpPr>
          <p:nvPr/>
        </p:nvSpPr>
        <p:spPr bwMode="auto">
          <a:xfrm>
            <a:off x="266700" y="2209800"/>
            <a:ext cx="11658600" cy="4343400"/>
          </a:xfrm>
          <a:custGeom>
            <a:avLst/>
            <a:gdLst>
              <a:gd name="T0" fmla="*/ 11658600 w 9527591"/>
              <a:gd name="T1" fmla="*/ 100541 h 5842019"/>
              <a:gd name="T2" fmla="*/ 11658600 w 9527591"/>
              <a:gd name="T3" fmla="*/ 4242861 h 5842019"/>
              <a:gd name="T4" fmla="*/ 11506797 w 9527591"/>
              <a:gd name="T5" fmla="*/ 4343403 h 5842019"/>
              <a:gd name="T6" fmla="*/ 151805 w 9527591"/>
              <a:gd name="T7" fmla="*/ 4343403 h 5842019"/>
              <a:gd name="T8" fmla="*/ 0 w 9527591"/>
              <a:gd name="T9" fmla="*/ 4242861 h 5842019"/>
              <a:gd name="T10" fmla="*/ 0 w 9527591"/>
              <a:gd name="T11" fmla="*/ 100541 h 5842019"/>
              <a:gd name="T12" fmla="*/ 151805 w 9527591"/>
              <a:gd name="T13" fmla="*/ 0 h 5842019"/>
              <a:gd name="T14" fmla="*/ 11506797 w 9527591"/>
              <a:gd name="T15" fmla="*/ 0 h 5842019"/>
              <a:gd name="T16" fmla="*/ 11658600 w 9527591"/>
              <a:gd name="T17" fmla="*/ 100541 h 58420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lim="800000"/>
            <a:headEnd/>
            <a:tailEnd/>
          </a:ln>
        </p:spPr>
        <p:txBody>
          <a:bodyPr anchor="ctr"/>
          <a:lstStyle/>
          <a:p>
            <a:endParaRPr lang="en-US"/>
          </a:p>
        </p:txBody>
      </p:sp>
      <p:sp>
        <p:nvSpPr>
          <p:cNvPr id="13" name="TextBox 12"/>
          <p:cNvSpPr txBox="1">
            <a:spLocks noChangeArrowheads="1"/>
          </p:cNvSpPr>
          <p:nvPr/>
        </p:nvSpPr>
        <p:spPr bwMode="auto">
          <a:xfrm>
            <a:off x="492125" y="2741613"/>
            <a:ext cx="11090275" cy="1322387"/>
          </a:xfrm>
          <a:prstGeom prst="rect">
            <a:avLst/>
          </a:prstGeom>
          <a:noFill/>
          <a:ln w="9525">
            <a:noFill/>
            <a:miter lim="800000"/>
            <a:headEnd/>
            <a:tailEnd/>
          </a:ln>
        </p:spPr>
        <p:txBody>
          <a:bodyPr>
            <a:spAutoFit/>
          </a:bodyPr>
          <a:lstStyle/>
          <a:p>
            <a:pPr algn="just"/>
            <a:r>
              <a:rPr lang="vi-VN" sz="4000">
                <a:solidFill>
                  <a:srgbClr val="000000"/>
                </a:solidFill>
              </a:rPr>
              <a:t>Mình không thể bò trên tường giống như tắc kè, cũng không thể kiếm ăn theo cách của tắc kè</a:t>
            </a:r>
            <a:endParaRPr lang="en-US" sz="4000">
              <a:solidFill>
                <a:srgbClr val="000000"/>
              </a:solidFill>
              <a:latin typeface="Calibri" pitchFamily="34" charset="0"/>
            </a:endParaRPr>
          </a:p>
        </p:txBody>
      </p:sp>
      <p:sp>
        <p:nvSpPr>
          <p:cNvPr id="14" name="TextBox 13"/>
          <p:cNvSpPr txBox="1">
            <a:spLocks noChangeArrowheads="1"/>
          </p:cNvSpPr>
          <p:nvPr/>
        </p:nvSpPr>
        <p:spPr bwMode="auto">
          <a:xfrm>
            <a:off x="492125" y="4337050"/>
            <a:ext cx="11207750" cy="1322388"/>
          </a:xfrm>
          <a:prstGeom prst="rect">
            <a:avLst/>
          </a:prstGeom>
          <a:noFill/>
          <a:ln w="9525">
            <a:noFill/>
            <a:miter lim="800000"/>
            <a:headEnd/>
            <a:tailEnd/>
          </a:ln>
        </p:spPr>
        <p:txBody>
          <a:bodyPr>
            <a:spAutoFit/>
          </a:bodyPr>
          <a:lstStyle/>
          <a:p>
            <a:pPr algn="just"/>
            <a:r>
              <a:rPr lang="vi-VN" sz="4000">
                <a:solidFill>
                  <a:srgbClr val="000000"/>
                </a:solidFill>
              </a:rPr>
              <a:t>Thằn lằn xanh trở về với cái cây của mình và thích thú đi kiếm ăn vào ban ngày.</a:t>
            </a:r>
            <a:endParaRPr lang="en-US" sz="4000">
              <a:solidFill>
                <a:srgbClr val="000000"/>
              </a:solidFill>
              <a:latin typeface="Calibri" pitchFamily="34" charset="0"/>
            </a:endParaRPr>
          </a:p>
        </p:txBody>
      </p:sp>
      <p:cxnSp>
        <p:nvCxnSpPr>
          <p:cNvPr id="16" name="Straight Connector 15"/>
          <p:cNvCxnSpPr>
            <a:cxnSpLocks noChangeShapeType="1"/>
          </p:cNvCxnSpPr>
          <p:nvPr/>
        </p:nvCxnSpPr>
        <p:spPr bwMode="auto">
          <a:xfrm flipV="1">
            <a:off x="7377113" y="2862263"/>
            <a:ext cx="79375" cy="492125"/>
          </a:xfrm>
          <a:prstGeom prst="line">
            <a:avLst/>
          </a:prstGeom>
          <a:noFill/>
          <a:ln w="57150" algn="ctr">
            <a:solidFill>
              <a:srgbClr val="FF0000"/>
            </a:solidFill>
            <a:round/>
            <a:headEnd/>
            <a:tailEnd/>
          </a:ln>
        </p:spPr>
      </p:cxnSp>
      <p:cxnSp>
        <p:nvCxnSpPr>
          <p:cNvPr id="20" name="Straight Connector 19"/>
          <p:cNvCxnSpPr>
            <a:cxnSpLocks noChangeShapeType="1"/>
          </p:cNvCxnSpPr>
          <p:nvPr/>
        </p:nvCxnSpPr>
        <p:spPr bwMode="auto">
          <a:xfrm flipV="1">
            <a:off x="11476038" y="2833688"/>
            <a:ext cx="79375" cy="492125"/>
          </a:xfrm>
          <a:prstGeom prst="line">
            <a:avLst/>
          </a:prstGeom>
          <a:noFill/>
          <a:ln w="57150" algn="ctr">
            <a:solidFill>
              <a:srgbClr val="FF0000"/>
            </a:solidFill>
            <a:round/>
            <a:headEnd/>
            <a:tailEnd/>
          </a:ln>
        </p:spPr>
      </p:cxnSp>
      <p:cxnSp>
        <p:nvCxnSpPr>
          <p:cNvPr id="33" name="Straight Connector 32"/>
          <p:cNvCxnSpPr>
            <a:cxnSpLocks noChangeShapeType="1"/>
          </p:cNvCxnSpPr>
          <p:nvPr/>
        </p:nvCxnSpPr>
        <p:spPr bwMode="auto">
          <a:xfrm flipV="1">
            <a:off x="5989638" y="3411538"/>
            <a:ext cx="79375" cy="492125"/>
          </a:xfrm>
          <a:prstGeom prst="line">
            <a:avLst/>
          </a:prstGeom>
          <a:noFill/>
          <a:ln w="57150" algn="ctr">
            <a:solidFill>
              <a:srgbClr val="FF0000"/>
            </a:solidFill>
            <a:round/>
            <a:headEnd/>
            <a:tailEnd/>
          </a:ln>
        </p:spPr>
      </p:cxnSp>
      <p:cxnSp>
        <p:nvCxnSpPr>
          <p:cNvPr id="34" name="Straight Connector 33"/>
          <p:cNvCxnSpPr>
            <a:cxnSpLocks/>
          </p:cNvCxnSpPr>
          <p:nvPr/>
        </p:nvCxnSpPr>
        <p:spPr bwMode="auto">
          <a:xfrm flipV="1">
            <a:off x="10863263" y="3409950"/>
            <a:ext cx="80962" cy="493713"/>
          </a:xfrm>
          <a:prstGeom prst="line">
            <a:avLst/>
          </a:prstGeom>
          <a:noFill/>
          <a:ln w="57150" algn="ctr">
            <a:solidFill>
              <a:srgbClr val="FF0000"/>
            </a:solidFill>
            <a:round/>
            <a:headEnd/>
            <a:tailEnd/>
          </a:ln>
        </p:spPr>
      </p:cxnSp>
      <p:cxnSp>
        <p:nvCxnSpPr>
          <p:cNvPr id="35" name="Straight Connector 34"/>
          <p:cNvCxnSpPr>
            <a:cxnSpLocks/>
          </p:cNvCxnSpPr>
          <p:nvPr/>
        </p:nvCxnSpPr>
        <p:spPr bwMode="auto">
          <a:xfrm flipV="1">
            <a:off x="10983913" y="3409950"/>
            <a:ext cx="79375" cy="493713"/>
          </a:xfrm>
          <a:prstGeom prst="line">
            <a:avLst/>
          </a:prstGeom>
          <a:noFill/>
          <a:ln w="57150" algn="ctr">
            <a:solidFill>
              <a:srgbClr val="FF0000"/>
            </a:solidFill>
            <a:round/>
            <a:headEnd/>
            <a:tailEnd/>
          </a:ln>
        </p:spPr>
      </p:cxnSp>
      <p:cxnSp>
        <p:nvCxnSpPr>
          <p:cNvPr id="36" name="Straight Connector 35"/>
          <p:cNvCxnSpPr>
            <a:cxnSpLocks noChangeShapeType="1"/>
          </p:cNvCxnSpPr>
          <p:nvPr/>
        </p:nvCxnSpPr>
        <p:spPr bwMode="auto">
          <a:xfrm flipV="1">
            <a:off x="5684838" y="4418013"/>
            <a:ext cx="79375" cy="492125"/>
          </a:xfrm>
          <a:prstGeom prst="line">
            <a:avLst/>
          </a:prstGeom>
          <a:noFill/>
          <a:ln w="57150" algn="ctr">
            <a:solidFill>
              <a:srgbClr val="FF0000"/>
            </a:solidFill>
            <a:round/>
            <a:headEnd/>
            <a:tailEnd/>
          </a:ln>
        </p:spPr>
      </p:cxnSp>
      <p:cxnSp>
        <p:nvCxnSpPr>
          <p:cNvPr id="37" name="Straight Connector 36"/>
          <p:cNvCxnSpPr>
            <a:cxnSpLocks noChangeShapeType="1"/>
          </p:cNvCxnSpPr>
          <p:nvPr/>
        </p:nvCxnSpPr>
        <p:spPr bwMode="auto">
          <a:xfrm flipV="1">
            <a:off x="10918825" y="4459288"/>
            <a:ext cx="79375" cy="493712"/>
          </a:xfrm>
          <a:prstGeom prst="line">
            <a:avLst/>
          </a:prstGeom>
          <a:noFill/>
          <a:ln w="57150" algn="ctr">
            <a:solidFill>
              <a:srgbClr val="FF0000"/>
            </a:solidFill>
            <a:round/>
            <a:headEnd/>
            <a:tailEnd/>
          </a:ln>
        </p:spPr>
      </p:cxnSp>
      <p:cxnSp>
        <p:nvCxnSpPr>
          <p:cNvPr id="38" name="Straight Connector 37"/>
          <p:cNvCxnSpPr>
            <a:cxnSpLocks noChangeShapeType="1"/>
          </p:cNvCxnSpPr>
          <p:nvPr/>
        </p:nvCxnSpPr>
        <p:spPr bwMode="auto">
          <a:xfrm flipV="1">
            <a:off x="4979988" y="5068888"/>
            <a:ext cx="80962" cy="493712"/>
          </a:xfrm>
          <a:prstGeom prst="line">
            <a:avLst/>
          </a:prstGeom>
          <a:noFill/>
          <a:ln w="57150" algn="ctr">
            <a:solidFill>
              <a:srgbClr val="FF0000"/>
            </a:solidFill>
            <a:round/>
            <a:headEnd/>
            <a:tailEnd/>
          </a:ln>
        </p:spPr>
      </p:cxnSp>
      <p:cxnSp>
        <p:nvCxnSpPr>
          <p:cNvPr id="39" name="Straight Connector 38"/>
          <p:cNvCxnSpPr>
            <a:cxnSpLocks/>
          </p:cNvCxnSpPr>
          <p:nvPr/>
        </p:nvCxnSpPr>
        <p:spPr bwMode="auto">
          <a:xfrm flipV="1">
            <a:off x="8288338" y="5102225"/>
            <a:ext cx="80962" cy="492125"/>
          </a:xfrm>
          <a:prstGeom prst="line">
            <a:avLst/>
          </a:prstGeom>
          <a:noFill/>
          <a:ln w="57150" algn="ctr">
            <a:solidFill>
              <a:srgbClr val="FF0000"/>
            </a:solidFill>
            <a:round/>
            <a:headEnd/>
            <a:tailEnd/>
          </a:ln>
        </p:spPr>
      </p:cxnSp>
      <p:cxnSp>
        <p:nvCxnSpPr>
          <p:cNvPr id="40" name="Straight Connector 39"/>
          <p:cNvCxnSpPr>
            <a:cxnSpLocks/>
          </p:cNvCxnSpPr>
          <p:nvPr/>
        </p:nvCxnSpPr>
        <p:spPr bwMode="auto">
          <a:xfrm flipV="1">
            <a:off x="8408988" y="5102225"/>
            <a:ext cx="79375" cy="492125"/>
          </a:xfrm>
          <a:prstGeom prst="line">
            <a:avLst/>
          </a:prstGeom>
          <a:noFill/>
          <a:ln w="57150" algn="ctr">
            <a:solidFill>
              <a:srgbClr val="FF0000"/>
            </a:solidFill>
            <a:round/>
            <a:headEnd/>
            <a:tailEnd/>
          </a:ln>
        </p:spPr>
      </p:cxnSp>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47106" name="Picture 9" descr="A picture containing flower, drawing, tree, christmas tree&#10;&#10;Description automatically generated"/>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pic>
        <p:nvPicPr>
          <p:cNvPr id="47107" name="Picture 11"/>
          <p:cNvPicPr>
            <a:picLocks noChangeAspect="1"/>
          </p:cNvPicPr>
          <p:nvPr/>
        </p:nvPicPr>
        <p:blipFill>
          <a:blip r:embed="rId4"/>
          <a:srcRect/>
          <a:stretch>
            <a:fillRect/>
          </a:stretch>
        </p:blipFill>
        <p:spPr bwMode="auto">
          <a:xfrm>
            <a:off x="3263900" y="0"/>
            <a:ext cx="4529138" cy="1073150"/>
          </a:xfrm>
          <a:prstGeom prst="rect">
            <a:avLst/>
          </a:prstGeom>
          <a:noFill/>
          <a:ln w="9525">
            <a:noFill/>
            <a:miter lim="800000"/>
            <a:headEnd/>
            <a:tailEnd/>
          </a:ln>
        </p:spPr>
      </p:pic>
      <p:sp>
        <p:nvSpPr>
          <p:cNvPr id="47108" name="TextBox 13"/>
          <p:cNvSpPr txBox="1">
            <a:spLocks noChangeArrowheads="1"/>
          </p:cNvSpPr>
          <p:nvPr/>
        </p:nvSpPr>
        <p:spPr bwMode="auto">
          <a:xfrm>
            <a:off x="2816225" y="3171825"/>
            <a:ext cx="9375775" cy="3786188"/>
          </a:xfrm>
          <a:prstGeom prst="rect">
            <a:avLst/>
          </a:prstGeom>
          <a:noFill/>
          <a:ln w="9525">
            <a:noFill/>
            <a:miter lim="800000"/>
            <a:headEnd/>
            <a:tailEnd/>
          </a:ln>
        </p:spPr>
        <p:txBody>
          <a:bodyPr>
            <a:spAutoFit/>
          </a:bodyPr>
          <a:lstStyle/>
          <a:p>
            <a:pPr algn="just"/>
            <a:r>
              <a:rPr lang="en-US" sz="2400" b="1">
                <a:solidFill>
                  <a:srgbClr val="002060"/>
                </a:solidFill>
                <a:latin typeface="Calibri" pitchFamily="34" charset="0"/>
              </a:rPr>
              <a:t>   </a:t>
            </a:r>
            <a:r>
              <a:rPr lang="vi-VN" sz="2400" b="1">
                <a:solidFill>
                  <a:srgbClr val="002060"/>
                </a:solidFill>
                <a:latin typeface="Calibri" pitchFamily="34" charset="0"/>
              </a:rPr>
              <a:t>- Chào cậu! Tớ là thằn lằn xanh. Tớ thích đi kiếm thức ăn vào ban ngày.</a:t>
            </a:r>
          </a:p>
          <a:p>
            <a:pPr algn="just"/>
            <a:r>
              <a:rPr lang="en-US" sz="2400" b="1">
                <a:solidFill>
                  <a:srgbClr val="002060"/>
                </a:solidFill>
                <a:latin typeface="Calibri" pitchFamily="34" charset="0"/>
              </a:rPr>
              <a:t>   </a:t>
            </a:r>
            <a:r>
              <a:rPr lang="vi-VN" sz="2400" b="1">
                <a:solidFill>
                  <a:srgbClr val="002060"/>
                </a:solidFill>
                <a:latin typeface="Calibri" pitchFamily="34" charset="0"/>
              </a:rPr>
              <a:t>- Chào cậu! Tớ là tắc kè. Tớ thích đi kiếm thức ăn vào buổi tối. – Tắc kè đáp lời thằn lằn xanh.</a:t>
            </a:r>
          </a:p>
          <a:p>
            <a:pPr algn="just"/>
            <a:r>
              <a:rPr lang="en-US" sz="2400" b="1">
                <a:solidFill>
                  <a:srgbClr val="002060"/>
                </a:solidFill>
                <a:latin typeface="Calibri" pitchFamily="34" charset="0"/>
              </a:rPr>
              <a:t>   </a:t>
            </a:r>
            <a:r>
              <a:rPr lang="vi-VN" sz="2400" b="1">
                <a:solidFill>
                  <a:srgbClr val="002060"/>
                </a:solidFill>
                <a:latin typeface="Calibri" pitchFamily="34" charset="0"/>
              </a:rPr>
              <a:t>Cả hai bạn cảm thấy thích thú về cuộc sống của nhau. Tắc kè liền nói:</a:t>
            </a:r>
          </a:p>
          <a:p>
            <a:pPr algn="just"/>
            <a:r>
              <a:rPr lang="en-US" sz="2400" b="1">
                <a:solidFill>
                  <a:srgbClr val="002060"/>
                </a:solidFill>
                <a:latin typeface="Calibri" pitchFamily="34" charset="0"/>
              </a:rPr>
              <a:t>   </a:t>
            </a:r>
            <a:r>
              <a:rPr lang="vi-VN" sz="2400" b="1">
                <a:solidFill>
                  <a:srgbClr val="002060"/>
                </a:solidFill>
                <a:latin typeface="Calibri" pitchFamily="34" charset="0"/>
              </a:rPr>
              <a:t>- Hay chúng mình thử đổi cuộc sống cho nhau đi! Tớ chán những bức tường lắm rồi. Tớ muốn kiếm ăn trên những cái cây và trong các bụi cỏ giống cậu.</a:t>
            </a:r>
          </a:p>
          <a:p>
            <a:pPr algn="just"/>
            <a:r>
              <a:rPr lang="en-US" sz="2400" b="1">
                <a:solidFill>
                  <a:srgbClr val="002060"/>
                </a:solidFill>
                <a:latin typeface="Calibri" pitchFamily="34" charset="0"/>
              </a:rPr>
              <a:t>   </a:t>
            </a:r>
            <a:r>
              <a:rPr lang="vi-VN" sz="2400" b="1">
                <a:solidFill>
                  <a:srgbClr val="002060"/>
                </a:solidFill>
                <a:latin typeface="Calibri" pitchFamily="34" charset="0"/>
              </a:rPr>
              <a:t>Thằn lằn xanh khoái chí:</a:t>
            </a:r>
          </a:p>
          <a:p>
            <a:pPr algn="just"/>
            <a:r>
              <a:rPr lang="en-US" sz="2400" b="1">
                <a:solidFill>
                  <a:srgbClr val="002060"/>
                </a:solidFill>
                <a:latin typeface="Calibri" pitchFamily="34" charset="0"/>
              </a:rPr>
              <a:t>   </a:t>
            </a:r>
            <a:r>
              <a:rPr lang="vi-VN" sz="2400" b="1">
                <a:solidFill>
                  <a:srgbClr val="002060"/>
                </a:solidFill>
                <a:latin typeface="Calibri" pitchFamily="34" charset="0"/>
              </a:rPr>
              <a:t>- Còn tớ, tớ muốn bò lên tường để tìm thức ăn giống cậu. Mới nghĩ thế mà tớ thấy vui làm sao!</a:t>
            </a:r>
          </a:p>
        </p:txBody>
      </p:sp>
      <p:sp>
        <p:nvSpPr>
          <p:cNvPr id="47109" name="TextBox 14"/>
          <p:cNvSpPr txBox="1">
            <a:spLocks noChangeArrowheads="1"/>
          </p:cNvSpPr>
          <p:nvPr/>
        </p:nvSpPr>
        <p:spPr bwMode="auto">
          <a:xfrm>
            <a:off x="5927725" y="1323975"/>
            <a:ext cx="6264275" cy="1939925"/>
          </a:xfrm>
          <a:prstGeom prst="rect">
            <a:avLst/>
          </a:prstGeom>
          <a:noFill/>
          <a:ln w="9525">
            <a:noFill/>
            <a:miter lim="800000"/>
            <a:headEnd/>
            <a:tailEnd/>
          </a:ln>
        </p:spPr>
        <p:txBody>
          <a:bodyPr>
            <a:spAutoFit/>
          </a:bodyPr>
          <a:lstStyle/>
          <a:p>
            <a:pPr algn="just"/>
            <a:r>
              <a:rPr lang="en-US" sz="2400" b="1">
                <a:solidFill>
                  <a:srgbClr val="002060"/>
                </a:solidFill>
                <a:latin typeface="Calibri" pitchFamily="34" charset="0"/>
              </a:rPr>
              <a:t>   </a:t>
            </a:r>
            <a:r>
              <a:rPr lang="vi-VN" sz="2400" b="1">
                <a:solidFill>
                  <a:srgbClr val="002060"/>
                </a:solidFill>
                <a:latin typeface="Calibri"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a:solidFill>
                  <a:srgbClr val="002060"/>
                </a:solidFill>
                <a:latin typeface="Calibri" pitchFamily="34" charset="0"/>
              </a:rPr>
              <a:t>   </a:t>
            </a:r>
            <a:r>
              <a:rPr lang="vi-VN" sz="2400" b="1">
                <a:solidFill>
                  <a:srgbClr val="002060"/>
                </a:solidFill>
                <a:latin typeface="Calibri" pitchFamily="34" charset="0"/>
              </a:rPr>
              <a:t>Thằn lằn cất tiếng chào:</a:t>
            </a:r>
          </a:p>
        </p:txBody>
      </p:sp>
      <p:sp>
        <p:nvSpPr>
          <p:cNvPr id="2" name="Google Shape;2946;p39"/>
          <p:cNvSpPr>
            <a:spLocks noChangeArrowheads="1"/>
          </p:cNvSpPr>
          <p:nvPr/>
        </p:nvSpPr>
        <p:spPr bwMode="auto">
          <a:xfrm>
            <a:off x="7851775" y="125413"/>
            <a:ext cx="4497388" cy="1146175"/>
          </a:xfrm>
          <a:custGeom>
            <a:avLst/>
            <a:gdLst>
              <a:gd name="T0" fmla="*/ 0 w 48469"/>
              <a:gd name="T1" fmla="*/ 0 h 41838"/>
              <a:gd name="T2" fmla="*/ 48469 w 48469"/>
              <a:gd name="T3" fmla="*/ 41838 h 41838"/>
            </a:gdLst>
            <a:ahLst/>
            <a:cxnLst/>
            <a:rect l="T0" t="T1" r="T2" b="T3"/>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w="9525">
            <a:noFill/>
            <a:miter lim="800000"/>
            <a:headEnd/>
            <a:tailEnd/>
          </a:ln>
        </p:spPr>
        <p:txBody>
          <a:bodyPr lIns="91425" tIns="91425" rIns="91425" bIns="91425" anchor="ctr"/>
          <a:lstStyle/>
          <a:p>
            <a:pPr algn="ctr"/>
            <a:r>
              <a:rPr lang="en-GB" sz="4000" b="1">
                <a:solidFill>
                  <a:srgbClr val="002060"/>
                </a:solidFill>
                <a:latin typeface="Calibri" pitchFamily="34" charset="0"/>
              </a:rPr>
              <a:t>Đọc nhấn giọng</a:t>
            </a:r>
          </a:p>
        </p:txBody>
      </p:sp>
      <p:cxnSp>
        <p:nvCxnSpPr>
          <p:cNvPr id="4" name="Straight Connector 3">
            <a:extLst>
              <a:ext uri="{FF2B5EF4-FFF2-40B4-BE49-F238E27FC236}"/>
            </a:extLst>
          </p:cNvPr>
          <p:cNvCxnSpPr/>
          <p:nvPr/>
        </p:nvCxnSpPr>
        <p:spPr>
          <a:xfrm>
            <a:off x="7956550" y="2795588"/>
            <a:ext cx="346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extLst>
          </p:cNvPr>
          <p:cNvCxnSpPr>
            <a:cxnSpLocks/>
          </p:cNvCxnSpPr>
          <p:nvPr/>
        </p:nvCxnSpPr>
        <p:spPr>
          <a:xfrm>
            <a:off x="10017125" y="5024438"/>
            <a:ext cx="5778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extLst>
          </p:cNvPr>
          <p:cNvCxnSpPr>
            <a:cxnSpLocks/>
          </p:cNvCxnSpPr>
          <p:nvPr/>
        </p:nvCxnSpPr>
        <p:spPr>
          <a:xfrm>
            <a:off x="3783013" y="5381625"/>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extLst>
          </p:cNvPr>
          <p:cNvCxnSpPr>
            <a:cxnSpLocks/>
          </p:cNvCxnSpPr>
          <p:nvPr/>
        </p:nvCxnSpPr>
        <p:spPr>
          <a:xfrm>
            <a:off x="4897438" y="6784975"/>
            <a:ext cx="14303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extLst>
          </p:cNvPr>
          <p:cNvSpPr/>
          <p:nvPr/>
        </p:nvSpPr>
        <p:spPr>
          <a:xfrm>
            <a:off x="474663" y="461963"/>
            <a:ext cx="11242675" cy="5934075"/>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Rectangle: Rounded Corners 43"/>
          <p:cNvSpPr>
            <a:spLocks noChangeArrowheads="1"/>
          </p:cNvSpPr>
          <p:nvPr/>
        </p:nvSpPr>
        <p:spPr bwMode="auto">
          <a:xfrm>
            <a:off x="4306888" y="3024188"/>
            <a:ext cx="3025775" cy="885825"/>
          </a:xfrm>
          <a:custGeom>
            <a:avLst/>
            <a:gdLst>
              <a:gd name="T0" fmla="*/ 0 w 3545058"/>
              <a:gd name="T1" fmla="*/ 147567 h 576774"/>
              <a:gd name="T2" fmla="*/ 82050 w 3545058"/>
              <a:gd name="T3" fmla="*/ 0 h 576774"/>
              <a:gd name="T4" fmla="*/ 616229 w 3545058"/>
              <a:gd name="T5" fmla="*/ 0 h 576774"/>
              <a:gd name="T6" fmla="*/ 1093176 w 3545058"/>
              <a:gd name="T7" fmla="*/ 0 h 576774"/>
              <a:gd name="T8" fmla="*/ 1570121 w 3545058"/>
              <a:gd name="T9" fmla="*/ 0 h 576774"/>
              <a:gd name="T10" fmla="*/ 1961217 w 3545058"/>
              <a:gd name="T11" fmla="*/ 0 h 576774"/>
              <a:gd name="T12" fmla="*/ 2380929 w 3545058"/>
              <a:gd name="T13" fmla="*/ 0 h 576774"/>
              <a:gd name="T14" fmla="*/ 2943725 w 3545058"/>
              <a:gd name="T15" fmla="*/ 0 h 576774"/>
              <a:gd name="T16" fmla="*/ 3025775 w 3545058"/>
              <a:gd name="T17" fmla="*/ 147567 h 576774"/>
              <a:gd name="T18" fmla="*/ 3025775 w 3545058"/>
              <a:gd name="T19" fmla="*/ 737818 h 576774"/>
              <a:gd name="T20" fmla="*/ 2943725 w 3545058"/>
              <a:gd name="T21" fmla="*/ 885386 h 576774"/>
              <a:gd name="T22" fmla="*/ 2466780 w 3545058"/>
              <a:gd name="T23" fmla="*/ 885386 h 576774"/>
              <a:gd name="T24" fmla="*/ 1932600 w 3545058"/>
              <a:gd name="T25" fmla="*/ 885386 h 576774"/>
              <a:gd name="T26" fmla="*/ 1512888 w 3545058"/>
              <a:gd name="T27" fmla="*/ 885386 h 576774"/>
              <a:gd name="T28" fmla="*/ 1007325 w 3545058"/>
              <a:gd name="T29" fmla="*/ 885386 h 576774"/>
              <a:gd name="T30" fmla="*/ 587612 w 3545058"/>
              <a:gd name="T31" fmla="*/ 885386 h 576774"/>
              <a:gd name="T32" fmla="*/ 82050 w 3545058"/>
              <a:gd name="T33" fmla="*/ 885386 h 576774"/>
              <a:gd name="T34" fmla="*/ 0 w 3545058"/>
              <a:gd name="T35" fmla="*/ 737818 h 576774"/>
              <a:gd name="T36" fmla="*/ 0 w 3545058"/>
              <a:gd name="T37" fmla="*/ 147567 h 5767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45058"/>
              <a:gd name="T58" fmla="*/ 0 h 576774"/>
              <a:gd name="T59" fmla="*/ 3545058 w 3545058"/>
              <a:gd name="T60" fmla="*/ 576774 h 5767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algn="ctr">
            <a:solidFill>
              <a:srgbClr val="4B6F12"/>
            </a:solidFill>
            <a:miter lim="800000"/>
            <a:headEnd/>
            <a:tailEnd/>
          </a:ln>
        </p:spPr>
        <p:txBody>
          <a:bodyPr anchor="ctr"/>
          <a:lstStyle/>
          <a:p>
            <a:pPr algn="ctr">
              <a:buClr>
                <a:srgbClr val="000000"/>
              </a:buClr>
            </a:pPr>
            <a:r>
              <a:rPr lang="en-US" sz="4000" b="1">
                <a:solidFill>
                  <a:srgbClr val="000000"/>
                </a:solidFill>
                <a:latin typeface="Calibri" pitchFamily="34" charset="0"/>
              </a:rPr>
              <a:t>Phân vai đọc</a:t>
            </a:r>
          </a:p>
        </p:txBody>
      </p:sp>
      <p:grpSp>
        <p:nvGrpSpPr>
          <p:cNvPr id="4" name="组合 51"/>
          <p:cNvGrpSpPr>
            <a:grpSpLocks/>
          </p:cNvGrpSpPr>
          <p:nvPr/>
        </p:nvGrpSpPr>
        <p:grpSpPr bwMode="auto">
          <a:xfrm>
            <a:off x="3730625" y="1703388"/>
            <a:ext cx="1198563" cy="1323975"/>
            <a:chOff x="2546345" y="1459073"/>
            <a:chExt cx="1285390" cy="221445"/>
          </a:xfrm>
        </p:grpSpPr>
        <p:cxnSp>
          <p:nvCxnSpPr>
            <p:cNvPr id="48146" name="直接连接符 71"/>
            <p:cNvCxnSpPr>
              <a:cxnSpLocks noChangeShapeType="1"/>
            </p:cNvCxnSpPr>
            <p:nvPr/>
          </p:nvCxnSpPr>
          <p:spPr bwMode="auto">
            <a:xfrm flipH="1" flipV="1">
              <a:off x="3592681" y="1460250"/>
              <a:ext cx="239054" cy="220268"/>
            </a:xfrm>
            <a:prstGeom prst="line">
              <a:avLst/>
            </a:prstGeom>
            <a:noFill/>
            <a:ln w="19050" cap="rnd" algn="ctr">
              <a:solidFill>
                <a:srgbClr val="31859C"/>
              </a:solidFill>
              <a:round/>
              <a:headEnd type="oval" w="med" len="med"/>
              <a:tailEnd/>
            </a:ln>
          </p:spPr>
        </p:cxnSp>
        <p:cxnSp>
          <p:nvCxnSpPr>
            <p:cNvPr id="48147" name="直接连接符 72"/>
            <p:cNvCxnSpPr>
              <a:cxnSpLocks noChangeShapeType="1"/>
            </p:cNvCxnSpPr>
            <p:nvPr/>
          </p:nvCxnSpPr>
          <p:spPr bwMode="auto">
            <a:xfrm flipH="1" flipV="1">
              <a:off x="2546345" y="1459073"/>
              <a:ext cx="1046336" cy="0"/>
            </a:xfrm>
            <a:prstGeom prst="line">
              <a:avLst/>
            </a:prstGeom>
            <a:noFill/>
            <a:ln w="19050" cap="rnd" algn="ctr">
              <a:solidFill>
                <a:srgbClr val="31859C"/>
              </a:solidFill>
              <a:round/>
              <a:headEnd/>
              <a:tailEnd type="oval" w="med" len="med"/>
            </a:ln>
          </p:spPr>
        </p:cxnSp>
      </p:grpSp>
      <p:grpSp>
        <p:nvGrpSpPr>
          <p:cNvPr id="7" name="Group 6"/>
          <p:cNvGrpSpPr>
            <a:grpSpLocks/>
          </p:cNvGrpSpPr>
          <p:nvPr/>
        </p:nvGrpSpPr>
        <p:grpSpPr bwMode="auto">
          <a:xfrm>
            <a:off x="6267450" y="1781175"/>
            <a:ext cx="1109663" cy="1225550"/>
            <a:chOff x="8220" y="2236"/>
            <a:chExt cx="1747" cy="1928"/>
          </a:xfrm>
        </p:grpSpPr>
        <p:cxnSp>
          <p:nvCxnSpPr>
            <p:cNvPr id="48144" name="直接连接符 69"/>
            <p:cNvCxnSpPr>
              <a:cxnSpLocks noChangeShapeType="1"/>
            </p:cNvCxnSpPr>
            <p:nvPr/>
          </p:nvCxnSpPr>
          <p:spPr bwMode="auto">
            <a:xfrm flipV="1">
              <a:off x="8220" y="2238"/>
              <a:ext cx="567" cy="1926"/>
            </a:xfrm>
            <a:prstGeom prst="line">
              <a:avLst/>
            </a:prstGeom>
            <a:noFill/>
            <a:ln w="19050" cap="rnd" algn="ctr">
              <a:solidFill>
                <a:srgbClr val="953735"/>
              </a:solidFill>
              <a:round/>
              <a:headEnd type="oval" w="med" len="med"/>
              <a:tailEnd/>
            </a:ln>
          </p:spPr>
        </p:cxnSp>
        <p:cxnSp>
          <p:nvCxnSpPr>
            <p:cNvPr id="48145" name="直接连接符 70"/>
            <p:cNvCxnSpPr>
              <a:cxnSpLocks noChangeShapeType="1"/>
            </p:cNvCxnSpPr>
            <p:nvPr/>
          </p:nvCxnSpPr>
          <p:spPr bwMode="auto">
            <a:xfrm flipV="1">
              <a:off x="8787" y="2236"/>
              <a:ext cx="1180" cy="0"/>
            </a:xfrm>
            <a:prstGeom prst="line">
              <a:avLst/>
            </a:prstGeom>
            <a:noFill/>
            <a:ln w="19050" cap="rnd" algn="ctr">
              <a:solidFill>
                <a:srgbClr val="953735"/>
              </a:solidFill>
              <a:round/>
              <a:headEnd/>
              <a:tailEnd type="oval" w="med" len="med"/>
            </a:ln>
          </p:spPr>
        </p:cxnSp>
      </p:grpSp>
      <p:sp>
        <p:nvSpPr>
          <p:cNvPr id="10" name="Rounded Rectangle 18">
            <a:extLst>
              <a:ext uri="{FF2B5EF4-FFF2-40B4-BE49-F238E27FC236}"/>
            </a:extLst>
          </p:cNvPr>
          <p:cNvSpPr/>
          <p:nvPr/>
        </p:nvSpPr>
        <p:spPr>
          <a:xfrm>
            <a:off x="1019175" y="1071563"/>
            <a:ext cx="2603500" cy="998537"/>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11" name="Rounded Rectangle 12">
            <a:extLst>
              <a:ext uri="{FF2B5EF4-FFF2-40B4-BE49-F238E27FC236}"/>
            </a:extLst>
          </p:cNvPr>
          <p:cNvSpPr/>
          <p:nvPr/>
        </p:nvSpPr>
        <p:spPr>
          <a:xfrm>
            <a:off x="966788" y="1236663"/>
            <a:ext cx="2654300" cy="708025"/>
          </a:xfrm>
          <a:prstGeom prst="roundRect">
            <a:avLst/>
          </a:prstGeom>
          <a:noFill/>
          <a:ln w="28575" cap="flat" cmpd="sng" algn="ctr">
            <a:noFill/>
            <a:prstDash val="lgDash"/>
          </a:ln>
          <a:effectLst/>
          <a:extLst>
            <a:ext uri="{909E8E84-426E-40DD-AFC4-6F175D3DCCD1}"/>
          </a:extLst>
        </p:spPr>
        <p:txBody>
          <a:bodyPr anchor="ctr"/>
          <a:lstStyle/>
          <a:p>
            <a:pPr algn="ctr"/>
            <a:r>
              <a:rPr lang="en-US" sz="3000" b="1">
                <a:solidFill>
                  <a:srgbClr val="000000"/>
                </a:solidFill>
                <a:latin typeface="Calibri" pitchFamily="34" charset="0"/>
              </a:rPr>
              <a:t>Lời dẫn chuyện</a:t>
            </a:r>
          </a:p>
        </p:txBody>
      </p:sp>
      <p:sp>
        <p:nvSpPr>
          <p:cNvPr id="12" name="Rounded Rectangle 20">
            <a:extLst>
              <a:ext uri="{FF2B5EF4-FFF2-40B4-BE49-F238E27FC236}"/>
            </a:extLst>
          </p:cNvPr>
          <p:cNvSpPr/>
          <p:nvPr/>
        </p:nvSpPr>
        <p:spPr>
          <a:xfrm>
            <a:off x="7491413" y="1362075"/>
            <a:ext cx="2840037" cy="760413"/>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n-US" kern="0">
              <a:solidFill>
                <a:prstClr val="white"/>
              </a:solidFill>
              <a:latin typeface="Calibri"/>
            </a:endParaRPr>
          </a:p>
        </p:txBody>
      </p:sp>
      <p:sp>
        <p:nvSpPr>
          <p:cNvPr id="22" name="Rounded Rectangle 17">
            <a:extLst>
              <a:ext uri="{FF2B5EF4-FFF2-40B4-BE49-F238E27FC236}"/>
            </a:extLst>
          </p:cNvPr>
          <p:cNvSpPr/>
          <p:nvPr/>
        </p:nvSpPr>
        <p:spPr>
          <a:xfrm>
            <a:off x="7493000" y="1479550"/>
            <a:ext cx="2701925" cy="660400"/>
          </a:xfrm>
          <a:prstGeom prst="roundRect">
            <a:avLst/>
          </a:prstGeom>
          <a:noFill/>
          <a:ln w="28575" cap="flat" cmpd="sng" algn="ctr">
            <a:noFill/>
            <a:prstDash val="lgDash"/>
          </a:ln>
          <a:effectLst/>
          <a:extLst>
            <a:ext uri="{909E8E84-426E-40DD-AFC4-6F175D3DCCD1}"/>
          </a:extLst>
        </p:spPr>
        <p:txBody>
          <a:bodyPr anchor="ctr"/>
          <a:lstStyle/>
          <a:p>
            <a:pPr algn="ctr"/>
            <a:r>
              <a:rPr lang="en-US" sz="3000" b="1">
                <a:solidFill>
                  <a:srgbClr val="000000"/>
                </a:solidFill>
                <a:latin typeface="Calibri" pitchFamily="34" charset="0"/>
              </a:rPr>
              <a:t>Thằn lằn xanh</a:t>
            </a:r>
          </a:p>
        </p:txBody>
      </p:sp>
      <p:pic>
        <p:nvPicPr>
          <p:cNvPr id="24" name="Picture 23" descr="A picture containing toy, doll, vector graphics&#10;&#10;Description automatically generated"/>
          <p:cNvPicPr>
            <a:picLocks noChangeAspect="1"/>
          </p:cNvPicPr>
          <p:nvPr/>
        </p:nvPicPr>
        <p:blipFill>
          <a:blip r:embed="rId3"/>
          <a:srcRect/>
          <a:stretch>
            <a:fillRect/>
          </a:stretch>
        </p:blipFill>
        <p:spPr bwMode="auto">
          <a:xfrm>
            <a:off x="1263650" y="2049463"/>
            <a:ext cx="1857375" cy="1946275"/>
          </a:xfrm>
          <a:prstGeom prst="rect">
            <a:avLst/>
          </a:prstGeom>
          <a:noFill/>
          <a:ln w="9525">
            <a:noFill/>
            <a:miter lim="800000"/>
            <a:headEnd/>
            <a:tailEnd/>
          </a:ln>
        </p:spPr>
      </p:pic>
      <p:pic>
        <p:nvPicPr>
          <p:cNvPr id="25" name="Picture 24" descr="A green lizard on a black background&#10;&#10;Description automatically generated with medium confidence"/>
          <p:cNvPicPr>
            <a:picLocks noChangeAspect="1"/>
          </p:cNvPicPr>
          <p:nvPr/>
        </p:nvPicPr>
        <p:blipFill>
          <a:blip r:embed="rId4"/>
          <a:srcRect/>
          <a:stretch>
            <a:fillRect/>
          </a:stretch>
        </p:blipFill>
        <p:spPr bwMode="auto">
          <a:xfrm>
            <a:off x="8261350" y="2406650"/>
            <a:ext cx="1657350" cy="1860550"/>
          </a:xfrm>
          <a:prstGeom prst="rect">
            <a:avLst/>
          </a:prstGeom>
          <a:noFill/>
          <a:ln w="9525">
            <a:noFill/>
            <a:miter lim="800000"/>
            <a:headEnd/>
            <a:tailEnd/>
          </a:ln>
        </p:spPr>
      </p:pic>
      <p:cxnSp>
        <p:nvCxnSpPr>
          <p:cNvPr id="30" name="Straight Connector 29">
            <a:extLst>
              <a:ext uri="{FF2B5EF4-FFF2-40B4-BE49-F238E27FC236}"/>
            </a:extLst>
          </p:cNvPr>
          <p:cNvCxnSpPr>
            <a:cxnSpLocks/>
          </p:cNvCxnSpPr>
          <p:nvPr/>
        </p:nvCxnSpPr>
        <p:spPr>
          <a:xfrm>
            <a:off x="5759450" y="3921125"/>
            <a:ext cx="0" cy="6397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extLst>
          </p:cNvPr>
          <p:cNvSpPr/>
          <p:nvPr/>
        </p:nvSpPr>
        <p:spPr>
          <a:xfrm>
            <a:off x="4402138" y="4546600"/>
            <a:ext cx="2840037" cy="760413"/>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n-US" kern="0" dirty="0">
              <a:solidFill>
                <a:srgbClr val="FFFF00"/>
              </a:solidFill>
              <a:latin typeface="Calibri"/>
            </a:endParaRPr>
          </a:p>
        </p:txBody>
      </p:sp>
      <p:sp>
        <p:nvSpPr>
          <p:cNvPr id="33" name="Rounded Rectangle 17">
            <a:extLst>
              <a:ext uri="{FF2B5EF4-FFF2-40B4-BE49-F238E27FC236}"/>
            </a:extLst>
          </p:cNvPr>
          <p:cNvSpPr/>
          <p:nvPr/>
        </p:nvSpPr>
        <p:spPr>
          <a:xfrm>
            <a:off x="4402138" y="4664075"/>
            <a:ext cx="2703512" cy="660400"/>
          </a:xfrm>
          <a:prstGeom prst="roundRect">
            <a:avLst/>
          </a:prstGeom>
          <a:noFill/>
          <a:ln w="28575" cap="flat" cmpd="sng" algn="ctr">
            <a:noFill/>
            <a:prstDash val="lgDash"/>
          </a:ln>
          <a:effectLst/>
          <a:extLst>
            <a:ext uri="{909E8E84-426E-40DD-AFC4-6F175D3DCCD1}"/>
          </a:extLst>
        </p:spPr>
        <p:txBody>
          <a:bodyPr anchor="ctr"/>
          <a:lstStyle/>
          <a:p>
            <a:pPr algn="ctr"/>
            <a:r>
              <a:rPr lang="en-US" sz="3000" b="1">
                <a:solidFill>
                  <a:srgbClr val="000000"/>
                </a:solidFill>
                <a:latin typeface="Calibri" pitchFamily="34" charset="0"/>
              </a:rPr>
              <a:t>Tắc kè</a:t>
            </a:r>
          </a:p>
        </p:txBody>
      </p:sp>
      <p:pic>
        <p:nvPicPr>
          <p:cNvPr id="35" name="Picture 34" descr="A green and yellow lizard&#10;&#10;Description automatically generated"/>
          <p:cNvPicPr>
            <a:picLocks noChangeAspect="1"/>
          </p:cNvPicPr>
          <p:nvPr/>
        </p:nvPicPr>
        <p:blipFill>
          <a:blip r:embed="rId5"/>
          <a:srcRect/>
          <a:stretch>
            <a:fillRect/>
          </a:stretch>
        </p:blipFill>
        <p:spPr bwMode="auto">
          <a:xfrm rot="2297292">
            <a:off x="4992688" y="4960938"/>
            <a:ext cx="1471612" cy="1614487"/>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extLst>
          </p:cNvPr>
          <p:cNvSpPr/>
          <p:nvPr/>
        </p:nvSpPr>
        <p:spPr>
          <a:xfrm>
            <a:off x="474663" y="461963"/>
            <a:ext cx="11242675" cy="5934075"/>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latin typeface="Calibri" panose="020F0502020204030204" pitchFamily="34" charset="0"/>
              <a:cs typeface="Calibri" panose="020F0502020204030204" pitchFamily="34" charset="0"/>
            </a:endParaRPr>
          </a:p>
        </p:txBody>
      </p:sp>
      <p:pic>
        <p:nvPicPr>
          <p:cNvPr id="49155" name="Picture 3"/>
          <p:cNvPicPr>
            <a:picLocks noChangeAspect="1"/>
          </p:cNvPicPr>
          <p:nvPr/>
        </p:nvPicPr>
        <p:blipFill>
          <a:blip r:embed="rId3"/>
          <a:srcRect/>
          <a:stretch>
            <a:fillRect/>
          </a:stretch>
        </p:blipFill>
        <p:spPr bwMode="auto">
          <a:xfrm>
            <a:off x="9996488" y="112713"/>
            <a:ext cx="2035175" cy="1022350"/>
          </a:xfrm>
          <a:prstGeom prst="rect">
            <a:avLst/>
          </a:prstGeom>
          <a:noFill/>
          <a:ln w="9525">
            <a:noFill/>
            <a:miter lim="800000"/>
            <a:headEnd/>
            <a:tailEnd/>
          </a:ln>
        </p:spPr>
      </p:pic>
      <p:sp>
        <p:nvSpPr>
          <p:cNvPr id="5" name="Rectangle 4"/>
          <p:cNvSpPr>
            <a:spLocks noChangeArrowheads="1"/>
          </p:cNvSpPr>
          <p:nvPr/>
        </p:nvSpPr>
        <p:spPr bwMode="auto">
          <a:xfrm>
            <a:off x="1457325" y="847725"/>
            <a:ext cx="4530725" cy="646113"/>
          </a:xfrm>
          <a:prstGeom prst="rect">
            <a:avLst/>
          </a:prstGeom>
          <a:noFill/>
          <a:ln w="9525">
            <a:noFill/>
            <a:miter lim="800000"/>
            <a:headEnd/>
            <a:tailEnd/>
          </a:ln>
        </p:spPr>
        <p:txBody>
          <a:bodyPr>
            <a:spAutoFit/>
          </a:bodyPr>
          <a:lstStyle/>
          <a:p>
            <a:pPr algn="ctr" defTabSz="457200"/>
            <a:r>
              <a:rPr lang="en-US" altLang="zh-CN" sz="3600" b="1">
                <a:solidFill>
                  <a:srgbClr val="0070C0"/>
                </a:solidFill>
                <a:latin typeface="Calibri" pitchFamily="34" charset="0"/>
                <a:ea typeface="inpin heiti"/>
                <a:cs typeface="Calibri" pitchFamily="34" charset="0"/>
              </a:rPr>
              <a:t>Luyện đọc nhóm</a:t>
            </a:r>
            <a:endParaRPr lang="zh-CN" altLang="en-US" sz="3600" b="1">
              <a:solidFill>
                <a:srgbClr val="0070C0"/>
              </a:solidFill>
              <a:latin typeface="Calibri" pitchFamily="34" charset="0"/>
              <a:ea typeface="inpin heiti"/>
              <a:cs typeface="Calibri" pitchFamily="34" charset="0"/>
            </a:endParaRPr>
          </a:p>
        </p:txBody>
      </p:sp>
      <p:sp>
        <p:nvSpPr>
          <p:cNvPr id="6" name="Rectangle 5"/>
          <p:cNvSpPr>
            <a:spLocks noChangeArrowheads="1"/>
          </p:cNvSpPr>
          <p:nvPr/>
        </p:nvSpPr>
        <p:spPr bwMode="auto">
          <a:xfrm>
            <a:off x="784225" y="1641475"/>
            <a:ext cx="5599113" cy="1754188"/>
          </a:xfrm>
          <a:prstGeom prst="rect">
            <a:avLst/>
          </a:prstGeom>
          <a:noFill/>
          <a:ln w="9525">
            <a:noFill/>
            <a:miter lim="800000"/>
            <a:headEnd/>
            <a:tailEnd/>
          </a:ln>
        </p:spPr>
        <p:txBody>
          <a:bodyPr>
            <a:spAutoFit/>
          </a:bodyPr>
          <a:lstStyle/>
          <a:p>
            <a:pPr algn="ctr" defTabSz="457200"/>
            <a:r>
              <a:rPr lang="en-US" altLang="zh-CN" sz="3600" b="1">
                <a:solidFill>
                  <a:srgbClr val="002060"/>
                </a:solidFill>
                <a:latin typeface="Calibri" pitchFamily="34" charset="0"/>
                <a:cs typeface="Calibri" pitchFamily="34" charset="0"/>
              </a:rPr>
              <a:t>Yêu</a:t>
            </a:r>
            <a:r>
              <a:rPr lang="zh-CN" altLang="en-US" sz="3600" b="1">
                <a:solidFill>
                  <a:srgbClr val="002060"/>
                </a:solidFill>
                <a:latin typeface="Calibri" pitchFamily="34" charset="0"/>
                <a:cs typeface="Calibri" pitchFamily="34" charset="0"/>
              </a:rPr>
              <a:t> </a:t>
            </a:r>
            <a:r>
              <a:rPr lang="en-US" altLang="zh-CN" sz="3600" b="1">
                <a:solidFill>
                  <a:srgbClr val="002060"/>
                </a:solidFill>
                <a:latin typeface="Calibri" pitchFamily="34" charset="0"/>
                <a:cs typeface="Calibri" pitchFamily="34" charset="0"/>
              </a:rPr>
              <a:t>cầu</a:t>
            </a:r>
            <a:endParaRPr lang="zh-CN" altLang="en-US" sz="3600" b="1">
              <a:solidFill>
                <a:srgbClr val="002060"/>
              </a:solidFill>
              <a:latin typeface="Calibri" pitchFamily="34" charset="0"/>
              <a:cs typeface="Calibri" pitchFamily="34" charset="0"/>
            </a:endParaRPr>
          </a:p>
          <a:p>
            <a:pPr defTabSz="457200">
              <a:buSzPts val="2800"/>
            </a:pPr>
            <a:r>
              <a:rPr lang="en-US" altLang="zh-CN" sz="3600">
                <a:solidFill>
                  <a:srgbClr val="002060"/>
                </a:solidFill>
                <a:latin typeface="Calibri" pitchFamily="34" charset="0"/>
                <a:cs typeface="Calibri" pitchFamily="34" charset="0"/>
              </a:rPr>
              <a:t>- Phân</a:t>
            </a:r>
            <a:r>
              <a:rPr lang="zh-CN" altLang="en-US" sz="3600">
                <a:solidFill>
                  <a:srgbClr val="002060"/>
                </a:solidFill>
                <a:latin typeface="Calibri" pitchFamily="34" charset="0"/>
                <a:cs typeface="Calibri" pitchFamily="34" charset="0"/>
              </a:rPr>
              <a:t> </a:t>
            </a:r>
            <a:r>
              <a:rPr lang="en-US" altLang="zh-CN" sz="3600">
                <a:solidFill>
                  <a:srgbClr val="002060"/>
                </a:solidFill>
                <a:latin typeface="Calibri" pitchFamily="34" charset="0"/>
                <a:cs typeface="Calibri" pitchFamily="34" charset="0"/>
              </a:rPr>
              <a:t>công</a:t>
            </a:r>
            <a:r>
              <a:rPr lang="zh-CN" altLang="en-US" sz="3600">
                <a:solidFill>
                  <a:srgbClr val="002060"/>
                </a:solidFill>
                <a:latin typeface="Calibri" pitchFamily="34" charset="0"/>
                <a:cs typeface="Calibri" pitchFamily="34" charset="0"/>
              </a:rPr>
              <a:t> </a:t>
            </a:r>
            <a:r>
              <a:rPr lang="en-US" altLang="zh-CN" sz="3600">
                <a:solidFill>
                  <a:srgbClr val="002060"/>
                </a:solidFill>
                <a:latin typeface="Calibri" pitchFamily="34" charset="0"/>
                <a:cs typeface="Calibri" pitchFamily="34" charset="0"/>
              </a:rPr>
              <a:t>đọc</a:t>
            </a:r>
            <a:r>
              <a:rPr lang="zh-CN" altLang="en-US" sz="3600">
                <a:solidFill>
                  <a:srgbClr val="002060"/>
                </a:solidFill>
                <a:latin typeface="Calibri" pitchFamily="34" charset="0"/>
                <a:cs typeface="Calibri" pitchFamily="34" charset="0"/>
              </a:rPr>
              <a:t> </a:t>
            </a:r>
            <a:r>
              <a:rPr lang="en-US" altLang="zh-CN" sz="3600">
                <a:solidFill>
                  <a:srgbClr val="002060"/>
                </a:solidFill>
                <a:latin typeface="Calibri" pitchFamily="34" charset="0"/>
                <a:cs typeface="Calibri" pitchFamily="34" charset="0"/>
              </a:rPr>
              <a:t>theo</a:t>
            </a:r>
            <a:r>
              <a:rPr lang="zh-CN" altLang="en-US" sz="3600">
                <a:solidFill>
                  <a:srgbClr val="002060"/>
                </a:solidFill>
                <a:latin typeface="Calibri" pitchFamily="34" charset="0"/>
                <a:cs typeface="Calibri" pitchFamily="34" charset="0"/>
              </a:rPr>
              <a:t> </a:t>
            </a:r>
            <a:r>
              <a:rPr lang="en-US" altLang="zh-CN" sz="3600">
                <a:solidFill>
                  <a:srgbClr val="002060"/>
                </a:solidFill>
                <a:latin typeface="Calibri" pitchFamily="34" charset="0"/>
                <a:cs typeface="Calibri" pitchFamily="34" charset="0"/>
              </a:rPr>
              <a:t>vai</a:t>
            </a:r>
            <a:endParaRPr lang="zh-CN" altLang="en-US" sz="3600">
              <a:solidFill>
                <a:srgbClr val="002060"/>
              </a:solidFill>
              <a:latin typeface="Calibri" pitchFamily="34" charset="0"/>
              <a:cs typeface="Calibri" pitchFamily="34" charset="0"/>
            </a:endParaRPr>
          </a:p>
          <a:p>
            <a:pPr defTabSz="457200">
              <a:buSzPts val="2800"/>
            </a:pPr>
            <a:r>
              <a:rPr lang="en-US" altLang="zh-CN" sz="3600">
                <a:solidFill>
                  <a:srgbClr val="002060"/>
                </a:solidFill>
                <a:latin typeface="Calibri" pitchFamily="34" charset="0"/>
                <a:cs typeface="Calibri" pitchFamily="34" charset="0"/>
              </a:rPr>
              <a:t>- Tất</a:t>
            </a:r>
            <a:r>
              <a:rPr lang="zh-CN" altLang="en-US" sz="3600">
                <a:solidFill>
                  <a:srgbClr val="002060"/>
                </a:solidFill>
                <a:latin typeface="Calibri" pitchFamily="34" charset="0"/>
                <a:cs typeface="Calibri" pitchFamily="34" charset="0"/>
              </a:rPr>
              <a:t> </a:t>
            </a:r>
            <a:r>
              <a:rPr lang="en-US" altLang="zh-CN" sz="3600">
                <a:solidFill>
                  <a:srgbClr val="002060"/>
                </a:solidFill>
                <a:latin typeface="Calibri" pitchFamily="34" charset="0"/>
                <a:cs typeface="Calibri" pitchFamily="34" charset="0"/>
              </a:rPr>
              <a:t>cả</a:t>
            </a:r>
            <a:r>
              <a:rPr lang="zh-CN" altLang="en-US" sz="3600">
                <a:solidFill>
                  <a:srgbClr val="002060"/>
                </a:solidFill>
                <a:latin typeface="Calibri" pitchFamily="34" charset="0"/>
                <a:cs typeface="Calibri" pitchFamily="34" charset="0"/>
              </a:rPr>
              <a:t> </a:t>
            </a:r>
            <a:r>
              <a:rPr lang="en-US" altLang="zh-CN" sz="3600">
                <a:solidFill>
                  <a:srgbClr val="002060"/>
                </a:solidFill>
                <a:latin typeface="Calibri" pitchFamily="34" charset="0"/>
                <a:cs typeface="Calibri" pitchFamily="34" charset="0"/>
              </a:rPr>
              <a:t>thành</a:t>
            </a:r>
            <a:r>
              <a:rPr lang="zh-CN" altLang="en-US" sz="3600">
                <a:solidFill>
                  <a:srgbClr val="002060"/>
                </a:solidFill>
                <a:latin typeface="Calibri" pitchFamily="34" charset="0"/>
                <a:cs typeface="Calibri" pitchFamily="34" charset="0"/>
              </a:rPr>
              <a:t> </a:t>
            </a:r>
            <a:r>
              <a:rPr lang="en-US" altLang="zh-CN" sz="3600">
                <a:solidFill>
                  <a:srgbClr val="002060"/>
                </a:solidFill>
                <a:latin typeface="Calibri" pitchFamily="34" charset="0"/>
                <a:cs typeface="Calibri" pitchFamily="34" charset="0"/>
              </a:rPr>
              <a:t>viên</a:t>
            </a:r>
            <a:r>
              <a:rPr lang="zh-CN" altLang="en-US" sz="3600">
                <a:solidFill>
                  <a:srgbClr val="002060"/>
                </a:solidFill>
                <a:latin typeface="Calibri" pitchFamily="34" charset="0"/>
                <a:cs typeface="Calibri" pitchFamily="34" charset="0"/>
              </a:rPr>
              <a:t> </a:t>
            </a:r>
            <a:r>
              <a:rPr lang="en-US" altLang="zh-CN" sz="3600">
                <a:solidFill>
                  <a:srgbClr val="002060"/>
                </a:solidFill>
                <a:latin typeface="Calibri" pitchFamily="34" charset="0"/>
                <a:cs typeface="Calibri" pitchFamily="34" charset="0"/>
              </a:rPr>
              <a:t>đều</a:t>
            </a:r>
            <a:r>
              <a:rPr lang="zh-CN" altLang="en-US" sz="3600">
                <a:solidFill>
                  <a:srgbClr val="002060"/>
                </a:solidFill>
                <a:latin typeface="Calibri" pitchFamily="34" charset="0"/>
                <a:cs typeface="Calibri" pitchFamily="34" charset="0"/>
              </a:rPr>
              <a:t> </a:t>
            </a:r>
            <a:r>
              <a:rPr lang="en-US" altLang="zh-CN" sz="3600">
                <a:solidFill>
                  <a:srgbClr val="002060"/>
                </a:solidFill>
                <a:latin typeface="Calibri" pitchFamily="34" charset="0"/>
                <a:cs typeface="Calibri" pitchFamily="34" charset="0"/>
              </a:rPr>
              <a:t>đọc</a:t>
            </a:r>
            <a:endParaRPr lang="zh-CN" altLang="en-US" sz="3600">
              <a:solidFill>
                <a:srgbClr val="002060"/>
              </a:solidFill>
              <a:latin typeface="Calibri" pitchFamily="34" charset="0"/>
              <a:cs typeface="Calibri" pitchFamily="34" charset="0"/>
            </a:endParaRPr>
          </a:p>
        </p:txBody>
      </p:sp>
      <p:pic>
        <p:nvPicPr>
          <p:cNvPr id="11" name="Picture 10"/>
          <p:cNvPicPr>
            <a:picLocks noChangeAspect="1"/>
          </p:cNvPicPr>
          <p:nvPr/>
        </p:nvPicPr>
        <p:blipFill>
          <a:blip r:embed="rId4"/>
          <a:srcRect/>
          <a:stretch>
            <a:fillRect/>
          </a:stretch>
        </p:blipFill>
        <p:spPr bwMode="auto">
          <a:xfrm>
            <a:off x="6880225" y="1166813"/>
            <a:ext cx="4638675" cy="2333625"/>
          </a:xfrm>
          <a:prstGeom prst="rect">
            <a:avLst/>
          </a:prstGeom>
          <a:noFill/>
          <a:ln w="9525">
            <a:noFill/>
            <a:miter lim="800000"/>
            <a:headEnd/>
            <a:tailEnd/>
          </a:ln>
        </p:spPr>
      </p:pic>
      <p:pic>
        <p:nvPicPr>
          <p:cNvPr id="12" name="Picture 11"/>
          <p:cNvPicPr>
            <a:picLocks noChangeAspect="1"/>
          </p:cNvPicPr>
          <p:nvPr/>
        </p:nvPicPr>
        <p:blipFill>
          <a:blip r:embed="rId5">
            <a:clrChange>
              <a:clrFrom>
                <a:srgbClr val="E0E0E0"/>
              </a:clrFrom>
              <a:clrTo>
                <a:srgbClr val="E0E0E0">
                  <a:alpha val="0"/>
                </a:srgbClr>
              </a:clrTo>
            </a:clrChange>
          </a:blip>
          <a:srcRect/>
          <a:stretch>
            <a:fillRect/>
          </a:stretch>
        </p:blipFill>
        <p:spPr bwMode="auto">
          <a:xfrm>
            <a:off x="4251325" y="3733800"/>
            <a:ext cx="4397375" cy="2230438"/>
          </a:xfrm>
          <a:prstGeom prst="rect">
            <a:avLst/>
          </a:prstGeom>
          <a:noFill/>
          <a:ln w="9525">
            <a:noFill/>
            <a:miter lim="800000"/>
            <a:headEnd/>
            <a:tailEnd/>
          </a:ln>
        </p:spPr>
      </p:pic>
      <p:pic>
        <p:nvPicPr>
          <p:cNvPr id="13" name="Kí hiệu - Khám phá &amp; Luyện tập"/>
          <p:cNvPicPr>
            <a:picLocks noChangeAspect="1"/>
          </p:cNvPicPr>
          <p:nvPr/>
        </p:nvPicPr>
        <p:blipFill>
          <a:blip r:embed="rId6"/>
          <a:srcRect/>
          <a:stretch>
            <a:fillRect/>
          </a:stretch>
        </p:blipFill>
        <p:spPr bwMode="auto">
          <a:xfrm>
            <a:off x="1149350" y="755650"/>
            <a:ext cx="852488" cy="852488"/>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extLst>
          </p:cNvPr>
          <p:cNvSpPr/>
          <p:nvPr/>
        </p:nvSpPr>
        <p:spPr>
          <a:xfrm>
            <a:off x="474663" y="461963"/>
            <a:ext cx="11242675" cy="5934075"/>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latin typeface="Calibri" panose="020F0502020204030204" pitchFamily="34" charset="0"/>
              <a:cs typeface="Calibri" panose="020F0502020204030204" pitchFamily="34" charset="0"/>
            </a:endParaRPr>
          </a:p>
        </p:txBody>
      </p:sp>
      <p:pic>
        <p:nvPicPr>
          <p:cNvPr id="25" name="图片 9"/>
          <p:cNvPicPr>
            <a:picLocks noChangeAspect="1"/>
          </p:cNvPicPr>
          <p:nvPr/>
        </p:nvPicPr>
        <p:blipFill>
          <a:blip r:embed="rId3"/>
          <a:srcRect/>
          <a:stretch>
            <a:fillRect/>
          </a:stretch>
        </p:blipFill>
        <p:spPr bwMode="auto">
          <a:xfrm>
            <a:off x="0" y="3184525"/>
            <a:ext cx="3654425" cy="3694113"/>
          </a:xfrm>
          <a:prstGeom prst="rect">
            <a:avLst/>
          </a:prstGeom>
          <a:noFill/>
          <a:ln w="9525">
            <a:noFill/>
            <a:miter lim="800000"/>
            <a:headEnd/>
            <a:tailEnd/>
          </a:ln>
        </p:spPr>
      </p:pic>
      <p:grpSp>
        <p:nvGrpSpPr>
          <p:cNvPr id="50180" name="Group 25"/>
          <p:cNvGrpSpPr>
            <a:grpSpLocks/>
          </p:cNvGrpSpPr>
          <p:nvPr/>
        </p:nvGrpSpPr>
        <p:grpSpPr bwMode="auto">
          <a:xfrm>
            <a:off x="3581400" y="-119063"/>
            <a:ext cx="4921250" cy="1524001"/>
            <a:chOff x="170" y="-418"/>
            <a:chExt cx="6688" cy="2400"/>
          </a:xfrm>
        </p:grpSpPr>
        <p:pic>
          <p:nvPicPr>
            <p:cNvPr id="50185" name="图片 9"/>
            <p:cNvPicPr>
              <a:picLocks noChangeAspect="1"/>
            </p:cNvPicPr>
            <p:nvPr/>
          </p:nvPicPr>
          <p:blipFill>
            <a:blip r:embed="rId4"/>
            <a:srcRect r="59850"/>
            <a:stretch>
              <a:fillRect/>
            </a:stretch>
          </p:blipFill>
          <p:spPr bwMode="auto">
            <a:xfrm>
              <a:off x="170" y="184"/>
              <a:ext cx="688" cy="1111"/>
            </a:xfrm>
            <a:prstGeom prst="rect">
              <a:avLst/>
            </a:prstGeom>
            <a:noFill/>
            <a:ln w="9525">
              <a:noFill/>
              <a:miter lim="800000"/>
              <a:headEnd/>
              <a:tailEnd/>
            </a:ln>
          </p:spPr>
        </p:pic>
        <p:pic>
          <p:nvPicPr>
            <p:cNvPr id="50186" name="图片 9"/>
            <p:cNvPicPr>
              <a:picLocks noChangeAspect="1"/>
            </p:cNvPicPr>
            <p:nvPr/>
          </p:nvPicPr>
          <p:blipFill>
            <a:blip r:embed="rId4"/>
            <a:srcRect l="40340" r="2"/>
            <a:stretch>
              <a:fillRect/>
            </a:stretch>
          </p:blipFill>
          <p:spPr bwMode="auto">
            <a:xfrm>
              <a:off x="858" y="-418"/>
              <a:ext cx="1839" cy="1713"/>
            </a:xfrm>
            <a:prstGeom prst="rect">
              <a:avLst/>
            </a:prstGeom>
            <a:noFill/>
            <a:ln w="9525">
              <a:noFill/>
              <a:miter lim="800000"/>
              <a:headEnd/>
              <a:tailEnd/>
            </a:ln>
          </p:spPr>
        </p:pic>
        <p:pic>
          <p:nvPicPr>
            <p:cNvPr id="50187" name="图片 9"/>
            <p:cNvPicPr>
              <a:picLocks noChangeAspect="1"/>
            </p:cNvPicPr>
            <p:nvPr/>
          </p:nvPicPr>
          <p:blipFill>
            <a:blip r:embed="rId4"/>
            <a:srcRect l="51694" r="2"/>
            <a:stretch>
              <a:fillRect/>
            </a:stretch>
          </p:blipFill>
          <p:spPr bwMode="auto">
            <a:xfrm>
              <a:off x="2458" y="-418"/>
              <a:ext cx="1489" cy="1713"/>
            </a:xfrm>
            <a:prstGeom prst="rect">
              <a:avLst/>
            </a:prstGeom>
            <a:noFill/>
            <a:ln w="9525">
              <a:noFill/>
              <a:miter lim="800000"/>
              <a:headEnd/>
              <a:tailEnd/>
            </a:ln>
          </p:spPr>
        </p:pic>
        <p:pic>
          <p:nvPicPr>
            <p:cNvPr id="50188" name="图片 9"/>
            <p:cNvPicPr>
              <a:picLocks noChangeAspect="1"/>
            </p:cNvPicPr>
            <p:nvPr/>
          </p:nvPicPr>
          <p:blipFill>
            <a:blip r:embed="rId4"/>
            <a:srcRect l="51694" r="2"/>
            <a:stretch>
              <a:fillRect/>
            </a:stretch>
          </p:blipFill>
          <p:spPr bwMode="auto">
            <a:xfrm>
              <a:off x="3641" y="-418"/>
              <a:ext cx="1489" cy="1713"/>
            </a:xfrm>
            <a:prstGeom prst="rect">
              <a:avLst/>
            </a:prstGeom>
            <a:noFill/>
            <a:ln w="9525">
              <a:noFill/>
              <a:miter lim="800000"/>
              <a:headEnd/>
              <a:tailEnd/>
            </a:ln>
          </p:spPr>
        </p:pic>
        <p:pic>
          <p:nvPicPr>
            <p:cNvPr id="50189" name="图片 9"/>
            <p:cNvPicPr>
              <a:picLocks noChangeAspect="1"/>
            </p:cNvPicPr>
            <p:nvPr/>
          </p:nvPicPr>
          <p:blipFill>
            <a:blip r:embed="rId4"/>
            <a:srcRect l="51694" r="2"/>
            <a:stretch>
              <a:fillRect/>
            </a:stretch>
          </p:blipFill>
          <p:spPr bwMode="auto">
            <a:xfrm>
              <a:off x="4759" y="-413"/>
              <a:ext cx="1489" cy="1713"/>
            </a:xfrm>
            <a:prstGeom prst="rect">
              <a:avLst/>
            </a:prstGeom>
            <a:noFill/>
            <a:ln w="9525">
              <a:noFill/>
              <a:miter lim="800000"/>
              <a:headEnd/>
              <a:tailEnd/>
            </a:ln>
          </p:spPr>
        </p:pic>
        <p:pic>
          <p:nvPicPr>
            <p:cNvPr id="50190" name="图片 9"/>
            <p:cNvPicPr>
              <a:picLocks noChangeAspect="1"/>
            </p:cNvPicPr>
            <p:nvPr/>
          </p:nvPicPr>
          <p:blipFill>
            <a:blip r:embed="rId4"/>
            <a:srcRect l="51694" r="2"/>
            <a:stretch>
              <a:fillRect/>
            </a:stretch>
          </p:blipFill>
          <p:spPr bwMode="auto">
            <a:xfrm>
              <a:off x="5316" y="-418"/>
              <a:ext cx="1489" cy="1713"/>
            </a:xfrm>
            <a:prstGeom prst="rect">
              <a:avLst/>
            </a:prstGeom>
            <a:noFill/>
            <a:ln w="9525">
              <a:noFill/>
              <a:miter lim="800000"/>
              <a:headEnd/>
              <a:tailEnd/>
            </a:ln>
          </p:spPr>
        </p:pic>
        <p:sp>
          <p:nvSpPr>
            <p:cNvPr id="50191" name="矩形 4"/>
            <p:cNvSpPr>
              <a:spLocks noChangeArrowheads="1"/>
            </p:cNvSpPr>
            <p:nvPr/>
          </p:nvSpPr>
          <p:spPr bwMode="auto">
            <a:xfrm>
              <a:off x="1213" y="286"/>
              <a:ext cx="5645" cy="1696"/>
            </a:xfrm>
            <a:prstGeom prst="rect">
              <a:avLst/>
            </a:prstGeom>
            <a:noFill/>
            <a:ln w="9525">
              <a:noFill/>
              <a:miter lim="800000"/>
              <a:headEnd/>
              <a:tailEnd/>
            </a:ln>
          </p:spPr>
          <p:txBody>
            <a:bodyPr>
              <a:spAutoFit/>
            </a:bodyPr>
            <a:lstStyle/>
            <a:p>
              <a:r>
                <a:rPr lang="en-US" sz="3200" b="1">
                  <a:solidFill>
                    <a:srgbClr val="FF0000"/>
                  </a:solidFill>
                  <a:latin typeface="Calibri" pitchFamily="34" charset="0"/>
                  <a:ea typeface="zihun27hao-budingti"/>
                  <a:cs typeface="Calibri" pitchFamily="34" charset="0"/>
                  <a:sym typeface="+mn-lt"/>
                </a:rPr>
                <a:t>Luyện đọc trước lớp</a:t>
              </a:r>
            </a:p>
          </p:txBody>
        </p:sp>
      </p:grpSp>
      <p:grpSp>
        <p:nvGrpSpPr>
          <p:cNvPr id="34" name="Group 33"/>
          <p:cNvGrpSpPr>
            <a:grpSpLocks/>
          </p:cNvGrpSpPr>
          <p:nvPr/>
        </p:nvGrpSpPr>
        <p:grpSpPr bwMode="auto">
          <a:xfrm>
            <a:off x="3589338" y="1849438"/>
            <a:ext cx="7015162" cy="2397125"/>
            <a:chOff x="7118" y="5282"/>
            <a:chExt cx="11878" cy="4191"/>
          </a:xfrm>
        </p:grpSpPr>
        <p:sp>
          <p:nvSpPr>
            <p:cNvPr id="35" name="Rounded Rectangle 20">
              <a:extLst>
                <a:ext uri="{FF2B5EF4-FFF2-40B4-BE49-F238E27FC236}"/>
              </a:extLst>
            </p:cNvPr>
            <p:cNvSpPr/>
            <p:nvPr/>
          </p:nvSpPr>
          <p:spPr>
            <a:xfrm>
              <a:off x="7244" y="6040"/>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ounded Rectangle 21">
              <a:extLst>
                <a:ext uri="{FF2B5EF4-FFF2-40B4-BE49-F238E27FC236}"/>
              </a:extLst>
            </p:cNvPr>
            <p:cNvSpPr/>
            <p:nvPr/>
          </p:nvSpPr>
          <p:spPr>
            <a:xfrm>
              <a:off x="7244" y="5870"/>
              <a:ext cx="11612"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0184" name="Picture 36"/>
            <p:cNvPicPr>
              <a:picLocks noChangeAspect="1"/>
            </p:cNvPicPr>
            <p:nvPr/>
          </p:nvPicPr>
          <p:blipFill>
            <a:blip r:embed="rId5"/>
            <a:srcRect/>
            <a:stretch>
              <a:fillRect/>
            </a:stretch>
          </p:blipFill>
          <p:spPr bwMode="auto">
            <a:xfrm>
              <a:off x="7118" y="5282"/>
              <a:ext cx="11737" cy="4176"/>
            </a:xfrm>
            <a:prstGeom prst="rect">
              <a:avLst/>
            </a:prstGeom>
            <a:noFill/>
            <a:ln w="9525">
              <a:noFill/>
              <a:miter lim="800000"/>
              <a:headEnd/>
              <a:tailEnd/>
            </a:ln>
          </p:spPr>
        </p:pic>
      </p:grpSp>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4"/>
          <a:srcRect/>
          <a:stretch>
            <a:fillRect/>
          </a:stretch>
        </p:blipFill>
        <p:spPr bwMode="auto">
          <a:xfrm>
            <a:off x="1246188" y="122238"/>
            <a:ext cx="10614025" cy="5965825"/>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2724150" y="2187575"/>
            <a:ext cx="6364288" cy="2566988"/>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p:cNvGrpSpPr>
            <a:grpSpLocks/>
          </p:cNvGrpSpPr>
          <p:nvPr/>
        </p:nvGrpSpPr>
        <p:grpSpPr bwMode="auto">
          <a:xfrm>
            <a:off x="0" y="971550"/>
            <a:ext cx="12074525" cy="5789613"/>
            <a:chOff x="0" y="728637"/>
            <a:chExt cx="9056036" cy="4341868"/>
          </a:xfrm>
        </p:grpSpPr>
        <p:grpSp>
          <p:nvGrpSpPr>
            <p:cNvPr id="52228" name="Nhóm 26"/>
            <p:cNvGrpSpPr>
              <a:grpSpLocks/>
            </p:cNvGrpSpPr>
            <p:nvPr/>
          </p:nvGrpSpPr>
          <p:grpSpPr bwMode="auto">
            <a:xfrm>
              <a:off x="121234" y="728637"/>
              <a:ext cx="8020347" cy="968839"/>
              <a:chOff x="237022" y="794871"/>
              <a:chExt cx="8020347" cy="968839"/>
            </a:xfrm>
          </p:grpSpPr>
          <p:sp>
            <p:nvSpPr>
              <p:cNvPr id="24" name="Hình chữ nhật: Góc Tròn 23">
                <a:extLst>
                  <a:ext uri="{FF2B5EF4-FFF2-40B4-BE49-F238E27FC236}"/>
                </a:extLst>
              </p:cNvPr>
              <p:cNvSpPr/>
              <p:nvPr/>
            </p:nvSpPr>
            <p:spPr>
              <a:xfrm>
                <a:off x="900422" y="854398"/>
                <a:ext cx="7258164" cy="72741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auto">
                  <a:spcBef>
                    <a:spcPts val="0"/>
                  </a:spcBef>
                  <a:spcAft>
                    <a:spcPts val="0"/>
                  </a:spcAft>
                  <a:buClr>
                    <a:srgbClr val="000000"/>
                  </a:buClr>
                  <a:defRPr/>
                </a:pPr>
                <a:endParaRPr lang="en-US" sz="1867" kern="0" dirty="0">
                  <a:solidFill>
                    <a:srgbClr val="F0F0F0"/>
                  </a:solidFill>
                  <a:sym typeface="Arial"/>
                </a:endParaRPr>
              </a:p>
            </p:txBody>
          </p:sp>
          <p:sp>
            <p:nvSpPr>
              <p:cNvPr id="19" name="Hộp Văn bản 18">
                <a:extLst>
                  <a:ext uri="{FF2B5EF4-FFF2-40B4-BE49-F238E27FC236}"/>
                </a:extLst>
              </p:cNvPr>
              <p:cNvSpPr txBox="1"/>
              <p:nvPr/>
            </p:nvSpPr>
            <p:spPr>
              <a:xfrm>
                <a:off x="864703" y="802014"/>
                <a:ext cx="7392706" cy="808371"/>
              </a:xfrm>
              <a:prstGeom prst="rect">
                <a:avLst/>
              </a:prstGeom>
              <a:noFill/>
            </p:spPr>
            <p:txBody>
              <a:bodyPr>
                <a:spAutoFit/>
              </a:bodyPr>
              <a:lstStyle/>
              <a:p>
                <a:pPr algn="just" defTabSz="1217613">
                  <a:buClr>
                    <a:srgbClr val="000000"/>
                  </a:buClr>
                </a:pPr>
                <a:r>
                  <a:rPr lang="vi-VN" sz="3200">
                    <a:solidFill>
                      <a:srgbClr val="000000"/>
                    </a:solidFill>
                    <a:latin typeface="Calibri" pitchFamily="34" charset="0"/>
                    <a:sym typeface="Arial" charset="0"/>
                  </a:rPr>
                  <a:t> Thằn lằn xanh và tắc kè đã tự giới thiệu những gì trong lần đầu gặp gỡ?</a:t>
                </a:r>
                <a:endParaRPr lang="en-US" sz="3200">
                  <a:solidFill>
                    <a:srgbClr val="000000"/>
                  </a:solidFill>
                  <a:latin typeface="Calibri" pitchFamily="34" charset="0"/>
                  <a:sym typeface="Arial" charset="0"/>
                </a:endParaRPr>
              </a:p>
            </p:txBody>
          </p:sp>
          <p:pic>
            <p:nvPicPr>
              <p:cNvPr id="52250" name="Hình ảnh 22"/>
              <p:cNvPicPr>
                <a:picLocks noChangeAspect="1"/>
              </p:cNvPicPr>
              <p:nvPr/>
            </p:nvPicPr>
            <p:blipFill>
              <a:blip r:embed="rId4"/>
              <a:srcRect l="31483" t="5898" r="50745" b="64236"/>
              <a:stretch>
                <a:fillRect/>
              </a:stretch>
            </p:blipFill>
            <p:spPr bwMode="auto">
              <a:xfrm>
                <a:off x="237022" y="794871"/>
                <a:ext cx="576592" cy="968839"/>
              </a:xfrm>
              <a:prstGeom prst="rect">
                <a:avLst/>
              </a:prstGeom>
              <a:noFill/>
              <a:ln w="9525">
                <a:noFill/>
                <a:miter lim="800000"/>
                <a:headEnd/>
                <a:tailEnd/>
              </a:ln>
            </p:spPr>
          </p:pic>
        </p:grpSp>
        <p:grpSp>
          <p:nvGrpSpPr>
            <p:cNvPr id="52229" name="Nhóm 6"/>
            <p:cNvGrpSpPr>
              <a:grpSpLocks/>
            </p:cNvGrpSpPr>
            <p:nvPr/>
          </p:nvGrpSpPr>
          <p:grpSpPr bwMode="auto">
            <a:xfrm>
              <a:off x="96036" y="1537265"/>
              <a:ext cx="7990604" cy="976819"/>
              <a:chOff x="207253" y="1649202"/>
              <a:chExt cx="7990604" cy="976819"/>
            </a:xfrm>
          </p:grpSpPr>
          <p:grpSp>
            <p:nvGrpSpPr>
              <p:cNvPr id="52244" name="Nhóm 32"/>
              <p:cNvGrpSpPr>
                <a:grpSpLocks/>
              </p:cNvGrpSpPr>
              <p:nvPr/>
            </p:nvGrpSpPr>
            <p:grpSpPr bwMode="auto">
              <a:xfrm>
                <a:off x="442292" y="1789191"/>
                <a:ext cx="7755565" cy="658819"/>
                <a:chOff x="4749359" y="748193"/>
                <a:chExt cx="7755565" cy="658819"/>
              </a:xfrm>
            </p:grpSpPr>
            <p:sp>
              <p:nvSpPr>
                <p:cNvPr id="31" name="Hình chữ nhật: Góc Tròn 30">
                  <a:extLst>
                    <a:ext uri="{FF2B5EF4-FFF2-40B4-BE49-F238E27FC236}"/>
                  </a:extLst>
                </p:cNvPr>
                <p:cNvSpPr/>
                <p:nvPr/>
              </p:nvSpPr>
              <p:spPr>
                <a:xfrm>
                  <a:off x="5189821" y="748429"/>
                  <a:ext cx="7315315" cy="658363"/>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auto">
                    <a:spcBef>
                      <a:spcPts val="0"/>
                    </a:spcBef>
                    <a:spcAft>
                      <a:spcPts val="0"/>
                    </a:spcAft>
                    <a:buClr>
                      <a:srgbClr val="000000"/>
                    </a:buClr>
                    <a:defRPr/>
                  </a:pPr>
                  <a:endParaRPr lang="en-US" sz="1867" kern="0" dirty="0">
                    <a:solidFill>
                      <a:prstClr val="white"/>
                    </a:solidFill>
                    <a:sym typeface="Arial"/>
                  </a:endParaRPr>
                </a:p>
              </p:txBody>
            </p:sp>
            <p:sp>
              <p:nvSpPr>
                <p:cNvPr id="11" name="Hộp Văn bản 10">
                  <a:extLst>
                    <a:ext uri="{FF2B5EF4-FFF2-40B4-BE49-F238E27FC236}"/>
                  </a:extLst>
                </p:cNvPr>
                <p:cNvSpPr txBox="1"/>
                <p:nvPr/>
              </p:nvSpPr>
              <p:spPr>
                <a:xfrm>
                  <a:off x="4749283" y="804384"/>
                  <a:ext cx="7552253" cy="552406"/>
                </a:xfrm>
                <a:prstGeom prst="roundRect">
                  <a:avLst/>
                </a:prstGeom>
                <a:noFill/>
              </p:spPr>
              <p:txBody>
                <a:bodyPr>
                  <a:spAutoFit/>
                </a:bodyPr>
                <a:lstStyle/>
                <a:p>
                  <a:pPr algn="ctr" defTabSz="1217613">
                    <a:buClr>
                      <a:srgbClr val="000000"/>
                    </a:buClr>
                  </a:pPr>
                  <a:r>
                    <a:rPr lang="vi-VN" sz="3700">
                      <a:solidFill>
                        <a:srgbClr val="000000"/>
                      </a:solidFill>
                      <a:latin typeface="Calibri" pitchFamily="34" charset="0"/>
                      <a:sym typeface="Arial" charset="0"/>
                    </a:rPr>
                    <a:t>Vì sao hai bạn muốn đổi cuộc sống cho nhau?</a:t>
                  </a:r>
                  <a:endParaRPr lang="en-US" sz="3700">
                    <a:solidFill>
                      <a:srgbClr val="000000"/>
                    </a:solidFill>
                    <a:latin typeface="Calibri" pitchFamily="34" charset="0"/>
                    <a:sym typeface="Arial" charset="0"/>
                  </a:endParaRPr>
                </a:p>
              </p:txBody>
            </p:sp>
          </p:grpSp>
          <p:pic>
            <p:nvPicPr>
              <p:cNvPr id="30" name="Hình ảnh 29">
                <a:extLst>
                  <a:ext uri="{FF2B5EF4-FFF2-40B4-BE49-F238E27FC236}"/>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52230" name="Nhóm 12"/>
            <p:cNvGrpSpPr>
              <a:grpSpLocks/>
            </p:cNvGrpSpPr>
            <p:nvPr/>
          </p:nvGrpSpPr>
          <p:grpSpPr bwMode="auto">
            <a:xfrm>
              <a:off x="99114" y="2393380"/>
              <a:ext cx="8012244" cy="960400"/>
              <a:chOff x="200483" y="2614576"/>
              <a:chExt cx="8012244" cy="960400"/>
            </a:xfrm>
          </p:grpSpPr>
          <p:grpSp>
            <p:nvGrpSpPr>
              <p:cNvPr id="52240" name="Nhóm 11"/>
              <p:cNvGrpSpPr>
                <a:grpSpLocks/>
              </p:cNvGrpSpPr>
              <p:nvPr/>
            </p:nvGrpSpPr>
            <p:grpSpPr bwMode="auto">
              <a:xfrm>
                <a:off x="200483" y="2614576"/>
                <a:ext cx="8012244" cy="960400"/>
                <a:chOff x="200483" y="2614576"/>
                <a:chExt cx="8012244" cy="960400"/>
              </a:xfrm>
            </p:grpSpPr>
            <p:sp>
              <p:nvSpPr>
                <p:cNvPr id="38" name="Hình chữ nhật: Góc Tròn 37">
                  <a:extLst>
                    <a:ext uri="{FF2B5EF4-FFF2-40B4-BE49-F238E27FC236}"/>
                  </a:extLst>
                </p:cNvPr>
                <p:cNvSpPr/>
                <p:nvPr/>
              </p:nvSpPr>
              <p:spPr>
                <a:xfrm>
                  <a:off x="858618" y="2766584"/>
                  <a:ext cx="7354607" cy="68098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auto">
                    <a:spcBef>
                      <a:spcPts val="0"/>
                    </a:spcBef>
                    <a:spcAft>
                      <a:spcPts val="0"/>
                    </a:spcAft>
                    <a:buClr>
                      <a:srgbClr val="000000"/>
                    </a:buClr>
                    <a:defRPr/>
                  </a:pPr>
                  <a:endParaRPr lang="en-US" sz="1867" kern="0" dirty="0">
                    <a:solidFill>
                      <a:prstClr val="white"/>
                    </a:solidFill>
                    <a:sym typeface="Arial"/>
                  </a:endParaRPr>
                </a:p>
              </p:txBody>
            </p:sp>
            <p:pic>
              <p:nvPicPr>
                <p:cNvPr id="52243" name="Hình ảnh 36"/>
                <p:cNvPicPr>
                  <a:picLocks noChangeAspect="1"/>
                </p:cNvPicPr>
                <p:nvPr/>
              </p:nvPicPr>
              <p:blipFill>
                <a:blip r:embed="rId4"/>
                <a:srcRect l="71687" t="2707" r="6177" b="64703"/>
                <a:stretch>
                  <a:fillRect/>
                </a:stretch>
              </p:blipFill>
              <p:spPr bwMode="auto">
                <a:xfrm>
                  <a:off x="200483" y="2614576"/>
                  <a:ext cx="652364" cy="960400"/>
                </a:xfrm>
                <a:prstGeom prst="rect">
                  <a:avLst/>
                </a:prstGeom>
                <a:noFill/>
                <a:ln w="9525">
                  <a:noFill/>
                  <a:miter lim="800000"/>
                  <a:headEnd/>
                  <a:tailEnd/>
                </a:ln>
              </p:spPr>
            </p:pic>
          </p:grpSp>
          <p:sp>
            <p:nvSpPr>
              <p:cNvPr id="16" name="Hộp Văn bản 15">
                <a:extLst>
                  <a:ext uri="{FF2B5EF4-FFF2-40B4-BE49-F238E27FC236}"/>
                </a:extLst>
              </p:cNvPr>
              <p:cNvSpPr txBox="1"/>
              <p:nvPr/>
            </p:nvSpPr>
            <p:spPr>
              <a:xfrm>
                <a:off x="1044359" y="2715391"/>
                <a:ext cx="7137910" cy="807180"/>
              </a:xfrm>
              <a:prstGeom prst="rect">
                <a:avLst/>
              </a:prstGeom>
              <a:noFill/>
            </p:spPr>
            <p:txBody>
              <a:bodyPr>
                <a:spAutoFit/>
              </a:bodyPr>
              <a:lstStyle/>
              <a:p>
                <a:pPr algn="just" defTabSz="1217613">
                  <a:buClr>
                    <a:srgbClr val="000000"/>
                  </a:buClr>
                </a:pPr>
                <a:r>
                  <a:rPr lang="vi-VN" sz="3200">
                    <a:solidFill>
                      <a:srgbClr val="000000"/>
                    </a:solidFill>
                    <a:latin typeface="Calibri" pitchFamily="34" charset="0"/>
                    <a:sym typeface="Arial" charset="0"/>
                  </a:rPr>
                  <a:t>Hai bạn đã nhận ra điều gì khi thay đổi môi trường sống của mình?</a:t>
                </a:r>
                <a:endParaRPr lang="en-US" sz="3200">
                  <a:solidFill>
                    <a:srgbClr val="000000"/>
                  </a:solidFill>
                  <a:latin typeface="Calibri" pitchFamily="34" charset="0"/>
                  <a:sym typeface="Arial" charset="0"/>
                </a:endParaRPr>
              </a:p>
            </p:txBody>
          </p:sp>
        </p:grpSp>
        <p:grpSp>
          <p:nvGrpSpPr>
            <p:cNvPr id="52231" name="Nhóm 20"/>
            <p:cNvGrpSpPr>
              <a:grpSpLocks/>
            </p:cNvGrpSpPr>
            <p:nvPr/>
          </p:nvGrpSpPr>
          <p:grpSpPr bwMode="auto">
            <a:xfrm>
              <a:off x="116843" y="4166282"/>
              <a:ext cx="8939193" cy="904223"/>
              <a:chOff x="121505" y="4211559"/>
              <a:chExt cx="8939193" cy="904223"/>
            </a:xfrm>
          </p:grpSpPr>
          <p:sp>
            <p:nvSpPr>
              <p:cNvPr id="43" name="Hình chữ nhật: Góc Tròn 42">
                <a:extLst>
                  <a:ext uri="{FF2B5EF4-FFF2-40B4-BE49-F238E27FC236}"/>
                </a:extLst>
              </p:cNvPr>
              <p:cNvSpPr/>
              <p:nvPr/>
            </p:nvSpPr>
            <p:spPr>
              <a:xfrm>
                <a:off x="771437" y="4458609"/>
                <a:ext cx="8227348" cy="5369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auto">
                  <a:spcBef>
                    <a:spcPts val="0"/>
                  </a:spcBef>
                  <a:spcAft>
                    <a:spcPts val="0"/>
                  </a:spcAft>
                  <a:buClr>
                    <a:srgbClr val="000000"/>
                  </a:buClr>
                  <a:defRPr/>
                </a:pPr>
                <a:endParaRPr lang="en-US" sz="1867" kern="0">
                  <a:solidFill>
                    <a:prstClr val="white"/>
                  </a:solidFill>
                  <a:sym typeface="Arial"/>
                </a:endParaRPr>
              </a:p>
            </p:txBody>
          </p:sp>
          <p:sp>
            <p:nvSpPr>
              <p:cNvPr id="17" name="Hộp Văn bản 16">
                <a:extLst>
                  <a:ext uri="{FF2B5EF4-FFF2-40B4-BE49-F238E27FC236}"/>
                </a:extLst>
              </p:cNvPr>
              <p:cNvSpPr txBox="1"/>
              <p:nvPr/>
            </p:nvSpPr>
            <p:spPr>
              <a:xfrm>
                <a:off x="545214" y="4499087"/>
                <a:ext cx="8515484" cy="470259"/>
              </a:xfrm>
              <a:prstGeom prst="rect">
                <a:avLst/>
              </a:prstGeom>
              <a:noFill/>
            </p:spPr>
            <p:txBody>
              <a:bodyPr>
                <a:spAutoFit/>
              </a:bodyPr>
              <a:lstStyle/>
              <a:p>
                <a:pPr algn="ctr" defTabSz="1217613">
                  <a:buClr>
                    <a:srgbClr val="000000"/>
                  </a:buClr>
                </a:pPr>
                <a:r>
                  <a:rPr lang="vi-VN" sz="3400">
                    <a:solidFill>
                      <a:srgbClr val="000000"/>
                    </a:solidFill>
                    <a:latin typeface="Calibri" pitchFamily="34" charset="0"/>
                    <a:sym typeface="Arial" charset="0"/>
                  </a:rPr>
                  <a:t>Tìm đọc đoạn văn trong bài có nội dung tương ứng với mỗi ý</a:t>
                </a:r>
                <a:endParaRPr lang="en-US" sz="3400">
                  <a:solidFill>
                    <a:srgbClr val="000000"/>
                  </a:solidFill>
                  <a:latin typeface="Calibri" pitchFamily="34" charset="0"/>
                  <a:sym typeface="Arial" charset="0"/>
                </a:endParaRPr>
              </a:p>
            </p:txBody>
          </p:sp>
          <p:pic>
            <p:nvPicPr>
              <p:cNvPr id="52239" name="Hình ảnh 44"/>
              <p:cNvPicPr>
                <a:picLocks noChangeAspect="1"/>
              </p:cNvPicPr>
              <p:nvPr/>
            </p:nvPicPr>
            <p:blipFill>
              <a:blip r:embed="rId4"/>
              <a:srcRect l="30952" t="35570" r="49998" b="37592"/>
              <a:stretch>
                <a:fillRect/>
              </a:stretch>
            </p:blipFill>
            <p:spPr bwMode="auto">
              <a:xfrm>
                <a:off x="121505" y="4211559"/>
                <a:ext cx="641795" cy="904223"/>
              </a:xfrm>
              <a:prstGeom prst="rect">
                <a:avLst/>
              </a:prstGeom>
              <a:noFill/>
              <a:ln w="9525">
                <a:noFill/>
                <a:miter lim="800000"/>
                <a:headEnd/>
                <a:tailEnd/>
              </a:ln>
            </p:spPr>
          </p:pic>
        </p:grpSp>
        <p:grpSp>
          <p:nvGrpSpPr>
            <p:cNvPr id="52232" name="Nhóm 17"/>
            <p:cNvGrpSpPr>
              <a:grpSpLocks/>
            </p:cNvGrpSpPr>
            <p:nvPr/>
          </p:nvGrpSpPr>
          <p:grpSpPr bwMode="auto">
            <a:xfrm>
              <a:off x="0" y="3286809"/>
              <a:ext cx="8607972" cy="970136"/>
              <a:chOff x="8624" y="3369268"/>
              <a:chExt cx="8607972" cy="970136"/>
            </a:xfrm>
          </p:grpSpPr>
          <p:grpSp>
            <p:nvGrpSpPr>
              <p:cNvPr id="52233" name="Nhóm 13"/>
              <p:cNvGrpSpPr>
                <a:grpSpLocks/>
              </p:cNvGrpSpPr>
              <p:nvPr/>
            </p:nvGrpSpPr>
            <p:grpSpPr bwMode="auto">
              <a:xfrm>
                <a:off x="757024" y="3480137"/>
                <a:ext cx="7859572" cy="859267"/>
                <a:chOff x="856075" y="3661610"/>
                <a:chExt cx="7859572" cy="859267"/>
              </a:xfrm>
            </p:grpSpPr>
            <p:sp>
              <p:nvSpPr>
                <p:cNvPr id="50" name="Hình chữ nhật: Góc Tròn 49">
                  <a:extLst>
                    <a:ext uri="{FF2B5EF4-FFF2-40B4-BE49-F238E27FC236}"/>
                  </a:extLst>
                </p:cNvPr>
                <p:cNvSpPr/>
                <p:nvPr/>
              </p:nvSpPr>
              <p:spPr>
                <a:xfrm>
                  <a:off x="875641" y="3661740"/>
                  <a:ext cx="7840388" cy="820277"/>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auto">
                    <a:spcBef>
                      <a:spcPts val="0"/>
                    </a:spcBef>
                    <a:spcAft>
                      <a:spcPts val="0"/>
                    </a:spcAft>
                    <a:buClr>
                      <a:srgbClr val="000000"/>
                    </a:buClr>
                    <a:defRPr/>
                  </a:pPr>
                  <a:endParaRPr lang="en-US" sz="1867" kern="0" dirty="0">
                    <a:solidFill>
                      <a:prstClr val="white"/>
                    </a:solidFill>
                    <a:sym typeface="Arial"/>
                  </a:endParaRPr>
                </a:p>
              </p:txBody>
            </p:sp>
            <p:sp>
              <p:nvSpPr>
                <p:cNvPr id="20" name="Hộp Văn bản 19">
                  <a:extLst>
                    <a:ext uri="{FF2B5EF4-FFF2-40B4-BE49-F238E27FC236}"/>
                  </a:extLst>
                </p:cNvPr>
                <p:cNvSpPr txBox="1"/>
                <p:nvPr/>
              </p:nvSpPr>
              <p:spPr>
                <a:xfrm>
                  <a:off x="856590" y="3712934"/>
                  <a:ext cx="7811813" cy="808371"/>
                </a:xfrm>
                <a:prstGeom prst="rect">
                  <a:avLst/>
                </a:prstGeom>
                <a:noFill/>
              </p:spPr>
              <p:txBody>
                <a:bodyPr>
                  <a:spAutoFit/>
                </a:bodyPr>
                <a:lstStyle/>
                <a:p>
                  <a:pPr algn="just" defTabSz="1217613">
                    <a:buClr>
                      <a:srgbClr val="000000"/>
                    </a:buClr>
                  </a:pPr>
                  <a:r>
                    <a:rPr lang="vi-VN" sz="3200">
                      <a:solidFill>
                        <a:srgbClr val="000000"/>
                      </a:solidFill>
                      <a:latin typeface="Calibri" pitchFamily="34" charset="0"/>
                      <a:sym typeface="Arial" charset="0"/>
                    </a:rPr>
                    <a:t>Các bạn cảm thấy thế nào khi quay lại cuộc sống trước đây của mình?</a:t>
                  </a:r>
                  <a:endParaRPr lang="en-US" sz="3200">
                    <a:solidFill>
                      <a:srgbClr val="000000"/>
                    </a:solidFill>
                    <a:latin typeface="Calibri" pitchFamily="34" charset="0"/>
                    <a:sym typeface="Arial" charset="0"/>
                  </a:endParaRPr>
                </a:p>
              </p:txBody>
            </p:sp>
          </p:grpSp>
          <p:pic>
            <p:nvPicPr>
              <p:cNvPr id="52234" name="Hình ảnh 48"/>
              <p:cNvPicPr>
                <a:picLocks noChangeAspect="1"/>
              </p:cNvPicPr>
              <p:nvPr/>
            </p:nvPicPr>
            <p:blipFill>
              <a:blip r:embed="rId4"/>
              <a:srcRect l="8955" t="37666" r="68907" b="36153"/>
              <a:stretch>
                <a:fillRect/>
              </a:stretch>
            </p:blipFill>
            <p:spPr bwMode="auto">
              <a:xfrm>
                <a:off x="8624" y="3369268"/>
                <a:ext cx="733592" cy="867626"/>
              </a:xfrm>
              <a:prstGeom prst="rect">
                <a:avLst/>
              </a:prstGeom>
              <a:noFill/>
              <a:ln w="9525">
                <a:noFill/>
                <a:miter lim="800000"/>
                <a:headEnd/>
                <a:tailEnd/>
              </a:ln>
            </p:spPr>
          </p:pic>
        </p:grpSp>
      </p:grpSp>
      <p:pic>
        <p:nvPicPr>
          <p:cNvPr id="52227" name="Picture 1"/>
          <p:cNvPicPr>
            <a:picLocks noChangeAspect="1"/>
          </p:cNvPicPr>
          <p:nvPr/>
        </p:nvPicPr>
        <p:blipFill>
          <a:blip r:embed="rId5"/>
          <a:srcRect/>
          <a:stretch>
            <a:fillRect/>
          </a:stretch>
        </p:blipFill>
        <p:spPr bwMode="auto">
          <a:xfrm>
            <a:off x="1119188" y="-153988"/>
            <a:ext cx="9931400" cy="1317626"/>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770" name="图片 4"/>
          <p:cNvPicPr>
            <a:picLocks noChangeAspect="1"/>
          </p:cNvPicPr>
          <p:nvPr/>
        </p:nvPicPr>
        <p:blipFill>
          <a:blip r:embed="rId4"/>
          <a:srcRect t="46841"/>
          <a:stretch>
            <a:fillRect/>
          </a:stretch>
        </p:blipFill>
        <p:spPr bwMode="auto">
          <a:xfrm>
            <a:off x="0" y="3213100"/>
            <a:ext cx="12192000" cy="3644900"/>
          </a:xfrm>
          <a:prstGeom prst="rect">
            <a:avLst/>
          </a:prstGeom>
          <a:noFill/>
          <a:ln w="9525">
            <a:noFill/>
            <a:miter lim="800000"/>
            <a:headEnd/>
            <a:tailEnd/>
          </a:ln>
        </p:spPr>
      </p:pic>
      <p:pic>
        <p:nvPicPr>
          <p:cNvPr id="32771" name="Picture 23"/>
          <p:cNvPicPr>
            <a:picLocks noChangeAspect="1"/>
          </p:cNvPicPr>
          <p:nvPr/>
        </p:nvPicPr>
        <p:blipFill>
          <a:blip r:embed="rId5"/>
          <a:srcRect/>
          <a:stretch>
            <a:fillRect/>
          </a:stretch>
        </p:blipFill>
        <p:spPr bwMode="auto">
          <a:xfrm>
            <a:off x="3938588" y="261938"/>
            <a:ext cx="4271962" cy="1238250"/>
          </a:xfrm>
          <a:prstGeom prst="rect">
            <a:avLst/>
          </a:prstGeom>
          <a:noFill/>
          <a:ln w="9525">
            <a:noFill/>
            <a:miter lim="800000"/>
            <a:headEnd/>
            <a:tailEnd/>
          </a:ln>
        </p:spPr>
      </p:pic>
      <p:pic>
        <p:nvPicPr>
          <p:cNvPr id="29" name="Picture 28"/>
          <p:cNvPicPr>
            <a:picLocks noChangeAspect="1"/>
          </p:cNvPicPr>
          <p:nvPr/>
        </p:nvPicPr>
        <p:blipFill>
          <a:blip r:embed="rId6"/>
          <a:srcRect/>
          <a:stretch>
            <a:fillRect/>
          </a:stretch>
        </p:blipFill>
        <p:spPr bwMode="auto">
          <a:xfrm>
            <a:off x="1279525" y="973138"/>
            <a:ext cx="1536700" cy="1425575"/>
          </a:xfrm>
          <a:prstGeom prst="rect">
            <a:avLst/>
          </a:prstGeom>
          <a:noFill/>
          <a:ln w="9525">
            <a:noFill/>
            <a:miter lim="800000"/>
            <a:headEnd/>
            <a:tailEnd/>
          </a:ln>
        </p:spPr>
      </p:pic>
      <p:pic>
        <p:nvPicPr>
          <p:cNvPr id="36" name="Picture 35"/>
          <p:cNvPicPr>
            <a:picLocks noChangeAspect="1"/>
          </p:cNvPicPr>
          <p:nvPr/>
        </p:nvPicPr>
        <p:blipFill>
          <a:blip r:embed="rId7"/>
          <a:srcRect/>
          <a:stretch>
            <a:fillRect/>
          </a:stretch>
        </p:blipFill>
        <p:spPr bwMode="auto">
          <a:xfrm>
            <a:off x="3968750" y="1627188"/>
            <a:ext cx="3816350" cy="841375"/>
          </a:xfrm>
          <a:prstGeom prst="rect">
            <a:avLst/>
          </a:prstGeom>
          <a:noFill/>
          <a:ln w="9525">
            <a:noFill/>
            <a:miter lim="800000"/>
            <a:headEnd/>
            <a:tailEnd/>
          </a:ln>
        </p:spPr>
      </p:pic>
      <p:pic>
        <p:nvPicPr>
          <p:cNvPr id="37" name="Picture 36"/>
          <p:cNvPicPr>
            <a:picLocks noChangeAspect="1"/>
          </p:cNvPicPr>
          <p:nvPr/>
        </p:nvPicPr>
        <p:blipFill>
          <a:blip r:embed="rId8"/>
          <a:srcRect/>
          <a:stretch>
            <a:fillRect/>
          </a:stretch>
        </p:blipFill>
        <p:spPr bwMode="auto">
          <a:xfrm>
            <a:off x="1425575" y="2574925"/>
            <a:ext cx="9474200" cy="3041650"/>
          </a:xfrm>
          <a:prstGeom prst="rect">
            <a:avLst/>
          </a:prstGeom>
          <a:noFill/>
          <a:ln w="9525">
            <a:noFill/>
            <a:miter lim="800000"/>
            <a:headEnd/>
            <a:tailEnd/>
          </a:ln>
        </p:spPr>
      </p:pic>
      <p:pic>
        <p:nvPicPr>
          <p:cNvPr id="32775" name="Picture 38" descr="A green and yellow lizard&#10;&#10;Description automatically generated"/>
          <p:cNvPicPr>
            <a:picLocks noChangeAspect="1"/>
          </p:cNvPicPr>
          <p:nvPr/>
        </p:nvPicPr>
        <p:blipFill>
          <a:blip r:embed="rId9"/>
          <a:srcRect/>
          <a:stretch>
            <a:fillRect/>
          </a:stretch>
        </p:blipFill>
        <p:spPr bwMode="auto">
          <a:xfrm>
            <a:off x="-177800" y="3941763"/>
            <a:ext cx="2654300" cy="2916237"/>
          </a:xfrm>
          <a:prstGeom prst="rect">
            <a:avLst/>
          </a:prstGeom>
          <a:noFill/>
          <a:ln w="9525">
            <a:noFill/>
            <a:miter lim="800000"/>
            <a:headEnd/>
            <a:tailEnd/>
          </a:ln>
        </p:spPr>
      </p:pic>
      <p:pic>
        <p:nvPicPr>
          <p:cNvPr id="32776" name="Picture 40" descr="A green lizard on a black background&#10;&#10;Description automatically generated with medium confidence"/>
          <p:cNvPicPr>
            <a:picLocks noChangeAspect="1"/>
          </p:cNvPicPr>
          <p:nvPr/>
        </p:nvPicPr>
        <p:blipFill>
          <a:blip r:embed="rId10"/>
          <a:srcRect/>
          <a:stretch>
            <a:fillRect/>
          </a:stretch>
        </p:blipFill>
        <p:spPr bwMode="auto">
          <a:xfrm>
            <a:off x="8267700" y="314325"/>
            <a:ext cx="2943225" cy="33051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extLst>
          </p:cNvPr>
          <p:cNvSpPr/>
          <p:nvPr/>
        </p:nvSpPr>
        <p:spPr>
          <a:xfrm>
            <a:off x="279400" y="1839913"/>
            <a:ext cx="11771313" cy="2911475"/>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extLst>
          </a:ln>
        </p:spPr>
        <p:style>
          <a:lnRef idx="2">
            <a:schemeClr val="dk1"/>
          </a:lnRef>
          <a:fillRef idx="1">
            <a:schemeClr val="lt1"/>
          </a:fillRef>
          <a:effectRef idx="0">
            <a:schemeClr val="dk1"/>
          </a:effectRef>
          <a:fontRef idx="minor">
            <a:schemeClr val="dk1"/>
          </a:fontRef>
        </p:style>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auto">
              <a:spcBef>
                <a:spcPts val="0"/>
              </a:spcBef>
              <a:spcAft>
                <a:spcPts val="0"/>
              </a:spcAft>
              <a:defRPr/>
            </a:pPr>
            <a:endParaRPr lang="en-US" sz="1800" kern="0" dirty="0">
              <a:solidFill>
                <a:prstClr val="white"/>
              </a:solidFill>
              <a:latin typeface="等线" panose="020F0502020204030204"/>
              <a:sym typeface="Arial"/>
            </a:endParaRPr>
          </a:p>
        </p:txBody>
      </p:sp>
      <p:grpSp>
        <p:nvGrpSpPr>
          <p:cNvPr id="54275" name="Nhóm 26"/>
          <p:cNvGrpSpPr>
            <a:grpSpLocks/>
          </p:cNvGrpSpPr>
          <p:nvPr/>
        </p:nvGrpSpPr>
        <p:grpSpPr bwMode="auto">
          <a:xfrm>
            <a:off x="161925" y="314325"/>
            <a:ext cx="10682288" cy="1304925"/>
            <a:chOff x="237022" y="794871"/>
            <a:chExt cx="8012464" cy="978163"/>
          </a:xfrm>
        </p:grpSpPr>
        <p:sp>
          <p:nvSpPr>
            <p:cNvPr id="24" name="Hình chữ nhật: Góc Tròn 23">
              <a:extLst>
                <a:ext uri="{FF2B5EF4-FFF2-40B4-BE49-F238E27FC236}"/>
              </a:extLst>
            </p:cNvPr>
            <p:cNvSpPr/>
            <p:nvPr/>
          </p:nvSpPr>
          <p:spPr>
            <a:xfrm>
              <a:off x="900262" y="835330"/>
              <a:ext cx="7258728" cy="937704"/>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auto">
                <a:spcBef>
                  <a:spcPts val="0"/>
                </a:spcBef>
                <a:spcAft>
                  <a:spcPts val="0"/>
                </a:spcAft>
                <a:buClr>
                  <a:srgbClr val="000000"/>
                </a:buClr>
                <a:defRPr/>
              </a:pPr>
              <a:endParaRPr lang="en-US" sz="1867" kern="0" dirty="0">
                <a:solidFill>
                  <a:srgbClr val="F0F0F0"/>
                </a:solidFill>
                <a:sym typeface="Arial"/>
              </a:endParaRPr>
            </a:p>
          </p:txBody>
        </p:sp>
        <p:sp>
          <p:nvSpPr>
            <p:cNvPr id="19" name="Hộp Văn bản 18">
              <a:extLst>
                <a:ext uri="{FF2B5EF4-FFF2-40B4-BE49-F238E27FC236}"/>
              </a:extLst>
            </p:cNvPr>
            <p:cNvSpPr txBox="1"/>
            <p:nvPr/>
          </p:nvSpPr>
          <p:spPr>
            <a:xfrm>
              <a:off x="856205" y="928149"/>
              <a:ext cx="7393281" cy="807996"/>
            </a:xfrm>
            <a:prstGeom prst="rect">
              <a:avLst/>
            </a:prstGeom>
            <a:noFill/>
          </p:spPr>
          <p:txBody>
            <a:bodyPr>
              <a:spAutoFit/>
            </a:bodyPr>
            <a:lstStyle/>
            <a:p>
              <a:pPr algn="ctr" defTabSz="1217613">
                <a:buClr>
                  <a:srgbClr val="000000"/>
                </a:buClr>
              </a:pPr>
              <a:r>
                <a:rPr lang="vi-VN" sz="3200" b="1">
                  <a:solidFill>
                    <a:srgbClr val="000000"/>
                  </a:solidFill>
                  <a:latin typeface="Calibri" pitchFamily="34" charset="0"/>
                  <a:sym typeface="Arial" charset="0"/>
                </a:rPr>
                <a:t> Thằn lằn xanh và tắc kè đã tự giới thiệu những gì trong lần đầu gặp gỡ?</a:t>
              </a:r>
            </a:p>
          </p:txBody>
        </p:sp>
        <p:pic>
          <p:nvPicPr>
            <p:cNvPr id="54288" name="Hình ảnh 22"/>
            <p:cNvPicPr>
              <a:picLocks noChangeAspect="1"/>
            </p:cNvPicPr>
            <p:nvPr/>
          </p:nvPicPr>
          <p:blipFill>
            <a:blip r:embed="rId6"/>
            <a:srcRect l="31483" t="5898" r="50745" b="64236"/>
            <a:stretch>
              <a:fillRect/>
            </a:stretch>
          </p:blipFill>
          <p:spPr bwMode="auto">
            <a:xfrm>
              <a:off x="237022" y="794871"/>
              <a:ext cx="576592" cy="968839"/>
            </a:xfrm>
            <a:prstGeom prst="rect">
              <a:avLst/>
            </a:prstGeom>
            <a:noFill/>
            <a:ln w="9525">
              <a:noFill/>
              <a:miter lim="800000"/>
              <a:headEnd/>
              <a:tailEnd/>
            </a:ln>
          </p:spPr>
        </p:pic>
      </p:grpSp>
      <p:grpSp>
        <p:nvGrpSpPr>
          <p:cNvPr id="53" name="Nhóm 52">
            <a:extLst>
              <a:ext uri="{FF2B5EF4-FFF2-40B4-BE49-F238E27FC236}"/>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extLst>
            </a:ln>
          </p:spPr>
          <p:style>
            <a:lnRef idx="2">
              <a:schemeClr val="dk1"/>
            </a:lnRef>
            <a:fillRef idx="1">
              <a:schemeClr val="lt1"/>
            </a:fillRef>
            <a:effectRef idx="0">
              <a:schemeClr val="dk1"/>
            </a:effectRef>
            <a:fontRef idx="minor">
              <a:schemeClr val="dk1"/>
            </a:fontRef>
          </p:style>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auto">
                <a:spcBef>
                  <a:spcPts val="0"/>
                </a:spcBef>
                <a:spcAft>
                  <a:spcPts val="0"/>
                </a:spcAft>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extLst>
            </p:cNvPr>
            <p:cNvSpPr txBox="1"/>
            <p:nvPr/>
          </p:nvSpPr>
          <p:spPr>
            <a:xfrm>
              <a:off x="489082" y="1588647"/>
              <a:ext cx="8181599" cy="2105363"/>
            </a:xfrm>
            <a:prstGeom prst="rect">
              <a:avLst/>
            </a:prstGeom>
            <a:noFill/>
          </p:spPr>
          <p:txBody>
            <a:bodyPr>
              <a:spAutoFit/>
            </a:bodyPr>
            <a:lstStyle/>
            <a:p>
              <a:pPr algn="just" defTabSz="1219170" fontAlgn="auto">
                <a:spcBef>
                  <a:spcPts val="0"/>
                </a:spcBef>
                <a:spcAft>
                  <a:spcPts val="0"/>
                </a:spcAft>
                <a:buClr>
                  <a:srgbClr val="000000"/>
                </a:buClr>
                <a:defRP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fontAlgn="auto">
                <a:spcBef>
                  <a:spcPts val="0"/>
                </a:spcBef>
                <a:spcAft>
                  <a:spcPts val="0"/>
                </a:spcAft>
                <a:buClr>
                  <a:srgbClr val="000000"/>
                </a:buClr>
                <a:defRP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fontAlgn="auto">
                <a:spcBef>
                  <a:spcPts val="0"/>
                </a:spcBef>
                <a:spcAft>
                  <a:spcPts val="0"/>
                </a:spcAft>
                <a:buClr>
                  <a:srgbClr val="000000"/>
                </a:buClr>
                <a:defRP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extLst>
          </p:cNvPr>
          <p:cNvSpPr/>
          <p:nvPr/>
        </p:nvSpPr>
        <p:spPr>
          <a:xfrm>
            <a:off x="998538" y="2586038"/>
            <a:ext cx="10488612" cy="49371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a:p>
        </p:txBody>
      </p:sp>
      <p:sp>
        <p:nvSpPr>
          <p:cNvPr id="3" name="Rectangle 2">
            <a:extLst>
              <a:ext uri="{FF2B5EF4-FFF2-40B4-BE49-F238E27FC236}"/>
            </a:extLst>
          </p:cNvPr>
          <p:cNvSpPr/>
          <p:nvPr/>
        </p:nvSpPr>
        <p:spPr>
          <a:xfrm>
            <a:off x="746125" y="3152775"/>
            <a:ext cx="1712913" cy="40957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a:p>
        </p:txBody>
      </p:sp>
      <p:sp>
        <p:nvSpPr>
          <p:cNvPr id="4" name="Rectangle 3">
            <a:extLst>
              <a:ext uri="{FF2B5EF4-FFF2-40B4-BE49-F238E27FC236}"/>
            </a:extLst>
          </p:cNvPr>
          <p:cNvSpPr/>
          <p:nvPr/>
        </p:nvSpPr>
        <p:spPr>
          <a:xfrm>
            <a:off x="966788" y="3594100"/>
            <a:ext cx="10490200" cy="431800"/>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a:p>
        </p:txBody>
      </p:sp>
      <p:grpSp>
        <p:nvGrpSpPr>
          <p:cNvPr id="5" name="Nhóm 43"/>
          <p:cNvGrpSpPr>
            <a:grpSpLocks/>
          </p:cNvGrpSpPr>
          <p:nvPr/>
        </p:nvGrpSpPr>
        <p:grpSpPr bwMode="auto">
          <a:xfrm>
            <a:off x="398463" y="4613275"/>
            <a:ext cx="11058525" cy="2366963"/>
            <a:chOff x="125141" y="2606072"/>
            <a:chExt cx="8917409" cy="2366812"/>
          </a:xfrm>
        </p:grpSpPr>
        <p:grpSp>
          <p:nvGrpSpPr>
            <p:cNvPr id="54281" name="Nhóm 34"/>
            <p:cNvGrpSpPr>
              <a:grpSpLocks/>
            </p:cNvGrpSpPr>
            <p:nvPr/>
          </p:nvGrpSpPr>
          <p:grpSpPr bwMode="auto">
            <a:xfrm>
              <a:off x="393700" y="3109912"/>
              <a:ext cx="8531005" cy="1550500"/>
              <a:chOff x="393699" y="2878733"/>
              <a:chExt cx="8531005" cy="1550500"/>
            </a:xfrm>
          </p:grpSpPr>
          <p:sp>
            <p:nvSpPr>
              <p:cNvPr id="9" name="Hình chữ nhật: Góc Tròn 33">
                <a:extLst>
                  <a:ext uri="{FF2B5EF4-FFF2-40B4-BE49-F238E27FC236}"/>
                </a:extLst>
              </p:cNvPr>
              <p:cNvSpPr/>
              <p:nvPr/>
            </p:nvSpPr>
            <p:spPr>
              <a:xfrm>
                <a:off x="393968" y="2878099"/>
                <a:ext cx="8530809" cy="153183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85" name="Hộp Văn bản 32"/>
              <p:cNvSpPr txBox="1">
                <a:spLocks noChangeArrowheads="1"/>
              </p:cNvSpPr>
              <p:nvPr/>
            </p:nvSpPr>
            <p:spPr bwMode="auto">
              <a:xfrm>
                <a:off x="558974" y="3044238"/>
                <a:ext cx="8318300" cy="1384995"/>
              </a:xfrm>
              <a:prstGeom prst="rect">
                <a:avLst/>
              </a:prstGeom>
              <a:noFill/>
              <a:ln w="9525">
                <a:noFill/>
                <a:miter lim="800000"/>
                <a:headEnd/>
                <a:tailEnd/>
              </a:ln>
            </p:spPr>
            <p:txBody>
              <a:bodyPr>
                <a:spAutoFit/>
              </a:bodyPr>
              <a:lstStyle/>
              <a:p>
                <a:pPr algn="just"/>
                <a:r>
                  <a:rPr lang="en-US" sz="2800" b="1">
                    <a:solidFill>
                      <a:srgbClr val="FF0000"/>
                    </a:solidFill>
                    <a:latin typeface="Calibri" pitchFamily="34" charset="0"/>
                  </a:rPr>
                  <a:t>Các bạn đã tự giới thiệu tên (thằn lằn xanh, tắc kè) và tập tính của mình (thằn lằn xanh đi kiếm ăn vào ban ngày, tắc kè đi kiếm ăn vào buổi tối.)</a:t>
                </a:r>
                <a:endParaRPr lang="vi-VN" sz="2800" b="1">
                  <a:solidFill>
                    <a:srgbClr val="FF0000"/>
                  </a:solidFill>
                  <a:latin typeface="Calibri" pitchFamily="34" charset="0"/>
                </a:endParaRPr>
              </a:p>
            </p:txBody>
          </p:sp>
        </p:grpSp>
        <p:pic>
          <p:nvPicPr>
            <p:cNvPr id="7" name="Hình ảnh 42">
              <a:extLst>
                <a:ext uri="{FF2B5EF4-FFF2-40B4-BE49-F238E27FC236}"/>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56322" name="Nhóm 1"/>
          <p:cNvGrpSpPr>
            <a:grpSpLocks/>
          </p:cNvGrpSpPr>
          <p:nvPr/>
        </p:nvGrpSpPr>
        <p:grpSpPr bwMode="auto">
          <a:xfrm>
            <a:off x="279400" y="222250"/>
            <a:ext cx="10655300" cy="1301750"/>
            <a:chOff x="207253" y="1728030"/>
            <a:chExt cx="7990604" cy="976819"/>
          </a:xfrm>
        </p:grpSpPr>
        <p:grpSp>
          <p:nvGrpSpPr>
            <p:cNvPr id="56336" name="Nhóm 2"/>
            <p:cNvGrpSpPr>
              <a:grpSpLocks/>
            </p:cNvGrpSpPr>
            <p:nvPr/>
          </p:nvGrpSpPr>
          <p:grpSpPr bwMode="auto">
            <a:xfrm>
              <a:off x="501914" y="1868019"/>
              <a:ext cx="7695943" cy="658819"/>
              <a:chOff x="4808981" y="827021"/>
              <a:chExt cx="7695943" cy="658819"/>
            </a:xfrm>
          </p:grpSpPr>
          <p:sp>
            <p:nvSpPr>
              <p:cNvPr id="5" name="Hình chữ nhật: Góc Tròn 4">
                <a:extLst>
                  <a:ext uri="{FF2B5EF4-FFF2-40B4-BE49-F238E27FC236}"/>
                </a:extLst>
              </p:cNvPr>
              <p:cNvSpPr/>
              <p:nvPr/>
            </p:nvSpPr>
            <p:spPr>
              <a:xfrm>
                <a:off x="5190521" y="827599"/>
                <a:ext cx="7314403" cy="658757"/>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auto">
                  <a:spcBef>
                    <a:spcPts val="0"/>
                  </a:spcBef>
                  <a:spcAft>
                    <a:spcPts val="0"/>
                  </a:spcAft>
                  <a:buClr>
                    <a:srgbClr val="000000"/>
                  </a:buClr>
                  <a:defRPr/>
                </a:pPr>
                <a:endParaRPr lang="en-US" sz="1867" kern="0" dirty="0">
                  <a:solidFill>
                    <a:prstClr val="white"/>
                  </a:solidFill>
                  <a:sym typeface="Arial"/>
                </a:endParaRPr>
              </a:p>
            </p:txBody>
          </p:sp>
          <p:sp>
            <p:nvSpPr>
              <p:cNvPr id="6" name="Hộp Văn bản 5">
                <a:extLst>
                  <a:ext uri="{FF2B5EF4-FFF2-40B4-BE49-F238E27FC236}"/>
                </a:extLst>
              </p:cNvPr>
              <p:cNvSpPr txBox="1"/>
              <p:nvPr/>
            </p:nvSpPr>
            <p:spPr>
              <a:xfrm>
                <a:off x="4809563" y="853806"/>
                <a:ext cx="7576312" cy="552737"/>
              </a:xfrm>
              <a:prstGeom prst="roundRect">
                <a:avLst/>
              </a:prstGeom>
              <a:noFill/>
            </p:spPr>
            <p:txBody>
              <a:bodyPr>
                <a:spAutoFit/>
              </a:bodyPr>
              <a:lstStyle/>
              <a:p>
                <a:pPr algn="ctr" defTabSz="1217613">
                  <a:buClr>
                    <a:srgbClr val="000000"/>
                  </a:buClr>
                </a:pPr>
                <a:r>
                  <a:rPr lang="vi-VN" sz="3700">
                    <a:solidFill>
                      <a:srgbClr val="000000"/>
                    </a:solidFill>
                    <a:latin typeface="Calibri" pitchFamily="34" charset="0"/>
                    <a:sym typeface="Arial" charset="0"/>
                  </a:rPr>
                  <a:t>Vì sao hai bạn muốn đổi cuộc sống cho nhau?</a:t>
                </a:r>
              </a:p>
            </p:txBody>
          </p:sp>
        </p:grpSp>
        <p:pic>
          <p:nvPicPr>
            <p:cNvPr id="4" name="Hình ảnh 3">
              <a:extLst>
                <a:ext uri="{FF2B5EF4-FFF2-40B4-BE49-F238E27FC236}"/>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extLst>
          </p:cNvPr>
          <p:cNvSpPr/>
          <p:nvPr/>
        </p:nvSpPr>
        <p:spPr>
          <a:xfrm>
            <a:off x="331788" y="1428750"/>
            <a:ext cx="11771312" cy="3521075"/>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extLst>
          </a:ln>
        </p:spPr>
        <p:style>
          <a:lnRef idx="2">
            <a:schemeClr val="dk1"/>
          </a:lnRef>
          <a:fillRef idx="1">
            <a:schemeClr val="lt1"/>
          </a:fillRef>
          <a:effectRef idx="0">
            <a:schemeClr val="dk1"/>
          </a:effectRef>
          <a:fontRef idx="minor">
            <a:schemeClr val="dk1"/>
          </a:fontRef>
        </p:style>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auto">
              <a:spcBef>
                <a:spcPts val="0"/>
              </a:spcBef>
              <a:spcAft>
                <a:spcPts val="0"/>
              </a:spcAft>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extLst>
            </a:ln>
          </p:spPr>
          <p:style>
            <a:lnRef idx="2">
              <a:schemeClr val="dk1"/>
            </a:lnRef>
            <a:fillRef idx="1">
              <a:schemeClr val="lt1"/>
            </a:fillRef>
            <a:effectRef idx="0">
              <a:schemeClr val="dk1"/>
            </a:effectRef>
            <a:fontRef idx="minor">
              <a:schemeClr val="dk1"/>
            </a:fontRef>
          </p:style>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auto">
                <a:spcBef>
                  <a:spcPts val="0"/>
                </a:spcBef>
                <a:spcAft>
                  <a:spcPts val="0"/>
                </a:spcAft>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extLst>
            </p:cNvPr>
            <p:cNvSpPr txBox="1"/>
            <p:nvPr/>
          </p:nvSpPr>
          <p:spPr>
            <a:xfrm>
              <a:off x="489082" y="1588647"/>
              <a:ext cx="8181599" cy="4214116"/>
            </a:xfrm>
            <a:prstGeom prst="rect">
              <a:avLst/>
            </a:prstGeom>
            <a:noFill/>
          </p:spPr>
          <p:txBody>
            <a:bodyPr>
              <a:spAutoFit/>
            </a:bodyPr>
            <a:lstStyle/>
            <a:p>
              <a:pPr algn="just" defTabSz="1219170" fontAlgn="auto">
                <a:spcBef>
                  <a:spcPts val="0"/>
                </a:spcBef>
                <a:spcAft>
                  <a:spcPts val="0"/>
                </a:spcAft>
                <a:buClr>
                  <a:srgbClr val="000000"/>
                </a:buClr>
                <a:defRP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fontAlgn="auto">
                <a:spcBef>
                  <a:spcPts val="0"/>
                </a:spcBef>
                <a:spcAft>
                  <a:spcPts val="0"/>
                </a:spcAft>
                <a:buClr>
                  <a:srgbClr val="000000"/>
                </a:buClr>
                <a:defRP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fontAlgn="auto">
                <a:spcBef>
                  <a:spcPts val="0"/>
                </a:spcBef>
                <a:spcAft>
                  <a:spcPts val="0"/>
                </a:spcAft>
                <a:buClr>
                  <a:srgbClr val="000000"/>
                </a:buClr>
                <a:defRPr/>
              </a:pPr>
              <a:r>
                <a:rPr lang="vi-VN" sz="2800" kern="0" dirty="0">
                  <a:solidFill>
                    <a:prstClr val="black"/>
                  </a:solidFill>
                  <a:latin typeface="Calibri"/>
                  <a:cs typeface="Arial"/>
                  <a:sym typeface="Arial"/>
                </a:rPr>
                <a:t>   Thằn lằn xanh khoái chí:</a:t>
              </a:r>
            </a:p>
            <a:p>
              <a:pPr algn="just" defTabSz="1219170" fontAlgn="auto">
                <a:spcBef>
                  <a:spcPts val="0"/>
                </a:spcBef>
                <a:spcAft>
                  <a:spcPts val="0"/>
                </a:spcAft>
                <a:buClr>
                  <a:srgbClr val="000000"/>
                </a:buClr>
                <a:defRP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extLst>
          </p:cNvPr>
          <p:cNvSpPr/>
          <p:nvPr/>
        </p:nvSpPr>
        <p:spPr>
          <a:xfrm>
            <a:off x="8607425" y="2070100"/>
            <a:ext cx="2963863" cy="400050"/>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sz="1600"/>
          </a:p>
        </p:txBody>
      </p:sp>
      <p:sp>
        <p:nvSpPr>
          <p:cNvPr id="24" name="Rectangle 23">
            <a:extLst>
              <a:ext uri="{FF2B5EF4-FFF2-40B4-BE49-F238E27FC236}"/>
            </a:extLst>
          </p:cNvPr>
          <p:cNvSpPr/>
          <p:nvPr/>
        </p:nvSpPr>
        <p:spPr>
          <a:xfrm>
            <a:off x="777875" y="2511425"/>
            <a:ext cx="10804525" cy="452438"/>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sz="1600"/>
          </a:p>
        </p:txBody>
      </p:sp>
      <p:sp>
        <p:nvSpPr>
          <p:cNvPr id="25" name="Rectangle 24">
            <a:extLst>
              <a:ext uri="{FF2B5EF4-FFF2-40B4-BE49-F238E27FC236}"/>
            </a:extLst>
          </p:cNvPr>
          <p:cNvSpPr/>
          <p:nvPr/>
        </p:nvSpPr>
        <p:spPr>
          <a:xfrm>
            <a:off x="757238" y="3006725"/>
            <a:ext cx="1649412" cy="40957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sz="1600"/>
          </a:p>
        </p:txBody>
      </p:sp>
      <p:sp>
        <p:nvSpPr>
          <p:cNvPr id="32" name="Rectangle 31">
            <a:extLst>
              <a:ext uri="{FF2B5EF4-FFF2-40B4-BE49-F238E27FC236}"/>
            </a:extLst>
          </p:cNvPr>
          <p:cNvSpPr/>
          <p:nvPr/>
        </p:nvSpPr>
        <p:spPr>
          <a:xfrm>
            <a:off x="1230313" y="3805238"/>
            <a:ext cx="10372725" cy="3984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sz="1600"/>
          </a:p>
        </p:txBody>
      </p:sp>
      <p:sp>
        <p:nvSpPr>
          <p:cNvPr id="33" name="Rectangle 32">
            <a:extLst>
              <a:ext uri="{FF2B5EF4-FFF2-40B4-BE49-F238E27FC236}"/>
            </a:extLst>
          </p:cNvPr>
          <p:cNvSpPr/>
          <p:nvPr/>
        </p:nvSpPr>
        <p:spPr>
          <a:xfrm>
            <a:off x="798513" y="4256088"/>
            <a:ext cx="3889375" cy="3571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sz="1600"/>
          </a:p>
        </p:txBody>
      </p:sp>
      <p:grpSp>
        <p:nvGrpSpPr>
          <p:cNvPr id="34" name="Nhóm 43"/>
          <p:cNvGrpSpPr>
            <a:grpSpLocks/>
          </p:cNvGrpSpPr>
          <p:nvPr/>
        </p:nvGrpSpPr>
        <p:grpSpPr bwMode="auto">
          <a:xfrm>
            <a:off x="241300" y="4740275"/>
            <a:ext cx="11741150" cy="2303463"/>
            <a:chOff x="-18948" y="2679644"/>
            <a:chExt cx="9468339" cy="2303750"/>
          </a:xfrm>
        </p:grpSpPr>
        <p:grpSp>
          <p:nvGrpSpPr>
            <p:cNvPr id="56331" name="Nhóm 34"/>
            <p:cNvGrpSpPr>
              <a:grpSpLocks/>
            </p:cNvGrpSpPr>
            <p:nvPr/>
          </p:nvGrpSpPr>
          <p:grpSpPr bwMode="auto">
            <a:xfrm>
              <a:off x="393700" y="3109912"/>
              <a:ext cx="8631899" cy="1550500"/>
              <a:chOff x="393699" y="2878733"/>
              <a:chExt cx="8631899" cy="1550500"/>
            </a:xfrm>
          </p:grpSpPr>
          <p:sp>
            <p:nvSpPr>
              <p:cNvPr id="38" name="Hình chữ nhật: Góc Tròn 33">
                <a:extLst>
                  <a:ext uri="{FF2B5EF4-FFF2-40B4-BE49-F238E27FC236}"/>
                </a:extLst>
              </p:cNvPr>
              <p:cNvSpPr/>
              <p:nvPr/>
            </p:nvSpPr>
            <p:spPr>
              <a:xfrm>
                <a:off x="393275" y="2878732"/>
                <a:ext cx="8531235" cy="153212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335" name="Hộp Văn bản 32"/>
              <p:cNvSpPr txBox="1">
                <a:spLocks noChangeArrowheads="1"/>
              </p:cNvSpPr>
              <p:nvPr/>
            </p:nvSpPr>
            <p:spPr bwMode="auto">
              <a:xfrm>
                <a:off x="558974" y="3044238"/>
                <a:ext cx="8466624" cy="1384995"/>
              </a:xfrm>
              <a:prstGeom prst="rect">
                <a:avLst/>
              </a:prstGeom>
              <a:noFill/>
              <a:ln w="9525">
                <a:noFill/>
                <a:miter lim="800000"/>
                <a:headEnd/>
                <a:tailEnd/>
              </a:ln>
            </p:spPr>
            <p:txBody>
              <a:bodyPr>
                <a:spAutoFit/>
              </a:bodyPr>
              <a:lstStyle/>
              <a:p>
                <a:pPr>
                  <a:spcAft>
                    <a:spcPts val="500"/>
                  </a:spcAft>
                </a:pPr>
                <a:r>
                  <a:rPr lang="vi-VN" sz="2800" b="1">
                    <a:solidFill>
                      <a:srgbClr val="FF0000"/>
                    </a:solidFill>
                    <a:latin typeface="Calibri" pitchFamily="34" charset="0"/>
                  </a:rPr>
                  <a:t>Vì các bạn cảm thấy môi trường sống của mình quá quen thuộc và có vẻ nhàm chán (</a:t>
                </a:r>
                <a:r>
                  <a:rPr lang="en-US" sz="2800" b="1">
                    <a:solidFill>
                      <a:srgbClr val="FF0000"/>
                    </a:solidFill>
                    <a:latin typeface="Calibri" pitchFamily="34" charset="0"/>
                  </a:rPr>
                  <a:t>T</a:t>
                </a:r>
                <a:r>
                  <a:rPr lang="vi-VN" sz="2800" b="1">
                    <a:solidFill>
                      <a:srgbClr val="FF0000"/>
                    </a:solidFill>
                    <a:latin typeface="Calibri" pitchFamily="34" charset="0"/>
                  </a:rPr>
                  <a:t>ắc kè nói “Tớ chán những bức tường lắm rồi.”), nên các bạn thấy thích thú với môi trường sống khác của mình.</a:t>
                </a:r>
                <a:endParaRPr lang="vi-VN" sz="4000" b="1">
                  <a:solidFill>
                    <a:srgbClr val="FF0000"/>
                  </a:solidFill>
                  <a:latin typeface="Calibri" pitchFamily="34" charset="0"/>
                </a:endParaRPr>
              </a:p>
            </p:txBody>
          </p:sp>
        </p:grpSp>
        <p:pic>
          <p:nvPicPr>
            <p:cNvPr id="36" name="Hình ảnh 42">
              <a:extLst>
                <a:ext uri="{FF2B5EF4-FFF2-40B4-BE49-F238E27FC236}"/>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8370" name="Nhóm 10"/>
          <p:cNvGrpSpPr>
            <a:grpSpLocks/>
          </p:cNvGrpSpPr>
          <p:nvPr/>
        </p:nvGrpSpPr>
        <p:grpSpPr bwMode="auto">
          <a:xfrm>
            <a:off x="219075" y="125413"/>
            <a:ext cx="11852275" cy="2217737"/>
            <a:chOff x="184717" y="2578105"/>
            <a:chExt cx="8889770" cy="1663262"/>
          </a:xfrm>
        </p:grpSpPr>
        <p:grpSp>
          <p:nvGrpSpPr>
            <p:cNvPr id="58384" name="Nhóm 11"/>
            <p:cNvGrpSpPr>
              <a:grpSpLocks/>
            </p:cNvGrpSpPr>
            <p:nvPr/>
          </p:nvGrpSpPr>
          <p:grpSpPr bwMode="auto">
            <a:xfrm>
              <a:off x="184717" y="2578105"/>
              <a:ext cx="8677582" cy="1663262"/>
              <a:chOff x="184717" y="2578105"/>
              <a:chExt cx="8677582" cy="1663262"/>
            </a:xfrm>
          </p:grpSpPr>
          <p:sp>
            <p:nvSpPr>
              <p:cNvPr id="22" name="Hình chữ nhật: Góc Tròn 21">
                <a:extLst>
                  <a:ext uri="{FF2B5EF4-FFF2-40B4-BE49-F238E27FC236}"/>
                </a:extLst>
              </p:cNvPr>
              <p:cNvSpPr/>
              <p:nvPr/>
            </p:nvSpPr>
            <p:spPr>
              <a:xfrm>
                <a:off x="858653" y="2578105"/>
                <a:ext cx="8003889"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auto">
                  <a:spcBef>
                    <a:spcPts val="0"/>
                  </a:spcBef>
                  <a:spcAft>
                    <a:spcPts val="0"/>
                  </a:spcAft>
                  <a:buClr>
                    <a:srgbClr val="000000"/>
                  </a:buClr>
                  <a:defRPr/>
                </a:pPr>
                <a:endParaRPr lang="en-US" sz="1867" kern="0" dirty="0">
                  <a:solidFill>
                    <a:prstClr val="white"/>
                  </a:solidFill>
                  <a:sym typeface="Arial"/>
                </a:endParaRPr>
              </a:p>
            </p:txBody>
          </p:sp>
          <p:pic>
            <p:nvPicPr>
              <p:cNvPr id="58387" name="Hình ảnh 22"/>
              <p:cNvPicPr>
                <a:picLocks noChangeAspect="1"/>
              </p:cNvPicPr>
              <p:nvPr/>
            </p:nvPicPr>
            <p:blipFill>
              <a:blip r:embed="rId4"/>
              <a:srcRect l="71687" t="2707" r="6177" b="64703"/>
              <a:stretch>
                <a:fillRect/>
              </a:stretch>
            </p:blipFill>
            <p:spPr bwMode="auto">
              <a:xfrm>
                <a:off x="184717" y="2685521"/>
                <a:ext cx="652364" cy="960400"/>
              </a:xfrm>
              <a:prstGeom prst="rect">
                <a:avLst/>
              </a:prstGeom>
              <a:noFill/>
              <a:ln w="9525">
                <a:noFill/>
                <a:miter lim="800000"/>
                <a:headEnd/>
                <a:tailEnd/>
              </a:ln>
            </p:spPr>
          </p:pic>
        </p:grpSp>
        <p:sp>
          <p:nvSpPr>
            <p:cNvPr id="58385" name="Hộp Văn bản 18"/>
            <p:cNvSpPr txBox="1">
              <a:spLocks noChangeArrowheads="1"/>
            </p:cNvSpPr>
            <p:nvPr/>
          </p:nvSpPr>
          <p:spPr bwMode="auto">
            <a:xfrm>
              <a:off x="874159" y="2656890"/>
              <a:ext cx="8200328" cy="1546577"/>
            </a:xfrm>
            <a:prstGeom prst="rect">
              <a:avLst/>
            </a:prstGeom>
            <a:noFill/>
            <a:ln w="9525">
              <a:noFill/>
              <a:miter lim="800000"/>
              <a:headEnd/>
              <a:tailEnd/>
            </a:ln>
          </p:spPr>
          <p:txBody>
            <a:bodyPr>
              <a:spAutoFit/>
            </a:bodyPr>
            <a:lstStyle/>
            <a:p>
              <a:pPr algn="just"/>
              <a:r>
                <a:rPr lang="vi-VN" sz="3200" b="1">
                  <a:solidFill>
                    <a:srgbClr val="000000"/>
                  </a:solidFill>
                  <a:latin typeface="Calibri" pitchFamily="34" charset="0"/>
                </a:rPr>
                <a:t> </a:t>
              </a:r>
              <a:r>
                <a:rPr lang="vi-VN" sz="3200">
                  <a:solidFill>
                    <a:srgbClr val="000000"/>
                  </a:solidFill>
                  <a:latin typeface="Calibri" pitchFamily="34" charset="0"/>
                </a:rPr>
                <a:t>Hai bạn đã nhận ra điều gì khi thay đổi môi trường sống của mình?</a:t>
              </a:r>
            </a:p>
            <a:p>
              <a:pPr algn="just"/>
              <a:r>
                <a:rPr lang="vi-VN" sz="3200">
                  <a:solidFill>
                    <a:srgbClr val="000000"/>
                  </a:solidFill>
                  <a:latin typeface="Calibri" pitchFamily="34" charset="0"/>
                </a:rPr>
                <a:t>- Về sự phù hợp của đặc điểm cơ thể với môi trường sống.</a:t>
              </a:r>
            </a:p>
            <a:p>
              <a:pPr algn="just"/>
              <a:r>
                <a:rPr lang="vi-VN" sz="3200">
                  <a:solidFill>
                    <a:srgbClr val="000000"/>
                  </a:solidFill>
                  <a:latin typeface="Calibri" pitchFamily="34" charset="0"/>
                </a:rPr>
                <a:t>- Về hậu quả của việc thay đổi môi trường sống.</a:t>
              </a:r>
            </a:p>
          </p:txBody>
        </p:sp>
      </p:grpSp>
      <p:graphicFrame>
        <p:nvGraphicFramePr>
          <p:cNvPr id="20" name="Table 20">
            <a:extLst>
              <a:ext uri="{FF2B5EF4-FFF2-40B4-BE49-F238E27FC236}"/>
            </a:extLst>
          </p:cNvPr>
          <p:cNvGraphicFramePr>
            <a:graphicFrameLocks noGrp="1"/>
          </p:cNvGraphicFramePr>
          <p:nvPr/>
        </p:nvGraphicFramePr>
        <p:xfrm>
          <a:off x="557213" y="2895600"/>
          <a:ext cx="11382375" cy="3821113"/>
        </p:xfrm>
        <a:graphic>
          <a:graphicData uri="http://schemas.openxmlformats.org/drawingml/2006/table">
            <a:tbl>
              <a:tblPr firstRow="1" bandRow="1">
                <a:tableStyleId>{00A15C55-8517-42AA-B614-E9B94910E393}</a:tableStyleId>
              </a:tblPr>
              <a:tblGrid>
                <a:gridCol w="6716111">
                  <a:extLst>
                    <a:ext uri="{9D8B030D-6E8A-4147-A177-3AD203B41FA5}"/>
                  </a:extLst>
                </a:gridCol>
                <a:gridCol w="4666593">
                  <a:extLst>
                    <a:ext uri="{9D8B030D-6E8A-4147-A177-3AD203B41FA5}"/>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21" name="TextBox 20">
            <a:extLst>
              <a:ext uri="{FF2B5EF4-FFF2-40B4-BE49-F238E27FC236}"/>
            </a:extLst>
          </p:cNvPr>
          <p:cNvSpPr txBox="1"/>
          <p:nvPr/>
        </p:nvSpPr>
        <p:spPr>
          <a:xfrm>
            <a:off x="620713" y="4057650"/>
            <a:ext cx="6537325" cy="2435225"/>
          </a:xfrm>
          <a:prstGeom prst="rect">
            <a:avLst/>
          </a:prstGeom>
          <a:noFill/>
        </p:spPr>
        <p:txBody>
          <a:bodyPr>
            <a:spAutoFit/>
          </a:bodyPr>
          <a:lstStyle/>
          <a:p>
            <a:pPr algn="just" fontAlgn="auto">
              <a:spcBef>
                <a:spcPts val="0"/>
              </a:spcBef>
              <a:spcAft>
                <a:spcPts val="500"/>
              </a:spcAft>
              <a:defRPr/>
            </a:pPr>
            <a:r>
              <a:rPr lang="vi-VN" sz="2400" b="1" dirty="0">
                <a:solidFill>
                  <a:srgbClr val="002060"/>
                </a:solidFill>
                <a:latin typeface="+mn-lt"/>
              </a:rPr>
              <a:t>Các bạn nhận ra các đặc điểm cơ thể mình không phù hợp với cuộc sống của người khác, cụ thể:</a:t>
            </a:r>
          </a:p>
          <a:p>
            <a:pPr marL="285750" indent="-285750" algn="just" fontAlgn="auto">
              <a:spcBef>
                <a:spcPts val="0"/>
              </a:spcBef>
              <a:spcAft>
                <a:spcPts val="500"/>
              </a:spcAft>
              <a:buFont typeface="Arial" panose="020B0604020202020204" pitchFamily="34" charset="0"/>
              <a:buChar char="•"/>
              <a:defRPr/>
            </a:pPr>
            <a:r>
              <a:rPr lang="vi-VN" sz="2400" b="1" dirty="0">
                <a:solidFill>
                  <a:srgbClr val="002060"/>
                </a:solidFill>
                <a:latin typeface="+mn-lt"/>
              </a:rPr>
              <a:t>Tay và chân thằn lằn xanh không bám dính như tắc kè nên không thể bò trên tường như tắc kè.</a:t>
            </a:r>
            <a:endParaRPr lang="en-US" sz="2400" b="1" dirty="0">
              <a:solidFill>
                <a:srgbClr val="002060"/>
              </a:solidFill>
              <a:latin typeface="+mn-lt"/>
            </a:endParaRPr>
          </a:p>
          <a:p>
            <a:pPr marL="285750" indent="-285750" algn="just" fontAlgn="auto">
              <a:spcBef>
                <a:spcPts val="0"/>
              </a:spcBef>
              <a:spcAft>
                <a:spcPts val="500"/>
              </a:spcAft>
              <a:buFont typeface="Arial" panose="020B0604020202020204" pitchFamily="34" charset="0"/>
              <a:buChar char="•"/>
              <a:defRPr/>
            </a:pPr>
            <a:r>
              <a:rPr lang="vi-VN" sz="2400" b="1" dirty="0">
                <a:solidFill>
                  <a:srgbClr val="002060"/>
                </a:solidFill>
                <a:latin typeface="+mn-lt"/>
              </a:rPr>
              <a:t>Da của tắc kè không chịu được sức nóng ban ngày như thằn lằn xanh.</a:t>
            </a:r>
          </a:p>
        </p:txBody>
      </p:sp>
      <p:sp>
        <p:nvSpPr>
          <p:cNvPr id="42" name="TextBox 41"/>
          <p:cNvSpPr txBox="1">
            <a:spLocks noChangeArrowheads="1"/>
          </p:cNvSpPr>
          <p:nvPr/>
        </p:nvSpPr>
        <p:spPr bwMode="auto">
          <a:xfrm>
            <a:off x="7451725" y="4087813"/>
            <a:ext cx="4278313" cy="1077912"/>
          </a:xfrm>
          <a:prstGeom prst="rect">
            <a:avLst/>
          </a:prstGeom>
          <a:noFill/>
          <a:ln w="9525">
            <a:noFill/>
            <a:miter lim="800000"/>
            <a:headEnd/>
            <a:tailEnd/>
          </a:ln>
        </p:spPr>
        <p:txBody>
          <a:bodyPr>
            <a:spAutoFit/>
          </a:bodyPr>
          <a:lstStyle/>
          <a:p>
            <a:pPr algn="just">
              <a:spcAft>
                <a:spcPts val="500"/>
              </a:spcAft>
            </a:pPr>
            <a:r>
              <a:rPr lang="en-US" sz="3200" b="1">
                <a:solidFill>
                  <a:srgbClr val="002060"/>
                </a:solidFill>
                <a:latin typeface="Calibri" pitchFamily="34" charset="0"/>
              </a:rPr>
              <a:t>Các bạn không thể kiếm thức ăn nên rất đói</a:t>
            </a:r>
            <a:endParaRPr lang="vi-VN" sz="3200" b="1">
              <a:solidFill>
                <a:srgbClr val="002060"/>
              </a:solidFill>
              <a:latin typeface="Calibri"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60418" name="Nhóm 1"/>
          <p:cNvGrpSpPr>
            <a:grpSpLocks/>
          </p:cNvGrpSpPr>
          <p:nvPr/>
        </p:nvGrpSpPr>
        <p:grpSpPr bwMode="auto">
          <a:xfrm>
            <a:off x="396875" y="334963"/>
            <a:ext cx="11458575" cy="1300162"/>
            <a:chOff x="8624" y="3369268"/>
            <a:chExt cx="8594361" cy="975758"/>
          </a:xfrm>
        </p:grpSpPr>
        <p:grpSp>
          <p:nvGrpSpPr>
            <p:cNvPr id="60431" name="Nhóm 2"/>
            <p:cNvGrpSpPr>
              <a:grpSpLocks/>
            </p:cNvGrpSpPr>
            <p:nvPr/>
          </p:nvGrpSpPr>
          <p:grpSpPr bwMode="auto">
            <a:xfrm>
              <a:off x="757024" y="3402303"/>
              <a:ext cx="7845961" cy="942723"/>
              <a:chOff x="856075" y="3583776"/>
              <a:chExt cx="7845961" cy="942723"/>
            </a:xfrm>
          </p:grpSpPr>
          <p:sp>
            <p:nvSpPr>
              <p:cNvPr id="5" name="Hình chữ nhật: Góc Tròn 4">
                <a:extLst>
                  <a:ext uri="{FF2B5EF4-FFF2-40B4-BE49-F238E27FC236}"/>
                </a:extLst>
              </p:cNvPr>
              <p:cNvSpPr/>
              <p:nvPr/>
            </p:nvSpPr>
            <p:spPr>
              <a:xfrm>
                <a:off x="875667" y="3584100"/>
                <a:ext cx="7810891" cy="889977"/>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auto">
                  <a:spcBef>
                    <a:spcPts val="0"/>
                  </a:spcBef>
                  <a:spcAft>
                    <a:spcPts val="0"/>
                  </a:spcAft>
                  <a:buClr>
                    <a:srgbClr val="000000"/>
                  </a:buClr>
                  <a:defRPr/>
                </a:pPr>
                <a:endParaRPr lang="en-US" sz="1867" kern="0" dirty="0">
                  <a:solidFill>
                    <a:prstClr val="white"/>
                  </a:solidFill>
                  <a:sym typeface="Arial"/>
                </a:endParaRPr>
              </a:p>
            </p:txBody>
          </p:sp>
          <p:sp>
            <p:nvSpPr>
              <p:cNvPr id="6" name="Hộp Văn bản 5">
                <a:extLst>
                  <a:ext uri="{FF2B5EF4-FFF2-40B4-BE49-F238E27FC236}"/>
                </a:extLst>
              </p:cNvPr>
              <p:cNvSpPr txBox="1"/>
              <p:nvPr/>
            </p:nvSpPr>
            <p:spPr>
              <a:xfrm>
                <a:off x="856616" y="3626991"/>
                <a:ext cx="7845420" cy="899508"/>
              </a:xfrm>
              <a:prstGeom prst="rect">
                <a:avLst/>
              </a:prstGeom>
              <a:noFill/>
            </p:spPr>
            <p:txBody>
              <a:bodyPr>
                <a:spAutoFit/>
              </a:bodyPr>
              <a:lstStyle/>
              <a:p>
                <a:pPr algn="just" defTabSz="1217613">
                  <a:buClr>
                    <a:srgbClr val="000000"/>
                  </a:buClr>
                </a:pPr>
                <a:r>
                  <a:rPr lang="vi-VN" sz="3600">
                    <a:solidFill>
                      <a:srgbClr val="000000"/>
                    </a:solidFill>
                    <a:latin typeface="Calibri" pitchFamily="34" charset="0"/>
                    <a:sym typeface="Arial" charset="0"/>
                  </a:rPr>
                  <a:t>Các bạn cảm thấy thế nào khi quay lại cuộc sống trước đây của mình?</a:t>
                </a:r>
                <a:endParaRPr lang="en-US" sz="3600">
                  <a:solidFill>
                    <a:srgbClr val="000000"/>
                  </a:solidFill>
                  <a:latin typeface="Calibri" pitchFamily="34" charset="0"/>
                  <a:sym typeface="Arial" charset="0"/>
                </a:endParaRPr>
              </a:p>
            </p:txBody>
          </p:sp>
        </p:grpSp>
        <p:pic>
          <p:nvPicPr>
            <p:cNvPr id="60432" name="Hình ảnh 3"/>
            <p:cNvPicPr>
              <a:picLocks noChangeAspect="1"/>
            </p:cNvPicPr>
            <p:nvPr/>
          </p:nvPicPr>
          <p:blipFill>
            <a:blip r:embed="rId6"/>
            <a:srcRect l="8955" t="37666" r="68907" b="36153"/>
            <a:stretch>
              <a:fillRect/>
            </a:stretch>
          </p:blipFill>
          <p:spPr bwMode="auto">
            <a:xfrm>
              <a:off x="8624" y="3369268"/>
              <a:ext cx="733592" cy="867626"/>
            </a:xfrm>
            <a:prstGeom prst="rect">
              <a:avLst/>
            </a:prstGeom>
            <a:noFill/>
            <a:ln w="9525">
              <a:noFill/>
              <a:miter lim="800000"/>
              <a:headEnd/>
              <a:tailEnd/>
            </a:ln>
          </p:spPr>
        </p:pic>
      </p:grpSp>
      <p:sp>
        <p:nvSpPr>
          <p:cNvPr id="27" name="Rectangle: Rounded Corners 7">
            <a:extLst>
              <a:ext uri="{FF2B5EF4-FFF2-40B4-BE49-F238E27FC236}"/>
            </a:extLst>
          </p:cNvPr>
          <p:cNvSpPr/>
          <p:nvPr/>
        </p:nvSpPr>
        <p:spPr>
          <a:xfrm>
            <a:off x="279400" y="1839913"/>
            <a:ext cx="11771313" cy="2911475"/>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extLst>
          </a:ln>
        </p:spPr>
        <p:style>
          <a:lnRef idx="2">
            <a:schemeClr val="dk1"/>
          </a:lnRef>
          <a:fillRef idx="1">
            <a:schemeClr val="lt1"/>
          </a:fillRef>
          <a:effectRef idx="0">
            <a:schemeClr val="dk1"/>
          </a:effectRef>
          <a:fontRef idx="minor">
            <a:schemeClr val="dk1"/>
          </a:fontRef>
        </p:style>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auto">
              <a:spcBef>
                <a:spcPts val="0"/>
              </a:spcBef>
              <a:spcAft>
                <a:spcPts val="0"/>
              </a:spcAft>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extLst>
            </a:ln>
          </p:spPr>
          <p:style>
            <a:lnRef idx="2">
              <a:schemeClr val="dk1"/>
            </a:lnRef>
            <a:fillRef idx="1">
              <a:schemeClr val="lt1"/>
            </a:fillRef>
            <a:effectRef idx="0">
              <a:schemeClr val="dk1"/>
            </a:effectRef>
            <a:fontRef idx="minor">
              <a:schemeClr val="dk1"/>
            </a:fontRef>
          </p:style>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auto">
                <a:spcBef>
                  <a:spcPts val="0"/>
                </a:spcBef>
                <a:spcAft>
                  <a:spcPts val="0"/>
                </a:spcAft>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extLst>
            </p:cNvPr>
            <p:cNvSpPr txBox="1"/>
            <p:nvPr/>
          </p:nvSpPr>
          <p:spPr>
            <a:xfrm>
              <a:off x="504496" y="1588647"/>
              <a:ext cx="8166185" cy="2628607"/>
            </a:xfrm>
            <a:prstGeom prst="rect">
              <a:avLst/>
            </a:prstGeom>
            <a:noFill/>
          </p:spPr>
          <p:txBody>
            <a:bodyPr>
              <a:spAutoFit/>
            </a:bodyPr>
            <a:lstStyle/>
            <a:p>
              <a:pPr algn="just" defTabSz="1219170" fontAlgn="auto">
                <a:spcBef>
                  <a:spcPts val="0"/>
                </a:spcBef>
                <a:spcAft>
                  <a:spcPts val="0"/>
                </a:spcAft>
                <a:buClr>
                  <a:srgbClr val="000000"/>
                </a:buClr>
                <a:defRP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extLst>
          </p:cNvPr>
          <p:cNvSpPr/>
          <p:nvPr/>
        </p:nvSpPr>
        <p:spPr>
          <a:xfrm>
            <a:off x="9239250" y="2092325"/>
            <a:ext cx="2270125" cy="39846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a:p>
        </p:txBody>
      </p:sp>
      <p:sp>
        <p:nvSpPr>
          <p:cNvPr id="32" name="Rectangle 31">
            <a:extLst>
              <a:ext uri="{FF2B5EF4-FFF2-40B4-BE49-F238E27FC236}"/>
            </a:extLst>
          </p:cNvPr>
          <p:cNvSpPr/>
          <p:nvPr/>
        </p:nvSpPr>
        <p:spPr>
          <a:xfrm>
            <a:off x="682625" y="2606675"/>
            <a:ext cx="10868025" cy="31591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a:p>
        </p:txBody>
      </p:sp>
      <p:sp>
        <p:nvSpPr>
          <p:cNvPr id="33" name="Rectangle 32">
            <a:extLst>
              <a:ext uri="{FF2B5EF4-FFF2-40B4-BE49-F238E27FC236}"/>
            </a:extLst>
          </p:cNvPr>
          <p:cNvSpPr/>
          <p:nvPr/>
        </p:nvSpPr>
        <p:spPr>
          <a:xfrm>
            <a:off x="714375" y="3059113"/>
            <a:ext cx="10856913" cy="36671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dirty="0"/>
          </a:p>
        </p:txBody>
      </p:sp>
      <p:grpSp>
        <p:nvGrpSpPr>
          <p:cNvPr id="34" name="Nhóm 43"/>
          <p:cNvGrpSpPr>
            <a:grpSpLocks/>
          </p:cNvGrpSpPr>
          <p:nvPr/>
        </p:nvGrpSpPr>
        <p:grpSpPr bwMode="auto">
          <a:xfrm>
            <a:off x="430213" y="4413250"/>
            <a:ext cx="11056937" cy="2366963"/>
            <a:chOff x="125141" y="2606072"/>
            <a:chExt cx="8917409" cy="2366812"/>
          </a:xfrm>
        </p:grpSpPr>
        <p:grpSp>
          <p:nvGrpSpPr>
            <p:cNvPr id="60426" name="Nhóm 34"/>
            <p:cNvGrpSpPr>
              <a:grpSpLocks/>
            </p:cNvGrpSpPr>
            <p:nvPr/>
          </p:nvGrpSpPr>
          <p:grpSpPr bwMode="auto">
            <a:xfrm>
              <a:off x="393700" y="3109912"/>
              <a:ext cx="8531005" cy="1531341"/>
              <a:chOff x="393699" y="2878733"/>
              <a:chExt cx="8531005" cy="1531341"/>
            </a:xfrm>
          </p:grpSpPr>
          <p:sp>
            <p:nvSpPr>
              <p:cNvPr id="38" name="Hình chữ nhật: Góc Tròn 33">
                <a:extLst>
                  <a:ext uri="{FF2B5EF4-FFF2-40B4-BE49-F238E27FC236}"/>
                </a:extLst>
              </p:cNvPr>
              <p:cNvSpPr/>
              <p:nvPr/>
            </p:nvSpPr>
            <p:spPr>
              <a:xfrm>
                <a:off x="394006" y="2878099"/>
                <a:ext cx="8530753" cy="153183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430" name="Hộp Văn bản 32"/>
              <p:cNvSpPr txBox="1">
                <a:spLocks noChangeArrowheads="1"/>
              </p:cNvSpPr>
              <p:nvPr/>
            </p:nvSpPr>
            <p:spPr bwMode="auto">
              <a:xfrm>
                <a:off x="558974" y="3044238"/>
                <a:ext cx="8318300" cy="1200329"/>
              </a:xfrm>
              <a:prstGeom prst="rect">
                <a:avLst/>
              </a:prstGeom>
              <a:noFill/>
              <a:ln w="9525">
                <a:noFill/>
                <a:miter lim="800000"/>
                <a:headEnd/>
                <a:tailEnd/>
              </a:ln>
            </p:spPr>
            <p:txBody>
              <a:bodyPr>
                <a:spAutoFit/>
              </a:bodyPr>
              <a:lstStyle/>
              <a:p>
                <a:pPr algn="just"/>
                <a:r>
                  <a:rPr lang="en-US" sz="3600" b="1">
                    <a:solidFill>
                      <a:srgbClr val="FF0000"/>
                    </a:solidFill>
                    <a:latin typeface="Calibri" pitchFamily="34" charset="0"/>
                  </a:rPr>
                  <a:t>Các bạn cảm thấy thích thú và vui vẻ với cuộc sống quen thuộc của mình.</a:t>
                </a:r>
                <a:endParaRPr lang="vi-VN" sz="3600" b="1">
                  <a:solidFill>
                    <a:srgbClr val="FF0000"/>
                  </a:solidFill>
                  <a:latin typeface="Calibri" pitchFamily="34" charset="0"/>
                </a:endParaRPr>
              </a:p>
            </p:txBody>
          </p:sp>
        </p:grpSp>
        <p:pic>
          <p:nvPicPr>
            <p:cNvPr id="36" name="Hình ảnh 42">
              <a:extLst>
                <a:ext uri="{FF2B5EF4-FFF2-40B4-BE49-F238E27FC236}"/>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extLst>
          </p:cNvPr>
          <p:cNvSpPr/>
          <p:nvPr/>
        </p:nvSpPr>
        <p:spPr>
          <a:xfrm>
            <a:off x="746125" y="3478213"/>
            <a:ext cx="609600" cy="35877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2466" name="Nhóm 6"/>
          <p:cNvGrpSpPr>
            <a:grpSpLocks/>
          </p:cNvGrpSpPr>
          <p:nvPr/>
        </p:nvGrpSpPr>
        <p:grpSpPr bwMode="auto">
          <a:xfrm>
            <a:off x="115888" y="195263"/>
            <a:ext cx="12076112" cy="5848350"/>
            <a:chOff x="32218" y="4156379"/>
            <a:chExt cx="9057507" cy="4385565"/>
          </a:xfrm>
        </p:grpSpPr>
        <p:sp>
          <p:nvSpPr>
            <p:cNvPr id="8" name="Hình chữ nhật: Góc Tròn 7">
              <a:extLst>
                <a:ext uri="{FF2B5EF4-FFF2-40B4-BE49-F238E27FC236}"/>
              </a:extLst>
            </p:cNvPr>
            <p:cNvSpPr/>
            <p:nvPr/>
          </p:nvSpPr>
          <p:spPr>
            <a:xfrm>
              <a:off x="504918" y="4156379"/>
              <a:ext cx="8406205"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auto">
                <a:spcBef>
                  <a:spcPts val="0"/>
                </a:spcBef>
                <a:spcAft>
                  <a:spcPts val="0"/>
                </a:spcAft>
                <a:buClr>
                  <a:srgbClr val="000000"/>
                </a:buClr>
                <a:defRPr/>
              </a:pPr>
              <a:endParaRPr lang="en-US" sz="1867" kern="0" dirty="0">
                <a:solidFill>
                  <a:prstClr val="white"/>
                </a:solidFill>
                <a:sym typeface="Arial"/>
              </a:endParaRPr>
            </a:p>
          </p:txBody>
        </p:sp>
        <p:sp>
          <p:nvSpPr>
            <p:cNvPr id="62471" name="Hộp Văn bản 10"/>
            <p:cNvSpPr txBox="1">
              <a:spLocks noChangeArrowheads="1"/>
            </p:cNvSpPr>
            <p:nvPr/>
          </p:nvSpPr>
          <p:spPr bwMode="auto">
            <a:xfrm>
              <a:off x="623643" y="4264566"/>
              <a:ext cx="8466082" cy="3289843"/>
            </a:xfrm>
            <a:prstGeom prst="rect">
              <a:avLst/>
            </a:prstGeom>
            <a:noFill/>
            <a:ln w="9525">
              <a:noFill/>
              <a:miter lim="800000"/>
              <a:headEnd/>
              <a:tailEnd/>
            </a:ln>
          </p:spPr>
          <p:txBody>
            <a:bodyPr>
              <a:spAutoFit/>
            </a:bodyPr>
            <a:lstStyle/>
            <a:p>
              <a:pPr algn="just"/>
              <a:r>
                <a:rPr lang="vi-VN" sz="3600" b="1" i="1">
                  <a:solidFill>
                    <a:srgbClr val="000000"/>
                  </a:solidFill>
                  <a:latin typeface="Calibri" pitchFamily="34" charset="0"/>
                </a:rPr>
                <a:t>Tìm đọc đoạn văn trong bài có nội dung tương ứng với mỗi ý dưới đây:</a:t>
              </a:r>
            </a:p>
            <a:p>
              <a:pPr algn="just"/>
              <a:r>
                <a:rPr lang="vi-VN" sz="3200">
                  <a:solidFill>
                    <a:srgbClr val="000000"/>
                  </a:solidFill>
                  <a:latin typeface="Calibri" pitchFamily="34" charset="0"/>
                </a:rPr>
                <a:t>a. Thằn lằn xanh và tắc kè vui vẻ trở lại cuộc sống của mình.</a:t>
              </a:r>
            </a:p>
            <a:p>
              <a:pPr algn="just">
                <a:lnSpc>
                  <a:spcPct val="300000"/>
                </a:lnSpc>
              </a:pPr>
              <a:r>
                <a:rPr lang="vi-VN" sz="3200">
                  <a:solidFill>
                    <a:srgbClr val="000000"/>
                  </a:solidFill>
                  <a:latin typeface="Calibri" pitchFamily="34" charset="0"/>
                </a:rPr>
                <a:t>b. Thằn lằn xanh không thích nghi được với cuộc sống của tắc kè.</a:t>
              </a:r>
            </a:p>
            <a:p>
              <a:pPr algn="just">
                <a:lnSpc>
                  <a:spcPct val="300000"/>
                </a:lnSpc>
              </a:pPr>
              <a:r>
                <a:rPr lang="vi-VN" sz="3200">
                  <a:solidFill>
                    <a:srgbClr val="000000"/>
                  </a:solidFill>
                  <a:latin typeface="Calibri" pitchFamily="34" charset="0"/>
                </a:rPr>
                <a:t>c. Tắc kè không chịu được khi sống cuộc sống của thằn lằn xanh.</a:t>
              </a:r>
            </a:p>
          </p:txBody>
        </p:sp>
        <p:pic>
          <p:nvPicPr>
            <p:cNvPr id="62472" name="Hình ảnh 11"/>
            <p:cNvPicPr>
              <a:picLocks noChangeAspect="1"/>
            </p:cNvPicPr>
            <p:nvPr/>
          </p:nvPicPr>
          <p:blipFill>
            <a:blip r:embed="rId4"/>
            <a:srcRect l="30952" t="35570" r="49998" b="37592"/>
            <a:stretch>
              <a:fillRect/>
            </a:stretch>
          </p:blipFill>
          <p:spPr bwMode="auto">
            <a:xfrm>
              <a:off x="32218" y="4219247"/>
              <a:ext cx="641795" cy="904223"/>
            </a:xfrm>
            <a:prstGeom prst="rect">
              <a:avLst/>
            </a:prstGeom>
            <a:noFill/>
            <a:ln w="9525">
              <a:noFill/>
              <a:miter lim="800000"/>
              <a:headEnd/>
              <a:tailEnd/>
            </a:ln>
          </p:spPr>
        </p:pic>
      </p:grpSp>
      <p:sp>
        <p:nvSpPr>
          <p:cNvPr id="4" name="TextBox 3">
            <a:extLst>
              <a:ext uri="{FF2B5EF4-FFF2-40B4-BE49-F238E27FC236}"/>
            </a:extLst>
          </p:cNvPr>
          <p:cNvSpPr txBox="1"/>
          <p:nvPr/>
        </p:nvSpPr>
        <p:spPr>
          <a:xfrm>
            <a:off x="882868" y="2049517"/>
            <a:ext cx="11424745" cy="523220"/>
          </a:xfrm>
          <a:prstGeom prst="rect">
            <a:avLst/>
          </a:prstGeom>
          <a:noFill/>
        </p:spPr>
        <p:txBody>
          <a:bodyPr>
            <a:spAutoFit/>
          </a:bodyPr>
          <a:lstStyle/>
          <a:p>
            <a:pPr fontAlgn="auto">
              <a:spcBef>
                <a:spcPts val="0"/>
              </a:spcBef>
              <a:spcAft>
                <a:spcPts val="0"/>
              </a:spcAft>
              <a:defRPr/>
            </a:pPr>
            <a:r>
              <a:rPr lang="en-US" sz="2800" dirty="0">
                <a:highlight>
                  <a:srgbClr val="FFFF00"/>
                </a:highlight>
                <a:latin typeface="+mn-lt"/>
              </a:rPr>
              <a:t>“</a:t>
            </a:r>
            <a:r>
              <a:rPr lang="en-US" sz="2800" dirty="0" err="1">
                <a:highlight>
                  <a:srgbClr val="FFFF00"/>
                </a:highlight>
                <a:latin typeface="+mn-lt"/>
              </a:rPr>
              <a:t>Thế</a:t>
            </a:r>
            <a:r>
              <a:rPr lang="en-US" sz="2800" dirty="0">
                <a:highlight>
                  <a:srgbClr val="FFFF00"/>
                </a:highlight>
                <a:latin typeface="+mn-lt"/>
              </a:rPr>
              <a:t> </a:t>
            </a:r>
            <a:r>
              <a:rPr lang="en-US" sz="2800" dirty="0" err="1">
                <a:highlight>
                  <a:srgbClr val="FFFF00"/>
                </a:highlight>
                <a:latin typeface="+mn-lt"/>
              </a:rPr>
              <a:t>là</a:t>
            </a:r>
            <a:r>
              <a:rPr lang="en-US" sz="2800" dirty="0">
                <a:highlight>
                  <a:srgbClr val="FFFF00"/>
                </a:highlight>
                <a:latin typeface="+mn-lt"/>
              </a:rPr>
              <a:t> </a:t>
            </a:r>
            <a:r>
              <a:rPr lang="en-US" sz="2800" dirty="0" err="1">
                <a:highlight>
                  <a:srgbClr val="FFFF00"/>
                </a:highlight>
                <a:latin typeface="+mn-lt"/>
              </a:rPr>
              <a:t>hai</a:t>
            </a:r>
            <a:r>
              <a:rPr lang="en-US" sz="2800" dirty="0">
                <a:highlight>
                  <a:srgbClr val="FFFF00"/>
                </a:highlight>
                <a:latin typeface="+mn-lt"/>
              </a:rPr>
              <a:t> </a:t>
            </a:r>
            <a:r>
              <a:rPr lang="en-US" sz="2800" dirty="0" err="1">
                <a:highlight>
                  <a:srgbClr val="FFFF00"/>
                </a:highlight>
                <a:latin typeface="+mn-lt"/>
              </a:rPr>
              <a:t>bạn</a:t>
            </a:r>
            <a:r>
              <a:rPr lang="en-US" sz="2800" dirty="0">
                <a:highlight>
                  <a:srgbClr val="FFFF00"/>
                </a:highlight>
                <a:latin typeface="+mn-lt"/>
              </a:rPr>
              <a:t> </a:t>
            </a:r>
            <a:r>
              <a:rPr lang="en-US" sz="2800" dirty="0" err="1">
                <a:highlight>
                  <a:srgbClr val="FFFF00"/>
                </a:highlight>
                <a:latin typeface="+mn-lt"/>
              </a:rPr>
              <a:t>quyết</a:t>
            </a:r>
            <a:r>
              <a:rPr lang="en-US" sz="2800" dirty="0">
                <a:highlight>
                  <a:srgbClr val="FFFF00"/>
                </a:highlight>
                <a:latin typeface="+mn-lt"/>
              </a:rPr>
              <a:t> </a:t>
            </a:r>
            <a:r>
              <a:rPr lang="en-US" sz="2800" dirty="0" err="1">
                <a:highlight>
                  <a:srgbClr val="FFFF00"/>
                </a:highlight>
                <a:latin typeface="+mn-lt"/>
              </a:rPr>
              <a:t>định</a:t>
            </a:r>
            <a:r>
              <a:rPr lang="en-US" sz="2800" dirty="0">
                <a:highlight>
                  <a:srgbClr val="FFFF00"/>
                </a:highlight>
                <a:latin typeface="+mn-lt"/>
              </a:rPr>
              <a:t> </a:t>
            </a:r>
            <a:r>
              <a:rPr lang="en-US" sz="2800" dirty="0" err="1">
                <a:highlight>
                  <a:srgbClr val="FFFF00"/>
                </a:highlight>
                <a:latin typeface="+mn-lt"/>
              </a:rPr>
              <a:t>đổi</a:t>
            </a:r>
            <a:r>
              <a:rPr lang="en-US" sz="2800" dirty="0">
                <a:highlight>
                  <a:srgbClr val="FFFF00"/>
                </a:highlight>
                <a:latin typeface="+mn-lt"/>
              </a:rPr>
              <a:t> </a:t>
            </a:r>
            <a:r>
              <a:rPr lang="en-US" sz="2800" dirty="0" err="1">
                <a:highlight>
                  <a:srgbClr val="FFFF00"/>
                </a:highlight>
                <a:latin typeface="+mn-lt"/>
              </a:rPr>
              <a:t>lại</a:t>
            </a:r>
            <a:r>
              <a:rPr lang="en-US" sz="2800" dirty="0">
                <a:highlight>
                  <a:srgbClr val="FFFF00"/>
                </a:highlight>
                <a:latin typeface="+mn-lt"/>
              </a:rPr>
              <a:t> </a:t>
            </a:r>
            <a:r>
              <a:rPr lang="en-US" sz="2800" dirty="0" err="1">
                <a:highlight>
                  <a:srgbClr val="FFFF00"/>
                </a:highlight>
                <a:latin typeface="+mn-lt"/>
              </a:rPr>
              <a:t>cuộc</a:t>
            </a:r>
            <a:r>
              <a:rPr lang="en-US" sz="2800" dirty="0">
                <a:highlight>
                  <a:srgbClr val="FFFF00"/>
                </a:highlight>
                <a:latin typeface="+mn-lt"/>
              </a:rPr>
              <a:t> </a:t>
            </a:r>
            <a:r>
              <a:rPr lang="en-US" sz="2800" dirty="0" err="1">
                <a:highlight>
                  <a:srgbClr val="FFFF00"/>
                </a:highlight>
                <a:latin typeface="+mn-lt"/>
              </a:rPr>
              <a:t>sống</a:t>
            </a:r>
            <a:r>
              <a:rPr lang="en-US" sz="2800" dirty="0">
                <a:highlight>
                  <a:srgbClr val="FFFF00"/>
                </a:highlight>
                <a:latin typeface="+mn-lt"/>
              </a:rPr>
              <a:t> </a:t>
            </a:r>
            <a:r>
              <a:rPr lang="en-US" sz="2800" dirty="0" err="1">
                <a:highlight>
                  <a:srgbClr val="FFFF00"/>
                </a:highlight>
                <a:latin typeface="+mn-lt"/>
              </a:rPr>
              <a:t>cho</a:t>
            </a:r>
            <a:r>
              <a:rPr lang="en-US" sz="2800" dirty="0">
                <a:highlight>
                  <a:srgbClr val="FFFF00"/>
                </a:highlight>
                <a:latin typeface="+mn-lt"/>
              </a:rPr>
              <a:t> </a:t>
            </a:r>
            <a:r>
              <a:rPr lang="en-US" sz="2800" dirty="0" err="1">
                <a:highlight>
                  <a:srgbClr val="FFFF00"/>
                </a:highlight>
                <a:latin typeface="+mn-lt"/>
              </a:rPr>
              <a:t>nhau</a:t>
            </a:r>
            <a:r>
              <a:rPr lang="en-US" sz="2800" dirty="0">
                <a:highlight>
                  <a:srgbClr val="FFFF00"/>
                </a:highlight>
                <a:latin typeface="+mn-lt"/>
              </a:rPr>
              <a:t>.” </a:t>
            </a:r>
            <a:r>
              <a:rPr lang="en-US" sz="2800" dirty="0" err="1">
                <a:highlight>
                  <a:srgbClr val="FFFF00"/>
                </a:highlight>
                <a:latin typeface="+mn-lt"/>
              </a:rPr>
              <a:t>đến</a:t>
            </a:r>
            <a:r>
              <a:rPr lang="en-US" sz="2800" dirty="0">
                <a:highlight>
                  <a:srgbClr val="FFFF00"/>
                </a:highlight>
                <a:latin typeface="+mn-lt"/>
              </a:rPr>
              <a:t> “ </a:t>
            </a:r>
            <a:r>
              <a:rPr lang="en-US" sz="2800" dirty="0" err="1">
                <a:highlight>
                  <a:srgbClr val="FFFF00"/>
                </a:highlight>
                <a:latin typeface="+mn-lt"/>
              </a:rPr>
              <a:t>về</a:t>
            </a:r>
            <a:r>
              <a:rPr lang="en-US" sz="2800" dirty="0">
                <a:highlight>
                  <a:srgbClr val="FFFF00"/>
                </a:highlight>
                <a:latin typeface="+mn-lt"/>
              </a:rPr>
              <a:t> </a:t>
            </a:r>
            <a:r>
              <a:rPr lang="en-US" sz="2800" dirty="0" err="1">
                <a:highlight>
                  <a:srgbClr val="FFFF00"/>
                </a:highlight>
                <a:latin typeface="+mn-lt"/>
              </a:rPr>
              <a:t>cuộc</a:t>
            </a:r>
            <a:r>
              <a:rPr lang="en-US" sz="2800" dirty="0">
                <a:highlight>
                  <a:srgbClr val="FFFF00"/>
                </a:highlight>
                <a:latin typeface="+mn-lt"/>
              </a:rPr>
              <a:t> </a:t>
            </a:r>
            <a:r>
              <a:rPr lang="en-US" sz="2800" dirty="0" err="1">
                <a:highlight>
                  <a:srgbClr val="FFFF00"/>
                </a:highlight>
                <a:latin typeface="+mn-lt"/>
              </a:rPr>
              <a:t>sống</a:t>
            </a:r>
            <a:r>
              <a:rPr lang="en-US" sz="2800" dirty="0">
                <a:highlight>
                  <a:srgbClr val="FFFF00"/>
                </a:highlight>
                <a:latin typeface="+mn-lt"/>
              </a:rPr>
              <a:t>.”</a:t>
            </a:r>
          </a:p>
        </p:txBody>
      </p:sp>
      <p:sp>
        <p:nvSpPr>
          <p:cNvPr id="5" name="TextBox 4">
            <a:extLst>
              <a:ext uri="{FF2B5EF4-FFF2-40B4-BE49-F238E27FC236}"/>
            </a:extLst>
          </p:cNvPr>
          <p:cNvSpPr txBox="1"/>
          <p:nvPr/>
        </p:nvSpPr>
        <p:spPr>
          <a:xfrm>
            <a:off x="872359" y="3258208"/>
            <a:ext cx="11067394" cy="954107"/>
          </a:xfrm>
          <a:prstGeom prst="rect">
            <a:avLst/>
          </a:prstGeom>
          <a:noFill/>
        </p:spPr>
        <p:txBody>
          <a:bodyPr>
            <a:spAutoFit/>
          </a:bodyPr>
          <a:lstStyle/>
          <a:p>
            <a:pPr algn="just" fontAlgn="auto">
              <a:spcBef>
                <a:spcPts val="0"/>
              </a:spcBef>
              <a:spcAft>
                <a:spcPts val="0"/>
              </a:spcAft>
              <a:defRPr/>
            </a:pPr>
            <a:r>
              <a:rPr lang="vi-VN" sz="2800" dirty="0">
                <a:highlight>
                  <a:srgbClr val="FFFF00"/>
                </a:highlight>
                <a:latin typeface="+mn-lt"/>
              </a:rPr>
              <a:t>“Thằn lằn xanh nhận ra tay và chân của mình không bám dính như tắc kè.” đến “quá rồi!”</a:t>
            </a:r>
            <a:endParaRPr lang="en-US" sz="2800" dirty="0">
              <a:highlight>
                <a:srgbClr val="FFFF00"/>
              </a:highlight>
              <a:latin typeface="+mn-lt"/>
            </a:endParaRPr>
          </a:p>
        </p:txBody>
      </p:sp>
      <p:sp>
        <p:nvSpPr>
          <p:cNvPr id="6" name="TextBox 5">
            <a:extLst>
              <a:ext uri="{FF2B5EF4-FFF2-40B4-BE49-F238E27FC236}"/>
            </a:extLst>
          </p:cNvPr>
          <p:cNvSpPr txBox="1"/>
          <p:nvPr/>
        </p:nvSpPr>
        <p:spPr>
          <a:xfrm>
            <a:off x="872358" y="4687614"/>
            <a:ext cx="10993821" cy="954107"/>
          </a:xfrm>
          <a:prstGeom prst="rect">
            <a:avLst/>
          </a:prstGeom>
          <a:noFill/>
        </p:spPr>
        <p:txBody>
          <a:bodyPr>
            <a:spAutoFit/>
          </a:bodyPr>
          <a:lstStyle/>
          <a:p>
            <a:pPr algn="just" fontAlgn="auto">
              <a:spcBef>
                <a:spcPts val="0"/>
              </a:spcBef>
              <a:spcAft>
                <a:spcPts val="0"/>
              </a:spcAft>
              <a:defRPr/>
            </a:pPr>
            <a:r>
              <a:rPr lang="vi-VN" sz="2800" dirty="0">
                <a:highlight>
                  <a:srgbClr val="FFFF00"/>
                </a:highlight>
                <a:latin typeface="+mn-lt"/>
              </a:rPr>
              <a:t>“Trong khi đó, tắc kè cũng cảm thấy mình không thể chịu được sức nóng của ban ngày” đến “quá rồi!”</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Cartoon Classroom Stock Video Footage for Free Download"/>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pic>
        <p:nvPicPr>
          <p:cNvPr id="6" name="Picture 5"/>
          <p:cNvPicPr>
            <a:picLocks noChangeAspect="1"/>
          </p:cNvPicPr>
          <p:nvPr/>
        </p:nvPicPr>
        <p:blipFill>
          <a:blip r:embed="rId4"/>
          <a:srcRect/>
          <a:stretch>
            <a:fillRect/>
          </a:stretch>
        </p:blipFill>
        <p:spPr bwMode="auto">
          <a:xfrm>
            <a:off x="414338" y="1744663"/>
            <a:ext cx="4017962" cy="4749800"/>
          </a:xfrm>
          <a:prstGeom prst="rect">
            <a:avLst/>
          </a:prstGeom>
          <a:noFill/>
          <a:ln w="9525">
            <a:noFill/>
            <a:miter lim="800000"/>
            <a:headEnd/>
            <a:tailEnd/>
          </a:ln>
        </p:spPr>
      </p:pic>
      <p:grpSp>
        <p:nvGrpSpPr>
          <p:cNvPr id="12" name="Group 11"/>
          <p:cNvGrpSpPr>
            <a:grpSpLocks/>
          </p:cNvGrpSpPr>
          <p:nvPr/>
        </p:nvGrpSpPr>
        <p:grpSpPr bwMode="auto">
          <a:xfrm>
            <a:off x="4467225" y="336550"/>
            <a:ext cx="7408863" cy="4803775"/>
            <a:chOff x="4298861" y="2273520"/>
            <a:chExt cx="6563526" cy="2057156"/>
          </a:xfrm>
        </p:grpSpPr>
        <p:sp>
          <p:nvSpPr>
            <p:cNvPr id="11" name="Speech Bubble: Rectangle with Corners Rounded 10">
              <a:extLst>
                <a:ext uri="{FF2B5EF4-FFF2-40B4-BE49-F238E27FC236}"/>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endParaRPr>
            </a:p>
          </p:txBody>
        </p:sp>
        <p:sp>
          <p:nvSpPr>
            <p:cNvPr id="64517" name="TextBox 6"/>
            <p:cNvSpPr txBox="1">
              <a:spLocks noChangeArrowheads="1"/>
            </p:cNvSpPr>
            <p:nvPr/>
          </p:nvSpPr>
          <p:spPr bwMode="auto">
            <a:xfrm>
              <a:off x="4596839" y="2326671"/>
              <a:ext cx="6148873" cy="1937328"/>
            </a:xfrm>
            <a:prstGeom prst="rect">
              <a:avLst/>
            </a:prstGeom>
            <a:noFill/>
            <a:ln w="9525">
              <a:noFill/>
              <a:miter lim="800000"/>
              <a:headEnd/>
              <a:tailEnd/>
            </a:ln>
          </p:spPr>
          <p:txBody>
            <a:bodyPr>
              <a:spAutoFit/>
            </a:bodyPr>
            <a:lstStyle/>
            <a:p>
              <a:pPr algn="just"/>
              <a:r>
                <a:rPr lang="vi-VN" sz="3200" b="1">
                  <a:solidFill>
                    <a:srgbClr val="000000"/>
                  </a:solidFill>
                  <a:latin typeface="Calibri" pitchFamily="34" charset="0"/>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extLst>
          </p:cNvPr>
          <p:cNvSpPr/>
          <p:nvPr/>
        </p:nvSpPr>
        <p:spPr>
          <a:xfrm>
            <a:off x="515938" y="168275"/>
            <a:ext cx="10980737" cy="20701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685800" fontAlgn="auto">
              <a:spcBef>
                <a:spcPts val="0"/>
              </a:spcBef>
              <a:spcAft>
                <a:spcPts val="0"/>
              </a:spcAft>
              <a:defRPr/>
            </a:pPr>
            <a:endParaRPr lang="vi-VN" sz="2800" dirty="0">
              <a:solidFill>
                <a:prstClr val="black"/>
              </a:solidFill>
              <a:latin typeface="Calibri" panose="020F0502020204030204" pitchFamily="34" charset="0"/>
              <a:cs typeface="Calibri" panose="020F0502020204030204" pitchFamily="34" charset="0"/>
            </a:endParaRPr>
          </a:p>
        </p:txBody>
      </p:sp>
      <p:sp>
        <p:nvSpPr>
          <p:cNvPr id="14" name="TextBox 13"/>
          <p:cNvSpPr txBox="1">
            <a:spLocks noChangeArrowheads="1"/>
          </p:cNvSpPr>
          <p:nvPr/>
        </p:nvSpPr>
        <p:spPr bwMode="auto">
          <a:xfrm>
            <a:off x="1071563" y="409575"/>
            <a:ext cx="10247312" cy="1570038"/>
          </a:xfrm>
          <a:prstGeom prst="rect">
            <a:avLst/>
          </a:prstGeom>
          <a:noFill/>
          <a:ln w="9525">
            <a:noFill/>
            <a:miter lim="800000"/>
            <a:headEnd/>
            <a:tailEnd/>
          </a:ln>
        </p:spPr>
        <p:txBody>
          <a:bodyPr>
            <a:spAutoFit/>
          </a:bodyPr>
          <a:lstStyle/>
          <a:p>
            <a:r>
              <a:rPr lang="vi-VN" sz="3200" b="1">
                <a:solidFill>
                  <a:srgbClr val="0070C0"/>
                </a:solidFill>
                <a:latin typeface="Calibri" pitchFamily="34" charset="0"/>
              </a:rPr>
              <a:t>Vậy khi con người bắt các động vật hoang dã và nhốt chúng trong một không gian nhỏ, hẹp, thì môi trường sống đó có thực sự phù hợp với các con vật không?</a:t>
            </a:r>
          </a:p>
        </p:txBody>
      </p:sp>
      <p:pic>
        <p:nvPicPr>
          <p:cNvPr id="1026" name="Picture 2" descr="Mua bán động vật hoang dã trên mạng bị xử lý thế nào?">
            <a:extLst>
              <a:ext uri="{FF2B5EF4-FFF2-40B4-BE49-F238E27FC236}"/>
            </a:extLst>
          </p:cNvPr>
          <p:cNvPicPr>
            <a:picLocks noChangeAspect="1" noChangeArrowheads="1"/>
          </p:cNvPicPr>
          <p:nvPr/>
        </p:nvPicPr>
        <p:blipFill>
          <a:blip r:embed="rId3">
            <a:extLst>
              <a:ext uri="{28A0092B-C50C-407E-A947-70E740481C1C}"/>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pic>
        <p:nvPicPr>
          <p:cNvPr id="1028" name="Picture 4" descr="Phạt 5 năm tù đối tượng nuôi nhốt động vật hoang dã trái phép -  ThienNhien.Net | Con người và Thiên nhiên">
            <a:extLst>
              <a:ext uri="{FF2B5EF4-FFF2-40B4-BE49-F238E27FC236}"/>
            </a:extLst>
          </p:cNvPr>
          <p:cNvPicPr>
            <a:picLocks noChangeAspect="1" noChangeArrowheads="1"/>
          </p:cNvPicPr>
          <p:nvPr/>
        </p:nvPicPr>
        <p:blipFill>
          <a:blip r:embed="rId4">
            <a:extLst>
              <a:ext uri="{28A0092B-C50C-407E-A947-70E740481C1C}"/>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4"/>
          <a:srcRect/>
          <a:stretch>
            <a:fillRect/>
          </a:stretch>
        </p:blipFill>
        <p:spPr bwMode="auto">
          <a:xfrm>
            <a:off x="1246188" y="122238"/>
            <a:ext cx="10614025" cy="5965825"/>
          </a:xfrm>
          <a:prstGeom prst="rect">
            <a:avLst/>
          </a:prstGeom>
          <a:noFill/>
          <a:ln w="9525">
            <a:noFill/>
            <a:miter lim="800000"/>
            <a:headEnd/>
            <a:tailEnd/>
          </a:ln>
        </p:spPr>
      </p:pic>
      <p:pic>
        <p:nvPicPr>
          <p:cNvPr id="3" name="Picture 2"/>
          <p:cNvPicPr>
            <a:picLocks noChangeAspect="1"/>
          </p:cNvPicPr>
          <p:nvPr/>
        </p:nvPicPr>
        <p:blipFill>
          <a:blip r:embed="rId5"/>
          <a:srcRect/>
          <a:stretch>
            <a:fillRect/>
          </a:stretch>
        </p:blipFill>
        <p:spPr bwMode="auto">
          <a:xfrm>
            <a:off x="2641600" y="2254250"/>
            <a:ext cx="6248400" cy="2401888"/>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extLst>
          </p:cNvPr>
          <p:cNvSpPr/>
          <p:nvPr/>
        </p:nvSpPr>
        <p:spPr>
          <a:xfrm>
            <a:off x="474663" y="461963"/>
            <a:ext cx="11242675" cy="5934075"/>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3" name="图片 5" descr="e93f49669616f82afc3aeb26989c1d4b"/>
          <p:cNvPicPr>
            <a:picLocks noChangeAspect="1"/>
          </p:cNvPicPr>
          <p:nvPr/>
        </p:nvPicPr>
        <p:blipFill>
          <a:blip r:embed="rId3"/>
          <a:srcRect/>
          <a:stretch>
            <a:fillRect/>
          </a:stretch>
        </p:blipFill>
        <p:spPr bwMode="auto">
          <a:xfrm rot="1823720" flipH="1">
            <a:off x="3922713" y="255588"/>
            <a:ext cx="4984750" cy="3476625"/>
          </a:xfrm>
          <a:prstGeom prst="rect">
            <a:avLst/>
          </a:prstGeom>
          <a:noFill/>
          <a:ln w="9525">
            <a:noFill/>
            <a:miter lim="800000"/>
            <a:headEnd/>
            <a:tailEnd/>
          </a:ln>
        </p:spPr>
      </p:pic>
      <p:sp>
        <p:nvSpPr>
          <p:cNvPr id="4" name="TextBox 4"/>
          <p:cNvSpPr txBox="1">
            <a:spLocks noChangeArrowheads="1"/>
          </p:cNvSpPr>
          <p:nvPr/>
        </p:nvSpPr>
        <p:spPr bwMode="auto">
          <a:xfrm rot="1153940">
            <a:off x="4219575" y="1019175"/>
            <a:ext cx="4524375" cy="1714500"/>
          </a:xfrm>
          <a:prstGeom prst="rect">
            <a:avLst/>
          </a:prstGeom>
          <a:noFill/>
          <a:ln w="9525">
            <a:noFill/>
            <a:miter lim="800000"/>
            <a:headEnd/>
            <a:tailEnd/>
          </a:ln>
        </p:spPr>
        <p:txBody>
          <a:bodyPr>
            <a:spAutoFit/>
          </a:bodyPr>
          <a:lstStyle/>
          <a:p>
            <a:pPr algn="ctr">
              <a:lnSpc>
                <a:spcPct val="110000"/>
              </a:lnSpc>
            </a:pPr>
            <a:r>
              <a:rPr lang="en-US" sz="3200" b="1">
                <a:solidFill>
                  <a:srgbClr val="FF0000"/>
                </a:solidFill>
                <a:latin typeface="Calibri" pitchFamily="34" charset="0"/>
              </a:rPr>
              <a:t>Em sẽ đọc </a:t>
            </a:r>
          </a:p>
          <a:p>
            <a:pPr algn="ctr">
              <a:lnSpc>
                <a:spcPct val="110000"/>
              </a:lnSpc>
            </a:pPr>
            <a:r>
              <a:rPr lang="en-US" sz="3200" b="1">
                <a:solidFill>
                  <a:srgbClr val="FF0000"/>
                </a:solidFill>
                <a:latin typeface="Calibri" pitchFamily="34" charset="0"/>
              </a:rPr>
              <a:t>tác phẩm với giọng đọc </a:t>
            </a:r>
          </a:p>
          <a:p>
            <a:pPr algn="ctr">
              <a:lnSpc>
                <a:spcPct val="110000"/>
              </a:lnSpc>
            </a:pPr>
            <a:r>
              <a:rPr lang="en-US" sz="3200" b="1">
                <a:solidFill>
                  <a:srgbClr val="FF0000"/>
                </a:solidFill>
                <a:latin typeface="Calibri" pitchFamily="34" charset="0"/>
              </a:rPr>
              <a:t>như thế nào?</a:t>
            </a:r>
          </a:p>
        </p:txBody>
      </p:sp>
      <p:grpSp>
        <p:nvGrpSpPr>
          <p:cNvPr id="5" name="Group 4"/>
          <p:cNvGrpSpPr>
            <a:grpSpLocks/>
          </p:cNvGrpSpPr>
          <p:nvPr/>
        </p:nvGrpSpPr>
        <p:grpSpPr bwMode="auto">
          <a:xfrm>
            <a:off x="4659313" y="3886200"/>
            <a:ext cx="7308850" cy="2173288"/>
            <a:chOff x="8325533" y="96707"/>
            <a:chExt cx="4511041" cy="3266810"/>
          </a:xfrm>
        </p:grpSpPr>
        <p:sp>
          <p:nvSpPr>
            <p:cNvPr id="6" name="Rounded Rectangle 7">
              <a:extLst>
                <a:ext uri="{FF2B5EF4-FFF2-40B4-BE49-F238E27FC236}"/>
              </a:extLst>
            </p:cNvPr>
            <p:cNvSpPr/>
            <p:nvPr/>
          </p:nvSpPr>
          <p:spPr>
            <a:xfrm>
              <a:off x="8325533" y="96707"/>
              <a:ext cx="4511041" cy="3250105"/>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Light"/>
              </a:endParaRPr>
            </a:p>
          </p:txBody>
        </p:sp>
        <p:sp>
          <p:nvSpPr>
            <p:cNvPr id="15" name="TextBox 4"/>
            <p:cNvSpPr txBox="1">
              <a:spLocks noChangeArrowheads="1"/>
            </p:cNvSpPr>
            <p:nvPr/>
          </p:nvSpPr>
          <p:spPr bwMode="auto">
            <a:xfrm>
              <a:off x="8325534" y="223489"/>
              <a:ext cx="4511040" cy="3140028"/>
            </a:xfrm>
            <a:prstGeom prst="rect">
              <a:avLst/>
            </a:prstGeom>
            <a:noFill/>
            <a:ln w="9525">
              <a:noFill/>
              <a:miter lim="800000"/>
              <a:headEnd/>
              <a:tailEnd/>
            </a:ln>
          </p:spPr>
          <p:txBody>
            <a:bodyPr>
              <a:spAutoFit/>
            </a:bodyPr>
            <a:lstStyle/>
            <a:p>
              <a:pPr algn="just">
                <a:lnSpc>
                  <a:spcPct val="110000"/>
                </a:lnSpc>
              </a:pPr>
              <a:r>
                <a:rPr lang="en-US" sz="4000" b="1">
                  <a:latin typeface="Calibri" pitchFamily="34" charset="0"/>
                </a:rPr>
                <a:t>Đọc diễn cảm, nhấn giọng ở những từ thể hiện cảm xúc, tâm trạng của nhân vật.</a:t>
              </a:r>
              <a:endParaRPr lang="vi-VN" sz="4000" b="1">
                <a:latin typeface="Calibri" pitchFamily="34" charset="0"/>
              </a:endParaRPr>
            </a:p>
          </p:txBody>
        </p:sp>
      </p:grpSp>
      <p:pic>
        <p:nvPicPr>
          <p:cNvPr id="67590" name="Picture 15"/>
          <p:cNvPicPr>
            <a:picLocks noChangeAspect="1"/>
          </p:cNvPicPr>
          <p:nvPr/>
        </p:nvPicPr>
        <p:blipFill>
          <a:blip r:embed="rId4">
            <a:clrChange>
              <a:clrFrom>
                <a:srgbClr val="E0E0E0"/>
              </a:clrFrom>
              <a:clrTo>
                <a:srgbClr val="E0E0E0">
                  <a:alpha val="0"/>
                </a:srgbClr>
              </a:clrTo>
            </a:clrChange>
          </a:blip>
          <a:srcRect/>
          <a:stretch>
            <a:fillRect/>
          </a:stretch>
        </p:blipFill>
        <p:spPr bwMode="auto">
          <a:xfrm>
            <a:off x="509588" y="1936750"/>
            <a:ext cx="4103687" cy="20828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284163" y="395288"/>
            <a:ext cx="5797550" cy="3135312"/>
            <a:chOff x="457201" y="1176848"/>
            <a:chExt cx="5798128" cy="3135379"/>
          </a:xfrm>
        </p:grpSpPr>
        <p:grpSp>
          <p:nvGrpSpPr>
            <p:cNvPr id="6" name="Group 5">
              <a:extLst>
                <a:ext uri="{FF2B5EF4-FFF2-40B4-BE49-F238E27FC236}"/>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extLst>
              </a:ln>
            </p:spPr>
            <p:style>
              <a:lnRef idx="2">
                <a:schemeClr val="accent6"/>
              </a:lnRef>
              <a:fillRef idx="1">
                <a:schemeClr val="lt1"/>
              </a:fillRef>
              <a:effectRef idx="0">
                <a:schemeClr val="accent6"/>
              </a:effectRef>
              <a:fontRef idx="minor">
                <a:schemeClr val="dk1"/>
              </a:fontRef>
            </p:style>
            <p:txBody>
              <a:bodyPr anchor="ctr"/>
              <a:lstStyle/>
              <a:p>
                <a:pPr algn="just" defTabSz="914377" fontAlgn="auto">
                  <a:spcBef>
                    <a:spcPts val="0"/>
                  </a:spcBef>
                  <a:spcAft>
                    <a:spcPts val="0"/>
                  </a:spcAft>
                  <a:defRPr/>
                </a:pPr>
                <a:r>
                  <a:rPr lang="en-US" sz="3200" dirty="0">
                    <a:solidFill>
                      <a:prstClr val="black"/>
                    </a:solidFill>
                  </a:rPr>
                  <a:t>	</a:t>
                </a:r>
                <a:r>
                  <a:rPr lang="en-US" sz="3200" dirty="0" err="1">
                    <a:solidFill>
                      <a:prstClr val="black"/>
                    </a:solidFill>
                  </a:rPr>
                  <a:t>Phân</a:t>
                </a:r>
                <a:r>
                  <a:rPr lang="en-US" sz="3200" dirty="0">
                    <a:solidFill>
                      <a:prstClr val="black"/>
                    </a:solidFill>
                  </a:rPr>
                  <a:t> </a:t>
                </a:r>
                <a:r>
                  <a:rPr lang="en-US" sz="3200" dirty="0" err="1">
                    <a:solidFill>
                      <a:prstClr val="black"/>
                    </a:solidFill>
                  </a:rPr>
                  <a:t>công</a:t>
                </a:r>
                <a:r>
                  <a:rPr lang="en-US" sz="3200" dirty="0">
                    <a:solidFill>
                      <a:prstClr val="black"/>
                    </a:solidFill>
                  </a:rPr>
                  <a:t> </a:t>
                </a:r>
                <a:r>
                  <a:rPr lang="en-US" sz="3200" dirty="0" err="1">
                    <a:solidFill>
                      <a:prstClr val="black"/>
                    </a:solidFill>
                  </a:rPr>
                  <a:t>đọc</a:t>
                </a:r>
                <a:r>
                  <a:rPr lang="en-US" sz="3200" dirty="0">
                    <a:solidFill>
                      <a:prstClr val="black"/>
                    </a:solidFill>
                  </a:rPr>
                  <a:t> </a:t>
                </a:r>
                <a:r>
                  <a:rPr lang="en-US" sz="3200" dirty="0" err="1">
                    <a:solidFill>
                      <a:prstClr val="black"/>
                    </a:solidFill>
                  </a:rPr>
                  <a:t>theo</a:t>
                </a:r>
                <a:r>
                  <a:rPr lang="en-US" sz="3200" dirty="0">
                    <a:solidFill>
                      <a:prstClr val="black"/>
                    </a:solidFill>
                  </a:rPr>
                  <a:t> </a:t>
                </a:r>
                <a:r>
                  <a:rPr lang="en-US" sz="3200" dirty="0" err="1">
                    <a:solidFill>
                      <a:prstClr val="black"/>
                    </a:solidFill>
                  </a:rPr>
                  <a:t>đoạn</a:t>
                </a:r>
                <a:r>
                  <a:rPr lang="en-US" sz="3200" dirty="0">
                    <a:solidFill>
                      <a:prstClr val="black"/>
                    </a:solidFill>
                  </a:rPr>
                  <a:t>.</a:t>
                </a:r>
              </a:p>
              <a:p>
                <a:pPr algn="just" defTabSz="914377" fontAlgn="auto">
                  <a:spcBef>
                    <a:spcPts val="0"/>
                  </a:spcBef>
                  <a:spcAft>
                    <a:spcPts val="0"/>
                  </a:spcAft>
                  <a:defRPr/>
                </a:pPr>
                <a:r>
                  <a:rPr lang="en-US" sz="3200" dirty="0">
                    <a:solidFill>
                      <a:prstClr val="black"/>
                    </a:solidFill>
                  </a:rPr>
                  <a:t>	</a:t>
                </a:r>
                <a:r>
                  <a:rPr lang="en-US" sz="3200" dirty="0" err="1">
                    <a:solidFill>
                      <a:prstClr val="black"/>
                    </a:solidFill>
                  </a:rPr>
                  <a:t>Tất</a:t>
                </a:r>
                <a:r>
                  <a:rPr lang="en-US" sz="3200" dirty="0">
                    <a:solidFill>
                      <a:prstClr val="black"/>
                    </a:solidFill>
                  </a:rPr>
                  <a:t> </a:t>
                </a:r>
                <a:r>
                  <a:rPr lang="en-US" sz="3200" dirty="0" err="1">
                    <a:solidFill>
                      <a:prstClr val="black"/>
                    </a:solidFill>
                  </a:rPr>
                  <a:t>cả</a:t>
                </a:r>
                <a:r>
                  <a:rPr lang="en-US" sz="3200" dirty="0">
                    <a:solidFill>
                      <a:prstClr val="black"/>
                    </a:solidFill>
                  </a:rPr>
                  <a:t> </a:t>
                </a:r>
                <a:r>
                  <a:rPr lang="en-US" sz="3200" dirty="0" err="1">
                    <a:solidFill>
                      <a:prstClr val="black"/>
                    </a:solidFill>
                  </a:rPr>
                  <a:t>thành</a:t>
                </a:r>
                <a:r>
                  <a:rPr lang="en-US" sz="3200" dirty="0">
                    <a:solidFill>
                      <a:prstClr val="black"/>
                    </a:solidFill>
                  </a:rPr>
                  <a:t> </a:t>
                </a:r>
                <a:r>
                  <a:rPr lang="en-US" sz="3200" dirty="0" err="1">
                    <a:solidFill>
                      <a:prstClr val="black"/>
                    </a:solidFill>
                  </a:rPr>
                  <a:t>viên</a:t>
                </a:r>
                <a:r>
                  <a:rPr lang="en-US" sz="3200" dirty="0">
                    <a:solidFill>
                      <a:prstClr val="black"/>
                    </a:solidFill>
                  </a:rPr>
                  <a:t> </a:t>
                </a:r>
                <a:r>
                  <a:rPr lang="en-US" sz="3200" dirty="0" err="1">
                    <a:solidFill>
                      <a:prstClr val="black"/>
                    </a:solidFill>
                  </a:rPr>
                  <a:t>đều</a:t>
                </a:r>
                <a:r>
                  <a:rPr lang="en-US" sz="3200" dirty="0">
                    <a:solidFill>
                      <a:prstClr val="black"/>
                    </a:solidFill>
                  </a:rPr>
                  <a:t> </a:t>
                </a:r>
                <a:r>
                  <a:rPr lang="en-US" sz="3200" dirty="0" err="1">
                    <a:solidFill>
                      <a:prstClr val="black"/>
                    </a:solidFill>
                  </a:rPr>
                  <a:t>đọc</a:t>
                </a:r>
                <a:r>
                  <a:rPr lang="en-US" sz="3200" dirty="0">
                    <a:solidFill>
                      <a:prstClr val="black"/>
                    </a:solidFill>
                  </a:rPr>
                  <a:t>.</a:t>
                </a:r>
              </a:p>
            </p:txBody>
          </p:sp>
          <p:pic>
            <p:nvPicPr>
              <p:cNvPr id="9" name="Picture 8">
                <a:extLst>
                  <a:ext uri="{FF2B5EF4-FFF2-40B4-BE49-F238E27FC236}"/>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extLst>
            </p:cNvPr>
            <p:cNvSpPr/>
            <p:nvPr/>
          </p:nvSpPr>
          <p:spPr>
            <a:xfrm>
              <a:off x="1755905" y="1176848"/>
              <a:ext cx="3396001" cy="1035072"/>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anchor="ctr"/>
            <a:lstStyle/>
            <a:p>
              <a:pPr algn="ctr" defTabSz="914377" fontAlgn="auto">
                <a:spcBef>
                  <a:spcPts val="0"/>
                </a:spcBef>
                <a:spcAft>
                  <a:spcPts val="0"/>
                </a:spcAft>
                <a:defRPr/>
              </a:pPr>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p:cNvGrpSpPr>
            <a:grpSpLocks/>
          </p:cNvGrpSpPr>
          <p:nvPr/>
        </p:nvGrpSpPr>
        <p:grpSpPr bwMode="auto">
          <a:xfrm>
            <a:off x="5108575" y="3308350"/>
            <a:ext cx="6840538" cy="3306763"/>
            <a:chOff x="535741" y="1594114"/>
            <a:chExt cx="6840681" cy="3307659"/>
          </a:xfrm>
        </p:grpSpPr>
        <p:grpSp>
          <p:nvGrpSpPr>
            <p:cNvPr id="12" name="Group 11">
              <a:extLst>
                <a:ext uri="{FF2B5EF4-FFF2-40B4-BE49-F238E27FC236}"/>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extLst>
              </a:ln>
            </p:spPr>
            <p:style>
              <a:lnRef idx="2">
                <a:schemeClr val="accent6"/>
              </a:lnRef>
              <a:fillRef idx="1">
                <a:schemeClr val="lt1"/>
              </a:fillRef>
              <a:effectRef idx="0">
                <a:schemeClr val="accent6"/>
              </a:effectRef>
              <a:fontRef idx="minor">
                <a:schemeClr val="dk1"/>
              </a:fontRef>
            </p:style>
            <p:txBody>
              <a:bodyPr anchor="ctr"/>
              <a:lstStyle/>
              <a:p>
                <a:pPr marL="514338" indent="-514338" algn="just" defTabSz="914377" fontAlgn="auto">
                  <a:spcBef>
                    <a:spcPts val="0"/>
                  </a:spcBef>
                  <a:spcAft>
                    <a:spcPts val="0"/>
                  </a:spcAft>
                  <a:buFontTx/>
                  <a:buAutoNum type="arabicPeriod"/>
                  <a:defRPr/>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fontAlgn="auto">
                  <a:spcBef>
                    <a:spcPts val="0"/>
                  </a:spcBef>
                  <a:spcAft>
                    <a:spcPts val="0"/>
                  </a:spcAft>
                  <a:buFontTx/>
                  <a:buAutoNum type="arabicPeriod"/>
                  <a:defRPr/>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fontAlgn="auto">
                  <a:spcBef>
                    <a:spcPts val="0"/>
                  </a:spcBef>
                  <a:spcAft>
                    <a:spcPts val="0"/>
                  </a:spcAft>
                  <a:buFontTx/>
                  <a:buAutoNum type="arabicPeriod"/>
                  <a:defRPr/>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a:p>
                <a:pPr marL="514338" indent="-514338" algn="just" defTabSz="914377" fontAlgn="auto">
                  <a:spcBef>
                    <a:spcPts val="0"/>
                  </a:spcBef>
                  <a:spcAft>
                    <a:spcPts val="0"/>
                  </a:spcAft>
                  <a:buFontTx/>
                  <a:buAutoNum type="arabicPeriod"/>
                  <a:defRPr/>
                </a:pPr>
                <a:r>
                  <a:rPr lang="en-US" sz="3200" dirty="0" err="1">
                    <a:solidFill>
                      <a:prstClr val="black"/>
                    </a:solidFill>
                  </a:rPr>
                  <a:t>Thể</a:t>
                </a:r>
                <a:r>
                  <a:rPr lang="en-US" sz="3200" dirty="0">
                    <a:solidFill>
                      <a:prstClr val="black"/>
                    </a:solidFill>
                  </a:rPr>
                  <a:t> </a:t>
                </a:r>
                <a:r>
                  <a:rPr lang="en-US" sz="3200" dirty="0" err="1">
                    <a:solidFill>
                      <a:prstClr val="black"/>
                    </a:solidFill>
                  </a:rPr>
                  <a:t>hiện</a:t>
                </a:r>
                <a:r>
                  <a:rPr lang="en-US" sz="3200" dirty="0">
                    <a:solidFill>
                      <a:prstClr val="black"/>
                    </a:solidFill>
                  </a:rPr>
                  <a:t> </a:t>
                </a:r>
                <a:r>
                  <a:rPr lang="en-US" sz="3200" dirty="0" err="1">
                    <a:solidFill>
                      <a:prstClr val="black"/>
                    </a:solidFill>
                  </a:rPr>
                  <a:t>giọng</a:t>
                </a:r>
                <a:r>
                  <a:rPr lang="en-US" sz="3200" dirty="0">
                    <a:solidFill>
                      <a:prstClr val="black"/>
                    </a:solidFill>
                  </a:rPr>
                  <a:t> </a:t>
                </a:r>
                <a:r>
                  <a:rPr lang="en-US" sz="3200" dirty="0" err="1">
                    <a:solidFill>
                      <a:prstClr val="black"/>
                    </a:solidFill>
                  </a:rPr>
                  <a:t>đọc</a:t>
                </a:r>
                <a:r>
                  <a:rPr lang="en-US" sz="3200" dirty="0">
                    <a:solidFill>
                      <a:prstClr val="black"/>
                    </a:solidFill>
                  </a:rPr>
                  <a:t> </a:t>
                </a:r>
                <a:r>
                  <a:rPr lang="en-US" sz="3200" dirty="0" err="1">
                    <a:solidFill>
                      <a:prstClr val="black"/>
                    </a:solidFill>
                  </a:rPr>
                  <a:t>phù</a:t>
                </a:r>
                <a:r>
                  <a:rPr lang="en-US" sz="3200" dirty="0">
                    <a:solidFill>
                      <a:prstClr val="black"/>
                    </a:solidFill>
                  </a:rPr>
                  <a:t> </a:t>
                </a:r>
                <a:r>
                  <a:rPr lang="en-US" sz="3200" dirty="0" err="1">
                    <a:solidFill>
                      <a:prstClr val="black"/>
                    </a:solidFill>
                  </a:rPr>
                  <a:t>hợp</a:t>
                </a:r>
                <a:endParaRPr lang="en-US" sz="3200" dirty="0">
                  <a:solidFill>
                    <a:prstClr val="black"/>
                  </a:solidFill>
                </a:endParaRPr>
              </a:p>
            </p:txBody>
          </p:sp>
          <p:grpSp>
            <p:nvGrpSpPr>
              <p:cNvPr id="15" name="Group 14">
                <a:extLst>
                  <a:ext uri="{FF2B5EF4-FFF2-40B4-BE49-F238E27FC236}"/>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extLst>
                </p:cNvPr>
                <p:cNvPicPr>
                  <a:picLocks noChangeAspect="1"/>
                </p:cNvPicPr>
                <p:nvPr/>
              </p:nvPicPr>
              <p:blipFill>
                <a:blip r:embed="rId4" cstate="print">
                  <a:extLst>
                    <a:ext uri="{28A0092B-C50C-407E-A947-70E740481C1C}"/>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extLst>
                </p:cNvPr>
                <p:cNvPicPr>
                  <a:picLocks noChangeAspect="1"/>
                </p:cNvPicPr>
                <p:nvPr/>
              </p:nvPicPr>
              <p:blipFill>
                <a:blip r:embed="rId4" cstate="print">
                  <a:extLst>
                    <a:ext uri="{28A0092B-C50C-407E-A947-70E740481C1C}"/>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extLst>
                </p:cNvPr>
                <p:cNvPicPr>
                  <a:picLocks noChangeAspect="1"/>
                </p:cNvPicPr>
                <p:nvPr/>
              </p:nvPicPr>
              <p:blipFill>
                <a:blip r:embed="rId4" cstate="print">
                  <a:extLst>
                    <a:ext uri="{28A0092B-C50C-407E-A947-70E740481C1C}"/>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extLst>
                </p:cNvPr>
                <p:cNvPicPr>
                  <a:picLocks noChangeAspect="1"/>
                </p:cNvPicPr>
                <p:nvPr/>
              </p:nvPicPr>
              <p:blipFill>
                <a:blip r:embed="rId4" cstate="print">
                  <a:extLst>
                    <a:ext uri="{28A0092B-C50C-407E-A947-70E740481C1C}"/>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extLst>
                </p:cNvPr>
                <p:cNvPicPr>
                  <a:picLocks noChangeAspect="1"/>
                </p:cNvPicPr>
                <p:nvPr/>
              </p:nvPicPr>
              <p:blipFill>
                <a:blip r:embed="rId4" cstate="print">
                  <a:extLst>
                    <a:ext uri="{28A0092B-C50C-407E-A947-70E740481C1C}"/>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extLst>
                </p:cNvPr>
                <p:cNvPicPr>
                  <a:picLocks noChangeAspect="1"/>
                </p:cNvPicPr>
                <p:nvPr/>
              </p:nvPicPr>
              <p:blipFill>
                <a:blip r:embed="rId4" cstate="print">
                  <a:extLst>
                    <a:ext uri="{28A0092B-C50C-407E-A947-70E740481C1C}"/>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extLst>
                </p:cNvPr>
                <p:cNvPicPr>
                  <a:picLocks noChangeAspect="1"/>
                </p:cNvPicPr>
                <p:nvPr/>
              </p:nvPicPr>
              <p:blipFill>
                <a:blip r:embed="rId4" cstate="print">
                  <a:extLst>
                    <a:ext uri="{28A0092B-C50C-407E-A947-70E740481C1C}"/>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extLst>
                </p:cNvPr>
                <p:cNvPicPr>
                  <a:picLocks noChangeAspect="1"/>
                </p:cNvPicPr>
                <p:nvPr/>
              </p:nvPicPr>
              <p:blipFill>
                <a:blip r:embed="rId4" cstate="print">
                  <a:extLst>
                    <a:ext uri="{28A0092B-C50C-407E-A947-70E740481C1C}"/>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extLst>
                </p:cNvPr>
                <p:cNvPicPr>
                  <a:picLocks noChangeAspect="1"/>
                </p:cNvPicPr>
                <p:nvPr/>
              </p:nvPicPr>
              <p:blipFill>
                <a:blip r:embed="rId4" cstate="print">
                  <a:extLst>
                    <a:ext uri="{28A0092B-C50C-407E-A947-70E740481C1C}"/>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extLst>
                </p:cNvPr>
                <p:cNvPicPr>
                  <a:picLocks noChangeAspect="1"/>
                </p:cNvPicPr>
                <p:nvPr/>
              </p:nvPicPr>
              <p:blipFill>
                <a:blip r:embed="rId4" cstate="print">
                  <a:extLst>
                    <a:ext uri="{28A0092B-C50C-407E-A947-70E740481C1C}"/>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extLst>
                </p:cNvPr>
                <p:cNvPicPr>
                  <a:picLocks noChangeAspect="1"/>
                </p:cNvPicPr>
                <p:nvPr/>
              </p:nvPicPr>
              <p:blipFill>
                <a:blip r:embed="rId4" cstate="print">
                  <a:extLst>
                    <a:ext uri="{28A0092B-C50C-407E-A947-70E740481C1C}"/>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extLst>
                </p:cNvPr>
                <p:cNvPicPr>
                  <a:picLocks noChangeAspect="1"/>
                </p:cNvPicPr>
                <p:nvPr/>
              </p:nvPicPr>
              <p:blipFill>
                <a:blip r:embed="rId4" cstate="print">
                  <a:extLst>
                    <a:ext uri="{28A0092B-C50C-407E-A947-70E740481C1C}"/>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extLst>
            </p:cNvPr>
            <p:cNvSpPr/>
            <p:nvPr/>
          </p:nvSpPr>
          <p:spPr>
            <a:xfrm>
              <a:off x="1377134" y="1594114"/>
              <a:ext cx="5429363" cy="1035330"/>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anchor="ctr"/>
            <a:lstStyle/>
            <a:p>
              <a:pPr algn="ctr" defTabSz="914377" fontAlgn="auto">
                <a:spcBef>
                  <a:spcPts val="0"/>
                </a:spcBef>
                <a:spcAft>
                  <a:spcPts val="0"/>
                </a:spcAft>
                <a:defRPr/>
              </a:pPr>
              <a:r>
                <a:rPr lang="en-US" sz="5400" b="1" dirty="0" err="1">
                  <a:solidFill>
                    <a:prstClr val="black"/>
                  </a:solidFill>
                  <a:cs typeface="Calibri" panose="020F0502020204030204" pitchFamily="34" charset="0"/>
                </a:rPr>
                <a:t>Tiêu</a:t>
              </a:r>
              <a:r>
                <a:rPr lang="en-US" sz="5400" b="1" dirty="0">
                  <a:solidFill>
                    <a:prstClr val="black"/>
                  </a:solidFill>
                  <a:cs typeface="Calibri" panose="020F0502020204030204" pitchFamily="34" charset="0"/>
                </a:rPr>
                <a:t> </a:t>
              </a:r>
              <a:r>
                <a:rPr lang="en-US" sz="5400" b="1" dirty="0" err="1">
                  <a:solidFill>
                    <a:prstClr val="black"/>
                  </a:solidFill>
                  <a:cs typeface="Calibri" panose="020F0502020204030204" pitchFamily="34" charset="0"/>
                </a:rPr>
                <a:t>chí</a:t>
              </a:r>
              <a:r>
                <a:rPr lang="en-US" sz="5400" b="1" dirty="0">
                  <a:solidFill>
                    <a:prstClr val="black"/>
                  </a:solidFill>
                  <a:cs typeface="Calibri" panose="020F0502020204030204" pitchFamily="34" charset="0"/>
                </a:rPr>
                <a:t> </a:t>
              </a:r>
              <a:r>
                <a:rPr lang="en-US" sz="5400" b="1" dirty="0" err="1">
                  <a:solidFill>
                    <a:prstClr val="black"/>
                  </a:solidFill>
                  <a:cs typeface="Calibri" panose="020F0502020204030204" pitchFamily="34" charset="0"/>
                </a:rPr>
                <a:t>đánh</a:t>
              </a:r>
              <a:r>
                <a:rPr lang="en-US" sz="5400" b="1" dirty="0">
                  <a:solidFill>
                    <a:prstClr val="black"/>
                  </a:solidFill>
                  <a:cs typeface="Calibri" panose="020F0502020204030204" pitchFamily="34" charset="0"/>
                </a:rPr>
                <a:t> </a:t>
              </a:r>
              <a:r>
                <a:rPr lang="en-US" sz="5400" b="1" dirty="0" err="1">
                  <a:solidFill>
                    <a:prstClr val="black"/>
                  </a:solidFill>
                  <a:cs typeface="Calibri" panose="020F0502020204030204" pitchFamily="34" charset="0"/>
                </a:rPr>
                <a:t>giá</a:t>
              </a:r>
              <a:endParaRPr lang="en-US" sz="5400" b="1" dirty="0">
                <a:solidFill>
                  <a:prstClr val="black"/>
                </a:solidFill>
                <a:cs typeface="Calibri" panose="020F0502020204030204" pitchFamily="34" charset="0"/>
              </a:endParaRPr>
            </a:p>
          </p:txBody>
        </p:sp>
      </p:grpSp>
      <p:pic>
        <p:nvPicPr>
          <p:cNvPr id="28" name="Graphic 27"/>
          <p:cNvPicPr>
            <a:picLocks noChangeAspect="1"/>
          </p:cNvPicPr>
          <p:nvPr/>
        </p:nvPicPr>
        <p:blipFill>
          <a:blip r:embed="rId5"/>
          <a:srcRect/>
          <a:stretch>
            <a:fillRect/>
          </a:stretch>
        </p:blipFill>
        <p:spPr bwMode="auto">
          <a:xfrm>
            <a:off x="93663" y="3049588"/>
            <a:ext cx="2978150" cy="3097212"/>
          </a:xfrm>
          <a:prstGeom prst="rect">
            <a:avLst/>
          </a:prstGeom>
          <a:noFill/>
          <a:ln w="9525">
            <a:noFill/>
            <a:miter lim="800000"/>
            <a:headEnd/>
            <a:tailEnd/>
          </a:ln>
        </p:spPr>
      </p:pic>
      <p:pic>
        <p:nvPicPr>
          <p:cNvPr id="68613" name="Picture 28"/>
          <p:cNvPicPr>
            <a:picLocks noChangeAspect="1"/>
          </p:cNvPicPr>
          <p:nvPr/>
        </p:nvPicPr>
        <p:blipFill>
          <a:blip r:embed="rId6"/>
          <a:srcRect/>
          <a:stretch>
            <a:fillRect/>
          </a:stretch>
        </p:blipFill>
        <p:spPr bwMode="auto">
          <a:xfrm>
            <a:off x="5627688" y="0"/>
            <a:ext cx="6115050" cy="12858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extLst>
          </p:cNvPr>
          <p:cNvSpPr/>
          <p:nvPr/>
        </p:nvSpPr>
        <p:spPr>
          <a:xfrm>
            <a:off x="474663" y="461963"/>
            <a:ext cx="11242675" cy="6310312"/>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9" name="Picture 12"/>
          <p:cNvPicPr>
            <a:picLocks noChangeAspect="1"/>
          </p:cNvPicPr>
          <p:nvPr/>
        </p:nvPicPr>
        <p:blipFill>
          <a:blip r:embed="rId2"/>
          <a:srcRect/>
          <a:stretch>
            <a:fillRect/>
          </a:stretch>
        </p:blipFill>
        <p:spPr bwMode="auto">
          <a:xfrm>
            <a:off x="650875" y="1793875"/>
            <a:ext cx="10931525" cy="1149350"/>
          </a:xfrm>
          <a:prstGeom prst="rect">
            <a:avLst/>
          </a:prstGeom>
          <a:noFill/>
          <a:ln w="9525">
            <a:noFill/>
            <a:miter lim="800000"/>
            <a:headEnd/>
            <a:tailEnd/>
          </a:ln>
        </p:spPr>
      </p:pic>
      <p:sp>
        <p:nvSpPr>
          <p:cNvPr id="20" name="TextBox 19"/>
          <p:cNvSpPr txBox="1">
            <a:spLocks noChangeArrowheads="1"/>
          </p:cNvSpPr>
          <p:nvPr/>
        </p:nvSpPr>
        <p:spPr bwMode="auto">
          <a:xfrm>
            <a:off x="885825" y="1958975"/>
            <a:ext cx="10182225" cy="949325"/>
          </a:xfrm>
          <a:prstGeom prst="rect">
            <a:avLst/>
          </a:prstGeom>
          <a:noFill/>
          <a:ln w="9525">
            <a:noFill/>
            <a:miter lim="800000"/>
            <a:headEnd/>
            <a:tailEnd/>
          </a:ln>
        </p:spPr>
        <p:txBody>
          <a:bodyPr>
            <a:spAutoFit/>
          </a:bodyPr>
          <a:lstStyle/>
          <a:p>
            <a:pPr indent="228600" algn="just">
              <a:lnSpc>
                <a:spcPct val="120000"/>
              </a:lnSpc>
            </a:pPr>
            <a:r>
              <a:rPr lang="en-US" sz="2400" b="1">
                <a:solidFill>
                  <a:srgbClr val="002060"/>
                </a:solidFill>
                <a:latin typeface="Calibri" pitchFamily="34" charset="0"/>
                <a:ea typeface="Times New Roman" pitchFamily="18" charset="0"/>
                <a:cs typeface="Calibri" pitchFamily="34" charset="0"/>
              </a:rPr>
              <a:t>Đọc đúng và đọc diễn cảm bài Thằn lằn xanh và tắc kè, biết nhấn giọng vào những từ ngữ cần thiết để thể hiện tâm trạng, cảm xúc của nhân vật trong bài.</a:t>
            </a:r>
          </a:p>
        </p:txBody>
      </p:sp>
      <p:pic>
        <p:nvPicPr>
          <p:cNvPr id="34821" name="Picture 20"/>
          <p:cNvPicPr>
            <a:picLocks noChangeAspect="1"/>
          </p:cNvPicPr>
          <p:nvPr/>
        </p:nvPicPr>
        <p:blipFill>
          <a:blip r:embed="rId3"/>
          <a:srcRect/>
          <a:stretch>
            <a:fillRect/>
          </a:stretch>
        </p:blipFill>
        <p:spPr bwMode="auto">
          <a:xfrm>
            <a:off x="3305175" y="200025"/>
            <a:ext cx="6040438" cy="1471613"/>
          </a:xfrm>
          <a:prstGeom prst="rect">
            <a:avLst/>
          </a:prstGeom>
          <a:noFill/>
          <a:ln w="9525">
            <a:noFill/>
            <a:miter lim="800000"/>
            <a:headEnd/>
            <a:tailEnd/>
          </a:ln>
        </p:spPr>
      </p:pic>
      <p:pic>
        <p:nvPicPr>
          <p:cNvPr id="22" name="Picture 12"/>
          <p:cNvPicPr>
            <a:picLocks noChangeAspect="1"/>
          </p:cNvPicPr>
          <p:nvPr/>
        </p:nvPicPr>
        <p:blipFill>
          <a:blip r:embed="rId2"/>
          <a:srcRect/>
          <a:stretch>
            <a:fillRect/>
          </a:stretch>
        </p:blipFill>
        <p:spPr bwMode="auto">
          <a:xfrm>
            <a:off x="708025" y="3146425"/>
            <a:ext cx="10931525" cy="720725"/>
          </a:xfrm>
          <a:prstGeom prst="rect">
            <a:avLst/>
          </a:prstGeom>
          <a:noFill/>
          <a:ln w="9525">
            <a:noFill/>
            <a:miter lim="800000"/>
            <a:headEnd/>
            <a:tailEnd/>
          </a:ln>
        </p:spPr>
      </p:pic>
      <p:sp>
        <p:nvSpPr>
          <p:cNvPr id="23" name="TextBox 22"/>
          <p:cNvSpPr txBox="1">
            <a:spLocks noChangeArrowheads="1"/>
          </p:cNvSpPr>
          <p:nvPr/>
        </p:nvSpPr>
        <p:spPr bwMode="auto">
          <a:xfrm>
            <a:off x="1057275" y="3292475"/>
            <a:ext cx="10010775" cy="471488"/>
          </a:xfrm>
          <a:prstGeom prst="rect">
            <a:avLst/>
          </a:prstGeom>
          <a:noFill/>
          <a:ln w="9525">
            <a:noFill/>
            <a:miter lim="800000"/>
            <a:headEnd/>
            <a:tailEnd/>
          </a:ln>
        </p:spPr>
        <p:txBody>
          <a:bodyPr>
            <a:spAutoFit/>
          </a:bodyPr>
          <a:lstStyle/>
          <a:p>
            <a:pPr indent="228600" algn="just">
              <a:lnSpc>
                <a:spcPct val="120000"/>
              </a:lnSpc>
            </a:pPr>
            <a:r>
              <a:rPr lang="vi-VN" sz="2200" b="1">
                <a:solidFill>
                  <a:srgbClr val="002060"/>
                </a:solidFill>
                <a:latin typeface="Calibri" pitchFamily="34" charset="0"/>
                <a:ea typeface="Times New Roman" pitchFamily="18" charset="0"/>
                <a:cs typeface="Calibri" pitchFamily="34" charset="0"/>
              </a:rPr>
              <a:t>Nhận biết được bối cảnh, diễn biến các sự việc qua lời kể của tác giả câu chuyện.</a:t>
            </a:r>
            <a:endParaRPr lang="en-US" sz="2200" b="1">
              <a:solidFill>
                <a:srgbClr val="002060"/>
              </a:solidFill>
              <a:latin typeface="Calibri" pitchFamily="34" charset="0"/>
              <a:ea typeface="Times New Roman" pitchFamily="18" charset="0"/>
              <a:cs typeface="Calibri" pitchFamily="34" charset="0"/>
            </a:endParaRPr>
          </a:p>
        </p:txBody>
      </p:sp>
      <p:pic>
        <p:nvPicPr>
          <p:cNvPr id="24" name="Picture 12"/>
          <p:cNvPicPr>
            <a:picLocks noChangeAspect="1"/>
          </p:cNvPicPr>
          <p:nvPr/>
        </p:nvPicPr>
        <p:blipFill>
          <a:blip r:embed="rId2"/>
          <a:srcRect/>
          <a:stretch>
            <a:fillRect/>
          </a:stretch>
        </p:blipFill>
        <p:spPr bwMode="auto">
          <a:xfrm>
            <a:off x="831850" y="4022725"/>
            <a:ext cx="10931525" cy="787400"/>
          </a:xfrm>
          <a:prstGeom prst="rect">
            <a:avLst/>
          </a:prstGeom>
          <a:noFill/>
          <a:ln w="9525">
            <a:noFill/>
            <a:miter lim="800000"/>
            <a:headEnd/>
            <a:tailEnd/>
          </a:ln>
        </p:spPr>
      </p:pic>
      <p:sp>
        <p:nvSpPr>
          <p:cNvPr id="25" name="TextBox 24"/>
          <p:cNvSpPr txBox="1">
            <a:spLocks noChangeArrowheads="1"/>
          </p:cNvSpPr>
          <p:nvPr/>
        </p:nvSpPr>
        <p:spPr bwMode="auto">
          <a:xfrm>
            <a:off x="1362075" y="4140200"/>
            <a:ext cx="9886950" cy="506413"/>
          </a:xfrm>
          <a:prstGeom prst="rect">
            <a:avLst/>
          </a:prstGeom>
          <a:noFill/>
          <a:ln w="9525">
            <a:noFill/>
            <a:miter lim="800000"/>
            <a:headEnd/>
            <a:tailEnd/>
          </a:ln>
        </p:spPr>
        <p:txBody>
          <a:bodyPr>
            <a:spAutoFit/>
          </a:bodyPr>
          <a:lstStyle/>
          <a:p>
            <a:pPr indent="228600" algn="just">
              <a:lnSpc>
                <a:spcPct val="120000"/>
              </a:lnSpc>
            </a:pPr>
            <a:r>
              <a:rPr lang="vi-VN" sz="2400" b="1">
                <a:solidFill>
                  <a:srgbClr val="002060"/>
                </a:solidFill>
                <a:latin typeface="Calibri" pitchFamily="34" charset="0"/>
                <a:ea typeface="Times New Roman" pitchFamily="18" charset="0"/>
                <a:cs typeface="Calibri" pitchFamily="34" charset="0"/>
              </a:rPr>
              <a:t>Hiểu suy nghĩ, cảm xúc của nhân vật dựa vào lời nói của nhân vật. </a:t>
            </a:r>
            <a:endParaRPr lang="en-US" sz="2400" b="1">
              <a:solidFill>
                <a:srgbClr val="002060"/>
              </a:solidFill>
              <a:latin typeface="Calibri" pitchFamily="34" charset="0"/>
              <a:ea typeface="Times New Roman" pitchFamily="18" charset="0"/>
              <a:cs typeface="Calibri" pitchFamily="34" charset="0"/>
            </a:endParaRPr>
          </a:p>
        </p:txBody>
      </p:sp>
      <p:pic>
        <p:nvPicPr>
          <p:cNvPr id="37" name="Picture 12"/>
          <p:cNvPicPr>
            <a:picLocks noChangeAspect="1"/>
          </p:cNvPicPr>
          <p:nvPr/>
        </p:nvPicPr>
        <p:blipFill>
          <a:blip r:embed="rId2"/>
          <a:srcRect/>
          <a:stretch>
            <a:fillRect/>
          </a:stretch>
        </p:blipFill>
        <p:spPr bwMode="auto">
          <a:xfrm>
            <a:off x="641350" y="4965700"/>
            <a:ext cx="10931525" cy="1539875"/>
          </a:xfrm>
          <a:prstGeom prst="rect">
            <a:avLst/>
          </a:prstGeom>
          <a:noFill/>
          <a:ln w="9525">
            <a:noFill/>
            <a:miter lim="800000"/>
            <a:headEnd/>
            <a:tailEnd/>
          </a:ln>
        </p:spPr>
      </p:pic>
      <p:sp>
        <p:nvSpPr>
          <p:cNvPr id="38" name="TextBox 37"/>
          <p:cNvSpPr txBox="1">
            <a:spLocks noChangeArrowheads="1"/>
          </p:cNvSpPr>
          <p:nvPr/>
        </p:nvSpPr>
        <p:spPr bwMode="auto">
          <a:xfrm>
            <a:off x="1000125" y="5140325"/>
            <a:ext cx="10010775" cy="1176338"/>
          </a:xfrm>
          <a:prstGeom prst="rect">
            <a:avLst/>
          </a:prstGeom>
          <a:noFill/>
          <a:ln w="9525">
            <a:noFill/>
            <a:miter lim="800000"/>
            <a:headEnd/>
            <a:tailEnd/>
          </a:ln>
        </p:spPr>
        <p:txBody>
          <a:bodyPr>
            <a:spAutoFit/>
          </a:bodyPr>
          <a:lstStyle/>
          <a:p>
            <a:pPr indent="228600" algn="just">
              <a:lnSpc>
                <a:spcPct val="120000"/>
              </a:lnSpc>
            </a:pPr>
            <a:r>
              <a:rPr lang="vi-VN" sz="2000" b="1">
                <a:solidFill>
                  <a:srgbClr val="002060"/>
                </a:solidFill>
                <a:latin typeface="Calibri" pitchFamily="34" charset="0"/>
                <a:ea typeface="Times New Roman" pitchFamily="18" charset="0"/>
                <a:cs typeface="Calibri" pitchFamily="34" charset="0"/>
              </a:rPr>
              <a:t>Hiểu điều tác giả muốn nói qua bài đọc: </a:t>
            </a:r>
            <a:r>
              <a:rPr lang="vi-VN" sz="2000" b="1" i="1">
                <a:solidFill>
                  <a:srgbClr val="002060"/>
                </a:solidFill>
                <a:latin typeface="Calibri" pitchFamily="34" charset="0"/>
                <a:ea typeface="Times New Roman" pitchFamily="18" charset="0"/>
                <a:cs typeface="Calibri"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9634" name="Hình ảnh 2" descr="Ảnh có chứa văn bản, trong nhà&#10;&#10;Mô tả được tạo tự động"/>
          <p:cNvPicPr>
            <a:picLocks noChangeAspect="1"/>
          </p:cNvPicPr>
          <p:nvPr/>
        </p:nvPicPr>
        <p:blipFill>
          <a:blip r:embed="rId3"/>
          <a:srcRect/>
          <a:stretch>
            <a:fillRect/>
          </a:stretch>
        </p:blipFill>
        <p:spPr bwMode="auto">
          <a:xfrm>
            <a:off x="6770688" y="3729038"/>
            <a:ext cx="5186362" cy="3033712"/>
          </a:xfrm>
          <a:prstGeom prst="rect">
            <a:avLst/>
          </a:prstGeom>
          <a:noFill/>
          <a:ln w="9525">
            <a:noFill/>
            <a:miter lim="800000"/>
            <a:headEnd/>
            <a:tailEnd/>
          </a:ln>
        </p:spPr>
      </p:pic>
      <p:pic>
        <p:nvPicPr>
          <p:cNvPr id="69635" name="Picture 3"/>
          <p:cNvPicPr>
            <a:picLocks noChangeAspect="1"/>
          </p:cNvPicPr>
          <p:nvPr/>
        </p:nvPicPr>
        <p:blipFill>
          <a:blip r:embed="rId4"/>
          <a:srcRect/>
          <a:stretch>
            <a:fillRect/>
          </a:stretch>
        </p:blipFill>
        <p:spPr bwMode="auto">
          <a:xfrm>
            <a:off x="206375" y="-74613"/>
            <a:ext cx="11985625" cy="993776"/>
          </a:xfrm>
          <a:prstGeom prst="rect">
            <a:avLst/>
          </a:prstGeom>
          <a:noFill/>
          <a:ln w="9525">
            <a:noFill/>
            <a:miter lim="800000"/>
            <a:headEnd/>
            <a:tailEnd/>
          </a:ln>
        </p:spPr>
      </p:pic>
      <p:pic>
        <p:nvPicPr>
          <p:cNvPr id="5" name="Picture 4"/>
          <p:cNvPicPr>
            <a:picLocks noChangeAspect="1"/>
          </p:cNvPicPr>
          <p:nvPr/>
        </p:nvPicPr>
        <p:blipFill>
          <a:blip r:embed="rId5"/>
          <a:srcRect/>
          <a:stretch>
            <a:fillRect/>
          </a:stretch>
        </p:blipFill>
        <p:spPr bwMode="auto">
          <a:xfrm>
            <a:off x="966788" y="869950"/>
            <a:ext cx="8261350" cy="3414713"/>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p:cNvPicPr>
            <a:picLocks noChangeAspect="1"/>
          </p:cNvPicPr>
          <p:nvPr/>
        </p:nvPicPr>
        <p:blipFill>
          <a:blip r:embed="rId5"/>
          <a:srcRect/>
          <a:stretch>
            <a:fillRect/>
          </a:stretch>
        </p:blipFill>
        <p:spPr bwMode="auto">
          <a:xfrm>
            <a:off x="2043113" y="2319338"/>
            <a:ext cx="7924800" cy="4538662"/>
          </a:xfrm>
          <a:prstGeom prst="rect">
            <a:avLst/>
          </a:prstGeom>
          <a:noFill/>
          <a:ln w="9525">
            <a:noFill/>
            <a:miter lim="800000"/>
            <a:headEnd/>
            <a:tailEnd/>
          </a:ln>
        </p:spPr>
      </p:pic>
      <p:pic>
        <p:nvPicPr>
          <p:cNvPr id="1030" name="Picture 2"/>
          <p:cNvPicPr>
            <a:picLocks noChangeAspect="1"/>
          </p:cNvPicPr>
          <p:nvPr/>
        </p:nvPicPr>
        <p:blipFill>
          <a:blip r:embed="rId6"/>
          <a:srcRect/>
          <a:stretch>
            <a:fillRect/>
          </a:stretch>
        </p:blipFill>
        <p:spPr bwMode="auto">
          <a:xfrm>
            <a:off x="338138" y="80963"/>
            <a:ext cx="11979275" cy="100012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rcRect/>
          <a:stretch>
            <a:fillRect/>
          </a:stretch>
        </p:blipFill>
        <p:spPr bwMode="auto">
          <a:xfrm>
            <a:off x="1450975" y="1566863"/>
            <a:ext cx="5359400" cy="3871912"/>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3"/>
          <a:srcRect/>
          <a:stretch>
            <a:fillRect/>
          </a:stretch>
        </p:blipFill>
        <p:spPr bwMode="auto">
          <a:xfrm>
            <a:off x="1246188" y="122238"/>
            <a:ext cx="10614025" cy="5965825"/>
          </a:xfrm>
          <a:prstGeom prst="rect">
            <a:avLst/>
          </a:prstGeom>
          <a:noFill/>
          <a:ln w="9525">
            <a:noFill/>
            <a:miter lim="800000"/>
            <a:headEnd/>
            <a:tailEnd/>
          </a:ln>
        </p:spPr>
      </p:pic>
      <p:pic>
        <p:nvPicPr>
          <p:cNvPr id="2" name="Picture 1"/>
          <p:cNvPicPr>
            <a:picLocks noChangeAspect="1"/>
          </p:cNvPicPr>
          <p:nvPr/>
        </p:nvPicPr>
        <p:blipFill>
          <a:blip r:embed="rId4"/>
          <a:srcRect/>
          <a:stretch>
            <a:fillRect/>
          </a:stretch>
        </p:blipFill>
        <p:spPr bwMode="auto">
          <a:xfrm>
            <a:off x="2673350" y="2279650"/>
            <a:ext cx="6407150" cy="2413000"/>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p:cNvGrpSpPr>
            <a:grpSpLocks/>
          </p:cNvGrpSpPr>
          <p:nvPr/>
        </p:nvGrpSpPr>
        <p:grpSpPr bwMode="auto">
          <a:xfrm>
            <a:off x="-419100" y="-1209675"/>
            <a:ext cx="4962525" cy="4953000"/>
            <a:chOff x="3095619" y="761988"/>
            <a:chExt cx="6096012" cy="6096012"/>
          </a:xfrm>
        </p:grpSpPr>
        <p:pic>
          <p:nvPicPr>
            <p:cNvPr id="36877" name="Picture 5" descr="A picture containing cake&#10;&#10;Description automatically generated with low confidence"/>
            <p:cNvPicPr>
              <a:picLocks noChangeAspect="1"/>
            </p:cNvPicPr>
            <p:nvPr/>
          </p:nvPicPr>
          <p:blipFill>
            <a:blip r:embed="rId3"/>
            <a:srcRect/>
            <a:stretch>
              <a:fillRect/>
            </a:stretch>
          </p:blipFill>
          <p:spPr bwMode="auto">
            <a:xfrm>
              <a:off x="3095619" y="761988"/>
              <a:ext cx="6096012" cy="6096012"/>
            </a:xfrm>
            <a:prstGeom prst="rect">
              <a:avLst/>
            </a:prstGeom>
            <a:noFill/>
            <a:ln w="9525">
              <a:noFill/>
              <a:miter lim="800000"/>
              <a:headEnd/>
              <a:tailEnd/>
            </a:ln>
          </p:spPr>
        </p:pic>
        <p:pic>
          <p:nvPicPr>
            <p:cNvPr id="8" name="Picture 2" descr="Vì sao không ai dám động vào xác lạc đà giữa sa mạc, thậm chí coi là &quot;vũ  khí sinh hóa&quot;?">
              <a:extLst>
                <a:ext uri="{FF2B5EF4-FFF2-40B4-BE49-F238E27FC236}"/>
              </a:extLst>
            </p:cNvPr>
            <p:cNvPicPr>
              <a:picLocks noChangeAspect="1" noChangeArrowheads="1"/>
            </p:cNvPicPr>
            <p:nvPr/>
          </p:nvPicPr>
          <p:blipFill>
            <a:blip r:embed="rId4">
              <a:extLst>
                <a:ext uri="{28A0092B-C50C-407E-A947-70E740481C1C}"/>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extLst>
          </p:spPr>
        </p:pic>
      </p:grpSp>
      <p:grpSp>
        <p:nvGrpSpPr>
          <p:cNvPr id="25" name="Group 24"/>
          <p:cNvGrpSpPr>
            <a:grpSpLocks/>
          </p:cNvGrpSpPr>
          <p:nvPr/>
        </p:nvGrpSpPr>
        <p:grpSpPr bwMode="auto">
          <a:xfrm>
            <a:off x="3533775" y="-447675"/>
            <a:ext cx="4962525" cy="4953000"/>
            <a:chOff x="4333869" y="-800112"/>
            <a:chExt cx="4962531" cy="4953012"/>
          </a:xfrm>
        </p:grpSpPr>
        <p:pic>
          <p:nvPicPr>
            <p:cNvPr id="36875" name="Picture 15" descr="A picture containing cake&#10;&#10;Description automatically generated with low confidence"/>
            <p:cNvPicPr>
              <a:picLocks noChangeAspect="1"/>
            </p:cNvPicPr>
            <p:nvPr/>
          </p:nvPicPr>
          <p:blipFill>
            <a:blip r:embed="rId3"/>
            <a:srcRect/>
            <a:stretch>
              <a:fillRect/>
            </a:stretch>
          </p:blipFill>
          <p:spPr bwMode="auto">
            <a:xfrm>
              <a:off x="4333869" y="-800112"/>
              <a:ext cx="4962531" cy="4953012"/>
            </a:xfrm>
            <a:prstGeom prst="rect">
              <a:avLst/>
            </a:prstGeom>
            <a:noFill/>
            <a:ln w="9525">
              <a:noFill/>
              <a:miter lim="800000"/>
              <a:headEnd/>
              <a:tailEnd/>
            </a:ln>
          </p:spPr>
        </p:pic>
        <p:pic>
          <p:nvPicPr>
            <p:cNvPr id="24" name="Picture 4" descr="Loài chim cánh cụt đã xuất hiện từ 20 triệu năm trước | Khoa học | Vietnam+  (VietnamPlus)">
              <a:extLst>
                <a:ext uri="{FF2B5EF4-FFF2-40B4-BE49-F238E27FC236}"/>
              </a:extLst>
            </p:cNvPr>
            <p:cNvPicPr>
              <a:picLocks noChangeAspect="1" noChangeArrowheads="1"/>
            </p:cNvPicPr>
            <p:nvPr/>
          </p:nvPicPr>
          <p:blipFill>
            <a:blip r:embed="rId5">
              <a:extLst>
                <a:ext uri="{28A0092B-C50C-407E-A947-70E740481C1C}"/>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extLst>
          </p:spPr>
        </p:pic>
      </p:grpSp>
      <p:grpSp>
        <p:nvGrpSpPr>
          <p:cNvPr id="30" name="Group 29"/>
          <p:cNvGrpSpPr>
            <a:grpSpLocks/>
          </p:cNvGrpSpPr>
          <p:nvPr/>
        </p:nvGrpSpPr>
        <p:grpSpPr bwMode="auto">
          <a:xfrm>
            <a:off x="7639050" y="-857250"/>
            <a:ext cx="4962525" cy="4953000"/>
            <a:chOff x="4095744" y="2486013"/>
            <a:chExt cx="4962531" cy="4953012"/>
          </a:xfrm>
        </p:grpSpPr>
        <p:pic>
          <p:nvPicPr>
            <p:cNvPr id="36873" name="Picture 26" descr="A picture containing cake&#10;&#10;Description automatically generated with low confidence"/>
            <p:cNvPicPr>
              <a:picLocks noChangeAspect="1"/>
            </p:cNvPicPr>
            <p:nvPr/>
          </p:nvPicPr>
          <p:blipFill>
            <a:blip r:embed="rId3"/>
            <a:srcRect/>
            <a:stretch>
              <a:fillRect/>
            </a:stretch>
          </p:blipFill>
          <p:spPr bwMode="auto">
            <a:xfrm>
              <a:off x="4095744" y="2486013"/>
              <a:ext cx="4962531" cy="4953012"/>
            </a:xfrm>
            <a:prstGeom prst="rect">
              <a:avLst/>
            </a:prstGeom>
            <a:noFill/>
            <a:ln w="9525">
              <a:noFill/>
              <a:miter lim="800000"/>
              <a:headEnd/>
              <a:tailEnd/>
            </a:ln>
          </p:spPr>
        </p:pic>
        <p:pic>
          <p:nvPicPr>
            <p:cNvPr id="29" name="Picture 6" descr="Những sự thật khó tin nổi về loài chim cú">
              <a:extLst>
                <a:ext uri="{FF2B5EF4-FFF2-40B4-BE49-F238E27FC236}"/>
              </a:extLst>
            </p:cNvPr>
            <p:cNvPicPr>
              <a:picLocks noChangeAspect="1" noChangeArrowheads="1"/>
            </p:cNvPicPr>
            <p:nvPr/>
          </p:nvPicPr>
          <p:blipFill>
            <a:blip r:embed="rId6">
              <a:extLst>
                <a:ext uri="{28A0092B-C50C-407E-A947-70E740481C1C}"/>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extLst>
          </p:spPr>
        </p:pic>
      </p:grpSp>
      <p:grpSp>
        <p:nvGrpSpPr>
          <p:cNvPr id="1032" name="Nhóm 5"/>
          <p:cNvGrpSpPr>
            <a:grpSpLocks/>
          </p:cNvGrpSpPr>
          <p:nvPr/>
        </p:nvGrpSpPr>
        <p:grpSpPr bwMode="auto">
          <a:xfrm>
            <a:off x="1733550" y="4156075"/>
            <a:ext cx="9432925" cy="1330325"/>
            <a:chOff x="4145308" y="2976302"/>
            <a:chExt cx="7354684" cy="2061255"/>
          </a:xfrm>
        </p:grpSpPr>
        <p:sp>
          <p:nvSpPr>
            <p:cNvPr id="1033" name="Hình chữ nhật: Góc Tròn 93">
              <a:extLst>
                <a:ext uri="{FF2B5EF4-FFF2-40B4-BE49-F238E27FC236}"/>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95000"/>
                    <a:lumOff val="5000"/>
                  </a:schemeClr>
                </a:solidFill>
              </a:endParaRPr>
            </a:p>
          </p:txBody>
        </p:sp>
        <p:sp>
          <p:nvSpPr>
            <p:cNvPr id="36871" name="Hộp Văn bản 2"/>
            <p:cNvSpPr txBox="1">
              <a:spLocks noChangeArrowheads="1"/>
            </p:cNvSpPr>
            <p:nvPr/>
          </p:nvSpPr>
          <p:spPr bwMode="auto">
            <a:xfrm>
              <a:off x="4308294" y="2994404"/>
              <a:ext cx="6669828" cy="1859165"/>
            </a:xfrm>
            <a:prstGeom prst="rect">
              <a:avLst/>
            </a:prstGeom>
            <a:noFill/>
            <a:ln w="9525">
              <a:noFill/>
              <a:miter lim="800000"/>
              <a:headEnd/>
              <a:tailEnd/>
            </a:ln>
          </p:spPr>
          <p:txBody>
            <a:bodyPr>
              <a:spAutoFit/>
            </a:bodyPr>
            <a:lstStyle/>
            <a:p>
              <a:pPr algn="just"/>
              <a:r>
                <a:rPr lang="en-US" sz="3600" b="1">
                  <a:latin typeface="Calibri" pitchFamily="34" charset="0"/>
                </a:rPr>
                <a:t>Nói nhanh về thói quen và môi trường sống của một trong số các loài vật ở trên</a:t>
              </a:r>
              <a:endParaRPr lang="en-US" sz="3600" b="1">
                <a:solidFill>
                  <a:srgbClr val="FF0000"/>
                </a:solidFill>
                <a:latin typeface="Calibri" pitchFamily="34" charset="0"/>
              </a:endParaRPr>
            </a:p>
          </p:txBody>
        </p:sp>
        <p:pic>
          <p:nvPicPr>
            <p:cNvPr id="1035" name="Picture 26">
              <a:extLst>
                <a:ext uri="{FF2B5EF4-FFF2-40B4-BE49-F238E27FC236}"/>
              </a:extLst>
            </p:cNvPr>
            <p:cNvPicPr>
              <a:picLocks noChangeAspect="1"/>
            </p:cNvPicPr>
            <p:nvPr/>
          </p:nvPicPr>
          <p:blipFill>
            <a:blip r:embed="rId7"/>
            <a:srcRect/>
            <a:stretch>
              <a:fillRect/>
            </a:stretch>
          </p:blipFill>
          <p:spPr>
            <a:xfrm rot="708318">
              <a:off x="10889784" y="3340342"/>
              <a:ext cx="497574" cy="1603745"/>
            </a:xfrm>
            <a:prstGeom prst="rect">
              <a:avLst/>
            </a:prstGeom>
            <a:effectLst>
              <a:outerShdw blurRad="76200" dist="12700" dir="2700000" sy="-23000" kx="-800400" algn="bl" rotWithShape="0">
                <a:prstClr val="black">
                  <a:alpha val="20000"/>
                </a:prstClr>
              </a:outerShdw>
            </a:effectLst>
          </p:spPr>
        </p:pic>
      </p:grpSp>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37890" name="Group 8"/>
          <p:cNvGrpSpPr>
            <a:grpSpLocks/>
          </p:cNvGrpSpPr>
          <p:nvPr/>
        </p:nvGrpSpPr>
        <p:grpSpPr bwMode="auto">
          <a:xfrm>
            <a:off x="-419100" y="-1038225"/>
            <a:ext cx="4962525" cy="4953000"/>
            <a:chOff x="3095619" y="761988"/>
            <a:chExt cx="6096012" cy="6096012"/>
          </a:xfrm>
        </p:grpSpPr>
        <p:pic>
          <p:nvPicPr>
            <p:cNvPr id="37903" name="Picture 5" descr="A picture containing cake&#10;&#10;Description automatically generated with low confidence"/>
            <p:cNvPicPr>
              <a:picLocks noChangeAspect="1"/>
            </p:cNvPicPr>
            <p:nvPr/>
          </p:nvPicPr>
          <p:blipFill>
            <a:blip r:embed="rId3"/>
            <a:srcRect/>
            <a:stretch>
              <a:fillRect/>
            </a:stretch>
          </p:blipFill>
          <p:spPr bwMode="auto">
            <a:xfrm>
              <a:off x="3095619" y="761988"/>
              <a:ext cx="6096012" cy="6096012"/>
            </a:xfrm>
            <a:prstGeom prst="rect">
              <a:avLst/>
            </a:prstGeom>
            <a:noFill/>
            <a:ln w="9525">
              <a:noFill/>
              <a:miter lim="800000"/>
              <a:headEnd/>
              <a:tailEnd/>
            </a:ln>
          </p:spPr>
        </p:pic>
        <p:pic>
          <p:nvPicPr>
            <p:cNvPr id="8" name="Picture 2" descr="Vì sao không ai dám động vào xác lạc đà giữa sa mạc, thậm chí coi là &quot;vũ  khí sinh hóa&quot;?">
              <a:extLst>
                <a:ext uri="{FF2B5EF4-FFF2-40B4-BE49-F238E27FC236}"/>
              </a:extLst>
            </p:cNvPr>
            <p:cNvPicPr>
              <a:picLocks noChangeAspect="1" noChangeArrowheads="1"/>
            </p:cNvPicPr>
            <p:nvPr/>
          </p:nvPicPr>
          <p:blipFill>
            <a:blip r:embed="rId4">
              <a:extLst>
                <a:ext uri="{28A0092B-C50C-407E-A947-70E740481C1C}"/>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extLst>
          </p:spPr>
        </p:pic>
      </p:grpSp>
      <p:grpSp>
        <p:nvGrpSpPr>
          <p:cNvPr id="37891" name="Group 24"/>
          <p:cNvGrpSpPr>
            <a:grpSpLocks/>
          </p:cNvGrpSpPr>
          <p:nvPr/>
        </p:nvGrpSpPr>
        <p:grpSpPr bwMode="auto">
          <a:xfrm>
            <a:off x="3533775" y="-276225"/>
            <a:ext cx="4962525" cy="4953000"/>
            <a:chOff x="4333869" y="-800112"/>
            <a:chExt cx="4962531" cy="4953012"/>
          </a:xfrm>
        </p:grpSpPr>
        <p:pic>
          <p:nvPicPr>
            <p:cNvPr id="37901" name="Picture 15" descr="A picture containing cake&#10;&#10;Description automatically generated with low confidence"/>
            <p:cNvPicPr>
              <a:picLocks noChangeAspect="1"/>
            </p:cNvPicPr>
            <p:nvPr/>
          </p:nvPicPr>
          <p:blipFill>
            <a:blip r:embed="rId3"/>
            <a:srcRect/>
            <a:stretch>
              <a:fillRect/>
            </a:stretch>
          </p:blipFill>
          <p:spPr bwMode="auto">
            <a:xfrm>
              <a:off x="4333869" y="-800112"/>
              <a:ext cx="4962531" cy="4953012"/>
            </a:xfrm>
            <a:prstGeom prst="rect">
              <a:avLst/>
            </a:prstGeom>
            <a:noFill/>
            <a:ln w="9525">
              <a:noFill/>
              <a:miter lim="800000"/>
              <a:headEnd/>
              <a:tailEnd/>
            </a:ln>
          </p:spPr>
        </p:pic>
        <p:pic>
          <p:nvPicPr>
            <p:cNvPr id="24" name="Picture 4" descr="Loài chim cánh cụt đã xuất hiện từ 20 triệu năm trước | Khoa học | Vietnam+  (VietnamPlus)">
              <a:extLst>
                <a:ext uri="{FF2B5EF4-FFF2-40B4-BE49-F238E27FC236}"/>
              </a:extLst>
            </p:cNvPr>
            <p:cNvPicPr>
              <a:picLocks noChangeAspect="1" noChangeArrowheads="1"/>
            </p:cNvPicPr>
            <p:nvPr/>
          </p:nvPicPr>
          <p:blipFill>
            <a:blip r:embed="rId5">
              <a:extLst>
                <a:ext uri="{28A0092B-C50C-407E-A947-70E740481C1C}"/>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extLst>
          </p:spPr>
        </p:pic>
      </p:grpSp>
      <p:grpSp>
        <p:nvGrpSpPr>
          <p:cNvPr id="37892" name="Group 29"/>
          <p:cNvGrpSpPr>
            <a:grpSpLocks/>
          </p:cNvGrpSpPr>
          <p:nvPr/>
        </p:nvGrpSpPr>
        <p:grpSpPr bwMode="auto">
          <a:xfrm>
            <a:off x="7639050" y="-685800"/>
            <a:ext cx="4962525" cy="4953000"/>
            <a:chOff x="4095744" y="2486013"/>
            <a:chExt cx="4962531" cy="4953012"/>
          </a:xfrm>
        </p:grpSpPr>
        <p:pic>
          <p:nvPicPr>
            <p:cNvPr id="37899" name="Picture 26" descr="A picture containing cake&#10;&#10;Description automatically generated with low confidence"/>
            <p:cNvPicPr>
              <a:picLocks noChangeAspect="1"/>
            </p:cNvPicPr>
            <p:nvPr/>
          </p:nvPicPr>
          <p:blipFill>
            <a:blip r:embed="rId3"/>
            <a:srcRect/>
            <a:stretch>
              <a:fillRect/>
            </a:stretch>
          </p:blipFill>
          <p:spPr bwMode="auto">
            <a:xfrm>
              <a:off x="4095744" y="2486013"/>
              <a:ext cx="4962531" cy="4953012"/>
            </a:xfrm>
            <a:prstGeom prst="rect">
              <a:avLst/>
            </a:prstGeom>
            <a:noFill/>
            <a:ln w="9525">
              <a:noFill/>
              <a:miter lim="800000"/>
              <a:headEnd/>
              <a:tailEnd/>
            </a:ln>
          </p:spPr>
        </p:pic>
        <p:pic>
          <p:nvPicPr>
            <p:cNvPr id="29" name="Picture 6" descr="Những sự thật khó tin nổi về loài chim cú">
              <a:extLst>
                <a:ext uri="{FF2B5EF4-FFF2-40B4-BE49-F238E27FC236}"/>
              </a:extLst>
            </p:cNvPr>
            <p:cNvPicPr>
              <a:picLocks noChangeAspect="1" noChangeArrowheads="1"/>
            </p:cNvPicPr>
            <p:nvPr/>
          </p:nvPicPr>
          <p:blipFill>
            <a:blip r:embed="rId6">
              <a:extLst>
                <a:ext uri="{28A0092B-C50C-407E-A947-70E740481C1C}"/>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extLst>
          </p:spPr>
        </p:pic>
      </p:grpSp>
      <p:grpSp>
        <p:nvGrpSpPr>
          <p:cNvPr id="2" name="Nhóm 5"/>
          <p:cNvGrpSpPr>
            <a:grpSpLocks/>
          </p:cNvGrpSpPr>
          <p:nvPr/>
        </p:nvGrpSpPr>
        <p:grpSpPr bwMode="auto">
          <a:xfrm>
            <a:off x="1190625" y="4381500"/>
            <a:ext cx="10048875" cy="1381125"/>
            <a:chOff x="594441" y="1346938"/>
            <a:chExt cx="5642648" cy="2024332"/>
          </a:xfrm>
        </p:grpSpPr>
        <p:sp>
          <p:nvSpPr>
            <p:cNvPr id="3" name="Hình chữ nhật: Góc Tròn 13">
              <a:extLst>
                <a:ext uri="{FF2B5EF4-FFF2-40B4-BE49-F238E27FC236}"/>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898" name="Hộp Văn bản 14"/>
            <p:cNvSpPr txBox="1">
              <a:spLocks noChangeArrowheads="1"/>
            </p:cNvSpPr>
            <p:nvPr/>
          </p:nvSpPr>
          <p:spPr bwMode="auto">
            <a:xfrm>
              <a:off x="792109" y="1552886"/>
              <a:ext cx="5396846" cy="1759338"/>
            </a:xfrm>
            <a:prstGeom prst="rect">
              <a:avLst/>
            </a:prstGeom>
            <a:noFill/>
            <a:ln w="9525">
              <a:noFill/>
              <a:miter lim="800000"/>
              <a:headEnd/>
              <a:tailEnd/>
            </a:ln>
          </p:spPr>
          <p:txBody>
            <a:bodyPr>
              <a:spAutoFit/>
            </a:bodyPr>
            <a:lstStyle/>
            <a:p>
              <a:pPr algn="just"/>
              <a:r>
                <a:rPr lang="en-US" sz="3600" b="1" i="1">
                  <a:latin typeface="Calibri" pitchFamily="34" charset="0"/>
                </a:rPr>
                <a:t>Chuyện gì sẽ xảy ra nếu chúng ta đổi môi trường sống của lạc đà và chim cánh cụt cho nhau</a:t>
              </a:r>
              <a:endParaRPr lang="en-US" sz="3600" b="1">
                <a:latin typeface="Calibri" pitchFamily="34" charset="0"/>
              </a:endParaRPr>
            </a:p>
          </p:txBody>
        </p:sp>
      </p:grpSp>
      <p:grpSp>
        <p:nvGrpSpPr>
          <p:cNvPr id="5" name="Nhóm 5"/>
          <p:cNvGrpSpPr>
            <a:grpSpLocks/>
          </p:cNvGrpSpPr>
          <p:nvPr/>
        </p:nvGrpSpPr>
        <p:grpSpPr bwMode="auto">
          <a:xfrm>
            <a:off x="857250" y="4305300"/>
            <a:ext cx="10687050" cy="1995488"/>
            <a:chOff x="594441" y="1346938"/>
            <a:chExt cx="5642648" cy="2292037"/>
          </a:xfrm>
        </p:grpSpPr>
        <p:sp>
          <p:nvSpPr>
            <p:cNvPr id="7" name="Hình chữ nhật: Góc Tròn 13">
              <a:extLst>
                <a:ext uri="{FF2B5EF4-FFF2-40B4-BE49-F238E27FC236}"/>
              </a:extLst>
            </p:cNvPr>
            <p:cNvSpPr/>
            <p:nvPr/>
          </p:nvSpPr>
          <p:spPr>
            <a:xfrm>
              <a:off x="594441" y="1346938"/>
              <a:ext cx="5642648" cy="2023994"/>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896" name="Hộp Văn bản 14"/>
            <p:cNvSpPr txBox="1">
              <a:spLocks noChangeArrowheads="1"/>
            </p:cNvSpPr>
            <p:nvPr/>
          </p:nvSpPr>
          <p:spPr bwMode="auto">
            <a:xfrm>
              <a:off x="792109" y="1552886"/>
              <a:ext cx="5396846" cy="2086089"/>
            </a:xfrm>
            <a:prstGeom prst="rect">
              <a:avLst/>
            </a:prstGeom>
            <a:noFill/>
            <a:ln w="9525">
              <a:noFill/>
              <a:miter lim="800000"/>
              <a:headEnd/>
              <a:tailEnd/>
            </a:ln>
          </p:spPr>
          <p:txBody>
            <a:bodyPr>
              <a:spAutoFit/>
            </a:bodyPr>
            <a:lstStyle/>
            <a:p>
              <a:pPr algn="just"/>
              <a:r>
                <a:rPr lang="vi-VN" sz="2800" b="1" i="1">
                  <a:solidFill>
                    <a:srgbClr val="FF0000"/>
                  </a:solidFill>
                  <a:latin typeface="Calibri"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a:solidFill>
                  <a:srgbClr val="FF0000"/>
                </a:solidFill>
                <a:latin typeface="Calibri" pitchFamily="34" charset="0"/>
              </a:endParaRPr>
            </a:p>
          </p:txBody>
        </p:sp>
      </p:grpSp>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extLst>
          </p:cNvPr>
          <p:cNvSpPr/>
          <p:nvPr/>
        </p:nvSpPr>
        <p:spPr>
          <a:xfrm>
            <a:off x="474663" y="390525"/>
            <a:ext cx="11242675" cy="612298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41" name="Picture 40">
            <a:extLst>
              <a:ext uri="{FF2B5EF4-FFF2-40B4-BE49-F238E27FC236}"/>
            </a:extLst>
          </p:cNvPr>
          <p:cNvPicPr>
            <a:picLocks noChangeAspect="1"/>
          </p:cNvPicPr>
          <p:nvPr/>
        </p:nvPicPr>
        <p:blipFill>
          <a:blip r:embed="rId4">
            <a:extLst>
              <a:ext uri="{BEBA8EAE-BF5A-486C-A8C5-ECC9F3942E4B}"/>
            </a:extLst>
          </a:blip>
          <a:stretch>
            <a:fillRect/>
          </a:stretch>
        </p:blipFill>
        <p:spPr>
          <a:xfrm>
            <a:off x="1787702" y="670201"/>
            <a:ext cx="8152357" cy="4579914"/>
          </a:xfrm>
          <a:prstGeom prst="rect">
            <a:avLst/>
          </a:prstGeom>
          <a:ln>
            <a:noFill/>
          </a:ln>
          <a:effectLst>
            <a:softEdge rad="112500"/>
          </a:effectLst>
        </p:spPr>
      </p:pic>
      <p:grpSp>
        <p:nvGrpSpPr>
          <p:cNvPr id="42" name="Nhóm 6"/>
          <p:cNvGrpSpPr>
            <a:grpSpLocks/>
          </p:cNvGrpSpPr>
          <p:nvPr/>
        </p:nvGrpSpPr>
        <p:grpSpPr bwMode="auto">
          <a:xfrm>
            <a:off x="9872663" y="4143375"/>
            <a:ext cx="2714625" cy="2714625"/>
            <a:chOff x="5438349" y="1420589"/>
            <a:chExt cx="2714627" cy="2714627"/>
          </a:xfrm>
        </p:grpSpPr>
        <p:sp>
          <p:nvSpPr>
            <p:cNvPr id="43" name="Hình Bầu dục 4">
              <a:extLst>
                <a:ext uri="{FF2B5EF4-FFF2-40B4-BE49-F238E27FC236}"/>
              </a:extLst>
            </p:cNvPr>
            <p:cNvSpPr/>
            <p:nvPr/>
          </p:nvSpPr>
          <p:spPr>
            <a:xfrm>
              <a:off x="6103511" y="3701829"/>
              <a:ext cx="1277939" cy="361950"/>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8925" name="Hình ảnh 3" descr="Ảnh có chứa đồ chơi, búp bê, đồ họa véc-tơ&#10;&#10;Mô tả được tạo tự động"/>
            <p:cNvPicPr>
              <a:picLocks noChangeAspect="1"/>
            </p:cNvPicPr>
            <p:nvPr/>
          </p:nvPicPr>
          <p:blipFill>
            <a:blip r:embed="rId5"/>
            <a:srcRect/>
            <a:stretch>
              <a:fillRect/>
            </a:stretch>
          </p:blipFill>
          <p:spPr bwMode="auto">
            <a:xfrm>
              <a:off x="5438349" y="1420589"/>
              <a:ext cx="2714627" cy="2714627"/>
            </a:xfrm>
            <a:prstGeom prst="rect">
              <a:avLst/>
            </a:prstGeom>
            <a:noFill/>
            <a:ln w="9525">
              <a:noFill/>
              <a:miter lim="800000"/>
              <a:headEnd/>
              <a:tailEnd/>
            </a:ln>
          </p:spPr>
        </p:pic>
      </p:grpSp>
      <p:grpSp>
        <p:nvGrpSpPr>
          <p:cNvPr id="45" name="Nhóm 8"/>
          <p:cNvGrpSpPr>
            <a:grpSpLocks/>
          </p:cNvGrpSpPr>
          <p:nvPr/>
        </p:nvGrpSpPr>
        <p:grpSpPr bwMode="auto">
          <a:xfrm flipH="1">
            <a:off x="7232650" y="2903538"/>
            <a:ext cx="4243388" cy="1473200"/>
            <a:chOff x="2878230" y="1017067"/>
            <a:chExt cx="3493268" cy="1733448"/>
          </a:xfrm>
        </p:grpSpPr>
        <p:sp>
          <p:nvSpPr>
            <p:cNvPr id="46" name="Bong bóng Lời nói: Hình bầu dục 7">
              <a:extLst>
                <a:ext uri="{FF2B5EF4-FFF2-40B4-BE49-F238E27FC236}"/>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a:p>
          </p:txBody>
        </p:sp>
        <p:sp>
          <p:nvSpPr>
            <p:cNvPr id="47" name="Hộp Văn bản 1">
              <a:extLst>
                <a:ext uri="{FF2B5EF4-FFF2-40B4-BE49-F238E27FC236}"/>
              </a:extLst>
            </p:cNvPr>
            <p:cNvSpPr txBox="1"/>
            <p:nvPr/>
          </p:nvSpPr>
          <p:spPr>
            <a:xfrm>
              <a:off x="3029827" y="1194521"/>
              <a:ext cx="2935233" cy="1410295"/>
            </a:xfrm>
            <a:prstGeom prst="rect">
              <a:avLst/>
            </a:prstGeom>
            <a:noFill/>
            <a:ln>
              <a:noFill/>
            </a:ln>
          </p:spPr>
          <p:style>
            <a:lnRef idx="0">
              <a:scrgbClr r="0" g="0" b="0"/>
            </a:lnRef>
            <a:fillRef idx="0">
              <a:scrgbClr r="0" g="0" b="0"/>
            </a:fillRef>
            <a:effectRef idx="0">
              <a:scrgbClr r="0" g="0" b="0"/>
            </a:effectRef>
            <a:fontRef idx="minor">
              <a:schemeClr val="accent2"/>
            </a:fontRef>
          </p:style>
          <p:txBody>
            <a:bodyPr>
              <a:spAutoFit/>
            </a:bodyPr>
            <a:lstStyle/>
            <a:p>
              <a:pPr algn="ctr"/>
              <a:r>
                <a:rPr lang="en-US" sz="3600" b="1">
                  <a:solidFill>
                    <a:srgbClr val="1A0C02"/>
                  </a:solidFill>
                  <a:latin typeface="Calibri" pitchFamily="34" charset="0"/>
                </a:rPr>
                <a:t>Nêu nội dung tranh minh họa</a:t>
              </a:r>
            </a:p>
          </p:txBody>
        </p:sp>
      </p:grpSp>
      <p:grpSp>
        <p:nvGrpSpPr>
          <p:cNvPr id="48" name="Nhóm 5"/>
          <p:cNvGrpSpPr>
            <a:grpSpLocks/>
          </p:cNvGrpSpPr>
          <p:nvPr/>
        </p:nvGrpSpPr>
        <p:grpSpPr bwMode="auto">
          <a:xfrm>
            <a:off x="777875" y="5233988"/>
            <a:ext cx="9432925" cy="1397000"/>
            <a:chOff x="4145308" y="2976302"/>
            <a:chExt cx="7354684" cy="2163292"/>
          </a:xfrm>
        </p:grpSpPr>
        <p:sp>
          <p:nvSpPr>
            <p:cNvPr id="49" name="Hình chữ nhật: Góc Tròn 93">
              <a:extLst>
                <a:ext uri="{FF2B5EF4-FFF2-40B4-BE49-F238E27FC236}"/>
              </a:extLst>
            </p:cNvPr>
            <p:cNvSpPr/>
            <p:nvPr/>
          </p:nvSpPr>
          <p:spPr>
            <a:xfrm>
              <a:off x="4145308" y="2976302"/>
              <a:ext cx="7354684" cy="2060044"/>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95000"/>
                    <a:lumOff val="5000"/>
                  </a:schemeClr>
                </a:solidFill>
              </a:endParaRPr>
            </a:p>
          </p:txBody>
        </p:sp>
        <p:sp>
          <p:nvSpPr>
            <p:cNvPr id="38920" name="Hộp Văn bản 2"/>
            <p:cNvSpPr txBox="1">
              <a:spLocks noChangeArrowheads="1"/>
            </p:cNvSpPr>
            <p:nvPr/>
          </p:nvSpPr>
          <p:spPr bwMode="auto">
            <a:xfrm>
              <a:off x="4308294" y="2994404"/>
              <a:ext cx="6616588" cy="2145190"/>
            </a:xfrm>
            <a:prstGeom prst="rect">
              <a:avLst/>
            </a:prstGeom>
            <a:noFill/>
            <a:ln w="9525">
              <a:noFill/>
              <a:miter lim="800000"/>
              <a:headEnd/>
              <a:tailEnd/>
            </a:ln>
          </p:spPr>
          <p:txBody>
            <a:bodyPr>
              <a:spAutoFit/>
            </a:bodyPr>
            <a:lstStyle/>
            <a:p>
              <a:pPr algn="just"/>
              <a:r>
                <a:rPr lang="vi-VN" sz="2800" b="1" i="1">
                  <a:solidFill>
                    <a:srgbClr val="002060"/>
                  </a:solidFill>
                  <a:latin typeface="Calibri" pitchFamily="34" charset="0"/>
                </a:rPr>
                <a:t>Tranh vẽ một chú thằn lằn đang đứng trên cây và một chú tắc kè đang bỏ trên tường. Hai chú có vẻ như đang nói chuyện với nhau.)</a:t>
              </a:r>
              <a:endParaRPr lang="en-US" sz="2800" b="1" i="1">
                <a:solidFill>
                  <a:srgbClr val="002060"/>
                </a:solidFill>
                <a:latin typeface="Calibri" pitchFamily="34" charset="0"/>
              </a:endParaRPr>
            </a:p>
          </p:txBody>
        </p:sp>
        <p:pic>
          <p:nvPicPr>
            <p:cNvPr id="51" name="Picture 26">
              <a:extLst>
                <a:ext uri="{FF2B5EF4-FFF2-40B4-BE49-F238E27FC236}"/>
              </a:extLst>
            </p:cNvPr>
            <p:cNvPicPr>
              <a:picLocks noChangeAspect="1"/>
            </p:cNvPicPr>
            <p:nvPr/>
          </p:nvPicPr>
          <p:blipFill>
            <a:blip r:embed="rId6"/>
            <a:srcRect/>
            <a:stretch>
              <a:fillRect/>
            </a:stretch>
          </p:blipFill>
          <p:spPr>
            <a:xfrm rot="708318">
              <a:off x="10889784" y="3340128"/>
              <a:ext cx="497574" cy="1602803"/>
            </a:xfrm>
            <a:prstGeom prst="rect">
              <a:avLst/>
            </a:prstGeom>
            <a:effectLst>
              <a:outerShdw blurRad="76200" dist="12700" dir="2700000" sy="-23000" kx="-800400" algn="bl" rotWithShape="0">
                <a:prstClr val="black">
                  <a:alpha val="20000"/>
                </a:prstClr>
              </a:outerShdw>
            </a:effectLst>
          </p:spPr>
        </p:pic>
      </p:grpSp>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4"/>
          <a:srcRect/>
          <a:stretch>
            <a:fillRect/>
          </a:stretch>
        </p:blipFill>
        <p:spPr bwMode="auto">
          <a:xfrm>
            <a:off x="1246188" y="122238"/>
            <a:ext cx="10614025" cy="5965825"/>
          </a:xfrm>
          <a:prstGeom prst="rect">
            <a:avLst/>
          </a:prstGeom>
          <a:noFill/>
          <a:ln w="9525">
            <a:noFill/>
            <a:miter lim="800000"/>
            <a:headEnd/>
            <a:tailEnd/>
          </a:ln>
        </p:spPr>
      </p:pic>
      <p:pic>
        <p:nvPicPr>
          <p:cNvPr id="8" name="Picture 7"/>
          <p:cNvPicPr>
            <a:picLocks noChangeAspect="1"/>
          </p:cNvPicPr>
          <p:nvPr/>
        </p:nvPicPr>
        <p:blipFill>
          <a:blip r:embed="rId5"/>
          <a:srcRect/>
          <a:stretch>
            <a:fillRect/>
          </a:stretch>
        </p:blipFill>
        <p:spPr bwMode="auto">
          <a:xfrm>
            <a:off x="2206625" y="2414588"/>
            <a:ext cx="10071100" cy="221932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extLst>
          </p:cNvPr>
          <p:cNvSpPr/>
          <p:nvPr/>
        </p:nvSpPr>
        <p:spPr>
          <a:xfrm>
            <a:off x="474663" y="461963"/>
            <a:ext cx="11242675" cy="5934075"/>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latin typeface="Calibri" panose="020F0502020204030204" pitchFamily="34" charset="0"/>
              <a:cs typeface="Calibri" panose="020F0502020204030204" pitchFamily="34" charset="0"/>
            </a:endParaRPr>
          </a:p>
        </p:txBody>
      </p:sp>
      <p:sp>
        <p:nvSpPr>
          <p:cNvPr id="3" name="Google Shape;2692;p47">
            <a:extLst>
              <a:ext uri="{FF2B5EF4-FFF2-40B4-BE49-F238E27FC236}"/>
            </a:extLst>
          </p:cNvPr>
          <p:cNvSpPr/>
          <p:nvPr/>
        </p:nvSpPr>
        <p:spPr>
          <a:xfrm>
            <a:off x="2441575" y="115888"/>
            <a:ext cx="7662863" cy="1223962"/>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lIns="121900" tIns="121900" rIns="121900" bIns="121900" anchor="ctr"/>
          <a:lstStyle/>
          <a:p>
            <a:pPr defTabSz="1219170" fontAlgn="auto">
              <a:spcBef>
                <a:spcPts val="0"/>
              </a:spcBef>
              <a:spcAft>
                <a:spcPts val="0"/>
              </a:spcAft>
              <a:buClr>
                <a:srgbClr val="000000"/>
              </a:buClr>
              <a:defRPr/>
            </a:pPr>
            <a:endParaRPr sz="1867" kern="0">
              <a:solidFill>
                <a:srgbClr val="000000"/>
              </a:solidFill>
              <a:latin typeface="Calibri" panose="020F0502020204030204" pitchFamily="34" charset="0"/>
              <a:cs typeface="Calibri" panose="020F0502020204030204" pitchFamily="34" charset="0"/>
              <a:sym typeface="Arial"/>
            </a:endParaRPr>
          </a:p>
        </p:txBody>
      </p:sp>
      <p:pic>
        <p:nvPicPr>
          <p:cNvPr id="41988" name="Picture 3"/>
          <p:cNvPicPr>
            <a:picLocks noChangeAspect="1"/>
          </p:cNvPicPr>
          <p:nvPr/>
        </p:nvPicPr>
        <p:blipFill>
          <a:blip r:embed="rId3"/>
          <a:srcRect/>
          <a:stretch>
            <a:fillRect/>
          </a:stretch>
        </p:blipFill>
        <p:spPr bwMode="auto">
          <a:xfrm>
            <a:off x="-1093788" y="3502025"/>
            <a:ext cx="4513263" cy="3609975"/>
          </a:xfrm>
          <a:prstGeom prst="rect">
            <a:avLst/>
          </a:prstGeom>
          <a:noFill/>
          <a:ln w="9525">
            <a:noFill/>
            <a:miter lim="800000"/>
            <a:headEnd/>
            <a:tailEnd/>
          </a:ln>
        </p:spPr>
      </p:pic>
      <p:pic>
        <p:nvPicPr>
          <p:cNvPr id="41989" name="Picture 4"/>
          <p:cNvPicPr>
            <a:picLocks noChangeAspect="1"/>
          </p:cNvPicPr>
          <p:nvPr/>
        </p:nvPicPr>
        <p:blipFill>
          <a:blip r:embed="rId4"/>
          <a:srcRect/>
          <a:stretch>
            <a:fillRect/>
          </a:stretch>
        </p:blipFill>
        <p:spPr bwMode="auto">
          <a:xfrm>
            <a:off x="3284538" y="0"/>
            <a:ext cx="4975225" cy="1341438"/>
          </a:xfrm>
          <a:prstGeom prst="rect">
            <a:avLst/>
          </a:prstGeom>
          <a:noFill/>
          <a:ln w="9525">
            <a:noFill/>
            <a:miter lim="800000"/>
            <a:headEnd/>
            <a:tailEnd/>
          </a:ln>
        </p:spPr>
      </p:pic>
      <p:grpSp>
        <p:nvGrpSpPr>
          <p:cNvPr id="6" name="Group 5"/>
          <p:cNvGrpSpPr>
            <a:grpSpLocks/>
          </p:cNvGrpSpPr>
          <p:nvPr/>
        </p:nvGrpSpPr>
        <p:grpSpPr bwMode="auto">
          <a:xfrm>
            <a:off x="1539875" y="1970088"/>
            <a:ext cx="2638425" cy="2284412"/>
            <a:chOff x="444471" y="2172590"/>
            <a:chExt cx="2639300" cy="2284232"/>
          </a:xfrm>
        </p:grpSpPr>
        <p:sp>
          <p:nvSpPr>
            <p:cNvPr id="16" name="Rectangle: Rounded Corners 26">
              <a:extLst>
                <a:ext uri="{FF2B5EF4-FFF2-40B4-BE49-F238E27FC236}"/>
              </a:extLst>
            </p:cNvPr>
            <p:cNvSpPr/>
            <p:nvPr/>
          </p:nvSpPr>
          <p:spPr>
            <a:xfrm>
              <a:off x="444471" y="3420267"/>
              <a:ext cx="2639300" cy="1007983"/>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42006" name="Group 16"/>
            <p:cNvGrpSpPr>
              <a:grpSpLocks/>
            </p:cNvGrpSpPr>
            <p:nvPr/>
          </p:nvGrpSpPr>
          <p:grpSpPr bwMode="auto">
            <a:xfrm>
              <a:off x="832336" y="2172590"/>
              <a:ext cx="1831930" cy="1572681"/>
              <a:chOff x="1450279" y="400692"/>
              <a:chExt cx="2478196" cy="2383465"/>
            </a:xfrm>
          </p:grpSpPr>
          <p:sp>
            <p:nvSpPr>
              <p:cNvPr id="19" name="Rectangle: Rounded Corners 29">
                <a:extLst>
                  <a:ext uri="{FF2B5EF4-FFF2-40B4-BE49-F238E27FC236}"/>
                </a:extLst>
              </p:cNvPr>
              <p:cNvSpPr/>
              <p:nvPr/>
            </p:nvSpPr>
            <p:spPr>
              <a:xfrm>
                <a:off x="1449757" y="400692"/>
                <a:ext cx="2479078" cy="2311910"/>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42009" name="Picture 19" descr="A picture containing shape&#10;&#10;Description automatically generated"/>
              <p:cNvPicPr>
                <a:picLocks noChangeAspect="1"/>
              </p:cNvPicPr>
              <p:nvPr/>
            </p:nvPicPr>
            <p:blipFill>
              <a:blip r:embed="rId5"/>
              <a:srcRect/>
              <a:stretch>
                <a:fillRect/>
              </a:stretch>
            </p:blipFill>
            <p:spPr bwMode="auto">
              <a:xfrm>
                <a:off x="1785971" y="862184"/>
                <a:ext cx="1674219" cy="1921973"/>
              </a:xfrm>
              <a:prstGeom prst="rect">
                <a:avLst/>
              </a:prstGeom>
              <a:noFill/>
              <a:ln w="9525">
                <a:noFill/>
                <a:miter lim="800000"/>
                <a:headEnd/>
                <a:tailEnd/>
              </a:ln>
            </p:spPr>
          </p:pic>
        </p:grpSp>
        <p:sp>
          <p:nvSpPr>
            <p:cNvPr id="42007" name="Rectangle 17"/>
            <p:cNvSpPr>
              <a:spLocks noChangeArrowheads="1"/>
            </p:cNvSpPr>
            <p:nvPr/>
          </p:nvSpPr>
          <p:spPr bwMode="auto">
            <a:xfrm>
              <a:off x="532804" y="3625825"/>
              <a:ext cx="2185919" cy="830997"/>
            </a:xfrm>
            <a:prstGeom prst="rect">
              <a:avLst/>
            </a:prstGeom>
            <a:noFill/>
            <a:ln w="9525">
              <a:noFill/>
              <a:miter lim="800000"/>
              <a:headEnd/>
              <a:tailEnd/>
            </a:ln>
          </p:spPr>
          <p:txBody>
            <a:bodyPr wrap="none">
              <a:spAutoFit/>
            </a:bodyPr>
            <a:lstStyle/>
            <a:p>
              <a:pPr algn="ctr"/>
              <a:r>
                <a:rPr lang="en-US" sz="4800" b="1">
                  <a:solidFill>
                    <a:srgbClr val="0070C0"/>
                  </a:solidFill>
                  <a:latin typeface="Calibri" pitchFamily="34" charset="0"/>
                  <a:ea typeface="Cambria" pitchFamily="18" charset="0"/>
                  <a:cs typeface="Calibri" pitchFamily="34" charset="0"/>
                </a:rPr>
                <a:t>Mắt dõi</a:t>
              </a:r>
            </a:p>
          </p:txBody>
        </p:sp>
      </p:grpSp>
      <p:grpSp>
        <p:nvGrpSpPr>
          <p:cNvPr id="21" name="Group 20"/>
          <p:cNvGrpSpPr>
            <a:grpSpLocks/>
          </p:cNvGrpSpPr>
          <p:nvPr/>
        </p:nvGrpSpPr>
        <p:grpSpPr bwMode="auto">
          <a:xfrm>
            <a:off x="5057775" y="1323975"/>
            <a:ext cx="2852738" cy="2257425"/>
            <a:chOff x="3345180" y="1356289"/>
            <a:chExt cx="2853408" cy="2256681"/>
          </a:xfrm>
        </p:grpSpPr>
        <p:grpSp>
          <p:nvGrpSpPr>
            <p:cNvPr id="41999" name="Group 21"/>
            <p:cNvGrpSpPr>
              <a:grpSpLocks/>
            </p:cNvGrpSpPr>
            <p:nvPr/>
          </p:nvGrpSpPr>
          <p:grpSpPr bwMode="auto">
            <a:xfrm>
              <a:off x="3345180" y="1356289"/>
              <a:ext cx="2853408" cy="2256681"/>
              <a:chOff x="3984768" y="31333"/>
              <a:chExt cx="3860030" cy="3318094"/>
            </a:xfrm>
          </p:grpSpPr>
          <p:grpSp>
            <p:nvGrpSpPr>
              <p:cNvPr id="42001" name="Group 23"/>
              <p:cNvGrpSpPr>
                <a:grpSpLocks/>
              </p:cNvGrpSpPr>
              <p:nvPr/>
            </p:nvGrpSpPr>
            <p:grpSpPr bwMode="auto">
              <a:xfrm>
                <a:off x="3984768" y="31333"/>
                <a:ext cx="3860030" cy="3318094"/>
                <a:chOff x="693066" y="657558"/>
                <a:chExt cx="3860030" cy="3318094"/>
              </a:xfrm>
            </p:grpSpPr>
            <p:sp>
              <p:nvSpPr>
                <p:cNvPr id="26" name="Rectangle: Rounded Corners 35">
                  <a:extLst>
                    <a:ext uri="{FF2B5EF4-FFF2-40B4-BE49-F238E27FC236}"/>
                  </a:extLst>
                </p:cNvPr>
                <p:cNvSpPr/>
                <p:nvPr/>
              </p:nvSpPr>
              <p:spPr>
                <a:xfrm>
                  <a:off x="693066" y="2251271"/>
                  <a:ext cx="3860030" cy="1724381"/>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extLst>
                </p:cNvPr>
                <p:cNvSpPr/>
                <p:nvPr/>
              </p:nvSpPr>
              <p:spPr>
                <a:xfrm>
                  <a:off x="1457769" y="657558"/>
                  <a:ext cx="2478839" cy="2312400"/>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42002" name="Picture 24"/>
              <p:cNvPicPr>
                <a:picLocks noChangeAspect="1"/>
              </p:cNvPicPr>
              <p:nvPr/>
            </p:nvPicPr>
            <p:blipFill>
              <a:blip r:embed="rId6"/>
              <a:srcRect/>
              <a:stretch>
                <a:fillRect/>
              </a:stretch>
            </p:blipFill>
            <p:spPr bwMode="auto">
              <a:xfrm>
                <a:off x="5155989" y="399065"/>
                <a:ext cx="1665021" cy="1665021"/>
              </a:xfrm>
              <a:prstGeom prst="rect">
                <a:avLst/>
              </a:prstGeom>
              <a:noFill/>
              <a:ln w="9525">
                <a:noFill/>
                <a:miter lim="800000"/>
                <a:headEnd/>
                <a:tailEnd/>
              </a:ln>
            </p:spPr>
          </p:pic>
        </p:grpSp>
        <p:sp>
          <p:nvSpPr>
            <p:cNvPr id="42000" name="Rectangle 22"/>
            <p:cNvSpPr>
              <a:spLocks noChangeArrowheads="1"/>
            </p:cNvSpPr>
            <p:nvPr/>
          </p:nvSpPr>
          <p:spPr bwMode="auto">
            <a:xfrm>
              <a:off x="3653619" y="2781973"/>
              <a:ext cx="2345514" cy="830997"/>
            </a:xfrm>
            <a:prstGeom prst="rect">
              <a:avLst/>
            </a:prstGeom>
            <a:noFill/>
            <a:ln w="9525">
              <a:noFill/>
              <a:miter lim="800000"/>
              <a:headEnd/>
              <a:tailEnd/>
            </a:ln>
          </p:spPr>
          <p:txBody>
            <a:bodyPr wrap="none">
              <a:spAutoFit/>
            </a:bodyPr>
            <a:lstStyle/>
            <a:p>
              <a:pPr algn="ctr"/>
              <a:r>
                <a:rPr lang="en-US" sz="4800" b="1">
                  <a:solidFill>
                    <a:srgbClr val="FF0000"/>
                  </a:solidFill>
                  <a:latin typeface="Calibri" pitchFamily="34" charset="0"/>
                  <a:ea typeface="Cambria" pitchFamily="18" charset="0"/>
                  <a:cs typeface="Calibri" pitchFamily="34" charset="0"/>
                </a:rPr>
                <a:t>Tai nghe</a:t>
              </a:r>
            </a:p>
          </p:txBody>
        </p:sp>
      </p:grpSp>
      <p:grpSp>
        <p:nvGrpSpPr>
          <p:cNvPr id="28" name="Group 27"/>
          <p:cNvGrpSpPr>
            <a:grpSpLocks/>
          </p:cNvGrpSpPr>
          <p:nvPr/>
        </p:nvGrpSpPr>
        <p:grpSpPr bwMode="auto">
          <a:xfrm>
            <a:off x="8385175" y="2611438"/>
            <a:ext cx="2638425" cy="2279650"/>
            <a:chOff x="6311152" y="2473100"/>
            <a:chExt cx="2639300" cy="2279740"/>
          </a:xfrm>
        </p:grpSpPr>
        <p:grpSp>
          <p:nvGrpSpPr>
            <p:cNvPr id="41993" name="Group 28"/>
            <p:cNvGrpSpPr>
              <a:grpSpLocks/>
            </p:cNvGrpSpPr>
            <p:nvPr/>
          </p:nvGrpSpPr>
          <p:grpSpPr bwMode="auto">
            <a:xfrm>
              <a:off x="6311152" y="2473100"/>
              <a:ext cx="2639300" cy="2279740"/>
              <a:chOff x="7482364" y="2696050"/>
              <a:chExt cx="3860030" cy="3318094"/>
            </a:xfrm>
          </p:grpSpPr>
          <p:grpSp>
            <p:nvGrpSpPr>
              <p:cNvPr id="41995" name="Group 30"/>
              <p:cNvGrpSpPr>
                <a:grpSpLocks/>
              </p:cNvGrpSpPr>
              <p:nvPr/>
            </p:nvGrpSpPr>
            <p:grpSpPr bwMode="auto">
              <a:xfrm>
                <a:off x="7482364" y="2696050"/>
                <a:ext cx="3860030" cy="3318094"/>
                <a:chOff x="693066" y="657558"/>
                <a:chExt cx="3860030" cy="3318094"/>
              </a:xfrm>
            </p:grpSpPr>
            <p:sp>
              <p:nvSpPr>
                <p:cNvPr id="33" name="Rectangle: Rounded Corners 47">
                  <a:extLst>
                    <a:ext uri="{FF2B5EF4-FFF2-40B4-BE49-F238E27FC236}"/>
                  </a:extLst>
                </p:cNvPr>
                <p:cNvSpPr/>
                <p:nvPr/>
              </p:nvSpPr>
              <p:spPr>
                <a:xfrm>
                  <a:off x="693066" y="2251907"/>
                  <a:ext cx="3860030" cy="1723745"/>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extLst>
                </p:cNvPr>
                <p:cNvSpPr/>
                <p:nvPr/>
              </p:nvSpPr>
              <p:spPr>
                <a:xfrm>
                  <a:off x="1457176" y="657558"/>
                  <a:ext cx="2478129" cy="2312960"/>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extLs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41996" name="Picture 31" descr="Graphical user interface&#10;&#10;Description automatically generated with low confidence"/>
              <p:cNvPicPr>
                <a:picLocks noChangeAspect="1"/>
              </p:cNvPicPr>
              <p:nvPr/>
            </p:nvPicPr>
            <p:blipFill>
              <a:blip r:embed="rId7"/>
              <a:srcRect/>
              <a:stretch>
                <a:fillRect/>
              </a:stretch>
            </p:blipFill>
            <p:spPr bwMode="auto">
              <a:xfrm>
                <a:off x="8540054" y="3171731"/>
                <a:ext cx="1892084" cy="1602775"/>
              </a:xfrm>
              <a:prstGeom prst="rect">
                <a:avLst/>
              </a:prstGeom>
              <a:noFill/>
              <a:ln w="9525">
                <a:noFill/>
                <a:miter lim="800000"/>
                <a:headEnd/>
                <a:tailEnd/>
              </a:ln>
            </p:spPr>
          </p:pic>
        </p:grpSp>
        <p:sp>
          <p:nvSpPr>
            <p:cNvPr id="41994" name="Rectangle 29"/>
            <p:cNvSpPr>
              <a:spLocks noChangeArrowheads="1"/>
            </p:cNvSpPr>
            <p:nvPr/>
          </p:nvSpPr>
          <p:spPr bwMode="auto">
            <a:xfrm>
              <a:off x="6809012" y="3938015"/>
              <a:ext cx="1744388" cy="769441"/>
            </a:xfrm>
            <a:prstGeom prst="rect">
              <a:avLst/>
            </a:prstGeom>
            <a:noFill/>
            <a:ln w="9525">
              <a:noFill/>
              <a:miter lim="800000"/>
              <a:headEnd/>
              <a:tailEnd/>
            </a:ln>
          </p:spPr>
          <p:txBody>
            <a:bodyPr wrap="none">
              <a:spAutoFit/>
            </a:bodyPr>
            <a:lstStyle/>
            <a:p>
              <a:pPr algn="ctr"/>
              <a:r>
                <a:rPr lang="en-US" sz="4400" b="1">
                  <a:solidFill>
                    <a:srgbClr val="00B050"/>
                  </a:solidFill>
                  <a:latin typeface="Calibri" pitchFamily="34" charset="0"/>
                  <a:ea typeface="Cambria" pitchFamily="18" charset="0"/>
                  <a:cs typeface="Calibri" pitchFamily="34" charset="0"/>
                </a:rPr>
                <a:t>Tay dò</a:t>
              </a:r>
            </a:p>
          </p:txBody>
        </p:sp>
      </p:grpSp>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240</TotalTime>
  <Words>1409</Words>
  <Application>Microsoft Office PowerPoint</Application>
  <PresentationFormat>Custom</PresentationFormat>
  <Paragraphs>89</Paragraphs>
  <Slides>32</Slides>
  <Notes>9</Notes>
  <HiddenSlides>0</HiddenSlides>
  <MMClips>0</MMClips>
  <ScaleCrop>false</ScaleCrop>
  <HeadingPairs>
    <vt:vector size="6" baseType="variant">
      <vt:variant>
        <vt:lpstr>Fonts Used</vt:lpstr>
      </vt:variant>
      <vt:variant>
        <vt:i4>13</vt:i4>
      </vt:variant>
      <vt:variant>
        <vt:lpstr>Design Template</vt:lpstr>
      </vt:variant>
      <vt:variant>
        <vt:i4>6</vt:i4>
      </vt:variant>
      <vt:variant>
        <vt:lpstr>Slide Titles</vt:lpstr>
      </vt:variant>
      <vt:variant>
        <vt:i4>32</vt:i4>
      </vt:variant>
    </vt:vector>
  </HeadingPairs>
  <TitlesOfParts>
    <vt:vector size="51" baseType="lpstr">
      <vt:lpstr>等线</vt:lpstr>
      <vt:lpstr>Arial</vt:lpstr>
      <vt:lpstr>等线 Light</vt:lpstr>
      <vt:lpstr>Calibri</vt:lpstr>
      <vt:lpstr>SVN-Poky's</vt:lpstr>
      <vt:lpstr>Calibri Light</vt:lpstr>
      <vt:lpstr>Times New Roman</vt:lpstr>
      <vt:lpstr>Cambria</vt:lpstr>
      <vt:lpstr>inpin heiti</vt:lpstr>
      <vt:lpstr>zihun27hao-budingti</vt:lpstr>
      <vt:lpstr>+mn-lt</vt:lpstr>
      <vt:lpstr>UTM Duepuntozero</vt:lpstr>
      <vt:lpstr>Segoe UI Historic</vt:lpstr>
      <vt:lpstr>Office 主题​​</vt:lpstr>
      <vt:lpstr>Office Theme</vt:lpstr>
      <vt:lpstr>1_Office Theme</vt:lpstr>
      <vt:lpstr>2_Office Theme</vt:lpstr>
      <vt:lpstr>3_Office Theme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TrungTin</cp:lastModifiedBy>
  <cp:revision>55</cp:revision>
  <dcterms:created xsi:type="dcterms:W3CDTF">2023-07-01T11:12:33Z</dcterms:created>
  <dcterms:modified xsi:type="dcterms:W3CDTF">2023-09-16T01:55:55Z</dcterms:modified>
</cp:coreProperties>
</file>