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553" r:id="rId2"/>
    <p:sldId id="543" r:id="rId3"/>
    <p:sldId id="554" r:id="rId4"/>
    <p:sldId id="538" r:id="rId5"/>
    <p:sldId id="549" r:id="rId6"/>
    <p:sldId id="562" r:id="rId7"/>
    <p:sldId id="548" r:id="rId8"/>
    <p:sldId id="546" r:id="rId9"/>
    <p:sldId id="557" r:id="rId10"/>
    <p:sldId id="563" r:id="rId11"/>
    <p:sldId id="564" r:id="rId12"/>
    <p:sldId id="565" r:id="rId13"/>
    <p:sldId id="566" r:id="rId14"/>
    <p:sldId id="558" r:id="rId15"/>
    <p:sldId id="559" r:id="rId16"/>
    <p:sldId id="567" r:id="rId17"/>
    <p:sldId id="551" r:id="rId18"/>
    <p:sldId id="496" r:id="rId19"/>
    <p:sldId id="34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61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BAAC-3A34-E817-C765-AE5DB1016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11539-FF38-A195-7EAD-E128457EA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CBBE5-CAAE-112E-659C-416AACC29342}"/>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B783DCDB-DD8F-7841-C2A9-8368C18C5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94ACC-CBEC-C10B-BE8F-6D02C489715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32251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B39E-01BB-73D4-78D4-2354D6B59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CDA25-2426-C4E2-D6E6-D56C652FC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9D959-D747-2615-7A7B-AC82DBC71B9F}"/>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5347C610-550F-A43B-0A32-C796FA6B1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CD1A-8591-6EE2-3C83-58C31EAFB658}"/>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09344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EEB07-33C1-808B-2C38-151FC4DC89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D65AD-1938-EB6D-28C6-382B90E76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010F7-3055-9110-EA12-9C5A1BFEB9FA}"/>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B3CF7D9E-BACA-D763-15A5-59EA8D4EE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F5A2B-D73A-E14E-6554-43BAAC3DB8E6}"/>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209399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47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12F0-AC3F-894B-A001-4A658136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56A23-8A39-CA2B-9D7B-7E01A6B2B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66894-5CD9-A455-194D-13BB5BFC7F22}"/>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485396E5-B210-F28A-3396-AC40177F8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D32D4-B8A6-92BF-F86C-28206EDF919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75692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B29A-780A-44A2-BE4F-A2DF843C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0BF07-6176-45A7-A5D4-EA81E7930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7F0D1-29EA-CE9A-04A5-133B0E6E4597}"/>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F201CE99-D4B1-EF25-03BE-6F25CF38E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7D00D-96E2-6930-B6EB-A46068E7BE0E}"/>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74617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81AB-6B3E-FFDC-8539-25C80174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ACF3-2241-D291-807F-ED5F53801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B448C-92C3-1D84-475E-E825CC903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4C544-FC86-5A23-7E41-78DF9E389684}"/>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6" name="Footer Placeholder 5">
            <a:extLst>
              <a:ext uri="{FF2B5EF4-FFF2-40B4-BE49-F238E27FC236}">
                <a16:creationId xmlns:a16="http://schemas.microsoft.com/office/drawing/2014/main" id="{592AB39C-6322-7317-F089-59D10B89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EE5E8-634D-0934-2E1B-DD5FC724651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86922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3000-E737-434B-1B68-9CA0421DC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5E178D-734E-9659-E41A-15C067531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DF0B3-38C3-07F3-BE42-7B392D110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D1BA9-60E3-80F1-6D55-DE234D1B4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E4082-EB52-8C9A-45D0-705EE0EFB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BF7F99-EFA3-4BA4-23B3-A1C617EA07E7}"/>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8" name="Footer Placeholder 7">
            <a:extLst>
              <a:ext uri="{FF2B5EF4-FFF2-40B4-BE49-F238E27FC236}">
                <a16:creationId xmlns:a16="http://schemas.microsoft.com/office/drawing/2014/main" id="{8A8D1750-721E-A07A-0F91-C33E4F999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E198C-D64C-0176-291E-C207099A1AD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6879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E979-3D3B-70AA-75A7-338240D19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9D615-AECE-B41F-3ECD-843F60653567}"/>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4" name="Footer Placeholder 3">
            <a:extLst>
              <a:ext uri="{FF2B5EF4-FFF2-40B4-BE49-F238E27FC236}">
                <a16:creationId xmlns:a16="http://schemas.microsoft.com/office/drawing/2014/main" id="{4F3FB8C8-8E78-3962-5FD5-D8057308A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03472-8EE5-F091-4F0E-F2CEB72D7DA4}"/>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290059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57A50-5208-0AE1-385C-AA85D3ECE26B}"/>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3" name="Footer Placeholder 2">
            <a:extLst>
              <a:ext uri="{FF2B5EF4-FFF2-40B4-BE49-F238E27FC236}">
                <a16:creationId xmlns:a16="http://schemas.microsoft.com/office/drawing/2014/main" id="{B359F2D1-603B-4740-0ACF-571C0172C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29F1D-39BC-545E-AE51-7FB5FF2B441F}"/>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52696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CF1-721C-5E97-A4F2-ECD2A63FD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7B40C-0B19-6C2C-872A-918204F68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DC8D1-4EE2-03AA-28BA-C91B46B92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9C727-B32A-B98F-F17D-1134D73CD9A6}"/>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6" name="Footer Placeholder 5">
            <a:extLst>
              <a:ext uri="{FF2B5EF4-FFF2-40B4-BE49-F238E27FC236}">
                <a16:creationId xmlns:a16="http://schemas.microsoft.com/office/drawing/2014/main" id="{C372C265-F1AA-06B6-FD21-37CFD5FF1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7BAEC-5709-0C89-BBF9-4CF15F77884D}"/>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02415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523-8022-5368-2317-C5550F7CA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6E0CD-D5FB-F682-CDC9-2E46A9A1F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F5B5AD-DE5F-BBE4-883C-97E06D42A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C7E42-0813-F65B-38F2-C43CE601B924}"/>
              </a:ext>
            </a:extLst>
          </p:cNvPr>
          <p:cNvSpPr>
            <a:spLocks noGrp="1"/>
          </p:cNvSpPr>
          <p:nvPr>
            <p:ph type="dt" sz="half" idx="10"/>
          </p:nvPr>
        </p:nvSpPr>
        <p:spPr/>
        <p:txBody>
          <a:bodyPr/>
          <a:lstStyle/>
          <a:p>
            <a:fld id="{137E0DA2-9A02-4D8D-B6A3-B8619D15E536}" type="datetimeFigureOut">
              <a:rPr lang="en-US" smtClean="0"/>
              <a:t>10/22/2023</a:t>
            </a:fld>
            <a:endParaRPr lang="en-US"/>
          </a:p>
        </p:txBody>
      </p:sp>
      <p:sp>
        <p:nvSpPr>
          <p:cNvPr id="6" name="Footer Placeholder 5">
            <a:extLst>
              <a:ext uri="{FF2B5EF4-FFF2-40B4-BE49-F238E27FC236}">
                <a16:creationId xmlns:a16="http://schemas.microsoft.com/office/drawing/2014/main" id="{D495497A-9048-D08B-8FD0-146B49B3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F7ED2-B980-AEBE-1292-3E2C963961C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95357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400890-5A82-5B8A-B1EA-FC0F5A65B3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29934E-DA40-0101-0885-D3DABBA1F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22CB3-5732-4167-6852-C8BD0B1E0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0B1B-A3F5-A3BD-4B8D-D6A706EE6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E0DA2-9A02-4D8D-B6A3-B8619D15E536}" type="datetimeFigureOut">
              <a:rPr lang="en-US" smtClean="0"/>
              <a:t>10/22/2023</a:t>
            </a:fld>
            <a:endParaRPr lang="en-US"/>
          </a:p>
        </p:txBody>
      </p:sp>
      <p:sp>
        <p:nvSpPr>
          <p:cNvPr id="5" name="Footer Placeholder 4">
            <a:extLst>
              <a:ext uri="{FF2B5EF4-FFF2-40B4-BE49-F238E27FC236}">
                <a16:creationId xmlns:a16="http://schemas.microsoft.com/office/drawing/2014/main" id="{646E2DEB-DE05-90AA-9739-79B3F065B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3FC9E-6BE2-9000-1638-4B5EAA1C4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D5370-10ED-4040-B0FE-F032734BFBCA}" type="slidenum">
              <a:rPr lang="en-US" smtClean="0"/>
              <a:t>‹#›</a:t>
            </a:fld>
            <a:endParaRPr lang="en-US"/>
          </a:p>
        </p:txBody>
      </p:sp>
      <p:grpSp>
        <p:nvGrpSpPr>
          <p:cNvPr id="8" name="Group 7">
            <a:extLst>
              <a:ext uri="{FF2B5EF4-FFF2-40B4-BE49-F238E27FC236}">
                <a16:creationId xmlns:a16="http://schemas.microsoft.com/office/drawing/2014/main" id="{51A09A73-28B1-902D-789C-CB612B354FCC}"/>
              </a:ext>
            </a:extLst>
          </p:cNvPr>
          <p:cNvGrpSpPr/>
          <p:nvPr userDrawn="1"/>
        </p:nvGrpSpPr>
        <p:grpSpPr>
          <a:xfrm>
            <a:off x="-3600590" y="-150445"/>
            <a:ext cx="4326052" cy="2928084"/>
            <a:chOff x="6278216" y="1917262"/>
            <a:chExt cx="4339742" cy="2928084"/>
          </a:xfrm>
        </p:grpSpPr>
        <p:pic>
          <p:nvPicPr>
            <p:cNvPr id="9" name="Picture 8">
              <a:extLst>
                <a:ext uri="{FF2B5EF4-FFF2-40B4-BE49-F238E27FC236}">
                  <a16:creationId xmlns:a16="http://schemas.microsoft.com/office/drawing/2014/main" id="{70D88B41-8D1F-EB17-8EE6-50525B0FD2F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08D3E4E2-7BBC-CBC0-54B6-D0A94928C5B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CDDC8796-1CFD-648B-C8B2-DDFADE6848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2" name="TextBox 11">
              <a:extLst>
                <a:ext uri="{FF2B5EF4-FFF2-40B4-BE49-F238E27FC236}">
                  <a16:creationId xmlns:a16="http://schemas.microsoft.com/office/drawing/2014/main" id="{5D519DBC-53AE-123A-6CC4-E94D6E30BAD2}"/>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6037374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hiếc Đèn Ông Sao">
            <a:hlinkClick r:id="" action="ppaction://media"/>
            <a:extLst>
              <a:ext uri="{FF2B5EF4-FFF2-40B4-BE49-F238E27FC236}">
                <a16:creationId xmlns:a16="http://schemas.microsoft.com/office/drawing/2014/main" id="{21C8DC53-3A57-F60E-C1BE-3A4D483B00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790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TotalTime>
  <Words>639</Words>
  <Application>Microsoft Office PowerPoint</Application>
  <PresentationFormat>Widescreen</PresentationFormat>
  <Paragraphs>47</Paragraphs>
  <Slides>19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Cambria</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22</cp:revision>
  <dcterms:created xsi:type="dcterms:W3CDTF">2023-08-23T07:50:55Z</dcterms:created>
  <dcterms:modified xsi:type="dcterms:W3CDTF">2023-10-22T11:37:17Z</dcterms:modified>
  <cp:category>9Slide.vn</cp:category>
</cp:coreProperties>
</file>