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39"/>
  </p:notesMasterIdLst>
  <p:sldIdLst>
    <p:sldId id="7121" r:id="rId4"/>
    <p:sldId id="425" r:id="rId5"/>
    <p:sldId id="327" r:id="rId6"/>
    <p:sldId id="430" r:id="rId7"/>
    <p:sldId id="432" r:id="rId8"/>
    <p:sldId id="433" r:id="rId9"/>
    <p:sldId id="434" r:id="rId10"/>
    <p:sldId id="435" r:id="rId11"/>
    <p:sldId id="436" r:id="rId12"/>
    <p:sldId id="7123" r:id="rId13"/>
    <p:sldId id="7129" r:id="rId14"/>
    <p:sldId id="7130" r:id="rId15"/>
    <p:sldId id="7133" r:id="rId16"/>
    <p:sldId id="7144" r:id="rId17"/>
    <p:sldId id="7143" r:id="rId18"/>
    <p:sldId id="7145" r:id="rId19"/>
    <p:sldId id="7146" r:id="rId20"/>
    <p:sldId id="7135" r:id="rId21"/>
    <p:sldId id="7141" r:id="rId22"/>
    <p:sldId id="7147" r:id="rId23"/>
    <p:sldId id="7148" r:id="rId24"/>
    <p:sldId id="7149" r:id="rId25"/>
    <p:sldId id="7140" r:id="rId26"/>
    <p:sldId id="7150" r:id="rId27"/>
    <p:sldId id="7151" r:id="rId28"/>
    <p:sldId id="7136" r:id="rId29"/>
    <p:sldId id="7152" r:id="rId30"/>
    <p:sldId id="7139" r:id="rId31"/>
    <p:sldId id="7153" r:id="rId32"/>
    <p:sldId id="7154" r:id="rId33"/>
    <p:sldId id="7155" r:id="rId34"/>
    <p:sldId id="7156" r:id="rId35"/>
    <p:sldId id="7157" r:id="rId36"/>
    <p:sldId id="7158" r:id="rId37"/>
    <p:sldId id="711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4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4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72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0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07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6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1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08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74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30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17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15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2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6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94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92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62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827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705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4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Măng</a:t>
            </a:r>
            <a:r>
              <a:rPr lang="en-US" b="1" dirty="0"/>
              <a:t> Non </a:t>
            </a:r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năm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An </a:t>
            </a:r>
            <a:r>
              <a:rPr lang="en-US" b="1" dirty="0" err="1"/>
              <a:t>Khang</a:t>
            </a:r>
            <a:r>
              <a:rPr lang="en-US" b="1" dirty="0"/>
              <a:t> – </a:t>
            </a:r>
            <a:r>
              <a:rPr lang="en-US" b="1" dirty="0" err="1"/>
              <a:t>Thịnh</a:t>
            </a:r>
            <a:r>
              <a:rPr lang="en-US" b="1" dirty="0"/>
              <a:t> </a:t>
            </a:r>
            <a:r>
              <a:rPr lang="en-US" b="1" dirty="0" err="1"/>
              <a:t>Vượng</a:t>
            </a:r>
            <a:r>
              <a:rPr lang="en-US" b="1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5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1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3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6CE4-BF96-4336-B9EA-DE48DF43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0328F-2A48-455E-BD72-E8B5567F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0DF0-9C51-4D5D-9CDC-E7730E7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E70E-614C-470A-AA65-64F52DFC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6454-CDC3-4705-BD45-643248A3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47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7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3B41-0EB7-4531-84C4-AC5C313D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5828-8816-4705-8734-CE59A3DA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A9D2C-FDD4-4257-BC61-F47C349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C1B4-FF95-4962-810F-B9B1528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2F034-89FD-4D09-929A-B175F278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72D6-54FC-41A0-BB77-1A6DD57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7978-7D07-4316-826A-5052DB63D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A7DEC-CD42-4301-A227-69F42B252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331F-43CD-4929-814A-EC6C0F45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9DEB6-07CA-4956-B567-11B6125D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7F2C4-B3EC-4CE5-B365-2EB902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9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0320-D8EF-4EAE-B668-412F89F0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A2095-61CE-46F5-A554-9108A8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78DE8-10E4-4C7B-8107-D8040B95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E2689-CAA7-4487-AA8F-A7C78789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039E3-310A-4AA7-8D6D-BACC6366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0EE0E-54BA-4F89-B23D-B3CFF007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1B466-BF5C-4F33-9CDB-AE71ECA0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CEA0D-4F1B-4E22-883D-6FB5ADE8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95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D43-2C1A-4B05-8EAE-1FBE8B8A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81DC-BF52-4208-9252-0BA44967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29B49-3FB4-4F0A-98F0-9811896F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D12E1-5A48-41E7-9D64-B8DB593C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1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D1323-867A-4262-966B-EE163E5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BFBFF-6510-49AA-B3A6-A5FCB105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B2167-870B-4687-8BC8-3EBBF5FF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1226-E666-47D9-8F4A-6AA47D6A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A292-E8E6-4A82-8A60-79D0EA5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2AC72-5543-4B30-A6AE-6B5188D1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75C06-1BD1-4A99-BB20-BAB78F3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6CBE-1652-48B6-B630-29654CB2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B0E06-C7BE-4E9C-B4D6-723E87E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32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58D-7D67-45BE-9A4B-653AC83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5BF9A-7611-48FF-927A-F6C4F3BE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7648-8C35-4C2E-B48A-50201467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66BD1-536F-429D-80C3-BEDF616A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620C-E144-4A72-99BE-59977C6C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469E-42C7-4573-8375-C04784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32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964F-F6FB-4138-8C62-0D8DF8C6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98DBA-E0C7-488B-98B5-02B8DFCF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6870-98BC-4A82-B535-14CEB56C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19707-D234-4E7E-9589-2456E893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29F2-A8E0-4949-A145-BD6D1CC0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5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40ACA-75A3-488C-A8A0-D5AB00A4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70B24-2821-4B2C-BF57-6613334A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F2-F600-45DD-AA41-6F2EDA3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5A54-AA13-4A3A-A9A9-C675F00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1C3D4-FEE5-4962-AD0B-B60FDEE7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6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02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8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5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1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6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6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3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6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6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6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1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1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695DBAA-6E63-9D54-D5E8-A053272CDA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5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A89565F-0DC4-4C19-EB3C-13DB3A321E0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6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29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29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29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image" Target="../media/image7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5" Type="http://schemas.openxmlformats.org/officeDocument/2006/relationships/slide" Target="slide5.xml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3.png"/><Relationship Id="rId5" Type="http://schemas.openxmlformats.org/officeDocument/2006/relationships/image" Target="../media/image28.png"/><Relationship Id="rId15" Type="http://schemas.openxmlformats.org/officeDocument/2006/relationships/image" Target="../media/image57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3.png"/><Relationship Id="rId5" Type="http://schemas.openxmlformats.org/officeDocument/2006/relationships/image" Target="../media/image28.png"/><Relationship Id="rId15" Type="http://schemas.openxmlformats.org/officeDocument/2006/relationships/image" Target="../media/image57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1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17" Type="http://schemas.microsoft.com/office/2007/relationships/hdphoto" Target="../media/hdphoto6.wdp"/><Relationship Id="rId2" Type="http://schemas.openxmlformats.org/officeDocument/2006/relationships/audio" Target="../media/media5.mp3"/><Relationship Id="rId16" Type="http://schemas.openxmlformats.org/officeDocument/2006/relationships/image" Target="../media/image29.png"/><Relationship Id="rId1" Type="http://schemas.microsoft.com/office/2007/relationships/media" Target="../media/media5.mp3"/><Relationship Id="rId6" Type="http://schemas.openxmlformats.org/officeDocument/2006/relationships/image" Target="../media/image41.png"/><Relationship Id="rId11" Type="http://schemas.openxmlformats.org/officeDocument/2006/relationships/image" Target="../media/image61.png"/><Relationship Id="rId5" Type="http://schemas.openxmlformats.org/officeDocument/2006/relationships/image" Target="../media/image28.png"/><Relationship Id="rId15" Type="http://schemas.openxmlformats.org/officeDocument/2006/relationships/image" Target="../media/image62.png"/><Relationship Id="rId10" Type="http://schemas.openxmlformats.org/officeDocument/2006/relationships/image" Target="../media/image60.png"/><Relationship Id="rId19" Type="http://schemas.openxmlformats.org/officeDocument/2006/relationships/image" Target="../media/image63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59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17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image" Target="../media/image18.jpe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18.jpeg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8.jpe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75CCF-607D-5358-D1B1-D651E2D9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20657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8000"/>
                </a:solidFill>
                <a:latin typeface="Calibri" panose="020F0502020204030204"/>
              </a:rPr>
              <a:t>THẢO LUẬN NHÓM 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150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>
            <a:cxnSpLocks/>
          </p:cNvCxnSpPr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3DEF3-AAE0-7DDE-CA57-865682831F0E}"/>
              </a:ext>
            </a:extLst>
          </p:cNvPr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02E15-44F3-05BD-588A-63D007D1AC7C}"/>
              </a:ext>
            </a:extLst>
          </p:cNvPr>
          <p:cNvCxnSpPr>
            <a:cxnSpLocks/>
          </p:cNvCxnSpPr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B7D189-5D3F-1C8D-CB8B-19F68434C224}"/>
              </a:ext>
            </a:extLst>
          </p:cNvPr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2D9829D1-4EB4-F02F-E2F5-0BACC760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3819FB-F511-7E8A-C76F-F2295D94D78B}"/>
              </a:ext>
            </a:extLst>
          </p:cNvPr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7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>
            <a:extLst>
              <a:ext uri="{FF2B5EF4-FFF2-40B4-BE49-F238E27FC236}">
                <a16:creationId xmlns:a16="http://schemas.microsoft.com/office/drawing/2014/main" id="{4B935CAA-8400-49CB-9608-9EE61C72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/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241CE-CDC2-42BE-94B7-D1B3CACFB80A}"/>
              </a:ext>
            </a:extLst>
          </p:cNvPr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DF166-56C0-D7C5-A68D-31B4E082DC00}"/>
              </a:ext>
            </a:extLst>
          </p:cNvPr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E42CB-70AE-F70F-2830-AB53CC169E52}"/>
              </a:ext>
            </a:extLst>
          </p:cNvPr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89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4118447" y="3869689"/>
            <a:ext cx="6920456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61968" y="2650352"/>
            <a:ext cx="5253824" cy="37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9728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5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>
            <a:cxnSpLocks/>
          </p:cNvCxnSpPr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D06C931-9B5C-4E04-9C64-F4F9164D5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1A7168-7B41-4665-8CBE-08F5AD10B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-162018"/>
            <a:ext cx="10258425" cy="6424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3DED8-C096-429A-A24C-419CD2AC800D}"/>
              </a:ext>
            </a:extLst>
          </p:cNvPr>
          <p:cNvSpPr txBox="1"/>
          <p:nvPr/>
        </p:nvSpPr>
        <p:spPr>
          <a:xfrm>
            <a:off x="4076699" y="2296917"/>
            <a:ext cx="42818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30A50-2AF2-6753-6997-5F1282883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09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F85BF-74E9-2ABB-BDD5-088C1A2F5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E4187-9CB2-3DBE-7D76-61BE5141A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36352-BED8-A9BA-5743-317639B9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A1E2B-ABA3-0629-C926-243DCD9E0A1D}"/>
              </a:ext>
            </a:extLst>
          </p:cNvPr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263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3D7E8C52-950F-7660-80FE-F481A96152DC}"/>
              </a:ext>
            </a:extLst>
          </p:cNvPr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65A97-F2BC-5DEB-52E3-8FB07CDD7433}"/>
              </a:ext>
            </a:extLst>
          </p:cNvPr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D348-E5BD-3E6C-9E93-231CC07E6F9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>
              <a:extLst>
                <a:ext uri="{FF2B5EF4-FFF2-40B4-BE49-F238E27FC236}">
                  <a16:creationId xmlns:a16="http://schemas.microsoft.com/office/drawing/2014/main" id="{23D4024C-FF98-704C-53D4-51418BE617B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64521-E766-8DDB-2D7A-302115FDDF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587C01-BC3F-0715-388B-30DCC4290F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>
              <a:extLst>
                <a:ext uri="{FF2B5EF4-FFF2-40B4-BE49-F238E27FC236}">
                  <a16:creationId xmlns:a16="http://schemas.microsoft.com/office/drawing/2014/main" id="{E6630F0F-489B-935F-DD2D-301CBF6417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9FC3A6-A09D-0FB5-9D0A-C1611E094F77}"/>
                </a:ext>
              </a:extLst>
            </p:cNvPr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7F281-3F46-B21D-D555-127DDD762D52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>
              <a:extLst>
                <a:ext uri="{FF2B5EF4-FFF2-40B4-BE49-F238E27FC236}">
                  <a16:creationId xmlns:a16="http://schemas.microsoft.com/office/drawing/2014/main" id="{D0E1F5B2-2BB7-527D-20B0-7E27FAF4E9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5356F0-C9A1-F8E8-75B4-D38EE13FE929}"/>
                </a:ext>
              </a:extLst>
            </p:cNvPr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865D82-8DE9-CA7C-E572-CEAB9F21A312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id="{0FC75D2A-A3FB-3EA1-D544-9B04AF900D4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C246B1-4772-5F2B-9CF0-B174C9B093BF}"/>
                </a:ext>
              </a:extLst>
            </p:cNvPr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BF96703-0770-91DC-453F-1C3991BE3A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A91A6-7518-A2E4-A466-A3EC92C6DCE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B032CF-63A9-4CFD-6DED-B4411BEC9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51485D-3544-C97C-7E5C-654878A9D3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851B6E-EFE2-AFDA-5317-68EE2A895D7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FBABB0-FC02-F5D4-ADBF-FC5D4C69BCE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9DDDA7-88AB-E67E-10C3-257E8E9F793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4FCE5CE-2F26-B1DE-D710-2653F2BC22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EA8578AC-568B-D0E9-1744-F588BE11F3F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3FF39B7-08F7-A5B9-93EA-21C1A341B6F2}"/>
              </a:ext>
            </a:extLst>
          </p:cNvPr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CEDD7-2EFC-2EFE-FB1D-C595EFDB1E4B}"/>
              </a:ext>
            </a:extLst>
          </p:cNvPr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5FF514-EEAD-8D57-C9C8-BB853D72AAB0}"/>
              </a:ext>
            </a:extLst>
          </p:cNvPr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>
              <a:extLst>
                <a:ext uri="{FF2B5EF4-FFF2-40B4-BE49-F238E27FC236}">
                  <a16:creationId xmlns:a16="http://schemas.microsoft.com/office/drawing/2014/main" id="{74710136-D9C6-8312-23CA-046FB6A2E55B}"/>
                </a:ext>
              </a:extLst>
            </p:cNvPr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6E78CD-8325-15EB-9610-7B972111B2A8}"/>
                </a:ext>
              </a:extLst>
            </p:cNvPr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C51ED7-DCDB-3627-729E-B0152F4D542A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>
              <a:extLst>
                <a:ext uri="{FF2B5EF4-FFF2-40B4-BE49-F238E27FC236}">
                  <a16:creationId xmlns:a16="http://schemas.microsoft.com/office/drawing/2014/main" id="{63A88E71-1643-724D-053C-9CF5FA5067F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B24D10-8AC3-5B4A-DE78-4AAED6FDE8D5}"/>
                </a:ext>
              </a:extLst>
            </p:cNvPr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570D46-59DF-CA5F-4CB7-068B4E78946C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>
              <a:extLst>
                <a:ext uri="{FF2B5EF4-FFF2-40B4-BE49-F238E27FC236}">
                  <a16:creationId xmlns:a16="http://schemas.microsoft.com/office/drawing/2014/main" id="{1D58A7E2-E4F8-208D-B803-AEA01200808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2BAF52-D7B6-9CF1-ED40-6B825F78FCFC}"/>
                </a:ext>
              </a:extLst>
            </p:cNvPr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16FE5-DE2D-050D-1D77-66E60130EBE6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>
              <a:extLst>
                <a:ext uri="{FF2B5EF4-FFF2-40B4-BE49-F238E27FC236}">
                  <a16:creationId xmlns:a16="http://schemas.microsoft.com/office/drawing/2014/main" id="{887C67C6-F1B3-CD1F-AC46-F977A1E3C8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DA6EAC-7F65-C0AA-F979-A0383DD3DB8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C03C3AF-6993-6A9D-2F89-0E36F4846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EC1906-416E-74E6-5E77-EEAC72DD0D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6C29EA-D9D8-68A3-471F-C187025651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8FA714-92D5-B697-7674-53C5C95DFE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88B8C0-0C32-5B33-E5DB-990D55548E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36B4DD-1B71-DBC1-CCAD-46CFE842F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B8CDB-1FF2-F369-70DF-091E3B7511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4C74CB-2135-1854-B7B4-8D8CB32D22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A0485D5B-375B-1F66-1678-E34E28B0E32B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F9A45EB-BB0C-4683-B2A7-A5690C91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D81808-F65D-46D1-9793-4C4DFCF3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70D481-191F-4F01-A3AA-81D5EFD00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" y="3394043"/>
            <a:ext cx="2312175" cy="34663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C7E541-C1A3-48FD-8F6B-6266FD70D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7" y="3497853"/>
            <a:ext cx="942741" cy="8854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517343-8501-43D4-B707-D00E63693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37913" y="-15325"/>
            <a:ext cx="3354087" cy="274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72055B-52DA-4734-9834-083969666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3" y="631761"/>
            <a:ext cx="4969573" cy="62109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CA4D78-A06B-4E81-A187-DFFE3F607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23" y="4358413"/>
            <a:ext cx="942741" cy="8854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EDD42F-50AF-45B7-B124-9120A15CC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69" y="5050698"/>
            <a:ext cx="1798154" cy="179815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E072AAB-4CAC-4899-8B73-AC4A28AFD2BC}"/>
              </a:ext>
            </a:extLst>
          </p:cNvPr>
          <p:cNvGrpSpPr/>
          <p:nvPr/>
        </p:nvGrpSpPr>
        <p:grpSpPr>
          <a:xfrm>
            <a:off x="0" y="0"/>
            <a:ext cx="12192000" cy="6842675"/>
            <a:chOff x="0" y="0"/>
            <a:chExt cx="12192000" cy="684267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F9AF7B-B0E5-4BFE-9E7A-24CC0A9A1F3E}"/>
                </a:ext>
              </a:extLst>
            </p:cNvPr>
            <p:cNvSpPr/>
            <p:nvPr/>
          </p:nvSpPr>
          <p:spPr>
            <a:xfrm flipH="1">
              <a:off x="6481997" y="2742803"/>
              <a:ext cx="5710003" cy="4099872"/>
            </a:xfrm>
            <a:prstGeom prst="rect">
              <a:avLst/>
            </a:prstGeom>
            <a:blipFill dpi="0" rotWithShape="1">
              <a:blip r:embed="rId11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2FD4A6B-0463-4DCC-BB30-55D8F9071266}"/>
                </a:ext>
              </a:extLst>
            </p:cNvPr>
            <p:cNvSpPr/>
            <p:nvPr/>
          </p:nvSpPr>
          <p:spPr>
            <a:xfrm flipH="1">
              <a:off x="0" y="0"/>
              <a:ext cx="4827931" cy="3466531"/>
            </a:xfrm>
            <a:prstGeom prst="rect">
              <a:avLst/>
            </a:prstGeom>
            <a:blipFill dpi="0" rotWithShape="1">
              <a:blip r:embed="rId13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A79FFBE-474A-4F93-8651-68179237B0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8" y="4471938"/>
            <a:ext cx="1824038" cy="145923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452A602-C08B-4136-8CB3-ECBE46CD8553}"/>
              </a:ext>
            </a:extLst>
          </p:cNvPr>
          <p:cNvGrpSpPr/>
          <p:nvPr/>
        </p:nvGrpSpPr>
        <p:grpSpPr>
          <a:xfrm>
            <a:off x="-423991" y="5722082"/>
            <a:ext cx="13039981" cy="1140616"/>
            <a:chOff x="-326641" y="6804166"/>
            <a:chExt cx="17968119" cy="157168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F38B623-3D83-43A9-838F-A087E808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641" y="6823245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3F073F-12AE-4EDF-B09B-C8DF3A6F2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7930" y="6823245"/>
              <a:ext cx="7164622" cy="155260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3A201C9-49C6-4E01-984D-6F6FA3AB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6856" y="6804166"/>
              <a:ext cx="7164622" cy="1552604"/>
            </a:xfrm>
            <a:prstGeom prst="rect">
              <a:avLst/>
            </a:prstGeom>
          </p:spPr>
        </p:pic>
      </p:grpSp>
      <p:pic>
        <p:nvPicPr>
          <p:cNvPr id="2" name="Classical Carnivale - Twin Musicom">
            <a:hlinkClick r:id="" action="ppaction://media"/>
            <a:extLst>
              <a:ext uri="{FF2B5EF4-FFF2-40B4-BE49-F238E27FC236}">
                <a16:creationId xmlns:a16="http://schemas.microsoft.com/office/drawing/2014/main" id="{282E9919-FC14-43F8-BDAB-AD6FB0CF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1190" y="-1532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33ED2-CCF1-45E6-8707-4C9DDD13C4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546" y="1440351"/>
            <a:ext cx="7227904" cy="34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2" grpId="0"/>
          <p:bldP spid="32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7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Vạn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ý!</a:t>
            </a: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8DDCA-9D2D-DC48-7B1C-35F232C2E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91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1470</Words>
  <Application>Microsoft Office PowerPoint</Application>
  <PresentationFormat>Widescreen</PresentationFormat>
  <Paragraphs>143</Paragraphs>
  <Slides>35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#9Slide05 SVNEgregio Script</vt:lpstr>
      <vt:lpstr>#9Slide07 Cadena</vt:lpstr>
      <vt:lpstr>#9Slide07 Crocante</vt:lpstr>
      <vt:lpstr>Arial</vt:lpstr>
      <vt:lpstr>Calibri</vt:lpstr>
      <vt:lpstr>Calibri Light</vt:lpstr>
      <vt:lpstr>Cambria</vt:lpstr>
      <vt:lpstr>inpin heiti</vt:lpstr>
      <vt:lpstr>UTM Ong Do Gia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49</cp:revision>
  <dcterms:created xsi:type="dcterms:W3CDTF">2023-12-09T14:15:03Z</dcterms:created>
  <dcterms:modified xsi:type="dcterms:W3CDTF">2025-05-18T06:47:31Z</dcterms:modified>
</cp:coreProperties>
</file>