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80" r:id="rId3"/>
    <p:sldId id="281" r:id="rId4"/>
    <p:sldId id="282" r:id="rId5"/>
    <p:sldId id="258" r:id="rId6"/>
    <p:sldId id="318" r:id="rId7"/>
    <p:sldId id="309" r:id="rId8"/>
    <p:sldId id="322" r:id="rId9"/>
    <p:sldId id="324" r:id="rId10"/>
    <p:sldId id="325" r:id="rId11"/>
    <p:sldId id="326" r:id="rId12"/>
    <p:sldId id="323" r:id="rId13"/>
    <p:sldId id="327" r:id="rId14"/>
    <p:sldId id="328" r:id="rId15"/>
    <p:sldId id="329" r:id="rId16"/>
    <p:sldId id="330" r:id="rId17"/>
    <p:sldId id="332" r:id="rId18"/>
    <p:sldId id="333" r:id="rId19"/>
    <p:sldId id="334" r:id="rId20"/>
    <p:sldId id="335" r:id="rId21"/>
    <p:sldId id="336" r:id="rId22"/>
    <p:sldId id="338" r:id="rId23"/>
    <p:sldId id="33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63" autoAdjust="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0899B-F0B9-43FA-A82D-78FC846B345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4AD7-5978-4501-9245-C61AF535F5E9}" type="slidenum">
              <a:rPr lang="en-US" smtClean="0"/>
              <a:t>‹#›</a:t>
            </a:fld>
            <a:endParaRPr lang="en-US"/>
          </a:p>
        </p:txBody>
      </p:sp>
    </p:spTree>
    <p:extLst>
      <p:ext uri="{BB962C8B-B14F-4D97-AF65-F5344CB8AC3E}">
        <p14:creationId xmlns:p14="http://schemas.microsoft.com/office/powerpoint/2010/main" val="164841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2748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933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00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1012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499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4191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0801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331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621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5665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099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097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16809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0802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0129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38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0" i="1" dirty="0" err="1">
                <a:solidFill>
                  <a:srgbClr val="000000"/>
                </a:solidFill>
                <a:effectLst/>
                <a:latin typeface="Open Sans" panose="020B0606030504020204" pitchFamily="34" charset="0"/>
              </a:rPr>
              <a:t>Bức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tranh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này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hoạ</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chuyện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ở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do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nội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trồng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đem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lại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nhiều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kỉ</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niệm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bè</a:t>
            </a:r>
            <a:r>
              <a:rPr lang="en-US" b="0" i="1" dirty="0">
                <a:solidFill>
                  <a:srgbClr val="000000"/>
                </a:solidFill>
                <a:effectLst/>
                <a:latin typeface="Open Sans" panose="020B0606030504020204" pitchFamily="34" charset="0"/>
              </a:rPr>
              <a:t>. Trong </a:t>
            </a:r>
            <a:r>
              <a:rPr lang="en-US" b="0" i="1" dirty="0" err="1">
                <a:solidFill>
                  <a:srgbClr val="000000"/>
                </a:solidFill>
                <a:effectLst/>
                <a:latin typeface="Open Sans" panose="020B0606030504020204" pitchFamily="34" charset="0"/>
              </a:rPr>
              <a:t>một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rằng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có</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thấy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Cô</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giáo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nghe</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Hãy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đọc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1" i="1" dirty="0">
                <a:solidFill>
                  <a:srgbClr val="000000"/>
                </a:solidFill>
                <a:effectLst/>
                <a:latin typeface="Open Sans" panose="020B0606030504020204" pitchFamily="34" charset="0"/>
              </a:rPr>
              <a:t>Con </a:t>
            </a:r>
            <a:r>
              <a:rPr lang="en-US" b="1" i="1" dirty="0" err="1">
                <a:solidFill>
                  <a:srgbClr val="000000"/>
                </a:solidFill>
                <a:effectLst/>
                <a:latin typeface="Open Sans" panose="020B0606030504020204" pitchFamily="34" charset="0"/>
              </a:rPr>
              <a:t>muốn</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làm</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mới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cái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làm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gì</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sau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nhé</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002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6470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3468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305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286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320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45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2038533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120015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58448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44925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84942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3059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96005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69694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7983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5168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51488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091510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467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748470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48931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77167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82023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70310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15252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81244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E9D4AB3-6A76-C23A-1C24-617B3509C5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9520" y="218191"/>
            <a:ext cx="1214683" cy="1214683"/>
          </a:xfrm>
          <a:prstGeom prst="rect">
            <a:avLst/>
          </a:prstGeom>
        </p:spPr>
      </p:pic>
    </p:spTree>
    <p:extLst>
      <p:ext uri="{BB962C8B-B14F-4D97-AF65-F5344CB8AC3E}">
        <p14:creationId xmlns:p14="http://schemas.microsoft.com/office/powerpoint/2010/main" val="376359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B515C83F-1AF5-6364-F884-99349A4EEC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78693" y="248572"/>
            <a:ext cx="1282495" cy="1282495"/>
          </a:xfrm>
          <a:prstGeom prst="rect">
            <a:avLst/>
          </a:prstGeom>
        </p:spPr>
      </p:pic>
    </p:spTree>
    <p:extLst>
      <p:ext uri="{BB962C8B-B14F-4D97-AF65-F5344CB8AC3E}">
        <p14:creationId xmlns:p14="http://schemas.microsoft.com/office/powerpoint/2010/main" val="2057109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5" name="Picture 4"/>
          <p:cNvPicPr>
            <a:picLocks noChangeAspect="1"/>
          </p:cNvPicPr>
          <p:nvPr/>
        </p:nvPicPr>
        <p:blipFill>
          <a:blip r:embed="rId10"/>
          <a:stretch>
            <a:fillRect/>
          </a:stretch>
        </p:blipFill>
        <p:spPr>
          <a:xfrm>
            <a:off x="2343807" y="262758"/>
            <a:ext cx="6818203" cy="5627897"/>
          </a:xfrm>
          <a:prstGeom prst="rect">
            <a:avLst/>
          </a:prstGeom>
        </p:spPr>
      </p:pic>
    </p:spTree>
    <p:extLst>
      <p:ext uri="{BB962C8B-B14F-4D97-AF65-F5344CB8AC3E}">
        <p14:creationId xmlns:p14="http://schemas.microsoft.com/office/powerpoint/2010/main" val="362499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đã xa căn nhà cũ và cây ổi ấy ba năm rồi. Vậy mà khi nhớ lại, kỉ niệm như vừa mới đây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nghĩ tới một cây ổi tương lai, vui lâng lâng. Nó bỗng như nghe thấy tiếng chọc ghẹo nhau của lũ bạn và nụ cười hiền hậu của ông nội trôi theo hương ổi chín ngọt lành...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(Theo Võ Thu Hương)</a:t>
            </a:r>
          </a:p>
        </p:txBody>
      </p:sp>
    </p:spTree>
    <p:extLst>
      <p:ext uri="{BB962C8B-B14F-4D97-AF65-F5344CB8AC3E}">
        <p14:creationId xmlns:p14="http://schemas.microsoft.com/office/powerpoint/2010/main" val="1864576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3" name="TextBox 17">
            <a:extLst>
              <a:ext uri="{FF2B5EF4-FFF2-40B4-BE49-F238E27FC236}">
                <a16:creationId xmlns:a16="http://schemas.microsoft.com/office/drawing/2014/main" id="{78132C5D-021B-ECC9-7AA4-8AE682D912FB}"/>
              </a:ext>
            </a:extLst>
          </p:cNvPr>
          <p:cNvSpPr>
            <a:spLocks noChangeArrowheads="1"/>
          </p:cNvSpPr>
          <p:nvPr/>
        </p:nvSpPr>
        <p:spPr bwMode="auto">
          <a:xfrm>
            <a:off x="4992414" y="2978415"/>
            <a:ext cx="251197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âng</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lâng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 name="TextBox 18">
            <a:extLst>
              <a:ext uri="{FF2B5EF4-FFF2-40B4-BE49-F238E27FC236}">
                <a16:creationId xmlns:a16="http://schemas.microsoft.com/office/drawing/2014/main" id="{848062AF-92E4-827C-24FE-5E39E5125074}"/>
              </a:ext>
            </a:extLst>
          </p:cNvPr>
          <p:cNvSpPr>
            <a:spLocks noChangeArrowheads="1"/>
          </p:cNvSpPr>
          <p:nvPr/>
        </p:nvSpPr>
        <p:spPr bwMode="auto">
          <a:xfrm>
            <a:off x="4929352" y="1949634"/>
            <a:ext cx="256704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hiền</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a:extLst>
              <a:ext uri="{FF2B5EF4-FFF2-40B4-BE49-F238E27FC236}">
                <a16:creationId xmlns:a16="http://schemas.microsoft.com/office/drawing/2014/main" id="{00816DB6-8186-539D-DEFC-215E101B0FFE}"/>
              </a:ext>
            </a:extLst>
          </p:cNvPr>
          <p:cNvGrpSpPr/>
          <p:nvPr/>
        </p:nvGrpSpPr>
        <p:grpSpPr>
          <a:xfrm>
            <a:off x="872634" y="497143"/>
            <a:ext cx="3686371" cy="3739771"/>
            <a:chOff x="521010" y="1250148"/>
            <a:chExt cx="3686371" cy="3041015"/>
          </a:xfrm>
        </p:grpSpPr>
        <p:pic>
          <p:nvPicPr>
            <p:cNvPr id="7" name="图片 9" descr="f8af23e2025f4b01419eb6f7dfa1d36e">
              <a:extLst>
                <a:ext uri="{FF2B5EF4-FFF2-40B4-BE49-F238E27FC236}">
                  <a16:creationId xmlns:a16="http://schemas.microsoft.com/office/drawing/2014/main" id="{5A443625-0A4E-415E-7ECA-8181BA1D1C39}"/>
                </a:ext>
              </a:extLst>
            </p:cNvPr>
            <p:cNvPicPr>
              <a:picLocks noChangeAspect="1"/>
            </p:cNvPicPr>
            <p:nvPr/>
          </p:nvPicPr>
          <p:blipFill>
            <a:blip r:embed="rId6"/>
            <a:stretch>
              <a:fillRect/>
            </a:stretch>
          </p:blipFill>
          <p:spPr>
            <a:xfrm>
              <a:off x="521010" y="1250148"/>
              <a:ext cx="3686371" cy="3041015"/>
            </a:xfrm>
            <a:prstGeom prst="rect">
              <a:avLst/>
            </a:prstGeom>
          </p:spPr>
        </p:pic>
        <p:sp>
          <p:nvSpPr>
            <p:cNvPr id="8" name="TextBox 22">
              <a:extLst>
                <a:ext uri="{FF2B5EF4-FFF2-40B4-BE49-F238E27FC236}">
                  <a16:creationId xmlns:a16="http://schemas.microsoft.com/office/drawing/2014/main" id="{771A0397-80E2-737D-87A4-01F0BB7F334C}"/>
                </a:ext>
              </a:extLst>
            </p:cNvPr>
            <p:cNvSpPr>
              <a:spLocks noChangeArrowheads="1"/>
            </p:cNvSpPr>
            <p:nvPr/>
          </p:nvSpPr>
          <p:spPr bwMode="auto">
            <a:xfrm>
              <a:off x="1105117" y="2127682"/>
              <a:ext cx="2518155" cy="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p>
          </p:txBody>
        </p:sp>
      </p:grpSp>
      <p:pic>
        <p:nvPicPr>
          <p:cNvPr id="9" name="图片 1" descr="cf364dc3953d6da4a3805af3af036e8d">
            <a:extLst>
              <a:ext uri="{FF2B5EF4-FFF2-40B4-BE49-F238E27FC236}">
                <a16:creationId xmlns:a16="http://schemas.microsoft.com/office/drawing/2014/main" id="{8028253F-8D4F-CD2B-AC0B-9DED3CFD8198}"/>
              </a:ext>
            </a:extLst>
          </p:cNvPr>
          <p:cNvPicPr>
            <a:picLocks noChangeAspect="1"/>
          </p:cNvPicPr>
          <p:nvPr/>
        </p:nvPicPr>
        <p:blipFill>
          <a:blip r:embed="rId7"/>
          <a:stretch>
            <a:fillRect/>
          </a:stretch>
        </p:blipFill>
        <p:spPr>
          <a:xfrm>
            <a:off x="1028869" y="3549649"/>
            <a:ext cx="3826510" cy="3133090"/>
          </a:xfrm>
          <a:prstGeom prst="rect">
            <a:avLst/>
          </a:prstGeom>
        </p:spPr>
      </p:pic>
      <p:sp>
        <p:nvSpPr>
          <p:cNvPr id="10" name="TextBox 21">
            <a:extLst>
              <a:ext uri="{FF2B5EF4-FFF2-40B4-BE49-F238E27FC236}">
                <a16:creationId xmlns:a16="http://schemas.microsoft.com/office/drawing/2014/main" id="{3091616A-2651-EF19-9A1A-290FC5306E39}"/>
              </a:ext>
            </a:extLst>
          </p:cNvPr>
          <p:cNvSpPr>
            <a:spLocks noChangeArrowheads="1"/>
          </p:cNvSpPr>
          <p:nvPr/>
        </p:nvSpPr>
        <p:spPr bwMode="auto">
          <a:xfrm>
            <a:off x="8174739" y="1949634"/>
            <a:ext cx="2608940"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hơm</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lừng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1" name="TextBox 17">
            <a:extLst>
              <a:ext uri="{FF2B5EF4-FFF2-40B4-BE49-F238E27FC236}">
                <a16:creationId xmlns:a16="http://schemas.microsoft.com/office/drawing/2014/main" id="{1A02279E-1C20-FB88-4299-0247F58B2698}"/>
              </a:ext>
            </a:extLst>
          </p:cNvPr>
          <p:cNvSpPr>
            <a:spLocks noChangeArrowheads="1"/>
          </p:cNvSpPr>
          <p:nvPr/>
        </p:nvSpPr>
        <p:spPr bwMode="auto">
          <a:xfrm>
            <a:off x="8271641" y="2930833"/>
            <a:ext cx="2455353"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gọt</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extLst>
      <p:ext uri="{BB962C8B-B14F-4D97-AF65-F5344CB8AC3E}">
        <p14:creationId xmlns:p14="http://schemas.microsoft.com/office/powerpoint/2010/main" val="4275058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545595" y="2827520"/>
            <a:ext cx="10963234" cy="3247459"/>
          </a:xfrm>
          <a:custGeom>
            <a:avLst/>
            <a:gdLst>
              <a:gd name="connsiteX0" fmla="*/ 0 w 10963234"/>
              <a:gd name="connsiteY0" fmla="*/ 446331 h 3247459"/>
              <a:gd name="connsiteX1" fmla="*/ 446331 w 10963234"/>
              <a:gd name="connsiteY1" fmla="*/ 0 h 3247459"/>
              <a:gd name="connsiteX2" fmla="*/ 815585 w 10963234"/>
              <a:gd name="connsiteY2" fmla="*/ 0 h 3247459"/>
              <a:gd name="connsiteX3" fmla="*/ 1386251 w 10963234"/>
              <a:gd name="connsiteY3" fmla="*/ 0 h 3247459"/>
              <a:gd name="connsiteX4" fmla="*/ 1856211 w 10963234"/>
              <a:gd name="connsiteY4" fmla="*/ 0 h 3247459"/>
              <a:gd name="connsiteX5" fmla="*/ 2628288 w 10963234"/>
              <a:gd name="connsiteY5" fmla="*/ 0 h 3247459"/>
              <a:gd name="connsiteX6" fmla="*/ 3400365 w 10963234"/>
              <a:gd name="connsiteY6" fmla="*/ 0 h 3247459"/>
              <a:gd name="connsiteX7" fmla="*/ 4172443 w 10963234"/>
              <a:gd name="connsiteY7" fmla="*/ 0 h 3247459"/>
              <a:gd name="connsiteX8" fmla="*/ 4541697 w 10963234"/>
              <a:gd name="connsiteY8" fmla="*/ 0 h 3247459"/>
              <a:gd name="connsiteX9" fmla="*/ 4910951 w 10963234"/>
              <a:gd name="connsiteY9" fmla="*/ 0 h 3247459"/>
              <a:gd name="connsiteX10" fmla="*/ 5582323 w 10963234"/>
              <a:gd name="connsiteY10" fmla="*/ 0 h 3247459"/>
              <a:gd name="connsiteX11" fmla="*/ 6354400 w 10963234"/>
              <a:gd name="connsiteY11" fmla="*/ 0 h 3247459"/>
              <a:gd name="connsiteX12" fmla="*/ 6723654 w 10963234"/>
              <a:gd name="connsiteY12" fmla="*/ 0 h 3247459"/>
              <a:gd name="connsiteX13" fmla="*/ 7596437 w 10963234"/>
              <a:gd name="connsiteY13" fmla="*/ 0 h 3247459"/>
              <a:gd name="connsiteX14" fmla="*/ 8167103 w 10963234"/>
              <a:gd name="connsiteY14" fmla="*/ 0 h 3247459"/>
              <a:gd name="connsiteX15" fmla="*/ 8737769 w 10963234"/>
              <a:gd name="connsiteY15" fmla="*/ 0 h 3247459"/>
              <a:gd name="connsiteX16" fmla="*/ 9107023 w 10963234"/>
              <a:gd name="connsiteY16" fmla="*/ 0 h 3247459"/>
              <a:gd name="connsiteX17" fmla="*/ 9879100 w 10963234"/>
              <a:gd name="connsiteY17" fmla="*/ 0 h 3247459"/>
              <a:gd name="connsiteX18" fmla="*/ 10516903 w 10963234"/>
              <a:gd name="connsiteY18" fmla="*/ 0 h 3247459"/>
              <a:gd name="connsiteX19" fmla="*/ 10963234 w 10963234"/>
              <a:gd name="connsiteY19" fmla="*/ 446331 h 3247459"/>
              <a:gd name="connsiteX20" fmla="*/ 10963234 w 10963234"/>
              <a:gd name="connsiteY20" fmla="*/ 1058578 h 3247459"/>
              <a:gd name="connsiteX21" fmla="*/ 10963234 w 10963234"/>
              <a:gd name="connsiteY21" fmla="*/ 1647277 h 3247459"/>
              <a:gd name="connsiteX22" fmla="*/ 10963234 w 10963234"/>
              <a:gd name="connsiteY22" fmla="*/ 2165333 h 3247459"/>
              <a:gd name="connsiteX23" fmla="*/ 10963234 w 10963234"/>
              <a:gd name="connsiteY23" fmla="*/ 2801128 h 3247459"/>
              <a:gd name="connsiteX24" fmla="*/ 10516903 w 10963234"/>
              <a:gd name="connsiteY24" fmla="*/ 3247459 h 3247459"/>
              <a:gd name="connsiteX25" fmla="*/ 9946237 w 10963234"/>
              <a:gd name="connsiteY25" fmla="*/ 3247459 h 3247459"/>
              <a:gd name="connsiteX26" fmla="*/ 9375572 w 10963234"/>
              <a:gd name="connsiteY26" fmla="*/ 3247459 h 3247459"/>
              <a:gd name="connsiteX27" fmla="*/ 8704200 w 10963234"/>
              <a:gd name="connsiteY27" fmla="*/ 3247459 h 3247459"/>
              <a:gd name="connsiteX28" fmla="*/ 8234240 w 10963234"/>
              <a:gd name="connsiteY28" fmla="*/ 3247459 h 3247459"/>
              <a:gd name="connsiteX29" fmla="*/ 7764280 w 10963234"/>
              <a:gd name="connsiteY29" fmla="*/ 3247459 h 3247459"/>
              <a:gd name="connsiteX30" fmla="*/ 7395026 w 10963234"/>
              <a:gd name="connsiteY30" fmla="*/ 3247459 h 3247459"/>
              <a:gd name="connsiteX31" fmla="*/ 6824360 w 10963234"/>
              <a:gd name="connsiteY31" fmla="*/ 3247459 h 3247459"/>
              <a:gd name="connsiteX32" fmla="*/ 6052283 w 10963234"/>
              <a:gd name="connsiteY32" fmla="*/ 3247459 h 3247459"/>
              <a:gd name="connsiteX33" fmla="*/ 5380911 w 10963234"/>
              <a:gd name="connsiteY33" fmla="*/ 3247459 h 3247459"/>
              <a:gd name="connsiteX34" fmla="*/ 4910951 w 10963234"/>
              <a:gd name="connsiteY34" fmla="*/ 3247459 h 3247459"/>
              <a:gd name="connsiteX35" fmla="*/ 4541697 w 10963234"/>
              <a:gd name="connsiteY35" fmla="*/ 3247459 h 3247459"/>
              <a:gd name="connsiteX36" fmla="*/ 3668914 w 10963234"/>
              <a:gd name="connsiteY36" fmla="*/ 3247459 h 3247459"/>
              <a:gd name="connsiteX37" fmla="*/ 3098248 w 10963234"/>
              <a:gd name="connsiteY37" fmla="*/ 3247459 h 3247459"/>
              <a:gd name="connsiteX38" fmla="*/ 2326171 w 10963234"/>
              <a:gd name="connsiteY38" fmla="*/ 3247459 h 3247459"/>
              <a:gd name="connsiteX39" fmla="*/ 1956917 w 10963234"/>
              <a:gd name="connsiteY39" fmla="*/ 3247459 h 3247459"/>
              <a:gd name="connsiteX40" fmla="*/ 1486957 w 10963234"/>
              <a:gd name="connsiteY40" fmla="*/ 3247459 h 3247459"/>
              <a:gd name="connsiteX41" fmla="*/ 446331 w 10963234"/>
              <a:gd name="connsiteY41" fmla="*/ 3247459 h 3247459"/>
              <a:gd name="connsiteX42" fmla="*/ 0 w 10963234"/>
              <a:gd name="connsiteY42" fmla="*/ 2801128 h 3247459"/>
              <a:gd name="connsiteX43" fmla="*/ 0 w 10963234"/>
              <a:gd name="connsiteY43" fmla="*/ 2283073 h 3247459"/>
              <a:gd name="connsiteX44" fmla="*/ 0 w 10963234"/>
              <a:gd name="connsiteY44" fmla="*/ 1717921 h 3247459"/>
              <a:gd name="connsiteX45" fmla="*/ 0 w 10963234"/>
              <a:gd name="connsiteY45" fmla="*/ 1105674 h 3247459"/>
              <a:gd name="connsiteX46" fmla="*/ 0 w 10963234"/>
              <a:gd name="connsiteY46" fmla="*/ 446331 h 3247459"/>
              <a:gd name="connsiteX0" fmla="*/ 0 w 10963234"/>
              <a:gd name="connsiteY0" fmla="*/ 446331 h 3247459"/>
              <a:gd name="connsiteX1" fmla="*/ 446331 w 10963234"/>
              <a:gd name="connsiteY1" fmla="*/ 0 h 3247459"/>
              <a:gd name="connsiteX2" fmla="*/ 1016997 w 10963234"/>
              <a:gd name="connsiteY2" fmla="*/ 0 h 3247459"/>
              <a:gd name="connsiteX3" fmla="*/ 1789074 w 10963234"/>
              <a:gd name="connsiteY3" fmla="*/ 0 h 3247459"/>
              <a:gd name="connsiteX4" fmla="*/ 2158328 w 10963234"/>
              <a:gd name="connsiteY4" fmla="*/ 0 h 3247459"/>
              <a:gd name="connsiteX5" fmla="*/ 2930405 w 10963234"/>
              <a:gd name="connsiteY5" fmla="*/ 0 h 3247459"/>
              <a:gd name="connsiteX6" fmla="*/ 3299660 w 10963234"/>
              <a:gd name="connsiteY6" fmla="*/ 0 h 3247459"/>
              <a:gd name="connsiteX7" fmla="*/ 4071737 w 10963234"/>
              <a:gd name="connsiteY7" fmla="*/ 0 h 3247459"/>
              <a:gd name="connsiteX8" fmla="*/ 4743108 w 10963234"/>
              <a:gd name="connsiteY8" fmla="*/ 0 h 3247459"/>
              <a:gd name="connsiteX9" fmla="*/ 5313774 w 10963234"/>
              <a:gd name="connsiteY9" fmla="*/ 0 h 3247459"/>
              <a:gd name="connsiteX10" fmla="*/ 5985146 w 10963234"/>
              <a:gd name="connsiteY10" fmla="*/ 0 h 3247459"/>
              <a:gd name="connsiteX11" fmla="*/ 6757223 w 10963234"/>
              <a:gd name="connsiteY11" fmla="*/ 0 h 3247459"/>
              <a:gd name="connsiteX12" fmla="*/ 7428594 w 10963234"/>
              <a:gd name="connsiteY12" fmla="*/ 0 h 3247459"/>
              <a:gd name="connsiteX13" fmla="*/ 7898554 w 10963234"/>
              <a:gd name="connsiteY13" fmla="*/ 0 h 3247459"/>
              <a:gd name="connsiteX14" fmla="*/ 8368514 w 10963234"/>
              <a:gd name="connsiteY14" fmla="*/ 0 h 3247459"/>
              <a:gd name="connsiteX15" fmla="*/ 8838474 w 10963234"/>
              <a:gd name="connsiteY15" fmla="*/ 0 h 3247459"/>
              <a:gd name="connsiteX16" fmla="*/ 9308434 w 10963234"/>
              <a:gd name="connsiteY16" fmla="*/ 0 h 3247459"/>
              <a:gd name="connsiteX17" fmla="*/ 10516903 w 10963234"/>
              <a:gd name="connsiteY17" fmla="*/ 0 h 3247459"/>
              <a:gd name="connsiteX18" fmla="*/ 10963234 w 10963234"/>
              <a:gd name="connsiteY18" fmla="*/ 446331 h 3247459"/>
              <a:gd name="connsiteX19" fmla="*/ 10963234 w 10963234"/>
              <a:gd name="connsiteY19" fmla="*/ 1058578 h 3247459"/>
              <a:gd name="connsiteX20" fmla="*/ 10963234 w 10963234"/>
              <a:gd name="connsiteY20" fmla="*/ 1647277 h 3247459"/>
              <a:gd name="connsiteX21" fmla="*/ 10963234 w 10963234"/>
              <a:gd name="connsiteY21" fmla="*/ 2235977 h 3247459"/>
              <a:gd name="connsiteX22" fmla="*/ 10963234 w 10963234"/>
              <a:gd name="connsiteY22" fmla="*/ 2801128 h 3247459"/>
              <a:gd name="connsiteX23" fmla="*/ 10516903 w 10963234"/>
              <a:gd name="connsiteY23" fmla="*/ 3247459 h 3247459"/>
              <a:gd name="connsiteX24" fmla="*/ 9946237 w 10963234"/>
              <a:gd name="connsiteY24" fmla="*/ 3247459 h 3247459"/>
              <a:gd name="connsiteX25" fmla="*/ 9375572 w 10963234"/>
              <a:gd name="connsiteY25" fmla="*/ 3247459 h 3247459"/>
              <a:gd name="connsiteX26" fmla="*/ 8804906 w 10963234"/>
              <a:gd name="connsiteY26" fmla="*/ 3247459 h 3247459"/>
              <a:gd name="connsiteX27" fmla="*/ 8435651 w 10963234"/>
              <a:gd name="connsiteY27" fmla="*/ 3247459 h 3247459"/>
              <a:gd name="connsiteX28" fmla="*/ 8066397 w 10963234"/>
              <a:gd name="connsiteY28" fmla="*/ 3247459 h 3247459"/>
              <a:gd name="connsiteX29" fmla="*/ 7697143 w 10963234"/>
              <a:gd name="connsiteY29" fmla="*/ 3247459 h 3247459"/>
              <a:gd name="connsiteX30" fmla="*/ 7126477 w 10963234"/>
              <a:gd name="connsiteY30" fmla="*/ 3247459 h 3247459"/>
              <a:gd name="connsiteX31" fmla="*/ 6455106 w 10963234"/>
              <a:gd name="connsiteY31" fmla="*/ 3247459 h 3247459"/>
              <a:gd name="connsiteX32" fmla="*/ 5582323 w 10963234"/>
              <a:gd name="connsiteY32" fmla="*/ 3247459 h 3247459"/>
              <a:gd name="connsiteX33" fmla="*/ 4910951 w 10963234"/>
              <a:gd name="connsiteY33" fmla="*/ 3247459 h 3247459"/>
              <a:gd name="connsiteX34" fmla="*/ 4541697 w 10963234"/>
              <a:gd name="connsiteY34" fmla="*/ 3247459 h 3247459"/>
              <a:gd name="connsiteX35" fmla="*/ 3769620 w 10963234"/>
              <a:gd name="connsiteY35" fmla="*/ 3247459 h 3247459"/>
              <a:gd name="connsiteX36" fmla="*/ 3299660 w 10963234"/>
              <a:gd name="connsiteY36" fmla="*/ 3247459 h 3247459"/>
              <a:gd name="connsiteX37" fmla="*/ 2527583 w 10963234"/>
              <a:gd name="connsiteY37" fmla="*/ 3247459 h 3247459"/>
              <a:gd name="connsiteX38" fmla="*/ 1856211 w 10963234"/>
              <a:gd name="connsiteY38" fmla="*/ 3247459 h 3247459"/>
              <a:gd name="connsiteX39" fmla="*/ 1386251 w 10963234"/>
              <a:gd name="connsiteY39" fmla="*/ 3247459 h 3247459"/>
              <a:gd name="connsiteX40" fmla="*/ 446331 w 10963234"/>
              <a:gd name="connsiteY40" fmla="*/ 3247459 h 3247459"/>
              <a:gd name="connsiteX41" fmla="*/ 0 w 10963234"/>
              <a:gd name="connsiteY41" fmla="*/ 2801128 h 3247459"/>
              <a:gd name="connsiteX42" fmla="*/ 0 w 10963234"/>
              <a:gd name="connsiteY42" fmla="*/ 2283073 h 3247459"/>
              <a:gd name="connsiteX43" fmla="*/ 0 w 10963234"/>
              <a:gd name="connsiteY43" fmla="*/ 1647277 h 3247459"/>
              <a:gd name="connsiteX44" fmla="*/ 0 w 10963234"/>
              <a:gd name="connsiteY44" fmla="*/ 1129222 h 3247459"/>
              <a:gd name="connsiteX45" fmla="*/ 0 w 10963234"/>
              <a:gd name="connsiteY45" fmla="*/ 446331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963234" h="3247459" fill="none" extrusionOk="0">
                <a:moveTo>
                  <a:pt x="0" y="446331"/>
                </a:moveTo>
                <a:cubicBezTo>
                  <a:pt x="-23308" y="174593"/>
                  <a:pt x="191258" y="-15300"/>
                  <a:pt x="446331" y="0"/>
                </a:cubicBezTo>
                <a:cubicBezTo>
                  <a:pt x="605677" y="-6200"/>
                  <a:pt x="684925" y="1922"/>
                  <a:pt x="815585" y="0"/>
                </a:cubicBezTo>
                <a:cubicBezTo>
                  <a:pt x="935754" y="27001"/>
                  <a:pt x="1284389" y="-6919"/>
                  <a:pt x="1386251" y="0"/>
                </a:cubicBezTo>
                <a:cubicBezTo>
                  <a:pt x="1469124" y="16002"/>
                  <a:pt x="1650658" y="29014"/>
                  <a:pt x="1856211" y="0"/>
                </a:cubicBezTo>
                <a:cubicBezTo>
                  <a:pt x="2045476" y="2010"/>
                  <a:pt x="2455728" y="8207"/>
                  <a:pt x="2628288" y="0"/>
                </a:cubicBezTo>
                <a:cubicBezTo>
                  <a:pt x="2763179" y="-16554"/>
                  <a:pt x="3239998" y="-44560"/>
                  <a:pt x="3400365" y="0"/>
                </a:cubicBezTo>
                <a:cubicBezTo>
                  <a:pt x="3606223" y="47265"/>
                  <a:pt x="4009507" y="-17939"/>
                  <a:pt x="4172443" y="0"/>
                </a:cubicBezTo>
                <a:cubicBezTo>
                  <a:pt x="4351215" y="26978"/>
                  <a:pt x="4455790" y="5609"/>
                  <a:pt x="4541697" y="0"/>
                </a:cubicBezTo>
                <a:cubicBezTo>
                  <a:pt x="4630556" y="34503"/>
                  <a:pt x="4818284" y="6287"/>
                  <a:pt x="4910951" y="0"/>
                </a:cubicBezTo>
                <a:cubicBezTo>
                  <a:pt x="5000714" y="-19447"/>
                  <a:pt x="5391722" y="10204"/>
                  <a:pt x="5582323" y="0"/>
                </a:cubicBezTo>
                <a:cubicBezTo>
                  <a:pt x="5720211" y="-24837"/>
                  <a:pt x="6139126" y="25927"/>
                  <a:pt x="6354400" y="0"/>
                </a:cubicBezTo>
                <a:cubicBezTo>
                  <a:pt x="6539940" y="-20340"/>
                  <a:pt x="6561516" y="-271"/>
                  <a:pt x="6723654" y="0"/>
                </a:cubicBezTo>
                <a:cubicBezTo>
                  <a:pt x="6897896" y="6176"/>
                  <a:pt x="7269807" y="905"/>
                  <a:pt x="7596437" y="0"/>
                </a:cubicBezTo>
                <a:cubicBezTo>
                  <a:pt x="7885502" y="-2231"/>
                  <a:pt x="7996827" y="-1035"/>
                  <a:pt x="8167103" y="0"/>
                </a:cubicBezTo>
                <a:cubicBezTo>
                  <a:pt x="8363585" y="-5639"/>
                  <a:pt x="8542625" y="-2924"/>
                  <a:pt x="8737769" y="0"/>
                </a:cubicBezTo>
                <a:cubicBezTo>
                  <a:pt x="8925908" y="-15766"/>
                  <a:pt x="8988002" y="-17244"/>
                  <a:pt x="9107023" y="0"/>
                </a:cubicBezTo>
                <a:cubicBezTo>
                  <a:pt x="9261012" y="35499"/>
                  <a:pt x="9705325" y="-33253"/>
                  <a:pt x="9879100" y="0"/>
                </a:cubicBezTo>
                <a:cubicBezTo>
                  <a:pt x="10079370" y="15790"/>
                  <a:pt x="10339833" y="5737"/>
                  <a:pt x="10516903" y="0"/>
                </a:cubicBezTo>
                <a:cubicBezTo>
                  <a:pt x="10705784" y="-3788"/>
                  <a:pt x="10991183" y="194078"/>
                  <a:pt x="10963234" y="446331"/>
                </a:cubicBezTo>
                <a:cubicBezTo>
                  <a:pt x="10984562" y="581325"/>
                  <a:pt x="10984340" y="845092"/>
                  <a:pt x="10963234" y="1058578"/>
                </a:cubicBezTo>
                <a:cubicBezTo>
                  <a:pt x="10952956" y="1245664"/>
                  <a:pt x="10997838" y="1489198"/>
                  <a:pt x="10963234" y="1647277"/>
                </a:cubicBezTo>
                <a:cubicBezTo>
                  <a:pt x="10938895" y="1805137"/>
                  <a:pt x="10931694" y="1956242"/>
                  <a:pt x="10963234" y="2165333"/>
                </a:cubicBezTo>
                <a:cubicBezTo>
                  <a:pt x="11005787" y="2334819"/>
                  <a:pt x="10983678" y="2619395"/>
                  <a:pt x="10963234" y="2801128"/>
                </a:cubicBezTo>
                <a:cubicBezTo>
                  <a:pt x="10974489" y="3026175"/>
                  <a:pt x="10702817" y="3228940"/>
                  <a:pt x="10516903" y="3247459"/>
                </a:cubicBezTo>
                <a:cubicBezTo>
                  <a:pt x="10255922" y="3274781"/>
                  <a:pt x="10156892" y="3241301"/>
                  <a:pt x="9946237" y="3247459"/>
                </a:cubicBezTo>
                <a:cubicBezTo>
                  <a:pt x="9731505" y="3245500"/>
                  <a:pt x="9589316" y="3205492"/>
                  <a:pt x="9375572" y="3247459"/>
                </a:cubicBezTo>
                <a:cubicBezTo>
                  <a:pt x="9139989" y="3248276"/>
                  <a:pt x="8880515" y="3292561"/>
                  <a:pt x="8704200" y="3247459"/>
                </a:cubicBezTo>
                <a:cubicBezTo>
                  <a:pt x="8527854" y="3218402"/>
                  <a:pt x="8455410" y="3263545"/>
                  <a:pt x="8234240" y="3247459"/>
                </a:cubicBezTo>
                <a:cubicBezTo>
                  <a:pt x="8033180" y="3231692"/>
                  <a:pt x="7984982" y="3226417"/>
                  <a:pt x="7764280" y="3247459"/>
                </a:cubicBezTo>
                <a:cubicBezTo>
                  <a:pt x="7544767" y="3262194"/>
                  <a:pt x="7553087" y="3244789"/>
                  <a:pt x="7395026" y="3247459"/>
                </a:cubicBezTo>
                <a:cubicBezTo>
                  <a:pt x="7238856" y="3242922"/>
                  <a:pt x="7092890" y="3248419"/>
                  <a:pt x="6824360" y="3247459"/>
                </a:cubicBezTo>
                <a:cubicBezTo>
                  <a:pt x="6563518" y="3229226"/>
                  <a:pt x="6283254" y="3245139"/>
                  <a:pt x="6052283" y="3247459"/>
                </a:cubicBezTo>
                <a:cubicBezTo>
                  <a:pt x="5822508" y="3244344"/>
                  <a:pt x="5687940" y="3241989"/>
                  <a:pt x="5380911" y="3247459"/>
                </a:cubicBezTo>
                <a:cubicBezTo>
                  <a:pt x="5057361" y="3289733"/>
                  <a:pt x="5146369" y="3264017"/>
                  <a:pt x="4910951" y="3247459"/>
                </a:cubicBezTo>
                <a:cubicBezTo>
                  <a:pt x="4681723" y="3229809"/>
                  <a:pt x="4668689" y="3237986"/>
                  <a:pt x="4541697" y="3247459"/>
                </a:cubicBezTo>
                <a:cubicBezTo>
                  <a:pt x="4380391" y="3289835"/>
                  <a:pt x="4000038" y="3192706"/>
                  <a:pt x="3668914" y="3247459"/>
                </a:cubicBezTo>
                <a:cubicBezTo>
                  <a:pt x="3326306" y="3278792"/>
                  <a:pt x="3268762" y="3272002"/>
                  <a:pt x="3098248" y="3247459"/>
                </a:cubicBezTo>
                <a:cubicBezTo>
                  <a:pt x="3004857" y="3254400"/>
                  <a:pt x="2630907" y="3203851"/>
                  <a:pt x="2326171" y="3247459"/>
                </a:cubicBezTo>
                <a:cubicBezTo>
                  <a:pt x="2022690" y="3222463"/>
                  <a:pt x="2035852" y="3243796"/>
                  <a:pt x="1956917" y="3247459"/>
                </a:cubicBezTo>
                <a:cubicBezTo>
                  <a:pt x="1887145" y="3257512"/>
                  <a:pt x="1612127" y="3288533"/>
                  <a:pt x="1486957" y="3247459"/>
                </a:cubicBezTo>
                <a:cubicBezTo>
                  <a:pt x="1361007" y="3329996"/>
                  <a:pt x="940065" y="3341123"/>
                  <a:pt x="446331" y="3247459"/>
                </a:cubicBezTo>
                <a:cubicBezTo>
                  <a:pt x="197848" y="3172102"/>
                  <a:pt x="19907" y="3092040"/>
                  <a:pt x="0" y="2801128"/>
                </a:cubicBezTo>
                <a:cubicBezTo>
                  <a:pt x="4146" y="2574908"/>
                  <a:pt x="-17754" y="2479703"/>
                  <a:pt x="0" y="2283073"/>
                </a:cubicBezTo>
                <a:cubicBezTo>
                  <a:pt x="38528" y="2077337"/>
                  <a:pt x="-11301" y="1824468"/>
                  <a:pt x="0" y="1717921"/>
                </a:cubicBezTo>
                <a:cubicBezTo>
                  <a:pt x="31792" y="1603951"/>
                  <a:pt x="2054" y="1387803"/>
                  <a:pt x="0" y="1105674"/>
                </a:cubicBezTo>
                <a:cubicBezTo>
                  <a:pt x="-18611" y="849155"/>
                  <a:pt x="12624" y="643585"/>
                  <a:pt x="0" y="446331"/>
                </a:cubicBezTo>
                <a:close/>
              </a:path>
              <a:path w="10963234" h="3247459" stroke="0" extrusionOk="0">
                <a:moveTo>
                  <a:pt x="0" y="446331"/>
                </a:moveTo>
                <a:cubicBezTo>
                  <a:pt x="5267" y="214644"/>
                  <a:pt x="205296" y="44767"/>
                  <a:pt x="446331" y="0"/>
                </a:cubicBezTo>
                <a:cubicBezTo>
                  <a:pt x="706872" y="6263"/>
                  <a:pt x="875326" y="-12620"/>
                  <a:pt x="1016997" y="0"/>
                </a:cubicBezTo>
                <a:cubicBezTo>
                  <a:pt x="1174723" y="-20215"/>
                  <a:pt x="1545133" y="5014"/>
                  <a:pt x="1789074" y="0"/>
                </a:cubicBezTo>
                <a:cubicBezTo>
                  <a:pt x="2065978" y="29301"/>
                  <a:pt x="2052273" y="-11263"/>
                  <a:pt x="2158328" y="0"/>
                </a:cubicBezTo>
                <a:cubicBezTo>
                  <a:pt x="2223587" y="-18538"/>
                  <a:pt x="2515274" y="1768"/>
                  <a:pt x="2930405" y="0"/>
                </a:cubicBezTo>
                <a:cubicBezTo>
                  <a:pt x="3290583" y="-5360"/>
                  <a:pt x="3162734" y="7795"/>
                  <a:pt x="3299660" y="0"/>
                </a:cubicBezTo>
                <a:cubicBezTo>
                  <a:pt x="3419017" y="58674"/>
                  <a:pt x="3713358" y="5364"/>
                  <a:pt x="4071737" y="0"/>
                </a:cubicBezTo>
                <a:cubicBezTo>
                  <a:pt x="4411275" y="27362"/>
                  <a:pt x="4472027" y="11317"/>
                  <a:pt x="4743108" y="0"/>
                </a:cubicBezTo>
                <a:cubicBezTo>
                  <a:pt x="5025113" y="-3361"/>
                  <a:pt x="5100793" y="35312"/>
                  <a:pt x="5313774" y="0"/>
                </a:cubicBezTo>
                <a:cubicBezTo>
                  <a:pt x="5553397" y="-30079"/>
                  <a:pt x="5745759" y="21593"/>
                  <a:pt x="5985146" y="0"/>
                </a:cubicBezTo>
                <a:cubicBezTo>
                  <a:pt x="6182913" y="5859"/>
                  <a:pt x="6405073" y="-501"/>
                  <a:pt x="6757223" y="0"/>
                </a:cubicBezTo>
                <a:cubicBezTo>
                  <a:pt x="7141370" y="30873"/>
                  <a:pt x="7271853" y="11845"/>
                  <a:pt x="7428594" y="0"/>
                </a:cubicBezTo>
                <a:cubicBezTo>
                  <a:pt x="7560469" y="-24256"/>
                  <a:pt x="7747783" y="-25999"/>
                  <a:pt x="7898554" y="0"/>
                </a:cubicBezTo>
                <a:cubicBezTo>
                  <a:pt x="8040664" y="17724"/>
                  <a:pt x="8142031" y="29206"/>
                  <a:pt x="8368514" y="0"/>
                </a:cubicBezTo>
                <a:cubicBezTo>
                  <a:pt x="8589660" y="-18582"/>
                  <a:pt x="8712945" y="15504"/>
                  <a:pt x="8838474" y="0"/>
                </a:cubicBezTo>
                <a:cubicBezTo>
                  <a:pt x="8942436" y="9484"/>
                  <a:pt x="9185576" y="11485"/>
                  <a:pt x="9308434" y="0"/>
                </a:cubicBezTo>
                <a:cubicBezTo>
                  <a:pt x="9455232" y="12059"/>
                  <a:pt x="10301420" y="-10119"/>
                  <a:pt x="10516903" y="0"/>
                </a:cubicBezTo>
                <a:cubicBezTo>
                  <a:pt x="10799958" y="10886"/>
                  <a:pt x="10948923" y="244855"/>
                  <a:pt x="10963234" y="446331"/>
                </a:cubicBezTo>
                <a:cubicBezTo>
                  <a:pt x="10924823" y="657367"/>
                  <a:pt x="10922537" y="754503"/>
                  <a:pt x="10963234" y="1058578"/>
                </a:cubicBezTo>
                <a:cubicBezTo>
                  <a:pt x="10991886" y="1357005"/>
                  <a:pt x="10978671" y="1370060"/>
                  <a:pt x="10963234" y="1647277"/>
                </a:cubicBezTo>
                <a:cubicBezTo>
                  <a:pt x="10935610" y="1937681"/>
                  <a:pt x="10948649" y="1998657"/>
                  <a:pt x="10963234" y="2235977"/>
                </a:cubicBezTo>
                <a:cubicBezTo>
                  <a:pt x="10947330" y="2473327"/>
                  <a:pt x="10990922" y="2572734"/>
                  <a:pt x="10963234" y="2801128"/>
                </a:cubicBezTo>
                <a:cubicBezTo>
                  <a:pt x="10930625" y="2953256"/>
                  <a:pt x="10740881" y="3286605"/>
                  <a:pt x="10516903" y="3247459"/>
                </a:cubicBezTo>
                <a:cubicBezTo>
                  <a:pt x="10237615" y="3298110"/>
                  <a:pt x="10114639" y="3247083"/>
                  <a:pt x="9946237" y="3247459"/>
                </a:cubicBezTo>
                <a:cubicBezTo>
                  <a:pt x="9812731" y="3214411"/>
                  <a:pt x="9582592" y="3270266"/>
                  <a:pt x="9375572" y="3247459"/>
                </a:cubicBezTo>
                <a:cubicBezTo>
                  <a:pt x="9209085" y="3236241"/>
                  <a:pt x="8950552" y="3251729"/>
                  <a:pt x="8804906" y="3247459"/>
                </a:cubicBezTo>
                <a:cubicBezTo>
                  <a:pt x="8664467" y="3269615"/>
                  <a:pt x="8606207" y="3235420"/>
                  <a:pt x="8435651" y="3247459"/>
                </a:cubicBezTo>
                <a:cubicBezTo>
                  <a:pt x="8270340" y="3253347"/>
                  <a:pt x="8205520" y="3239324"/>
                  <a:pt x="8066397" y="3247459"/>
                </a:cubicBezTo>
                <a:cubicBezTo>
                  <a:pt x="7920907" y="3249931"/>
                  <a:pt x="7865861" y="3248155"/>
                  <a:pt x="7697143" y="3247459"/>
                </a:cubicBezTo>
                <a:cubicBezTo>
                  <a:pt x="7544688" y="3248132"/>
                  <a:pt x="7264702" y="3222225"/>
                  <a:pt x="7126477" y="3247459"/>
                </a:cubicBezTo>
                <a:cubicBezTo>
                  <a:pt x="7009637" y="3263529"/>
                  <a:pt x="6668370" y="3272024"/>
                  <a:pt x="6455106" y="3247459"/>
                </a:cubicBezTo>
                <a:cubicBezTo>
                  <a:pt x="6245501" y="3206071"/>
                  <a:pt x="5788999" y="3196407"/>
                  <a:pt x="5582323" y="3247459"/>
                </a:cubicBezTo>
                <a:cubicBezTo>
                  <a:pt x="5375723" y="3292822"/>
                  <a:pt x="5054994" y="3224413"/>
                  <a:pt x="4910951" y="3247459"/>
                </a:cubicBezTo>
                <a:cubicBezTo>
                  <a:pt x="4772953" y="3254736"/>
                  <a:pt x="4713626" y="3252747"/>
                  <a:pt x="4541697" y="3247459"/>
                </a:cubicBezTo>
                <a:cubicBezTo>
                  <a:pt x="4396112" y="3276751"/>
                  <a:pt x="4051006" y="3226974"/>
                  <a:pt x="3769620" y="3247459"/>
                </a:cubicBezTo>
                <a:cubicBezTo>
                  <a:pt x="3509769" y="3231329"/>
                  <a:pt x="3491409" y="3269508"/>
                  <a:pt x="3299660" y="3247459"/>
                </a:cubicBezTo>
                <a:cubicBezTo>
                  <a:pt x="3056971" y="3182746"/>
                  <a:pt x="2856159" y="3248121"/>
                  <a:pt x="2527583" y="3247459"/>
                </a:cubicBezTo>
                <a:cubicBezTo>
                  <a:pt x="2276741" y="3262456"/>
                  <a:pt x="2034114" y="3263524"/>
                  <a:pt x="1856211" y="3247459"/>
                </a:cubicBezTo>
                <a:cubicBezTo>
                  <a:pt x="1723729" y="3201075"/>
                  <a:pt x="1495074" y="3277905"/>
                  <a:pt x="1386251" y="3247459"/>
                </a:cubicBezTo>
                <a:cubicBezTo>
                  <a:pt x="1301618" y="3294385"/>
                  <a:pt x="864495" y="3195047"/>
                  <a:pt x="446331" y="3247459"/>
                </a:cubicBezTo>
                <a:cubicBezTo>
                  <a:pt x="151790" y="3228448"/>
                  <a:pt x="21005" y="3098057"/>
                  <a:pt x="0" y="2801128"/>
                </a:cubicBezTo>
                <a:cubicBezTo>
                  <a:pt x="-4290" y="2554918"/>
                  <a:pt x="822" y="2424446"/>
                  <a:pt x="0" y="2283073"/>
                </a:cubicBezTo>
                <a:cubicBezTo>
                  <a:pt x="-7771" y="2166923"/>
                  <a:pt x="9593" y="1838401"/>
                  <a:pt x="0" y="1647277"/>
                </a:cubicBezTo>
                <a:cubicBezTo>
                  <a:pt x="23268" y="1437138"/>
                  <a:pt x="-6594" y="1288226"/>
                  <a:pt x="0" y="1129222"/>
                </a:cubicBezTo>
                <a:cubicBezTo>
                  <a:pt x="7741" y="972032"/>
                  <a:pt x="-35719" y="623830"/>
                  <a:pt x="0" y="446331"/>
                </a:cubicBezTo>
                <a:close/>
              </a:path>
              <a:path w="10963234" h="3247459" fill="none" stroke="0" extrusionOk="0">
                <a:moveTo>
                  <a:pt x="0" y="446331"/>
                </a:moveTo>
                <a:cubicBezTo>
                  <a:pt x="-69581" y="203400"/>
                  <a:pt x="187040" y="72278"/>
                  <a:pt x="446331" y="0"/>
                </a:cubicBezTo>
                <a:cubicBezTo>
                  <a:pt x="589225" y="-2840"/>
                  <a:pt x="687935" y="-12173"/>
                  <a:pt x="815585" y="0"/>
                </a:cubicBezTo>
                <a:cubicBezTo>
                  <a:pt x="931103" y="-14780"/>
                  <a:pt x="1286979" y="-18336"/>
                  <a:pt x="1386251" y="0"/>
                </a:cubicBezTo>
                <a:cubicBezTo>
                  <a:pt x="1510445" y="14668"/>
                  <a:pt x="1671093" y="6793"/>
                  <a:pt x="1856211" y="0"/>
                </a:cubicBezTo>
                <a:cubicBezTo>
                  <a:pt x="2058808" y="31405"/>
                  <a:pt x="2476733" y="50794"/>
                  <a:pt x="2628288" y="0"/>
                </a:cubicBezTo>
                <a:cubicBezTo>
                  <a:pt x="2806003" y="-35083"/>
                  <a:pt x="3196387" y="-15759"/>
                  <a:pt x="3400365" y="0"/>
                </a:cubicBezTo>
                <a:cubicBezTo>
                  <a:pt x="3625824" y="63376"/>
                  <a:pt x="4003601" y="-22055"/>
                  <a:pt x="4172443" y="0"/>
                </a:cubicBezTo>
                <a:cubicBezTo>
                  <a:pt x="4350943" y="29118"/>
                  <a:pt x="4452731" y="-22058"/>
                  <a:pt x="4541697" y="0"/>
                </a:cubicBezTo>
                <a:cubicBezTo>
                  <a:pt x="4635039" y="26528"/>
                  <a:pt x="4804508" y="16526"/>
                  <a:pt x="4910951" y="0"/>
                </a:cubicBezTo>
                <a:cubicBezTo>
                  <a:pt x="5015957" y="-17019"/>
                  <a:pt x="5415654" y="52226"/>
                  <a:pt x="5582323" y="0"/>
                </a:cubicBezTo>
                <a:cubicBezTo>
                  <a:pt x="5741979" y="-14172"/>
                  <a:pt x="6200173" y="351"/>
                  <a:pt x="6354400" y="0"/>
                </a:cubicBezTo>
                <a:cubicBezTo>
                  <a:pt x="6534188" y="-14493"/>
                  <a:pt x="6558605" y="-4838"/>
                  <a:pt x="6723654" y="0"/>
                </a:cubicBezTo>
                <a:cubicBezTo>
                  <a:pt x="6882979" y="10731"/>
                  <a:pt x="7303648" y="17880"/>
                  <a:pt x="7596437" y="0"/>
                </a:cubicBezTo>
                <a:cubicBezTo>
                  <a:pt x="7887149" y="-12267"/>
                  <a:pt x="7992708" y="17887"/>
                  <a:pt x="8167103" y="0"/>
                </a:cubicBezTo>
                <a:cubicBezTo>
                  <a:pt x="8361710" y="-21075"/>
                  <a:pt x="8533439" y="17503"/>
                  <a:pt x="8737769" y="0"/>
                </a:cubicBezTo>
                <a:cubicBezTo>
                  <a:pt x="8917765" y="-21631"/>
                  <a:pt x="8978403" y="-24244"/>
                  <a:pt x="9107023" y="0"/>
                </a:cubicBezTo>
                <a:cubicBezTo>
                  <a:pt x="9235942" y="24383"/>
                  <a:pt x="9685130" y="-8535"/>
                  <a:pt x="9879100" y="0"/>
                </a:cubicBezTo>
                <a:cubicBezTo>
                  <a:pt x="10110718" y="12105"/>
                  <a:pt x="10385177" y="-4770"/>
                  <a:pt x="10516903" y="0"/>
                </a:cubicBezTo>
                <a:cubicBezTo>
                  <a:pt x="10745650" y="-14024"/>
                  <a:pt x="10921644" y="214300"/>
                  <a:pt x="10963234" y="446331"/>
                </a:cubicBezTo>
                <a:cubicBezTo>
                  <a:pt x="11019422" y="560306"/>
                  <a:pt x="10986063" y="821443"/>
                  <a:pt x="10963234" y="1058578"/>
                </a:cubicBezTo>
                <a:cubicBezTo>
                  <a:pt x="10950289" y="1292693"/>
                  <a:pt x="10957549" y="1521016"/>
                  <a:pt x="10963234" y="1647277"/>
                </a:cubicBezTo>
                <a:cubicBezTo>
                  <a:pt x="10945799" y="1778437"/>
                  <a:pt x="10954000" y="1983255"/>
                  <a:pt x="10963234" y="2165333"/>
                </a:cubicBezTo>
                <a:cubicBezTo>
                  <a:pt x="10997266" y="2385528"/>
                  <a:pt x="10996480" y="2630850"/>
                  <a:pt x="10963234" y="2801128"/>
                </a:cubicBezTo>
                <a:cubicBezTo>
                  <a:pt x="10993433" y="3047641"/>
                  <a:pt x="10738982" y="3246599"/>
                  <a:pt x="10516903" y="3247459"/>
                </a:cubicBezTo>
                <a:cubicBezTo>
                  <a:pt x="10266152" y="3265670"/>
                  <a:pt x="10138258" y="3220449"/>
                  <a:pt x="9946237" y="3247459"/>
                </a:cubicBezTo>
                <a:cubicBezTo>
                  <a:pt x="9760058" y="3263488"/>
                  <a:pt x="9606148" y="3253062"/>
                  <a:pt x="9375572" y="3247459"/>
                </a:cubicBezTo>
                <a:cubicBezTo>
                  <a:pt x="9153252" y="3317233"/>
                  <a:pt x="8877127" y="3245072"/>
                  <a:pt x="8704200" y="3247459"/>
                </a:cubicBezTo>
                <a:cubicBezTo>
                  <a:pt x="8544312" y="3222399"/>
                  <a:pt x="8433429" y="3292180"/>
                  <a:pt x="8234240" y="3247459"/>
                </a:cubicBezTo>
                <a:cubicBezTo>
                  <a:pt x="8022247" y="3215701"/>
                  <a:pt x="7977643" y="3231006"/>
                  <a:pt x="7764280" y="3247459"/>
                </a:cubicBezTo>
                <a:cubicBezTo>
                  <a:pt x="7541652" y="3262064"/>
                  <a:pt x="7552817" y="3246134"/>
                  <a:pt x="7395026" y="3247459"/>
                </a:cubicBezTo>
                <a:cubicBezTo>
                  <a:pt x="7223887" y="3237963"/>
                  <a:pt x="7080047" y="3250330"/>
                  <a:pt x="6824360" y="3247459"/>
                </a:cubicBezTo>
                <a:cubicBezTo>
                  <a:pt x="6578021" y="3268800"/>
                  <a:pt x="6281944" y="3251171"/>
                  <a:pt x="6052283" y="3247459"/>
                </a:cubicBezTo>
                <a:cubicBezTo>
                  <a:pt x="5800982" y="3253096"/>
                  <a:pt x="5716097" y="3203460"/>
                  <a:pt x="5380911" y="3247459"/>
                </a:cubicBezTo>
                <a:cubicBezTo>
                  <a:pt x="5055064" y="3279671"/>
                  <a:pt x="5123149" y="3268198"/>
                  <a:pt x="4910951" y="3247459"/>
                </a:cubicBezTo>
                <a:cubicBezTo>
                  <a:pt x="4680705" y="3231119"/>
                  <a:pt x="4668491" y="3236361"/>
                  <a:pt x="4541697" y="3247459"/>
                </a:cubicBezTo>
                <a:cubicBezTo>
                  <a:pt x="4438768" y="3304201"/>
                  <a:pt x="4035112" y="3220699"/>
                  <a:pt x="3668914" y="3247459"/>
                </a:cubicBezTo>
                <a:cubicBezTo>
                  <a:pt x="3341040" y="3273269"/>
                  <a:pt x="3267350" y="3278681"/>
                  <a:pt x="3098248" y="3247459"/>
                </a:cubicBezTo>
                <a:cubicBezTo>
                  <a:pt x="2944041" y="3183902"/>
                  <a:pt x="2579525" y="3260666"/>
                  <a:pt x="2326171" y="3247459"/>
                </a:cubicBezTo>
                <a:cubicBezTo>
                  <a:pt x="2025451" y="3225000"/>
                  <a:pt x="2035037" y="3240884"/>
                  <a:pt x="1956917" y="3247459"/>
                </a:cubicBezTo>
                <a:cubicBezTo>
                  <a:pt x="1869909" y="3236825"/>
                  <a:pt x="1611879" y="3237161"/>
                  <a:pt x="1486957" y="3247459"/>
                </a:cubicBezTo>
                <a:cubicBezTo>
                  <a:pt x="1301654" y="3242647"/>
                  <a:pt x="884397" y="3237913"/>
                  <a:pt x="446331" y="3247459"/>
                </a:cubicBezTo>
                <a:cubicBezTo>
                  <a:pt x="215886" y="3200636"/>
                  <a:pt x="-84393" y="3033586"/>
                  <a:pt x="0" y="2801128"/>
                </a:cubicBezTo>
                <a:cubicBezTo>
                  <a:pt x="-6022" y="2587532"/>
                  <a:pt x="-29523" y="2479622"/>
                  <a:pt x="0" y="2283073"/>
                </a:cubicBezTo>
                <a:cubicBezTo>
                  <a:pt x="37398" y="2061836"/>
                  <a:pt x="-25409" y="1838527"/>
                  <a:pt x="0" y="1717921"/>
                </a:cubicBezTo>
                <a:cubicBezTo>
                  <a:pt x="6053" y="1593030"/>
                  <a:pt x="75519" y="1376249"/>
                  <a:pt x="0" y="1105674"/>
                </a:cubicBezTo>
                <a:cubicBezTo>
                  <a:pt x="-8309" y="851401"/>
                  <a:pt x="-4799" y="629772"/>
                  <a:pt x="0" y="446331"/>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10963234"/>
                      <a:gd name="connsiteY0" fmla="*/ 446331 h 3247459"/>
                      <a:gd name="connsiteX1" fmla="*/ 446331 w 10963234"/>
                      <a:gd name="connsiteY1" fmla="*/ 0 h 3247459"/>
                      <a:gd name="connsiteX2" fmla="*/ 815585 w 10963234"/>
                      <a:gd name="connsiteY2" fmla="*/ 0 h 3247459"/>
                      <a:gd name="connsiteX3" fmla="*/ 1386251 w 10963234"/>
                      <a:gd name="connsiteY3" fmla="*/ 0 h 3247459"/>
                      <a:gd name="connsiteX4" fmla="*/ 1856211 w 10963234"/>
                      <a:gd name="connsiteY4" fmla="*/ 0 h 3247459"/>
                      <a:gd name="connsiteX5" fmla="*/ 2628288 w 10963234"/>
                      <a:gd name="connsiteY5" fmla="*/ 0 h 3247459"/>
                      <a:gd name="connsiteX6" fmla="*/ 3400365 w 10963234"/>
                      <a:gd name="connsiteY6" fmla="*/ 0 h 3247459"/>
                      <a:gd name="connsiteX7" fmla="*/ 4172443 w 10963234"/>
                      <a:gd name="connsiteY7" fmla="*/ 0 h 3247459"/>
                      <a:gd name="connsiteX8" fmla="*/ 4541697 w 10963234"/>
                      <a:gd name="connsiteY8" fmla="*/ 0 h 3247459"/>
                      <a:gd name="connsiteX9" fmla="*/ 4910951 w 10963234"/>
                      <a:gd name="connsiteY9" fmla="*/ 0 h 3247459"/>
                      <a:gd name="connsiteX10" fmla="*/ 5582323 w 10963234"/>
                      <a:gd name="connsiteY10" fmla="*/ 0 h 3247459"/>
                      <a:gd name="connsiteX11" fmla="*/ 6354400 w 10963234"/>
                      <a:gd name="connsiteY11" fmla="*/ 0 h 3247459"/>
                      <a:gd name="connsiteX12" fmla="*/ 6723654 w 10963234"/>
                      <a:gd name="connsiteY12" fmla="*/ 0 h 3247459"/>
                      <a:gd name="connsiteX13" fmla="*/ 7596437 w 10963234"/>
                      <a:gd name="connsiteY13" fmla="*/ 0 h 3247459"/>
                      <a:gd name="connsiteX14" fmla="*/ 8167103 w 10963234"/>
                      <a:gd name="connsiteY14" fmla="*/ 0 h 3247459"/>
                      <a:gd name="connsiteX15" fmla="*/ 8737769 w 10963234"/>
                      <a:gd name="connsiteY15" fmla="*/ 0 h 3247459"/>
                      <a:gd name="connsiteX16" fmla="*/ 9107023 w 10963234"/>
                      <a:gd name="connsiteY16" fmla="*/ 0 h 3247459"/>
                      <a:gd name="connsiteX17" fmla="*/ 9879100 w 10963234"/>
                      <a:gd name="connsiteY17" fmla="*/ 0 h 3247459"/>
                      <a:gd name="connsiteX18" fmla="*/ 10516903 w 10963234"/>
                      <a:gd name="connsiteY18" fmla="*/ 0 h 3247459"/>
                      <a:gd name="connsiteX19" fmla="*/ 10963234 w 10963234"/>
                      <a:gd name="connsiteY19" fmla="*/ 446331 h 3247459"/>
                      <a:gd name="connsiteX20" fmla="*/ 10963234 w 10963234"/>
                      <a:gd name="connsiteY20" fmla="*/ 1058578 h 3247459"/>
                      <a:gd name="connsiteX21" fmla="*/ 10963234 w 10963234"/>
                      <a:gd name="connsiteY21" fmla="*/ 1647277 h 3247459"/>
                      <a:gd name="connsiteX22" fmla="*/ 10963234 w 10963234"/>
                      <a:gd name="connsiteY22" fmla="*/ 2165333 h 3247459"/>
                      <a:gd name="connsiteX23" fmla="*/ 10963234 w 10963234"/>
                      <a:gd name="connsiteY23" fmla="*/ 2801128 h 3247459"/>
                      <a:gd name="connsiteX24" fmla="*/ 10516903 w 10963234"/>
                      <a:gd name="connsiteY24" fmla="*/ 3247459 h 3247459"/>
                      <a:gd name="connsiteX25" fmla="*/ 9946237 w 10963234"/>
                      <a:gd name="connsiteY25" fmla="*/ 3247459 h 3247459"/>
                      <a:gd name="connsiteX26" fmla="*/ 9375572 w 10963234"/>
                      <a:gd name="connsiteY26" fmla="*/ 3247459 h 3247459"/>
                      <a:gd name="connsiteX27" fmla="*/ 8704200 w 10963234"/>
                      <a:gd name="connsiteY27" fmla="*/ 3247459 h 3247459"/>
                      <a:gd name="connsiteX28" fmla="*/ 8234240 w 10963234"/>
                      <a:gd name="connsiteY28" fmla="*/ 3247459 h 3247459"/>
                      <a:gd name="connsiteX29" fmla="*/ 7764280 w 10963234"/>
                      <a:gd name="connsiteY29" fmla="*/ 3247459 h 3247459"/>
                      <a:gd name="connsiteX30" fmla="*/ 7395026 w 10963234"/>
                      <a:gd name="connsiteY30" fmla="*/ 3247459 h 3247459"/>
                      <a:gd name="connsiteX31" fmla="*/ 6824360 w 10963234"/>
                      <a:gd name="connsiteY31" fmla="*/ 3247459 h 3247459"/>
                      <a:gd name="connsiteX32" fmla="*/ 6052283 w 10963234"/>
                      <a:gd name="connsiteY32" fmla="*/ 3247459 h 3247459"/>
                      <a:gd name="connsiteX33" fmla="*/ 5380911 w 10963234"/>
                      <a:gd name="connsiteY33" fmla="*/ 3247459 h 3247459"/>
                      <a:gd name="connsiteX34" fmla="*/ 4910951 w 10963234"/>
                      <a:gd name="connsiteY34" fmla="*/ 3247459 h 3247459"/>
                      <a:gd name="connsiteX35" fmla="*/ 4541697 w 10963234"/>
                      <a:gd name="connsiteY35" fmla="*/ 3247459 h 3247459"/>
                      <a:gd name="connsiteX36" fmla="*/ 3668914 w 10963234"/>
                      <a:gd name="connsiteY36" fmla="*/ 3247459 h 3247459"/>
                      <a:gd name="connsiteX37" fmla="*/ 3098248 w 10963234"/>
                      <a:gd name="connsiteY37" fmla="*/ 3247459 h 3247459"/>
                      <a:gd name="connsiteX38" fmla="*/ 2326171 w 10963234"/>
                      <a:gd name="connsiteY38" fmla="*/ 3247459 h 3247459"/>
                      <a:gd name="connsiteX39" fmla="*/ 1956917 w 10963234"/>
                      <a:gd name="connsiteY39" fmla="*/ 3247459 h 3247459"/>
                      <a:gd name="connsiteX40" fmla="*/ 1486957 w 10963234"/>
                      <a:gd name="connsiteY40" fmla="*/ 3247459 h 3247459"/>
                      <a:gd name="connsiteX41" fmla="*/ 446331 w 10963234"/>
                      <a:gd name="connsiteY41" fmla="*/ 3247459 h 3247459"/>
                      <a:gd name="connsiteX42" fmla="*/ 0 w 10963234"/>
                      <a:gd name="connsiteY42" fmla="*/ 2801128 h 3247459"/>
                      <a:gd name="connsiteX43" fmla="*/ 0 w 10963234"/>
                      <a:gd name="connsiteY43" fmla="*/ 2283073 h 3247459"/>
                      <a:gd name="connsiteX44" fmla="*/ 0 w 10963234"/>
                      <a:gd name="connsiteY44" fmla="*/ 1717921 h 3247459"/>
                      <a:gd name="connsiteX45" fmla="*/ 0 w 10963234"/>
                      <a:gd name="connsiteY45" fmla="*/ 1105674 h 3247459"/>
                      <a:gd name="connsiteX46" fmla="*/ 0 w 10963234"/>
                      <a:gd name="connsiteY46" fmla="*/ 446331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63234" h="3247459" fill="none" extrusionOk="0">
                        <a:moveTo>
                          <a:pt x="0" y="446331"/>
                        </a:moveTo>
                        <a:cubicBezTo>
                          <a:pt x="-42281" y="215234"/>
                          <a:pt x="184496" y="7082"/>
                          <a:pt x="446331" y="0"/>
                        </a:cubicBezTo>
                        <a:cubicBezTo>
                          <a:pt x="605829" y="4268"/>
                          <a:pt x="684055" y="-4539"/>
                          <a:pt x="815585" y="0"/>
                        </a:cubicBezTo>
                        <a:cubicBezTo>
                          <a:pt x="947115" y="4539"/>
                          <a:pt x="1271539" y="2159"/>
                          <a:pt x="1386251" y="0"/>
                        </a:cubicBezTo>
                        <a:cubicBezTo>
                          <a:pt x="1500963" y="-2159"/>
                          <a:pt x="1657634" y="-2972"/>
                          <a:pt x="1856211" y="0"/>
                        </a:cubicBezTo>
                        <a:cubicBezTo>
                          <a:pt x="2054788" y="2972"/>
                          <a:pt x="2457413" y="14516"/>
                          <a:pt x="2628288" y="0"/>
                        </a:cubicBezTo>
                        <a:cubicBezTo>
                          <a:pt x="2799163" y="-14516"/>
                          <a:pt x="3196174" y="-37630"/>
                          <a:pt x="3400365" y="0"/>
                        </a:cubicBezTo>
                        <a:cubicBezTo>
                          <a:pt x="3604556" y="37630"/>
                          <a:pt x="4008544" y="-24600"/>
                          <a:pt x="4172443" y="0"/>
                        </a:cubicBezTo>
                        <a:cubicBezTo>
                          <a:pt x="4336342" y="24600"/>
                          <a:pt x="4450688" y="-16575"/>
                          <a:pt x="4541697" y="0"/>
                        </a:cubicBezTo>
                        <a:cubicBezTo>
                          <a:pt x="4632706" y="16575"/>
                          <a:pt x="4797869" y="17474"/>
                          <a:pt x="4910951" y="0"/>
                        </a:cubicBezTo>
                        <a:cubicBezTo>
                          <a:pt x="5024033" y="-17474"/>
                          <a:pt x="5405645" y="27573"/>
                          <a:pt x="5582323" y="0"/>
                        </a:cubicBezTo>
                        <a:cubicBezTo>
                          <a:pt x="5759001" y="-27573"/>
                          <a:pt x="6175050" y="21600"/>
                          <a:pt x="6354400" y="0"/>
                        </a:cubicBezTo>
                        <a:cubicBezTo>
                          <a:pt x="6533750" y="-21600"/>
                          <a:pt x="6559892" y="-5172"/>
                          <a:pt x="6723654" y="0"/>
                        </a:cubicBezTo>
                        <a:cubicBezTo>
                          <a:pt x="6887416" y="5172"/>
                          <a:pt x="7292960" y="1914"/>
                          <a:pt x="7596437" y="0"/>
                        </a:cubicBezTo>
                        <a:cubicBezTo>
                          <a:pt x="7899914" y="-1914"/>
                          <a:pt x="7990433" y="17493"/>
                          <a:pt x="8167103" y="0"/>
                        </a:cubicBezTo>
                        <a:cubicBezTo>
                          <a:pt x="8343773" y="-17493"/>
                          <a:pt x="8556955" y="25610"/>
                          <a:pt x="8737769" y="0"/>
                        </a:cubicBezTo>
                        <a:cubicBezTo>
                          <a:pt x="8918583" y="-25610"/>
                          <a:pt x="8974829" y="-16429"/>
                          <a:pt x="9107023" y="0"/>
                        </a:cubicBezTo>
                        <a:cubicBezTo>
                          <a:pt x="9239217" y="16429"/>
                          <a:pt x="9683924" y="-15467"/>
                          <a:pt x="9879100" y="0"/>
                        </a:cubicBezTo>
                        <a:cubicBezTo>
                          <a:pt x="10074276" y="15467"/>
                          <a:pt x="10353405" y="7890"/>
                          <a:pt x="10516903" y="0"/>
                        </a:cubicBezTo>
                        <a:cubicBezTo>
                          <a:pt x="10749113" y="-809"/>
                          <a:pt x="10978397" y="197431"/>
                          <a:pt x="10963234" y="446331"/>
                        </a:cubicBezTo>
                        <a:cubicBezTo>
                          <a:pt x="10992700" y="577823"/>
                          <a:pt x="10977688" y="835959"/>
                          <a:pt x="10963234" y="1058578"/>
                        </a:cubicBezTo>
                        <a:cubicBezTo>
                          <a:pt x="10948780" y="1281197"/>
                          <a:pt x="10980066" y="1497185"/>
                          <a:pt x="10963234" y="1647277"/>
                        </a:cubicBezTo>
                        <a:cubicBezTo>
                          <a:pt x="10946402" y="1797369"/>
                          <a:pt x="10946066" y="1975843"/>
                          <a:pt x="10963234" y="2165333"/>
                        </a:cubicBezTo>
                        <a:cubicBezTo>
                          <a:pt x="10980402" y="2354823"/>
                          <a:pt x="10974285" y="2638769"/>
                          <a:pt x="10963234" y="2801128"/>
                        </a:cubicBezTo>
                        <a:cubicBezTo>
                          <a:pt x="10946761" y="3027080"/>
                          <a:pt x="10725555" y="3250129"/>
                          <a:pt x="10516903" y="3247459"/>
                        </a:cubicBezTo>
                        <a:cubicBezTo>
                          <a:pt x="10253600" y="3260481"/>
                          <a:pt x="10137427" y="3227890"/>
                          <a:pt x="9946237" y="3247459"/>
                        </a:cubicBezTo>
                        <a:cubicBezTo>
                          <a:pt x="9755047" y="3267028"/>
                          <a:pt x="9606480" y="3220082"/>
                          <a:pt x="9375572" y="3247459"/>
                        </a:cubicBezTo>
                        <a:cubicBezTo>
                          <a:pt x="9144664" y="3274836"/>
                          <a:pt x="8883138" y="3279245"/>
                          <a:pt x="8704200" y="3247459"/>
                        </a:cubicBezTo>
                        <a:cubicBezTo>
                          <a:pt x="8525262" y="3215673"/>
                          <a:pt x="8440680" y="3270805"/>
                          <a:pt x="8234240" y="3247459"/>
                        </a:cubicBezTo>
                        <a:cubicBezTo>
                          <a:pt x="8027800" y="3224113"/>
                          <a:pt x="7983992" y="3231423"/>
                          <a:pt x="7764280" y="3247459"/>
                        </a:cubicBezTo>
                        <a:cubicBezTo>
                          <a:pt x="7544568" y="3263495"/>
                          <a:pt x="7554879" y="3246601"/>
                          <a:pt x="7395026" y="3247459"/>
                        </a:cubicBezTo>
                        <a:cubicBezTo>
                          <a:pt x="7235173" y="3248317"/>
                          <a:pt x="7091279" y="3264705"/>
                          <a:pt x="6824360" y="3247459"/>
                        </a:cubicBezTo>
                        <a:cubicBezTo>
                          <a:pt x="6557441" y="3230213"/>
                          <a:pt x="6284170" y="3256010"/>
                          <a:pt x="6052283" y="3247459"/>
                        </a:cubicBezTo>
                        <a:cubicBezTo>
                          <a:pt x="5820396" y="3238908"/>
                          <a:pt x="5692162" y="3214158"/>
                          <a:pt x="5380911" y="3247459"/>
                        </a:cubicBezTo>
                        <a:cubicBezTo>
                          <a:pt x="5069660" y="3280760"/>
                          <a:pt x="5140129" y="3264727"/>
                          <a:pt x="4910951" y="3247459"/>
                        </a:cubicBezTo>
                        <a:cubicBezTo>
                          <a:pt x="4681773" y="3230191"/>
                          <a:pt x="4668055" y="3236946"/>
                          <a:pt x="4541697" y="3247459"/>
                        </a:cubicBezTo>
                        <a:cubicBezTo>
                          <a:pt x="4415339" y="3257972"/>
                          <a:pt x="4008729" y="3220152"/>
                          <a:pt x="3668914" y="3247459"/>
                        </a:cubicBezTo>
                        <a:cubicBezTo>
                          <a:pt x="3329099" y="3274766"/>
                          <a:pt x="3253307" y="3274833"/>
                          <a:pt x="3098248" y="3247459"/>
                        </a:cubicBezTo>
                        <a:cubicBezTo>
                          <a:pt x="2943189" y="3220085"/>
                          <a:pt x="2629156" y="3271818"/>
                          <a:pt x="2326171" y="3247459"/>
                        </a:cubicBezTo>
                        <a:cubicBezTo>
                          <a:pt x="2023186" y="3223100"/>
                          <a:pt x="2034710" y="3242085"/>
                          <a:pt x="1956917" y="3247459"/>
                        </a:cubicBezTo>
                        <a:cubicBezTo>
                          <a:pt x="1879124" y="3252833"/>
                          <a:pt x="1626628" y="3259837"/>
                          <a:pt x="1486957" y="3247459"/>
                        </a:cubicBezTo>
                        <a:cubicBezTo>
                          <a:pt x="1347286" y="3235081"/>
                          <a:pt x="956037" y="3256101"/>
                          <a:pt x="446331" y="3247459"/>
                        </a:cubicBezTo>
                        <a:cubicBezTo>
                          <a:pt x="222867" y="3195885"/>
                          <a:pt x="-40712" y="3078381"/>
                          <a:pt x="0" y="2801128"/>
                        </a:cubicBezTo>
                        <a:cubicBezTo>
                          <a:pt x="2457" y="2585095"/>
                          <a:pt x="-24667" y="2491484"/>
                          <a:pt x="0" y="2283073"/>
                        </a:cubicBezTo>
                        <a:cubicBezTo>
                          <a:pt x="24667" y="2074663"/>
                          <a:pt x="-14949" y="1834075"/>
                          <a:pt x="0" y="1717921"/>
                        </a:cubicBezTo>
                        <a:cubicBezTo>
                          <a:pt x="14949" y="1601767"/>
                          <a:pt x="26243" y="1375216"/>
                          <a:pt x="0" y="1105674"/>
                        </a:cubicBezTo>
                        <a:cubicBezTo>
                          <a:pt x="-26243" y="836132"/>
                          <a:pt x="-21391" y="623534"/>
                          <a:pt x="0" y="446331"/>
                        </a:cubicBezTo>
                        <a:close/>
                      </a:path>
                      <a:path w="10963234" h="3247459" stroke="0" extrusionOk="0">
                        <a:moveTo>
                          <a:pt x="0" y="446331"/>
                        </a:moveTo>
                        <a:cubicBezTo>
                          <a:pt x="-14008" y="193757"/>
                          <a:pt x="201915" y="53461"/>
                          <a:pt x="446331" y="0"/>
                        </a:cubicBezTo>
                        <a:cubicBezTo>
                          <a:pt x="706651" y="-3742"/>
                          <a:pt x="878918" y="-9086"/>
                          <a:pt x="1016997" y="0"/>
                        </a:cubicBezTo>
                        <a:cubicBezTo>
                          <a:pt x="1155076" y="9086"/>
                          <a:pt x="1507952" y="-25050"/>
                          <a:pt x="1789074" y="0"/>
                        </a:cubicBezTo>
                        <a:cubicBezTo>
                          <a:pt x="2070196" y="25050"/>
                          <a:pt x="2048068" y="-11434"/>
                          <a:pt x="2158328" y="0"/>
                        </a:cubicBezTo>
                        <a:cubicBezTo>
                          <a:pt x="2268588" y="11434"/>
                          <a:pt x="2555525" y="14188"/>
                          <a:pt x="2930405" y="0"/>
                        </a:cubicBezTo>
                        <a:cubicBezTo>
                          <a:pt x="3305285" y="-14188"/>
                          <a:pt x="3155163" y="-9703"/>
                          <a:pt x="3299660" y="0"/>
                        </a:cubicBezTo>
                        <a:cubicBezTo>
                          <a:pt x="3444157" y="9703"/>
                          <a:pt x="3740224" y="-21544"/>
                          <a:pt x="4071737" y="0"/>
                        </a:cubicBezTo>
                        <a:cubicBezTo>
                          <a:pt x="4403250" y="21544"/>
                          <a:pt x="4473216" y="20112"/>
                          <a:pt x="4743108" y="0"/>
                        </a:cubicBezTo>
                        <a:cubicBezTo>
                          <a:pt x="5013000" y="-20112"/>
                          <a:pt x="5097622" y="16312"/>
                          <a:pt x="5313774" y="0"/>
                        </a:cubicBezTo>
                        <a:cubicBezTo>
                          <a:pt x="5529926" y="-16312"/>
                          <a:pt x="5776132" y="10436"/>
                          <a:pt x="5985146" y="0"/>
                        </a:cubicBezTo>
                        <a:cubicBezTo>
                          <a:pt x="6194160" y="-10436"/>
                          <a:pt x="6384824" y="-11919"/>
                          <a:pt x="6757223" y="0"/>
                        </a:cubicBezTo>
                        <a:cubicBezTo>
                          <a:pt x="7129622" y="11919"/>
                          <a:pt x="7266986" y="6914"/>
                          <a:pt x="7428594" y="0"/>
                        </a:cubicBezTo>
                        <a:cubicBezTo>
                          <a:pt x="7590202" y="-6914"/>
                          <a:pt x="7755308" y="-21994"/>
                          <a:pt x="7898554" y="0"/>
                        </a:cubicBezTo>
                        <a:cubicBezTo>
                          <a:pt x="8041800" y="21994"/>
                          <a:pt x="8133915" y="9325"/>
                          <a:pt x="8368514" y="0"/>
                        </a:cubicBezTo>
                        <a:cubicBezTo>
                          <a:pt x="8603113" y="-9325"/>
                          <a:pt x="8728526" y="18036"/>
                          <a:pt x="8838474" y="0"/>
                        </a:cubicBezTo>
                        <a:cubicBezTo>
                          <a:pt x="8948422" y="-18036"/>
                          <a:pt x="9168913" y="-16840"/>
                          <a:pt x="9308434" y="0"/>
                        </a:cubicBezTo>
                        <a:cubicBezTo>
                          <a:pt x="9447955" y="16840"/>
                          <a:pt x="10255248" y="-19695"/>
                          <a:pt x="10516903" y="0"/>
                        </a:cubicBezTo>
                        <a:cubicBezTo>
                          <a:pt x="10809193" y="7922"/>
                          <a:pt x="10987261" y="195030"/>
                          <a:pt x="10963234" y="446331"/>
                        </a:cubicBezTo>
                        <a:cubicBezTo>
                          <a:pt x="10948794" y="657654"/>
                          <a:pt x="10933210" y="758332"/>
                          <a:pt x="10963234" y="1058578"/>
                        </a:cubicBezTo>
                        <a:cubicBezTo>
                          <a:pt x="10993258" y="1358824"/>
                          <a:pt x="10979528" y="1366479"/>
                          <a:pt x="10963234" y="1647277"/>
                        </a:cubicBezTo>
                        <a:cubicBezTo>
                          <a:pt x="10946940" y="1928075"/>
                          <a:pt x="10955827" y="1993009"/>
                          <a:pt x="10963234" y="2235977"/>
                        </a:cubicBezTo>
                        <a:cubicBezTo>
                          <a:pt x="10970641" y="2478945"/>
                          <a:pt x="10988796" y="2574764"/>
                          <a:pt x="10963234" y="2801128"/>
                        </a:cubicBezTo>
                        <a:cubicBezTo>
                          <a:pt x="10950933" y="3000693"/>
                          <a:pt x="10755279" y="3249874"/>
                          <a:pt x="10516903" y="3247459"/>
                        </a:cubicBezTo>
                        <a:cubicBezTo>
                          <a:pt x="10256463" y="3270254"/>
                          <a:pt x="10101387" y="3244718"/>
                          <a:pt x="9946237" y="3247459"/>
                        </a:cubicBezTo>
                        <a:cubicBezTo>
                          <a:pt x="9791087" y="3250200"/>
                          <a:pt x="9573059" y="3251721"/>
                          <a:pt x="9375572" y="3247459"/>
                        </a:cubicBezTo>
                        <a:cubicBezTo>
                          <a:pt x="9178085" y="3243197"/>
                          <a:pt x="8942016" y="3227834"/>
                          <a:pt x="8804906" y="3247459"/>
                        </a:cubicBezTo>
                        <a:cubicBezTo>
                          <a:pt x="8667796" y="3267084"/>
                          <a:pt x="8584789" y="3234031"/>
                          <a:pt x="8435651" y="3247459"/>
                        </a:cubicBezTo>
                        <a:cubicBezTo>
                          <a:pt x="8286513" y="3260887"/>
                          <a:pt x="8205977" y="3235915"/>
                          <a:pt x="8066397" y="3247459"/>
                        </a:cubicBezTo>
                        <a:cubicBezTo>
                          <a:pt x="7926817" y="3259003"/>
                          <a:pt x="7856634" y="3232087"/>
                          <a:pt x="7697143" y="3247459"/>
                        </a:cubicBezTo>
                        <a:cubicBezTo>
                          <a:pt x="7537652" y="3262831"/>
                          <a:pt x="7283860" y="3220620"/>
                          <a:pt x="7126477" y="3247459"/>
                        </a:cubicBezTo>
                        <a:cubicBezTo>
                          <a:pt x="6969094" y="3274298"/>
                          <a:pt x="6680234" y="3273418"/>
                          <a:pt x="6455106" y="3247459"/>
                        </a:cubicBezTo>
                        <a:cubicBezTo>
                          <a:pt x="6229978" y="3221500"/>
                          <a:pt x="5780154" y="3207356"/>
                          <a:pt x="5582323" y="3247459"/>
                        </a:cubicBezTo>
                        <a:cubicBezTo>
                          <a:pt x="5384492" y="3287562"/>
                          <a:pt x="5047823" y="3241505"/>
                          <a:pt x="4910951" y="3247459"/>
                        </a:cubicBezTo>
                        <a:cubicBezTo>
                          <a:pt x="4774079" y="3253413"/>
                          <a:pt x="4716512" y="3245185"/>
                          <a:pt x="4541697" y="3247459"/>
                        </a:cubicBezTo>
                        <a:cubicBezTo>
                          <a:pt x="4366882" y="3249733"/>
                          <a:pt x="4027980" y="3262668"/>
                          <a:pt x="3769620" y="3247459"/>
                        </a:cubicBezTo>
                        <a:cubicBezTo>
                          <a:pt x="3511260" y="3232250"/>
                          <a:pt x="3493937" y="3266277"/>
                          <a:pt x="3299660" y="3247459"/>
                        </a:cubicBezTo>
                        <a:cubicBezTo>
                          <a:pt x="3105383" y="3228641"/>
                          <a:pt x="2803416" y="3214869"/>
                          <a:pt x="2527583" y="3247459"/>
                        </a:cubicBezTo>
                        <a:cubicBezTo>
                          <a:pt x="2251750" y="3280049"/>
                          <a:pt x="2004533" y="3274878"/>
                          <a:pt x="1856211" y="3247459"/>
                        </a:cubicBezTo>
                        <a:cubicBezTo>
                          <a:pt x="1707889" y="3220040"/>
                          <a:pt x="1487675" y="3261592"/>
                          <a:pt x="1386251" y="3247459"/>
                        </a:cubicBezTo>
                        <a:cubicBezTo>
                          <a:pt x="1284827" y="3233326"/>
                          <a:pt x="827360" y="3252199"/>
                          <a:pt x="446331" y="3247459"/>
                        </a:cubicBezTo>
                        <a:cubicBezTo>
                          <a:pt x="196165" y="3239072"/>
                          <a:pt x="4297" y="3057328"/>
                          <a:pt x="0" y="2801128"/>
                        </a:cubicBezTo>
                        <a:cubicBezTo>
                          <a:pt x="-3552" y="2550869"/>
                          <a:pt x="16961" y="2402866"/>
                          <a:pt x="0" y="2283073"/>
                        </a:cubicBezTo>
                        <a:cubicBezTo>
                          <a:pt x="-16961" y="2163280"/>
                          <a:pt x="-18806" y="1872224"/>
                          <a:pt x="0" y="1647277"/>
                        </a:cubicBezTo>
                        <a:cubicBezTo>
                          <a:pt x="18806" y="1422330"/>
                          <a:pt x="-14286" y="1289593"/>
                          <a:pt x="0" y="1129222"/>
                        </a:cubicBezTo>
                        <a:cubicBezTo>
                          <a:pt x="14286" y="968852"/>
                          <a:pt x="-17069" y="619692"/>
                          <a:pt x="0" y="44633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6"/>
          <a:stretch>
            <a:fillRect/>
          </a:stretch>
        </p:blipFill>
        <p:spPr>
          <a:xfrm>
            <a:off x="116333" y="0"/>
            <a:ext cx="5948517" cy="1189703"/>
          </a:xfrm>
          <a:prstGeom prst="rect">
            <a:avLst/>
          </a:prstGeom>
        </p:spPr>
      </p:pic>
      <p:cxnSp>
        <p:nvCxnSpPr>
          <p:cNvPr id="23" name="Đường nối Thẳng 18">
            <a:extLst>
              <a:ext uri="{FF2B5EF4-FFF2-40B4-BE49-F238E27FC236}">
                <a16:creationId xmlns:a16="http://schemas.microsoft.com/office/drawing/2014/main" id="{BD4311B3-802B-4C86-A07E-37D3C01034AA}"/>
              </a:ext>
            </a:extLst>
          </p:cNvPr>
          <p:cNvCxnSpPr>
            <a:cxnSpLocks/>
          </p:cNvCxnSpPr>
          <p:nvPr/>
        </p:nvCxnSpPr>
        <p:spPr>
          <a:xfrm flipV="1">
            <a:off x="1524240" y="475378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18">
            <a:extLst>
              <a:ext uri="{FF2B5EF4-FFF2-40B4-BE49-F238E27FC236}">
                <a16:creationId xmlns:a16="http://schemas.microsoft.com/office/drawing/2014/main" id="{F5CD2F2B-CBA2-B5A3-3AB6-CF2D352528BC}"/>
              </a:ext>
            </a:extLst>
          </p:cNvPr>
          <p:cNvCxnSpPr>
            <a:cxnSpLocks/>
          </p:cNvCxnSpPr>
          <p:nvPr/>
        </p:nvCxnSpPr>
        <p:spPr>
          <a:xfrm flipV="1">
            <a:off x="7399522" y="477480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18">
            <a:extLst>
              <a:ext uri="{FF2B5EF4-FFF2-40B4-BE49-F238E27FC236}">
                <a16:creationId xmlns:a16="http://schemas.microsoft.com/office/drawing/2014/main" id="{36A67B6E-6D5B-F528-F518-A0E6582530DD}"/>
              </a:ext>
            </a:extLst>
          </p:cNvPr>
          <p:cNvCxnSpPr>
            <a:cxnSpLocks/>
          </p:cNvCxnSpPr>
          <p:nvPr/>
        </p:nvCxnSpPr>
        <p:spPr>
          <a:xfrm flipV="1">
            <a:off x="11424984" y="4764297"/>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18">
            <a:extLst>
              <a:ext uri="{FF2B5EF4-FFF2-40B4-BE49-F238E27FC236}">
                <a16:creationId xmlns:a16="http://schemas.microsoft.com/office/drawing/2014/main" id="{E2C1CBB0-FA11-1F24-B448-A88925869A55}"/>
              </a:ext>
            </a:extLst>
          </p:cNvPr>
          <p:cNvCxnSpPr>
            <a:cxnSpLocks/>
          </p:cNvCxnSpPr>
          <p:nvPr/>
        </p:nvCxnSpPr>
        <p:spPr>
          <a:xfrm flipV="1">
            <a:off x="5759908" y="52898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18">
            <a:extLst>
              <a:ext uri="{FF2B5EF4-FFF2-40B4-BE49-F238E27FC236}">
                <a16:creationId xmlns:a16="http://schemas.microsoft.com/office/drawing/2014/main" id="{655C3C86-B9D6-A291-4ACE-E5FFF359AA78}"/>
              </a:ext>
            </a:extLst>
          </p:cNvPr>
          <p:cNvCxnSpPr>
            <a:cxnSpLocks/>
          </p:cNvCxnSpPr>
          <p:nvPr/>
        </p:nvCxnSpPr>
        <p:spPr>
          <a:xfrm flipV="1">
            <a:off x="5875522" y="530032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77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725213" y="2827520"/>
            <a:ext cx="10783615" cy="3247459"/>
          </a:xfrm>
          <a:custGeom>
            <a:avLst/>
            <a:gdLst>
              <a:gd name="connsiteX0" fmla="*/ 0 w 10783615"/>
              <a:gd name="connsiteY0" fmla="*/ 446330 h 3247459"/>
              <a:gd name="connsiteX1" fmla="*/ 491866 w 10783615"/>
              <a:gd name="connsiteY1" fmla="*/ 0 h 3247459"/>
              <a:gd name="connsiteX2" fmla="*/ 810363 w 10783615"/>
              <a:gd name="connsiteY2" fmla="*/ 0 h 3247459"/>
              <a:gd name="connsiteX3" fmla="*/ 1520853 w 10783615"/>
              <a:gd name="connsiteY3" fmla="*/ 0 h 3247459"/>
              <a:gd name="connsiteX4" fmla="*/ 2231345 w 10783615"/>
              <a:gd name="connsiteY4" fmla="*/ 0 h 3247459"/>
              <a:gd name="connsiteX5" fmla="*/ 2549842 w 10783615"/>
              <a:gd name="connsiteY5" fmla="*/ 0 h 3247459"/>
              <a:gd name="connsiteX6" fmla="*/ 2868337 w 10783615"/>
              <a:gd name="connsiteY6" fmla="*/ 0 h 3247459"/>
              <a:gd name="connsiteX7" fmla="*/ 3480830 w 10783615"/>
              <a:gd name="connsiteY7" fmla="*/ 0 h 3247459"/>
              <a:gd name="connsiteX8" fmla="*/ 4191321 w 10783615"/>
              <a:gd name="connsiteY8" fmla="*/ 0 h 3247459"/>
              <a:gd name="connsiteX9" fmla="*/ 4509818 w 10783615"/>
              <a:gd name="connsiteY9" fmla="*/ 0 h 3247459"/>
              <a:gd name="connsiteX10" fmla="*/ 5318308 w 10783615"/>
              <a:gd name="connsiteY10" fmla="*/ 0 h 3247459"/>
              <a:gd name="connsiteX11" fmla="*/ 5832801 w 10783615"/>
              <a:gd name="connsiteY11" fmla="*/ 0 h 3247459"/>
              <a:gd name="connsiteX12" fmla="*/ 6347295 w 10783615"/>
              <a:gd name="connsiteY12" fmla="*/ 0 h 3247459"/>
              <a:gd name="connsiteX13" fmla="*/ 6665792 w 10783615"/>
              <a:gd name="connsiteY13" fmla="*/ 0 h 3247459"/>
              <a:gd name="connsiteX14" fmla="*/ 7376283 w 10783615"/>
              <a:gd name="connsiteY14" fmla="*/ 0 h 3247459"/>
              <a:gd name="connsiteX15" fmla="*/ 8184774 w 10783615"/>
              <a:gd name="connsiteY15" fmla="*/ 0 h 3247459"/>
              <a:gd name="connsiteX16" fmla="*/ 8993264 w 10783615"/>
              <a:gd name="connsiteY16" fmla="*/ 0 h 3247459"/>
              <a:gd name="connsiteX17" fmla="*/ 9703755 w 10783615"/>
              <a:gd name="connsiteY17" fmla="*/ 0 h 3247459"/>
              <a:gd name="connsiteX18" fmla="*/ 10291748 w 10783615"/>
              <a:gd name="connsiteY18" fmla="*/ 0 h 3247459"/>
              <a:gd name="connsiteX19" fmla="*/ 10783615 w 10783615"/>
              <a:gd name="connsiteY19" fmla="*/ 446330 h 3247459"/>
              <a:gd name="connsiteX20" fmla="*/ 10783615 w 10783615"/>
              <a:gd name="connsiteY20" fmla="*/ 1082126 h 3247459"/>
              <a:gd name="connsiteX21" fmla="*/ 10783615 w 10783615"/>
              <a:gd name="connsiteY21" fmla="*/ 1600181 h 3247459"/>
              <a:gd name="connsiteX22" fmla="*/ 10783615 w 10783615"/>
              <a:gd name="connsiteY22" fmla="*/ 2212429 h 3247459"/>
              <a:gd name="connsiteX23" fmla="*/ 10783615 w 10783615"/>
              <a:gd name="connsiteY23" fmla="*/ 2801128 h 3247459"/>
              <a:gd name="connsiteX24" fmla="*/ 10291748 w 10783615"/>
              <a:gd name="connsiteY24" fmla="*/ 3247459 h 3247459"/>
              <a:gd name="connsiteX25" fmla="*/ 9581256 w 10783615"/>
              <a:gd name="connsiteY25" fmla="*/ 3247459 h 3247459"/>
              <a:gd name="connsiteX26" fmla="*/ 9164761 w 10783615"/>
              <a:gd name="connsiteY26" fmla="*/ 3247459 h 3247459"/>
              <a:gd name="connsiteX27" fmla="*/ 8846266 w 10783615"/>
              <a:gd name="connsiteY27" fmla="*/ 3247459 h 3247459"/>
              <a:gd name="connsiteX28" fmla="*/ 8331772 w 10783615"/>
              <a:gd name="connsiteY28" fmla="*/ 3247459 h 3247459"/>
              <a:gd name="connsiteX29" fmla="*/ 7621280 w 10783615"/>
              <a:gd name="connsiteY29" fmla="*/ 3247459 h 3247459"/>
              <a:gd name="connsiteX30" fmla="*/ 7008787 w 10783615"/>
              <a:gd name="connsiteY30" fmla="*/ 3247459 h 3247459"/>
              <a:gd name="connsiteX31" fmla="*/ 6592293 w 10783615"/>
              <a:gd name="connsiteY31" fmla="*/ 3247459 h 3247459"/>
              <a:gd name="connsiteX32" fmla="*/ 6273796 w 10783615"/>
              <a:gd name="connsiteY32" fmla="*/ 3247459 h 3247459"/>
              <a:gd name="connsiteX33" fmla="*/ 5465306 w 10783615"/>
              <a:gd name="connsiteY33" fmla="*/ 3247459 h 3247459"/>
              <a:gd name="connsiteX34" fmla="*/ 4950813 w 10783615"/>
              <a:gd name="connsiteY34" fmla="*/ 3247459 h 3247459"/>
              <a:gd name="connsiteX35" fmla="*/ 4240321 w 10783615"/>
              <a:gd name="connsiteY35" fmla="*/ 3247459 h 3247459"/>
              <a:gd name="connsiteX36" fmla="*/ 3921824 w 10783615"/>
              <a:gd name="connsiteY36" fmla="*/ 3247459 h 3247459"/>
              <a:gd name="connsiteX37" fmla="*/ 3505330 w 10783615"/>
              <a:gd name="connsiteY37" fmla="*/ 3247459 h 3247459"/>
              <a:gd name="connsiteX38" fmla="*/ 2794838 w 10783615"/>
              <a:gd name="connsiteY38" fmla="*/ 3247459 h 3247459"/>
              <a:gd name="connsiteX39" fmla="*/ 2378343 w 10783615"/>
              <a:gd name="connsiteY39" fmla="*/ 3247459 h 3247459"/>
              <a:gd name="connsiteX40" fmla="*/ 1961848 w 10783615"/>
              <a:gd name="connsiteY40" fmla="*/ 3247459 h 3247459"/>
              <a:gd name="connsiteX41" fmla="*/ 1251357 w 10783615"/>
              <a:gd name="connsiteY41" fmla="*/ 3247459 h 3247459"/>
              <a:gd name="connsiteX42" fmla="*/ 491866 w 10783615"/>
              <a:gd name="connsiteY42" fmla="*/ 3247459 h 3247459"/>
              <a:gd name="connsiteX43" fmla="*/ 0 w 10783615"/>
              <a:gd name="connsiteY43" fmla="*/ 2801128 h 3247459"/>
              <a:gd name="connsiteX44" fmla="*/ 0 w 10783615"/>
              <a:gd name="connsiteY44" fmla="*/ 2212429 h 3247459"/>
              <a:gd name="connsiteX45" fmla="*/ 0 w 10783615"/>
              <a:gd name="connsiteY45" fmla="*/ 1647277 h 3247459"/>
              <a:gd name="connsiteX46" fmla="*/ 0 w 10783615"/>
              <a:gd name="connsiteY46" fmla="*/ 1105673 h 3247459"/>
              <a:gd name="connsiteX47" fmla="*/ 0 w 10783615"/>
              <a:gd name="connsiteY47" fmla="*/ 446330 h 3247459"/>
              <a:gd name="connsiteX0" fmla="*/ 0 w 10783615"/>
              <a:gd name="connsiteY0" fmla="*/ 446330 h 3247459"/>
              <a:gd name="connsiteX1" fmla="*/ 491866 w 10783615"/>
              <a:gd name="connsiteY1" fmla="*/ 0 h 3247459"/>
              <a:gd name="connsiteX2" fmla="*/ 1006360 w 10783615"/>
              <a:gd name="connsiteY2" fmla="*/ 0 h 3247459"/>
              <a:gd name="connsiteX3" fmla="*/ 1716851 w 10783615"/>
              <a:gd name="connsiteY3" fmla="*/ 0 h 3247459"/>
              <a:gd name="connsiteX4" fmla="*/ 2035348 w 10783615"/>
              <a:gd name="connsiteY4" fmla="*/ 0 h 3247459"/>
              <a:gd name="connsiteX5" fmla="*/ 2745839 w 10783615"/>
              <a:gd name="connsiteY5" fmla="*/ 0 h 3247459"/>
              <a:gd name="connsiteX6" fmla="*/ 3064335 w 10783615"/>
              <a:gd name="connsiteY6" fmla="*/ 0 h 3247459"/>
              <a:gd name="connsiteX7" fmla="*/ 3774827 w 10783615"/>
              <a:gd name="connsiteY7" fmla="*/ 0 h 3247459"/>
              <a:gd name="connsiteX8" fmla="*/ 4387319 w 10783615"/>
              <a:gd name="connsiteY8" fmla="*/ 0 h 3247459"/>
              <a:gd name="connsiteX9" fmla="*/ 4901813 w 10783615"/>
              <a:gd name="connsiteY9" fmla="*/ 0 h 3247459"/>
              <a:gd name="connsiteX10" fmla="*/ 5514306 w 10783615"/>
              <a:gd name="connsiteY10" fmla="*/ 0 h 3247459"/>
              <a:gd name="connsiteX11" fmla="*/ 6224797 w 10783615"/>
              <a:gd name="connsiteY11" fmla="*/ 0 h 3247459"/>
              <a:gd name="connsiteX12" fmla="*/ 6837290 w 10783615"/>
              <a:gd name="connsiteY12" fmla="*/ 0 h 3247459"/>
              <a:gd name="connsiteX13" fmla="*/ 7253785 w 10783615"/>
              <a:gd name="connsiteY13" fmla="*/ 0 h 3247459"/>
              <a:gd name="connsiteX14" fmla="*/ 7670280 w 10783615"/>
              <a:gd name="connsiteY14" fmla="*/ 0 h 3247459"/>
              <a:gd name="connsiteX15" fmla="*/ 8086774 w 10783615"/>
              <a:gd name="connsiteY15" fmla="*/ 0 h 3247459"/>
              <a:gd name="connsiteX16" fmla="*/ 8503269 w 10783615"/>
              <a:gd name="connsiteY16" fmla="*/ 0 h 3247459"/>
              <a:gd name="connsiteX17" fmla="*/ 9213761 w 10783615"/>
              <a:gd name="connsiteY17" fmla="*/ 0 h 3247459"/>
              <a:gd name="connsiteX18" fmla="*/ 9630256 w 10783615"/>
              <a:gd name="connsiteY18" fmla="*/ 0 h 3247459"/>
              <a:gd name="connsiteX19" fmla="*/ 10291748 w 10783615"/>
              <a:gd name="connsiteY19" fmla="*/ 0 h 3247459"/>
              <a:gd name="connsiteX20" fmla="*/ 10783615 w 10783615"/>
              <a:gd name="connsiteY20" fmla="*/ 446330 h 3247459"/>
              <a:gd name="connsiteX21" fmla="*/ 10783615 w 10783615"/>
              <a:gd name="connsiteY21" fmla="*/ 1058578 h 3247459"/>
              <a:gd name="connsiteX22" fmla="*/ 10783615 w 10783615"/>
              <a:gd name="connsiteY22" fmla="*/ 1670825 h 3247459"/>
              <a:gd name="connsiteX23" fmla="*/ 10783615 w 10783615"/>
              <a:gd name="connsiteY23" fmla="*/ 2283073 h 3247459"/>
              <a:gd name="connsiteX24" fmla="*/ 10783615 w 10783615"/>
              <a:gd name="connsiteY24" fmla="*/ 2801128 h 3247459"/>
              <a:gd name="connsiteX25" fmla="*/ 10291748 w 10783615"/>
              <a:gd name="connsiteY25" fmla="*/ 3247459 h 3247459"/>
              <a:gd name="connsiteX26" fmla="*/ 9973251 w 10783615"/>
              <a:gd name="connsiteY26" fmla="*/ 3247459 h 3247459"/>
              <a:gd name="connsiteX27" fmla="*/ 9654756 w 10783615"/>
              <a:gd name="connsiteY27" fmla="*/ 3247459 h 3247459"/>
              <a:gd name="connsiteX28" fmla="*/ 9336259 w 10783615"/>
              <a:gd name="connsiteY28" fmla="*/ 3247459 h 3247459"/>
              <a:gd name="connsiteX29" fmla="*/ 9017763 w 10783615"/>
              <a:gd name="connsiteY29" fmla="*/ 3247459 h 3247459"/>
              <a:gd name="connsiteX30" fmla="*/ 8503269 w 10783615"/>
              <a:gd name="connsiteY30" fmla="*/ 3247459 h 3247459"/>
              <a:gd name="connsiteX31" fmla="*/ 7890777 w 10783615"/>
              <a:gd name="connsiteY31" fmla="*/ 3247459 h 3247459"/>
              <a:gd name="connsiteX32" fmla="*/ 7082287 w 10783615"/>
              <a:gd name="connsiteY32" fmla="*/ 3247459 h 3247459"/>
              <a:gd name="connsiteX33" fmla="*/ 6469794 w 10783615"/>
              <a:gd name="connsiteY33" fmla="*/ 3247459 h 3247459"/>
              <a:gd name="connsiteX34" fmla="*/ 6151298 w 10783615"/>
              <a:gd name="connsiteY34" fmla="*/ 3247459 h 3247459"/>
              <a:gd name="connsiteX35" fmla="*/ 5440806 w 10783615"/>
              <a:gd name="connsiteY35" fmla="*/ 3247459 h 3247459"/>
              <a:gd name="connsiteX36" fmla="*/ 5024311 w 10783615"/>
              <a:gd name="connsiteY36" fmla="*/ 3247459 h 3247459"/>
              <a:gd name="connsiteX37" fmla="*/ 4313820 w 10783615"/>
              <a:gd name="connsiteY37" fmla="*/ 3247459 h 3247459"/>
              <a:gd name="connsiteX38" fmla="*/ 3701327 w 10783615"/>
              <a:gd name="connsiteY38" fmla="*/ 3247459 h 3247459"/>
              <a:gd name="connsiteX39" fmla="*/ 3284832 w 10783615"/>
              <a:gd name="connsiteY39" fmla="*/ 3247459 h 3247459"/>
              <a:gd name="connsiteX40" fmla="*/ 2476342 w 10783615"/>
              <a:gd name="connsiteY40" fmla="*/ 3247459 h 3247459"/>
              <a:gd name="connsiteX41" fmla="*/ 1961848 w 10783615"/>
              <a:gd name="connsiteY41" fmla="*/ 3247459 h 3247459"/>
              <a:gd name="connsiteX42" fmla="*/ 1251357 w 10783615"/>
              <a:gd name="connsiteY42" fmla="*/ 3247459 h 3247459"/>
              <a:gd name="connsiteX43" fmla="*/ 491866 w 10783615"/>
              <a:gd name="connsiteY43" fmla="*/ 3247459 h 3247459"/>
              <a:gd name="connsiteX44" fmla="*/ 0 w 10783615"/>
              <a:gd name="connsiteY44" fmla="*/ 2801128 h 3247459"/>
              <a:gd name="connsiteX45" fmla="*/ 0 w 10783615"/>
              <a:gd name="connsiteY45" fmla="*/ 2283073 h 3247459"/>
              <a:gd name="connsiteX46" fmla="*/ 0 w 10783615"/>
              <a:gd name="connsiteY46" fmla="*/ 1717921 h 3247459"/>
              <a:gd name="connsiteX47" fmla="*/ 0 w 10783615"/>
              <a:gd name="connsiteY47" fmla="*/ 1082126 h 3247459"/>
              <a:gd name="connsiteX48" fmla="*/ 0 w 10783615"/>
              <a:gd name="connsiteY48" fmla="*/ 446330 h 3247459"/>
              <a:gd name="connsiteX0" fmla="*/ 0 w 10783615"/>
              <a:gd name="connsiteY0" fmla="*/ 446330 h 3247459"/>
              <a:gd name="connsiteX1" fmla="*/ 491866 w 10783615"/>
              <a:gd name="connsiteY1" fmla="*/ 0 h 3247459"/>
              <a:gd name="connsiteX2" fmla="*/ 810363 w 10783615"/>
              <a:gd name="connsiteY2" fmla="*/ 0 h 3247459"/>
              <a:gd name="connsiteX3" fmla="*/ 1520853 w 10783615"/>
              <a:gd name="connsiteY3" fmla="*/ 0 h 3247459"/>
              <a:gd name="connsiteX4" fmla="*/ 2231345 w 10783615"/>
              <a:gd name="connsiteY4" fmla="*/ 0 h 3247459"/>
              <a:gd name="connsiteX5" fmla="*/ 2549842 w 10783615"/>
              <a:gd name="connsiteY5" fmla="*/ 0 h 3247459"/>
              <a:gd name="connsiteX6" fmla="*/ 2868337 w 10783615"/>
              <a:gd name="connsiteY6" fmla="*/ 0 h 3247459"/>
              <a:gd name="connsiteX7" fmla="*/ 3480830 w 10783615"/>
              <a:gd name="connsiteY7" fmla="*/ 0 h 3247459"/>
              <a:gd name="connsiteX8" fmla="*/ 4191321 w 10783615"/>
              <a:gd name="connsiteY8" fmla="*/ 0 h 3247459"/>
              <a:gd name="connsiteX9" fmla="*/ 4509818 w 10783615"/>
              <a:gd name="connsiteY9" fmla="*/ 0 h 3247459"/>
              <a:gd name="connsiteX10" fmla="*/ 5318308 w 10783615"/>
              <a:gd name="connsiteY10" fmla="*/ 0 h 3247459"/>
              <a:gd name="connsiteX11" fmla="*/ 5832801 w 10783615"/>
              <a:gd name="connsiteY11" fmla="*/ 0 h 3247459"/>
              <a:gd name="connsiteX12" fmla="*/ 6347295 w 10783615"/>
              <a:gd name="connsiteY12" fmla="*/ 0 h 3247459"/>
              <a:gd name="connsiteX13" fmla="*/ 6665792 w 10783615"/>
              <a:gd name="connsiteY13" fmla="*/ 0 h 3247459"/>
              <a:gd name="connsiteX14" fmla="*/ 7376283 w 10783615"/>
              <a:gd name="connsiteY14" fmla="*/ 0 h 3247459"/>
              <a:gd name="connsiteX15" fmla="*/ 8184774 w 10783615"/>
              <a:gd name="connsiteY15" fmla="*/ 0 h 3247459"/>
              <a:gd name="connsiteX16" fmla="*/ 8993264 w 10783615"/>
              <a:gd name="connsiteY16" fmla="*/ 0 h 3247459"/>
              <a:gd name="connsiteX17" fmla="*/ 9703755 w 10783615"/>
              <a:gd name="connsiteY17" fmla="*/ 0 h 3247459"/>
              <a:gd name="connsiteX18" fmla="*/ 10291748 w 10783615"/>
              <a:gd name="connsiteY18" fmla="*/ 0 h 3247459"/>
              <a:gd name="connsiteX19" fmla="*/ 10783615 w 10783615"/>
              <a:gd name="connsiteY19" fmla="*/ 446330 h 3247459"/>
              <a:gd name="connsiteX20" fmla="*/ 10783615 w 10783615"/>
              <a:gd name="connsiteY20" fmla="*/ 1082126 h 3247459"/>
              <a:gd name="connsiteX21" fmla="*/ 10783615 w 10783615"/>
              <a:gd name="connsiteY21" fmla="*/ 1600181 h 3247459"/>
              <a:gd name="connsiteX22" fmla="*/ 10783615 w 10783615"/>
              <a:gd name="connsiteY22" fmla="*/ 2212429 h 3247459"/>
              <a:gd name="connsiteX23" fmla="*/ 10783615 w 10783615"/>
              <a:gd name="connsiteY23" fmla="*/ 2801128 h 3247459"/>
              <a:gd name="connsiteX24" fmla="*/ 10291748 w 10783615"/>
              <a:gd name="connsiteY24" fmla="*/ 3247459 h 3247459"/>
              <a:gd name="connsiteX25" fmla="*/ 9581256 w 10783615"/>
              <a:gd name="connsiteY25" fmla="*/ 3247459 h 3247459"/>
              <a:gd name="connsiteX26" fmla="*/ 9164761 w 10783615"/>
              <a:gd name="connsiteY26" fmla="*/ 3247459 h 3247459"/>
              <a:gd name="connsiteX27" fmla="*/ 8846266 w 10783615"/>
              <a:gd name="connsiteY27" fmla="*/ 3247459 h 3247459"/>
              <a:gd name="connsiteX28" fmla="*/ 8331772 w 10783615"/>
              <a:gd name="connsiteY28" fmla="*/ 3247459 h 3247459"/>
              <a:gd name="connsiteX29" fmla="*/ 7621280 w 10783615"/>
              <a:gd name="connsiteY29" fmla="*/ 3247459 h 3247459"/>
              <a:gd name="connsiteX30" fmla="*/ 7008787 w 10783615"/>
              <a:gd name="connsiteY30" fmla="*/ 3247459 h 3247459"/>
              <a:gd name="connsiteX31" fmla="*/ 6592293 w 10783615"/>
              <a:gd name="connsiteY31" fmla="*/ 3247459 h 3247459"/>
              <a:gd name="connsiteX32" fmla="*/ 6273796 w 10783615"/>
              <a:gd name="connsiteY32" fmla="*/ 3247459 h 3247459"/>
              <a:gd name="connsiteX33" fmla="*/ 5465306 w 10783615"/>
              <a:gd name="connsiteY33" fmla="*/ 3247459 h 3247459"/>
              <a:gd name="connsiteX34" fmla="*/ 4950813 w 10783615"/>
              <a:gd name="connsiteY34" fmla="*/ 3247459 h 3247459"/>
              <a:gd name="connsiteX35" fmla="*/ 4240321 w 10783615"/>
              <a:gd name="connsiteY35" fmla="*/ 3247459 h 3247459"/>
              <a:gd name="connsiteX36" fmla="*/ 3921824 w 10783615"/>
              <a:gd name="connsiteY36" fmla="*/ 3247459 h 3247459"/>
              <a:gd name="connsiteX37" fmla="*/ 3505330 w 10783615"/>
              <a:gd name="connsiteY37" fmla="*/ 3247459 h 3247459"/>
              <a:gd name="connsiteX38" fmla="*/ 2794838 w 10783615"/>
              <a:gd name="connsiteY38" fmla="*/ 3247459 h 3247459"/>
              <a:gd name="connsiteX39" fmla="*/ 2378343 w 10783615"/>
              <a:gd name="connsiteY39" fmla="*/ 3247459 h 3247459"/>
              <a:gd name="connsiteX40" fmla="*/ 1961848 w 10783615"/>
              <a:gd name="connsiteY40" fmla="*/ 3247459 h 3247459"/>
              <a:gd name="connsiteX41" fmla="*/ 1251357 w 10783615"/>
              <a:gd name="connsiteY41" fmla="*/ 3247459 h 3247459"/>
              <a:gd name="connsiteX42" fmla="*/ 491866 w 10783615"/>
              <a:gd name="connsiteY42" fmla="*/ 3247459 h 3247459"/>
              <a:gd name="connsiteX43" fmla="*/ 0 w 10783615"/>
              <a:gd name="connsiteY43" fmla="*/ 2801128 h 3247459"/>
              <a:gd name="connsiteX44" fmla="*/ 0 w 10783615"/>
              <a:gd name="connsiteY44" fmla="*/ 2212429 h 3247459"/>
              <a:gd name="connsiteX45" fmla="*/ 0 w 10783615"/>
              <a:gd name="connsiteY45" fmla="*/ 1647277 h 3247459"/>
              <a:gd name="connsiteX46" fmla="*/ 0 w 10783615"/>
              <a:gd name="connsiteY46" fmla="*/ 1105673 h 3247459"/>
              <a:gd name="connsiteX47" fmla="*/ 0 w 10783615"/>
              <a:gd name="connsiteY47" fmla="*/ 446330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783615" h="3247459" fill="none" extrusionOk="0">
                <a:moveTo>
                  <a:pt x="0" y="446330"/>
                </a:moveTo>
                <a:cubicBezTo>
                  <a:pt x="-30730" y="110548"/>
                  <a:pt x="208074" y="45403"/>
                  <a:pt x="491866" y="0"/>
                </a:cubicBezTo>
                <a:cubicBezTo>
                  <a:pt x="560942" y="3736"/>
                  <a:pt x="725248" y="3013"/>
                  <a:pt x="810363" y="0"/>
                </a:cubicBezTo>
                <a:cubicBezTo>
                  <a:pt x="864343" y="13126"/>
                  <a:pt x="1222303" y="140299"/>
                  <a:pt x="1520853" y="0"/>
                </a:cubicBezTo>
                <a:cubicBezTo>
                  <a:pt x="1721896" y="-25025"/>
                  <a:pt x="1969523" y="-106179"/>
                  <a:pt x="2231345" y="0"/>
                </a:cubicBezTo>
                <a:cubicBezTo>
                  <a:pt x="2459295" y="5528"/>
                  <a:pt x="2487940" y="-14128"/>
                  <a:pt x="2549842" y="0"/>
                </a:cubicBezTo>
                <a:cubicBezTo>
                  <a:pt x="2624306" y="38707"/>
                  <a:pt x="2756400" y="52025"/>
                  <a:pt x="2868337" y="0"/>
                </a:cubicBezTo>
                <a:cubicBezTo>
                  <a:pt x="3072163" y="7911"/>
                  <a:pt x="3241569" y="45209"/>
                  <a:pt x="3480830" y="0"/>
                </a:cubicBezTo>
                <a:cubicBezTo>
                  <a:pt x="3723457" y="56350"/>
                  <a:pt x="3956887" y="-19596"/>
                  <a:pt x="4191321" y="0"/>
                </a:cubicBezTo>
                <a:cubicBezTo>
                  <a:pt x="4442670" y="-6840"/>
                  <a:pt x="4372210" y="-23402"/>
                  <a:pt x="4509818" y="0"/>
                </a:cubicBezTo>
                <a:cubicBezTo>
                  <a:pt x="4551765" y="9243"/>
                  <a:pt x="4971975" y="17727"/>
                  <a:pt x="5318308" y="0"/>
                </a:cubicBezTo>
                <a:cubicBezTo>
                  <a:pt x="5597968" y="-4023"/>
                  <a:pt x="5655098" y="19272"/>
                  <a:pt x="5832801" y="0"/>
                </a:cubicBezTo>
                <a:cubicBezTo>
                  <a:pt x="6068432" y="7313"/>
                  <a:pt x="6140696" y="-24143"/>
                  <a:pt x="6347295" y="0"/>
                </a:cubicBezTo>
                <a:cubicBezTo>
                  <a:pt x="6519937" y="22749"/>
                  <a:pt x="6519638" y="-8625"/>
                  <a:pt x="6665792" y="0"/>
                </a:cubicBezTo>
                <a:cubicBezTo>
                  <a:pt x="6860119" y="27888"/>
                  <a:pt x="7176715" y="-55787"/>
                  <a:pt x="7376283" y="0"/>
                </a:cubicBezTo>
                <a:cubicBezTo>
                  <a:pt x="7607328" y="88954"/>
                  <a:pt x="8002275" y="2211"/>
                  <a:pt x="8184774" y="0"/>
                </a:cubicBezTo>
                <a:cubicBezTo>
                  <a:pt x="8508672" y="33198"/>
                  <a:pt x="8676592" y="1870"/>
                  <a:pt x="8993264" y="0"/>
                </a:cubicBezTo>
                <a:cubicBezTo>
                  <a:pt x="9389897" y="-34036"/>
                  <a:pt x="9457925" y="-6318"/>
                  <a:pt x="9703755" y="0"/>
                </a:cubicBezTo>
                <a:cubicBezTo>
                  <a:pt x="9907085" y="1719"/>
                  <a:pt x="10014498" y="-6632"/>
                  <a:pt x="10291748" y="0"/>
                </a:cubicBezTo>
                <a:cubicBezTo>
                  <a:pt x="10487823" y="16944"/>
                  <a:pt x="10745677" y="227705"/>
                  <a:pt x="10783615" y="446330"/>
                </a:cubicBezTo>
                <a:cubicBezTo>
                  <a:pt x="10816076" y="561744"/>
                  <a:pt x="10805044" y="922915"/>
                  <a:pt x="10783615" y="1082126"/>
                </a:cubicBezTo>
                <a:cubicBezTo>
                  <a:pt x="10786087" y="1242219"/>
                  <a:pt x="10731327" y="1407679"/>
                  <a:pt x="10783615" y="1600181"/>
                </a:cubicBezTo>
                <a:cubicBezTo>
                  <a:pt x="10832052" y="1734306"/>
                  <a:pt x="10837831" y="1941231"/>
                  <a:pt x="10783615" y="2212429"/>
                </a:cubicBezTo>
                <a:cubicBezTo>
                  <a:pt x="10787291" y="2432870"/>
                  <a:pt x="10737156" y="2525502"/>
                  <a:pt x="10783615" y="2801128"/>
                </a:cubicBezTo>
                <a:cubicBezTo>
                  <a:pt x="10813957" y="3079660"/>
                  <a:pt x="10640163" y="3241868"/>
                  <a:pt x="10291748" y="3247459"/>
                </a:cubicBezTo>
                <a:cubicBezTo>
                  <a:pt x="10075967" y="3238705"/>
                  <a:pt x="9733474" y="3240014"/>
                  <a:pt x="9581256" y="3247459"/>
                </a:cubicBezTo>
                <a:cubicBezTo>
                  <a:pt x="9391507" y="3209321"/>
                  <a:pt x="9341948" y="3244883"/>
                  <a:pt x="9164761" y="3247459"/>
                </a:cubicBezTo>
                <a:cubicBezTo>
                  <a:pt x="8987948" y="3261850"/>
                  <a:pt x="8994793" y="3258789"/>
                  <a:pt x="8846266" y="3247459"/>
                </a:cubicBezTo>
                <a:cubicBezTo>
                  <a:pt x="8736325" y="3288796"/>
                  <a:pt x="8500250" y="3230438"/>
                  <a:pt x="8331772" y="3247459"/>
                </a:cubicBezTo>
                <a:cubicBezTo>
                  <a:pt x="8176639" y="3188592"/>
                  <a:pt x="7779967" y="3229978"/>
                  <a:pt x="7621280" y="3247459"/>
                </a:cubicBezTo>
                <a:cubicBezTo>
                  <a:pt x="7454040" y="3179388"/>
                  <a:pt x="7289053" y="3214856"/>
                  <a:pt x="7008787" y="3247459"/>
                </a:cubicBezTo>
                <a:cubicBezTo>
                  <a:pt x="6734963" y="3234104"/>
                  <a:pt x="6732647" y="3241475"/>
                  <a:pt x="6592293" y="3247459"/>
                </a:cubicBezTo>
                <a:cubicBezTo>
                  <a:pt x="6457925" y="3266737"/>
                  <a:pt x="6397628" y="3247908"/>
                  <a:pt x="6273796" y="3247459"/>
                </a:cubicBezTo>
                <a:cubicBezTo>
                  <a:pt x="6049787" y="3333156"/>
                  <a:pt x="5835247" y="3248732"/>
                  <a:pt x="5465306" y="3247459"/>
                </a:cubicBezTo>
                <a:cubicBezTo>
                  <a:pt x="5189400" y="3213637"/>
                  <a:pt x="5102818" y="3246643"/>
                  <a:pt x="4950813" y="3247459"/>
                </a:cubicBezTo>
                <a:cubicBezTo>
                  <a:pt x="4778222" y="3294533"/>
                  <a:pt x="4426688" y="3243688"/>
                  <a:pt x="4240321" y="3247459"/>
                </a:cubicBezTo>
                <a:cubicBezTo>
                  <a:pt x="4037599" y="3227388"/>
                  <a:pt x="4009683" y="3246602"/>
                  <a:pt x="3921824" y="3247459"/>
                </a:cubicBezTo>
                <a:cubicBezTo>
                  <a:pt x="3885812" y="3265172"/>
                  <a:pt x="3632106" y="3217437"/>
                  <a:pt x="3505330" y="3247459"/>
                </a:cubicBezTo>
                <a:cubicBezTo>
                  <a:pt x="3342319" y="3189714"/>
                  <a:pt x="2979073" y="3304326"/>
                  <a:pt x="2794838" y="3247459"/>
                </a:cubicBezTo>
                <a:cubicBezTo>
                  <a:pt x="2656756" y="3239783"/>
                  <a:pt x="2496970" y="3269495"/>
                  <a:pt x="2378343" y="3247459"/>
                </a:cubicBezTo>
                <a:cubicBezTo>
                  <a:pt x="2250837" y="3275089"/>
                  <a:pt x="2151137" y="3264548"/>
                  <a:pt x="1961848" y="3247459"/>
                </a:cubicBezTo>
                <a:cubicBezTo>
                  <a:pt x="1734118" y="3220662"/>
                  <a:pt x="1614049" y="3254073"/>
                  <a:pt x="1251357" y="3247459"/>
                </a:cubicBezTo>
                <a:cubicBezTo>
                  <a:pt x="963614" y="3202221"/>
                  <a:pt x="825742" y="3187087"/>
                  <a:pt x="491866" y="3247459"/>
                </a:cubicBezTo>
                <a:cubicBezTo>
                  <a:pt x="216998" y="3254642"/>
                  <a:pt x="9701" y="2940455"/>
                  <a:pt x="0" y="2801128"/>
                </a:cubicBezTo>
                <a:cubicBezTo>
                  <a:pt x="31811" y="2644516"/>
                  <a:pt x="-72165" y="2366442"/>
                  <a:pt x="0" y="2212429"/>
                </a:cubicBezTo>
                <a:cubicBezTo>
                  <a:pt x="52074" y="2135644"/>
                  <a:pt x="34018" y="1926891"/>
                  <a:pt x="0" y="1647277"/>
                </a:cubicBezTo>
                <a:cubicBezTo>
                  <a:pt x="31964" y="1411562"/>
                  <a:pt x="45861" y="1218891"/>
                  <a:pt x="0" y="1105673"/>
                </a:cubicBezTo>
                <a:cubicBezTo>
                  <a:pt x="-23959" y="985327"/>
                  <a:pt x="-50596" y="724754"/>
                  <a:pt x="0" y="446330"/>
                </a:cubicBezTo>
                <a:close/>
              </a:path>
              <a:path w="10783615" h="3247459" stroke="0" extrusionOk="0">
                <a:moveTo>
                  <a:pt x="0" y="446330"/>
                </a:moveTo>
                <a:cubicBezTo>
                  <a:pt x="-4938" y="97070"/>
                  <a:pt x="269190" y="98914"/>
                  <a:pt x="491866" y="0"/>
                </a:cubicBezTo>
                <a:cubicBezTo>
                  <a:pt x="642548" y="29110"/>
                  <a:pt x="887026" y="-10740"/>
                  <a:pt x="1006360" y="0"/>
                </a:cubicBezTo>
                <a:cubicBezTo>
                  <a:pt x="1071036" y="-35834"/>
                  <a:pt x="1297385" y="-42095"/>
                  <a:pt x="1716851" y="0"/>
                </a:cubicBezTo>
                <a:cubicBezTo>
                  <a:pt x="2044956" y="31823"/>
                  <a:pt x="1897067" y="32146"/>
                  <a:pt x="2035348" y="0"/>
                </a:cubicBezTo>
                <a:cubicBezTo>
                  <a:pt x="2156451" y="71885"/>
                  <a:pt x="2469786" y="30179"/>
                  <a:pt x="2745839" y="0"/>
                </a:cubicBezTo>
                <a:cubicBezTo>
                  <a:pt x="2975230" y="33032"/>
                  <a:pt x="2947049" y="-7768"/>
                  <a:pt x="3064335" y="0"/>
                </a:cubicBezTo>
                <a:cubicBezTo>
                  <a:pt x="3197612" y="23081"/>
                  <a:pt x="3430670" y="79426"/>
                  <a:pt x="3774827" y="0"/>
                </a:cubicBezTo>
                <a:cubicBezTo>
                  <a:pt x="4138790" y="-37391"/>
                  <a:pt x="4140098" y="1120"/>
                  <a:pt x="4387319" y="0"/>
                </a:cubicBezTo>
                <a:cubicBezTo>
                  <a:pt x="4614665" y="21817"/>
                  <a:pt x="4735785" y="10499"/>
                  <a:pt x="4901813" y="0"/>
                </a:cubicBezTo>
                <a:cubicBezTo>
                  <a:pt x="5116697" y="32994"/>
                  <a:pt x="5377759" y="8669"/>
                  <a:pt x="5514306" y="0"/>
                </a:cubicBezTo>
                <a:cubicBezTo>
                  <a:pt x="5639876" y="-6818"/>
                  <a:pt x="5816467" y="-56348"/>
                  <a:pt x="6224797" y="0"/>
                </a:cubicBezTo>
                <a:cubicBezTo>
                  <a:pt x="6569024" y="10358"/>
                  <a:pt x="6538426" y="-1445"/>
                  <a:pt x="6837290" y="0"/>
                </a:cubicBezTo>
                <a:cubicBezTo>
                  <a:pt x="7132813" y="6545"/>
                  <a:pt x="7096715" y="-4311"/>
                  <a:pt x="7253785" y="0"/>
                </a:cubicBezTo>
                <a:cubicBezTo>
                  <a:pt x="7396739" y="6712"/>
                  <a:pt x="7596155" y="11605"/>
                  <a:pt x="7670280" y="0"/>
                </a:cubicBezTo>
                <a:cubicBezTo>
                  <a:pt x="7802175" y="-18910"/>
                  <a:pt x="7977056" y="13127"/>
                  <a:pt x="8086774" y="0"/>
                </a:cubicBezTo>
                <a:cubicBezTo>
                  <a:pt x="8237793" y="10164"/>
                  <a:pt x="8341323" y="12300"/>
                  <a:pt x="8503269" y="0"/>
                </a:cubicBezTo>
                <a:cubicBezTo>
                  <a:pt x="8668227" y="13662"/>
                  <a:pt x="9045019" y="-13223"/>
                  <a:pt x="9213761" y="0"/>
                </a:cubicBezTo>
                <a:cubicBezTo>
                  <a:pt x="9407125" y="29652"/>
                  <a:pt x="9494677" y="24723"/>
                  <a:pt x="9630256" y="0"/>
                </a:cubicBezTo>
                <a:cubicBezTo>
                  <a:pt x="9690763" y="79455"/>
                  <a:pt x="10022317" y="-19241"/>
                  <a:pt x="10291748" y="0"/>
                </a:cubicBezTo>
                <a:cubicBezTo>
                  <a:pt x="10528564" y="16949"/>
                  <a:pt x="10826839" y="172123"/>
                  <a:pt x="10783615" y="446330"/>
                </a:cubicBezTo>
                <a:cubicBezTo>
                  <a:pt x="10753551" y="546596"/>
                  <a:pt x="10729361" y="931352"/>
                  <a:pt x="10783615" y="1058578"/>
                </a:cubicBezTo>
                <a:cubicBezTo>
                  <a:pt x="10815324" y="1244958"/>
                  <a:pt x="10832410" y="1506261"/>
                  <a:pt x="10783615" y="1670825"/>
                </a:cubicBezTo>
                <a:cubicBezTo>
                  <a:pt x="10761291" y="1815529"/>
                  <a:pt x="10752496" y="2119730"/>
                  <a:pt x="10783615" y="2283073"/>
                </a:cubicBezTo>
                <a:cubicBezTo>
                  <a:pt x="10811168" y="2507349"/>
                  <a:pt x="10818188" y="2728297"/>
                  <a:pt x="10783615" y="2801128"/>
                </a:cubicBezTo>
                <a:cubicBezTo>
                  <a:pt x="10803339" y="3115357"/>
                  <a:pt x="10591990" y="3374032"/>
                  <a:pt x="10291748" y="3247459"/>
                </a:cubicBezTo>
                <a:cubicBezTo>
                  <a:pt x="10202892" y="3261564"/>
                  <a:pt x="10033687" y="3249643"/>
                  <a:pt x="9973251" y="3247459"/>
                </a:cubicBezTo>
                <a:cubicBezTo>
                  <a:pt x="9911965" y="3241414"/>
                  <a:pt x="9828268" y="3286507"/>
                  <a:pt x="9654756" y="3247459"/>
                </a:cubicBezTo>
                <a:cubicBezTo>
                  <a:pt x="9511185" y="3213630"/>
                  <a:pt x="9412859" y="3231822"/>
                  <a:pt x="9336259" y="3247459"/>
                </a:cubicBezTo>
                <a:cubicBezTo>
                  <a:pt x="9275488" y="3280005"/>
                  <a:pt x="9125061" y="3259653"/>
                  <a:pt x="9017763" y="3247459"/>
                </a:cubicBezTo>
                <a:cubicBezTo>
                  <a:pt x="8890233" y="3218121"/>
                  <a:pt x="8725902" y="3259342"/>
                  <a:pt x="8503269" y="3247459"/>
                </a:cubicBezTo>
                <a:cubicBezTo>
                  <a:pt x="8272183" y="3205380"/>
                  <a:pt x="8123270" y="3224192"/>
                  <a:pt x="7890777" y="3247459"/>
                </a:cubicBezTo>
                <a:cubicBezTo>
                  <a:pt x="7606097" y="3299429"/>
                  <a:pt x="7441744" y="3277787"/>
                  <a:pt x="7082287" y="3247459"/>
                </a:cubicBezTo>
                <a:cubicBezTo>
                  <a:pt x="6712077" y="3244401"/>
                  <a:pt x="6623206" y="3224423"/>
                  <a:pt x="6469794" y="3247459"/>
                </a:cubicBezTo>
                <a:cubicBezTo>
                  <a:pt x="6327896" y="3267645"/>
                  <a:pt x="6254228" y="3272773"/>
                  <a:pt x="6151298" y="3247459"/>
                </a:cubicBezTo>
                <a:cubicBezTo>
                  <a:pt x="6039309" y="3172248"/>
                  <a:pt x="5785543" y="3325140"/>
                  <a:pt x="5440806" y="3247459"/>
                </a:cubicBezTo>
                <a:cubicBezTo>
                  <a:pt x="5113772" y="3228660"/>
                  <a:pt x="5143365" y="3256603"/>
                  <a:pt x="5024311" y="3247459"/>
                </a:cubicBezTo>
                <a:cubicBezTo>
                  <a:pt x="4935302" y="3255749"/>
                  <a:pt x="4498919" y="3230882"/>
                  <a:pt x="4313820" y="3247459"/>
                </a:cubicBezTo>
                <a:cubicBezTo>
                  <a:pt x="4136004" y="3262172"/>
                  <a:pt x="3914169" y="3217762"/>
                  <a:pt x="3701327" y="3247459"/>
                </a:cubicBezTo>
                <a:cubicBezTo>
                  <a:pt x="3515119" y="3231901"/>
                  <a:pt x="3486723" y="3243418"/>
                  <a:pt x="3284832" y="3247459"/>
                </a:cubicBezTo>
                <a:cubicBezTo>
                  <a:pt x="3092000" y="3258370"/>
                  <a:pt x="2659233" y="3232614"/>
                  <a:pt x="2476342" y="3247459"/>
                </a:cubicBezTo>
                <a:cubicBezTo>
                  <a:pt x="2343791" y="3264030"/>
                  <a:pt x="2197004" y="3205877"/>
                  <a:pt x="1961848" y="3247459"/>
                </a:cubicBezTo>
                <a:cubicBezTo>
                  <a:pt x="1719109" y="3281752"/>
                  <a:pt x="1495491" y="3248407"/>
                  <a:pt x="1251357" y="3247459"/>
                </a:cubicBezTo>
                <a:cubicBezTo>
                  <a:pt x="986895" y="3297623"/>
                  <a:pt x="629413" y="3230135"/>
                  <a:pt x="491866" y="3247459"/>
                </a:cubicBezTo>
                <a:cubicBezTo>
                  <a:pt x="180605" y="3240912"/>
                  <a:pt x="68419" y="3085189"/>
                  <a:pt x="0" y="2801128"/>
                </a:cubicBezTo>
                <a:cubicBezTo>
                  <a:pt x="20652" y="2655480"/>
                  <a:pt x="-8567" y="2533421"/>
                  <a:pt x="0" y="2283073"/>
                </a:cubicBezTo>
                <a:cubicBezTo>
                  <a:pt x="15865" y="2051270"/>
                  <a:pt x="20895" y="1909299"/>
                  <a:pt x="0" y="1717921"/>
                </a:cubicBezTo>
                <a:cubicBezTo>
                  <a:pt x="16929" y="1533599"/>
                  <a:pt x="-52807" y="1331495"/>
                  <a:pt x="0" y="1082126"/>
                </a:cubicBezTo>
                <a:cubicBezTo>
                  <a:pt x="44283" y="943991"/>
                  <a:pt x="-30897" y="645231"/>
                  <a:pt x="0" y="446330"/>
                </a:cubicBezTo>
                <a:close/>
              </a:path>
              <a:path w="10783615" h="3247459" fill="none" stroke="0" extrusionOk="0">
                <a:moveTo>
                  <a:pt x="0" y="446330"/>
                </a:moveTo>
                <a:cubicBezTo>
                  <a:pt x="-118712" y="103053"/>
                  <a:pt x="199194" y="59862"/>
                  <a:pt x="491866" y="0"/>
                </a:cubicBezTo>
                <a:cubicBezTo>
                  <a:pt x="565217" y="-26170"/>
                  <a:pt x="720046" y="-20000"/>
                  <a:pt x="810363" y="0"/>
                </a:cubicBezTo>
                <a:cubicBezTo>
                  <a:pt x="846411" y="5095"/>
                  <a:pt x="1234341" y="-37019"/>
                  <a:pt x="1520853" y="0"/>
                </a:cubicBezTo>
                <a:cubicBezTo>
                  <a:pt x="1780916" y="39993"/>
                  <a:pt x="2033860" y="15374"/>
                  <a:pt x="2231345" y="0"/>
                </a:cubicBezTo>
                <a:cubicBezTo>
                  <a:pt x="2467863" y="4838"/>
                  <a:pt x="2480309" y="-15269"/>
                  <a:pt x="2549842" y="0"/>
                </a:cubicBezTo>
                <a:cubicBezTo>
                  <a:pt x="2631527" y="-14334"/>
                  <a:pt x="2760698" y="21610"/>
                  <a:pt x="2868337" y="0"/>
                </a:cubicBezTo>
                <a:cubicBezTo>
                  <a:pt x="2960108" y="-2715"/>
                  <a:pt x="3225400" y="-15722"/>
                  <a:pt x="3480830" y="0"/>
                </a:cubicBezTo>
                <a:cubicBezTo>
                  <a:pt x="3742762" y="24294"/>
                  <a:pt x="3911318" y="-35433"/>
                  <a:pt x="4191321" y="0"/>
                </a:cubicBezTo>
                <a:cubicBezTo>
                  <a:pt x="4470817" y="-7884"/>
                  <a:pt x="4396081" y="-1787"/>
                  <a:pt x="4509818" y="0"/>
                </a:cubicBezTo>
                <a:cubicBezTo>
                  <a:pt x="4601588" y="-41777"/>
                  <a:pt x="5116119" y="50078"/>
                  <a:pt x="5318308" y="0"/>
                </a:cubicBezTo>
                <a:cubicBezTo>
                  <a:pt x="5576800" y="2797"/>
                  <a:pt x="5636081" y="2476"/>
                  <a:pt x="5832801" y="0"/>
                </a:cubicBezTo>
                <a:cubicBezTo>
                  <a:pt x="6026956" y="2814"/>
                  <a:pt x="6195108" y="-19673"/>
                  <a:pt x="6347295" y="0"/>
                </a:cubicBezTo>
                <a:cubicBezTo>
                  <a:pt x="6524238" y="25346"/>
                  <a:pt x="6514197" y="-1379"/>
                  <a:pt x="6665792" y="0"/>
                </a:cubicBezTo>
                <a:cubicBezTo>
                  <a:pt x="6803503" y="12327"/>
                  <a:pt x="7230901" y="-3019"/>
                  <a:pt x="7376283" y="0"/>
                </a:cubicBezTo>
                <a:cubicBezTo>
                  <a:pt x="7593478" y="-5544"/>
                  <a:pt x="7909606" y="-8652"/>
                  <a:pt x="8184774" y="0"/>
                </a:cubicBezTo>
                <a:cubicBezTo>
                  <a:pt x="8433231" y="-11459"/>
                  <a:pt x="8668241" y="3371"/>
                  <a:pt x="8993264" y="0"/>
                </a:cubicBezTo>
                <a:cubicBezTo>
                  <a:pt x="9347664" y="-12083"/>
                  <a:pt x="9489283" y="15745"/>
                  <a:pt x="9703755" y="0"/>
                </a:cubicBezTo>
                <a:cubicBezTo>
                  <a:pt x="9946665" y="7789"/>
                  <a:pt x="10008618" y="-10224"/>
                  <a:pt x="10291748" y="0"/>
                </a:cubicBezTo>
                <a:cubicBezTo>
                  <a:pt x="10530218" y="-56729"/>
                  <a:pt x="10715150" y="190243"/>
                  <a:pt x="10783615" y="446330"/>
                </a:cubicBezTo>
                <a:cubicBezTo>
                  <a:pt x="10855580" y="572335"/>
                  <a:pt x="10731586" y="925364"/>
                  <a:pt x="10783615" y="1082126"/>
                </a:cubicBezTo>
                <a:cubicBezTo>
                  <a:pt x="10805584" y="1238502"/>
                  <a:pt x="10724479" y="1475298"/>
                  <a:pt x="10783615" y="1600181"/>
                </a:cubicBezTo>
                <a:cubicBezTo>
                  <a:pt x="10758466" y="1730169"/>
                  <a:pt x="10842899" y="1997861"/>
                  <a:pt x="10783615" y="2212429"/>
                </a:cubicBezTo>
                <a:cubicBezTo>
                  <a:pt x="10738393" y="2434540"/>
                  <a:pt x="10749842" y="2541611"/>
                  <a:pt x="10783615" y="2801128"/>
                </a:cubicBezTo>
                <a:cubicBezTo>
                  <a:pt x="10836642" y="3059461"/>
                  <a:pt x="10599918" y="3198045"/>
                  <a:pt x="10291748" y="3247459"/>
                </a:cubicBezTo>
                <a:cubicBezTo>
                  <a:pt x="10100425" y="3265640"/>
                  <a:pt x="9782130" y="3239291"/>
                  <a:pt x="9581256" y="3247459"/>
                </a:cubicBezTo>
                <a:cubicBezTo>
                  <a:pt x="9394062" y="3218913"/>
                  <a:pt x="9345479" y="3240721"/>
                  <a:pt x="9164761" y="3247459"/>
                </a:cubicBezTo>
                <a:cubicBezTo>
                  <a:pt x="8985679" y="3259939"/>
                  <a:pt x="8994028" y="3257811"/>
                  <a:pt x="8846266" y="3247459"/>
                </a:cubicBezTo>
                <a:cubicBezTo>
                  <a:pt x="8747406" y="3222321"/>
                  <a:pt x="8450515" y="3325681"/>
                  <a:pt x="8331772" y="3247459"/>
                </a:cubicBezTo>
                <a:cubicBezTo>
                  <a:pt x="8167164" y="3218272"/>
                  <a:pt x="7811147" y="3301151"/>
                  <a:pt x="7621280" y="3247459"/>
                </a:cubicBezTo>
                <a:cubicBezTo>
                  <a:pt x="7411441" y="3222958"/>
                  <a:pt x="7281856" y="3233382"/>
                  <a:pt x="7008787" y="3247459"/>
                </a:cubicBezTo>
                <a:cubicBezTo>
                  <a:pt x="6732953" y="3235804"/>
                  <a:pt x="6732618" y="3244244"/>
                  <a:pt x="6592293" y="3247459"/>
                </a:cubicBezTo>
                <a:cubicBezTo>
                  <a:pt x="6454356" y="3252822"/>
                  <a:pt x="6396501" y="3225456"/>
                  <a:pt x="6273796" y="3247459"/>
                </a:cubicBezTo>
                <a:cubicBezTo>
                  <a:pt x="6133508" y="3317876"/>
                  <a:pt x="5801081" y="3216951"/>
                  <a:pt x="5465306" y="3247459"/>
                </a:cubicBezTo>
                <a:cubicBezTo>
                  <a:pt x="5195185" y="3223796"/>
                  <a:pt x="5089121" y="3245232"/>
                  <a:pt x="4950813" y="3247459"/>
                </a:cubicBezTo>
                <a:cubicBezTo>
                  <a:pt x="4763368" y="3320428"/>
                  <a:pt x="4424660" y="3248822"/>
                  <a:pt x="4240321" y="3247459"/>
                </a:cubicBezTo>
                <a:cubicBezTo>
                  <a:pt x="4041086" y="3223373"/>
                  <a:pt x="4006525" y="3257521"/>
                  <a:pt x="3921824" y="3247459"/>
                </a:cubicBezTo>
                <a:cubicBezTo>
                  <a:pt x="3858365" y="3231271"/>
                  <a:pt x="3657605" y="3267960"/>
                  <a:pt x="3505330" y="3247459"/>
                </a:cubicBezTo>
                <a:cubicBezTo>
                  <a:pt x="3369425" y="3208841"/>
                  <a:pt x="2900292" y="3282010"/>
                  <a:pt x="2794838" y="3247459"/>
                </a:cubicBezTo>
                <a:cubicBezTo>
                  <a:pt x="2662456" y="3259687"/>
                  <a:pt x="2484781" y="3251178"/>
                  <a:pt x="2378343" y="3247459"/>
                </a:cubicBezTo>
                <a:cubicBezTo>
                  <a:pt x="2234597" y="3253075"/>
                  <a:pt x="2165540" y="3251568"/>
                  <a:pt x="1961848" y="3247459"/>
                </a:cubicBezTo>
                <a:cubicBezTo>
                  <a:pt x="1724114" y="3252191"/>
                  <a:pt x="1505452" y="3264753"/>
                  <a:pt x="1251357" y="3247459"/>
                </a:cubicBezTo>
                <a:cubicBezTo>
                  <a:pt x="959079" y="3274958"/>
                  <a:pt x="749691" y="3219427"/>
                  <a:pt x="491866" y="3247459"/>
                </a:cubicBezTo>
                <a:cubicBezTo>
                  <a:pt x="132420" y="3224983"/>
                  <a:pt x="-16944" y="2975083"/>
                  <a:pt x="0" y="2801128"/>
                </a:cubicBezTo>
                <a:cubicBezTo>
                  <a:pt x="-3942" y="2596648"/>
                  <a:pt x="-32275" y="2356422"/>
                  <a:pt x="0" y="2212429"/>
                </a:cubicBezTo>
                <a:cubicBezTo>
                  <a:pt x="-7911" y="2051795"/>
                  <a:pt x="-13540" y="1902080"/>
                  <a:pt x="0" y="1647277"/>
                </a:cubicBezTo>
                <a:cubicBezTo>
                  <a:pt x="62306" y="1425407"/>
                  <a:pt x="56370" y="1251172"/>
                  <a:pt x="0" y="1105673"/>
                </a:cubicBezTo>
                <a:cubicBezTo>
                  <a:pt x="-46012" y="937350"/>
                  <a:pt x="-18146" y="692456"/>
                  <a:pt x="0" y="446330"/>
                </a:cubicBezTo>
                <a:close/>
              </a:path>
              <a:path w="10783615" h="3247459" fill="none" stroke="0" extrusionOk="0">
                <a:moveTo>
                  <a:pt x="0" y="446330"/>
                </a:moveTo>
                <a:cubicBezTo>
                  <a:pt x="-58346" y="112697"/>
                  <a:pt x="208844" y="83304"/>
                  <a:pt x="491866" y="0"/>
                </a:cubicBezTo>
                <a:cubicBezTo>
                  <a:pt x="559059" y="-8670"/>
                  <a:pt x="725657" y="-4439"/>
                  <a:pt x="810363" y="0"/>
                </a:cubicBezTo>
                <a:cubicBezTo>
                  <a:pt x="837954" y="-31057"/>
                  <a:pt x="1265124" y="37876"/>
                  <a:pt x="1520853" y="0"/>
                </a:cubicBezTo>
                <a:cubicBezTo>
                  <a:pt x="1769765" y="23167"/>
                  <a:pt x="2001558" y="-37290"/>
                  <a:pt x="2231345" y="0"/>
                </a:cubicBezTo>
                <a:cubicBezTo>
                  <a:pt x="2462805" y="9694"/>
                  <a:pt x="2487010" y="-10884"/>
                  <a:pt x="2549842" y="0"/>
                </a:cubicBezTo>
                <a:cubicBezTo>
                  <a:pt x="2623749" y="22775"/>
                  <a:pt x="2753201" y="50314"/>
                  <a:pt x="2868337" y="0"/>
                </a:cubicBezTo>
                <a:cubicBezTo>
                  <a:pt x="3068015" y="37594"/>
                  <a:pt x="3196960" y="59481"/>
                  <a:pt x="3480830" y="0"/>
                </a:cubicBezTo>
                <a:cubicBezTo>
                  <a:pt x="3755920" y="12864"/>
                  <a:pt x="3957534" y="-40779"/>
                  <a:pt x="4191321" y="0"/>
                </a:cubicBezTo>
                <a:cubicBezTo>
                  <a:pt x="4461273" y="-1054"/>
                  <a:pt x="4386208" y="-11721"/>
                  <a:pt x="4509818" y="0"/>
                </a:cubicBezTo>
                <a:cubicBezTo>
                  <a:pt x="4577324" y="7103"/>
                  <a:pt x="5025615" y="22485"/>
                  <a:pt x="5318308" y="0"/>
                </a:cubicBezTo>
                <a:cubicBezTo>
                  <a:pt x="5585478" y="2245"/>
                  <a:pt x="5662439" y="651"/>
                  <a:pt x="5832801" y="0"/>
                </a:cubicBezTo>
                <a:cubicBezTo>
                  <a:pt x="6051852" y="22315"/>
                  <a:pt x="6139120" y="-18884"/>
                  <a:pt x="6347295" y="0"/>
                </a:cubicBezTo>
                <a:cubicBezTo>
                  <a:pt x="6521825" y="23520"/>
                  <a:pt x="6520104" y="112"/>
                  <a:pt x="6665792" y="0"/>
                </a:cubicBezTo>
                <a:cubicBezTo>
                  <a:pt x="6827618" y="4386"/>
                  <a:pt x="7203884" y="-42922"/>
                  <a:pt x="7376283" y="0"/>
                </a:cubicBezTo>
                <a:cubicBezTo>
                  <a:pt x="7618215" y="69382"/>
                  <a:pt x="7948743" y="-5425"/>
                  <a:pt x="8184774" y="0"/>
                </a:cubicBezTo>
                <a:cubicBezTo>
                  <a:pt x="8487091" y="33947"/>
                  <a:pt x="8667267" y="-7173"/>
                  <a:pt x="8993264" y="0"/>
                </a:cubicBezTo>
                <a:cubicBezTo>
                  <a:pt x="9375340" y="-16169"/>
                  <a:pt x="9462555" y="156"/>
                  <a:pt x="9703755" y="0"/>
                </a:cubicBezTo>
                <a:cubicBezTo>
                  <a:pt x="9928765" y="2642"/>
                  <a:pt x="10011958" y="-6651"/>
                  <a:pt x="10291748" y="0"/>
                </a:cubicBezTo>
                <a:cubicBezTo>
                  <a:pt x="10523314" y="-48218"/>
                  <a:pt x="10696393" y="228206"/>
                  <a:pt x="10783615" y="446330"/>
                </a:cubicBezTo>
                <a:cubicBezTo>
                  <a:pt x="10826662" y="583904"/>
                  <a:pt x="10809990" y="896908"/>
                  <a:pt x="10783615" y="1082126"/>
                </a:cubicBezTo>
                <a:cubicBezTo>
                  <a:pt x="10792349" y="1262331"/>
                  <a:pt x="10722524" y="1434191"/>
                  <a:pt x="10783615" y="1600181"/>
                </a:cubicBezTo>
                <a:cubicBezTo>
                  <a:pt x="10820632" y="1710043"/>
                  <a:pt x="10834316" y="1980192"/>
                  <a:pt x="10783615" y="2212429"/>
                </a:cubicBezTo>
                <a:cubicBezTo>
                  <a:pt x="10775887" y="2452813"/>
                  <a:pt x="10774160" y="2531859"/>
                  <a:pt x="10783615" y="2801128"/>
                </a:cubicBezTo>
                <a:cubicBezTo>
                  <a:pt x="10858269" y="3093812"/>
                  <a:pt x="10634692" y="3208824"/>
                  <a:pt x="10291748" y="3247459"/>
                </a:cubicBezTo>
                <a:cubicBezTo>
                  <a:pt x="10095488" y="3254628"/>
                  <a:pt x="9746542" y="3230926"/>
                  <a:pt x="9581256" y="3247459"/>
                </a:cubicBezTo>
                <a:cubicBezTo>
                  <a:pt x="9400177" y="3216664"/>
                  <a:pt x="9342119" y="3256640"/>
                  <a:pt x="9164761" y="3247459"/>
                </a:cubicBezTo>
                <a:cubicBezTo>
                  <a:pt x="8986934" y="3261420"/>
                  <a:pt x="8994069" y="3257788"/>
                  <a:pt x="8846266" y="3247459"/>
                </a:cubicBezTo>
                <a:cubicBezTo>
                  <a:pt x="8720136" y="3259716"/>
                  <a:pt x="8489147" y="3269141"/>
                  <a:pt x="8331772" y="3247459"/>
                </a:cubicBezTo>
                <a:cubicBezTo>
                  <a:pt x="8169927" y="3189259"/>
                  <a:pt x="7767022" y="3239545"/>
                  <a:pt x="7621280" y="3247459"/>
                </a:cubicBezTo>
                <a:cubicBezTo>
                  <a:pt x="7406247" y="3180374"/>
                  <a:pt x="7252647" y="3241080"/>
                  <a:pt x="7008787" y="3247459"/>
                </a:cubicBezTo>
                <a:cubicBezTo>
                  <a:pt x="6732425" y="3232890"/>
                  <a:pt x="6732291" y="3242520"/>
                  <a:pt x="6592293" y="3247459"/>
                </a:cubicBezTo>
                <a:cubicBezTo>
                  <a:pt x="6454721" y="3257698"/>
                  <a:pt x="6398115" y="3233956"/>
                  <a:pt x="6273796" y="3247459"/>
                </a:cubicBezTo>
                <a:cubicBezTo>
                  <a:pt x="6067288" y="3320432"/>
                  <a:pt x="5791753" y="3247147"/>
                  <a:pt x="5465306" y="3247459"/>
                </a:cubicBezTo>
                <a:cubicBezTo>
                  <a:pt x="5170718" y="3227166"/>
                  <a:pt x="5084854" y="3237543"/>
                  <a:pt x="4950813" y="3247459"/>
                </a:cubicBezTo>
                <a:cubicBezTo>
                  <a:pt x="4764049" y="3306344"/>
                  <a:pt x="4453665" y="3241946"/>
                  <a:pt x="4240321" y="3247459"/>
                </a:cubicBezTo>
                <a:cubicBezTo>
                  <a:pt x="4044920" y="3230778"/>
                  <a:pt x="4012537" y="3247989"/>
                  <a:pt x="3921824" y="3247459"/>
                </a:cubicBezTo>
                <a:cubicBezTo>
                  <a:pt x="3902245" y="3256224"/>
                  <a:pt x="3641723" y="3248669"/>
                  <a:pt x="3505330" y="3247459"/>
                </a:cubicBezTo>
                <a:cubicBezTo>
                  <a:pt x="3360315" y="3188864"/>
                  <a:pt x="2943387" y="3272259"/>
                  <a:pt x="2794838" y="3247459"/>
                </a:cubicBezTo>
                <a:cubicBezTo>
                  <a:pt x="2672546" y="3253663"/>
                  <a:pt x="2502967" y="3254428"/>
                  <a:pt x="2378343" y="3247459"/>
                </a:cubicBezTo>
                <a:cubicBezTo>
                  <a:pt x="2244234" y="3256819"/>
                  <a:pt x="2153336" y="3243308"/>
                  <a:pt x="1961848" y="3247459"/>
                </a:cubicBezTo>
                <a:cubicBezTo>
                  <a:pt x="1721838" y="3237149"/>
                  <a:pt x="1549382" y="3238756"/>
                  <a:pt x="1251357" y="3247459"/>
                </a:cubicBezTo>
                <a:cubicBezTo>
                  <a:pt x="944034" y="3232711"/>
                  <a:pt x="820354" y="3188973"/>
                  <a:pt x="491866" y="3247459"/>
                </a:cubicBezTo>
                <a:cubicBezTo>
                  <a:pt x="168115" y="3250859"/>
                  <a:pt x="-5074" y="2940565"/>
                  <a:pt x="0" y="2801128"/>
                </a:cubicBezTo>
                <a:cubicBezTo>
                  <a:pt x="42238" y="2624223"/>
                  <a:pt x="-54960" y="2356460"/>
                  <a:pt x="0" y="2212429"/>
                </a:cubicBezTo>
                <a:cubicBezTo>
                  <a:pt x="18814" y="2090346"/>
                  <a:pt x="29146" y="1917360"/>
                  <a:pt x="0" y="1647277"/>
                </a:cubicBezTo>
                <a:cubicBezTo>
                  <a:pt x="44983" y="1421186"/>
                  <a:pt x="64552" y="1265475"/>
                  <a:pt x="0" y="1105673"/>
                </a:cubicBezTo>
                <a:cubicBezTo>
                  <a:pt x="-8682" y="933315"/>
                  <a:pt x="-7638" y="713021"/>
                  <a:pt x="0" y="446330"/>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10783615"/>
                      <a:gd name="connsiteY0" fmla="*/ 446330 h 3247459"/>
                      <a:gd name="connsiteX1" fmla="*/ 491866 w 10783615"/>
                      <a:gd name="connsiteY1" fmla="*/ 0 h 3247459"/>
                      <a:gd name="connsiteX2" fmla="*/ 810363 w 10783615"/>
                      <a:gd name="connsiteY2" fmla="*/ 0 h 3247459"/>
                      <a:gd name="connsiteX3" fmla="*/ 1520853 w 10783615"/>
                      <a:gd name="connsiteY3" fmla="*/ 0 h 3247459"/>
                      <a:gd name="connsiteX4" fmla="*/ 2231345 w 10783615"/>
                      <a:gd name="connsiteY4" fmla="*/ 0 h 3247459"/>
                      <a:gd name="connsiteX5" fmla="*/ 2549842 w 10783615"/>
                      <a:gd name="connsiteY5" fmla="*/ 0 h 3247459"/>
                      <a:gd name="connsiteX6" fmla="*/ 2868337 w 10783615"/>
                      <a:gd name="connsiteY6" fmla="*/ 0 h 3247459"/>
                      <a:gd name="connsiteX7" fmla="*/ 3480830 w 10783615"/>
                      <a:gd name="connsiteY7" fmla="*/ 0 h 3247459"/>
                      <a:gd name="connsiteX8" fmla="*/ 4191321 w 10783615"/>
                      <a:gd name="connsiteY8" fmla="*/ 0 h 3247459"/>
                      <a:gd name="connsiteX9" fmla="*/ 4509818 w 10783615"/>
                      <a:gd name="connsiteY9" fmla="*/ 0 h 3247459"/>
                      <a:gd name="connsiteX10" fmla="*/ 5318308 w 10783615"/>
                      <a:gd name="connsiteY10" fmla="*/ 0 h 3247459"/>
                      <a:gd name="connsiteX11" fmla="*/ 5832801 w 10783615"/>
                      <a:gd name="connsiteY11" fmla="*/ 0 h 3247459"/>
                      <a:gd name="connsiteX12" fmla="*/ 6347295 w 10783615"/>
                      <a:gd name="connsiteY12" fmla="*/ 0 h 3247459"/>
                      <a:gd name="connsiteX13" fmla="*/ 6665792 w 10783615"/>
                      <a:gd name="connsiteY13" fmla="*/ 0 h 3247459"/>
                      <a:gd name="connsiteX14" fmla="*/ 7376283 w 10783615"/>
                      <a:gd name="connsiteY14" fmla="*/ 0 h 3247459"/>
                      <a:gd name="connsiteX15" fmla="*/ 8184774 w 10783615"/>
                      <a:gd name="connsiteY15" fmla="*/ 0 h 3247459"/>
                      <a:gd name="connsiteX16" fmla="*/ 8993264 w 10783615"/>
                      <a:gd name="connsiteY16" fmla="*/ 0 h 3247459"/>
                      <a:gd name="connsiteX17" fmla="*/ 9703755 w 10783615"/>
                      <a:gd name="connsiteY17" fmla="*/ 0 h 3247459"/>
                      <a:gd name="connsiteX18" fmla="*/ 10291748 w 10783615"/>
                      <a:gd name="connsiteY18" fmla="*/ 0 h 3247459"/>
                      <a:gd name="connsiteX19" fmla="*/ 10783615 w 10783615"/>
                      <a:gd name="connsiteY19" fmla="*/ 446330 h 3247459"/>
                      <a:gd name="connsiteX20" fmla="*/ 10783615 w 10783615"/>
                      <a:gd name="connsiteY20" fmla="*/ 1082126 h 3247459"/>
                      <a:gd name="connsiteX21" fmla="*/ 10783615 w 10783615"/>
                      <a:gd name="connsiteY21" fmla="*/ 1600181 h 3247459"/>
                      <a:gd name="connsiteX22" fmla="*/ 10783615 w 10783615"/>
                      <a:gd name="connsiteY22" fmla="*/ 2212429 h 3247459"/>
                      <a:gd name="connsiteX23" fmla="*/ 10783615 w 10783615"/>
                      <a:gd name="connsiteY23" fmla="*/ 2801128 h 3247459"/>
                      <a:gd name="connsiteX24" fmla="*/ 10291748 w 10783615"/>
                      <a:gd name="connsiteY24" fmla="*/ 3247459 h 3247459"/>
                      <a:gd name="connsiteX25" fmla="*/ 9581256 w 10783615"/>
                      <a:gd name="connsiteY25" fmla="*/ 3247459 h 3247459"/>
                      <a:gd name="connsiteX26" fmla="*/ 9164761 w 10783615"/>
                      <a:gd name="connsiteY26" fmla="*/ 3247459 h 3247459"/>
                      <a:gd name="connsiteX27" fmla="*/ 8846266 w 10783615"/>
                      <a:gd name="connsiteY27" fmla="*/ 3247459 h 3247459"/>
                      <a:gd name="connsiteX28" fmla="*/ 8331772 w 10783615"/>
                      <a:gd name="connsiteY28" fmla="*/ 3247459 h 3247459"/>
                      <a:gd name="connsiteX29" fmla="*/ 7621280 w 10783615"/>
                      <a:gd name="connsiteY29" fmla="*/ 3247459 h 3247459"/>
                      <a:gd name="connsiteX30" fmla="*/ 7008787 w 10783615"/>
                      <a:gd name="connsiteY30" fmla="*/ 3247459 h 3247459"/>
                      <a:gd name="connsiteX31" fmla="*/ 6592293 w 10783615"/>
                      <a:gd name="connsiteY31" fmla="*/ 3247459 h 3247459"/>
                      <a:gd name="connsiteX32" fmla="*/ 6273796 w 10783615"/>
                      <a:gd name="connsiteY32" fmla="*/ 3247459 h 3247459"/>
                      <a:gd name="connsiteX33" fmla="*/ 5465306 w 10783615"/>
                      <a:gd name="connsiteY33" fmla="*/ 3247459 h 3247459"/>
                      <a:gd name="connsiteX34" fmla="*/ 4950813 w 10783615"/>
                      <a:gd name="connsiteY34" fmla="*/ 3247459 h 3247459"/>
                      <a:gd name="connsiteX35" fmla="*/ 4240321 w 10783615"/>
                      <a:gd name="connsiteY35" fmla="*/ 3247459 h 3247459"/>
                      <a:gd name="connsiteX36" fmla="*/ 3921824 w 10783615"/>
                      <a:gd name="connsiteY36" fmla="*/ 3247459 h 3247459"/>
                      <a:gd name="connsiteX37" fmla="*/ 3505330 w 10783615"/>
                      <a:gd name="connsiteY37" fmla="*/ 3247459 h 3247459"/>
                      <a:gd name="connsiteX38" fmla="*/ 2794838 w 10783615"/>
                      <a:gd name="connsiteY38" fmla="*/ 3247459 h 3247459"/>
                      <a:gd name="connsiteX39" fmla="*/ 2378343 w 10783615"/>
                      <a:gd name="connsiteY39" fmla="*/ 3247459 h 3247459"/>
                      <a:gd name="connsiteX40" fmla="*/ 1961848 w 10783615"/>
                      <a:gd name="connsiteY40" fmla="*/ 3247459 h 3247459"/>
                      <a:gd name="connsiteX41" fmla="*/ 1251357 w 10783615"/>
                      <a:gd name="connsiteY41" fmla="*/ 3247459 h 3247459"/>
                      <a:gd name="connsiteX42" fmla="*/ 491866 w 10783615"/>
                      <a:gd name="connsiteY42" fmla="*/ 3247459 h 3247459"/>
                      <a:gd name="connsiteX43" fmla="*/ 0 w 10783615"/>
                      <a:gd name="connsiteY43" fmla="*/ 2801128 h 3247459"/>
                      <a:gd name="connsiteX44" fmla="*/ 0 w 10783615"/>
                      <a:gd name="connsiteY44" fmla="*/ 2212429 h 3247459"/>
                      <a:gd name="connsiteX45" fmla="*/ 0 w 10783615"/>
                      <a:gd name="connsiteY45" fmla="*/ 1647277 h 3247459"/>
                      <a:gd name="connsiteX46" fmla="*/ 0 w 10783615"/>
                      <a:gd name="connsiteY46" fmla="*/ 1105673 h 3247459"/>
                      <a:gd name="connsiteX47" fmla="*/ 0 w 10783615"/>
                      <a:gd name="connsiteY47" fmla="*/ 446330 h 3247459"/>
                      <a:gd name="connsiteX0" fmla="*/ 0 w 10783615"/>
                      <a:gd name="connsiteY0" fmla="*/ 446330 h 3247459"/>
                      <a:gd name="connsiteX1" fmla="*/ 491866 w 10783615"/>
                      <a:gd name="connsiteY1" fmla="*/ 0 h 3247459"/>
                      <a:gd name="connsiteX2" fmla="*/ 1006360 w 10783615"/>
                      <a:gd name="connsiteY2" fmla="*/ 0 h 3247459"/>
                      <a:gd name="connsiteX3" fmla="*/ 1716851 w 10783615"/>
                      <a:gd name="connsiteY3" fmla="*/ 0 h 3247459"/>
                      <a:gd name="connsiteX4" fmla="*/ 2035348 w 10783615"/>
                      <a:gd name="connsiteY4" fmla="*/ 0 h 3247459"/>
                      <a:gd name="connsiteX5" fmla="*/ 2745839 w 10783615"/>
                      <a:gd name="connsiteY5" fmla="*/ 0 h 3247459"/>
                      <a:gd name="connsiteX6" fmla="*/ 3064335 w 10783615"/>
                      <a:gd name="connsiteY6" fmla="*/ 0 h 3247459"/>
                      <a:gd name="connsiteX7" fmla="*/ 3774827 w 10783615"/>
                      <a:gd name="connsiteY7" fmla="*/ 0 h 3247459"/>
                      <a:gd name="connsiteX8" fmla="*/ 4387319 w 10783615"/>
                      <a:gd name="connsiteY8" fmla="*/ 0 h 3247459"/>
                      <a:gd name="connsiteX9" fmla="*/ 4901813 w 10783615"/>
                      <a:gd name="connsiteY9" fmla="*/ 0 h 3247459"/>
                      <a:gd name="connsiteX10" fmla="*/ 5514306 w 10783615"/>
                      <a:gd name="connsiteY10" fmla="*/ 0 h 3247459"/>
                      <a:gd name="connsiteX11" fmla="*/ 6224797 w 10783615"/>
                      <a:gd name="connsiteY11" fmla="*/ 0 h 3247459"/>
                      <a:gd name="connsiteX12" fmla="*/ 6837290 w 10783615"/>
                      <a:gd name="connsiteY12" fmla="*/ 0 h 3247459"/>
                      <a:gd name="connsiteX13" fmla="*/ 7253785 w 10783615"/>
                      <a:gd name="connsiteY13" fmla="*/ 0 h 3247459"/>
                      <a:gd name="connsiteX14" fmla="*/ 7670280 w 10783615"/>
                      <a:gd name="connsiteY14" fmla="*/ 0 h 3247459"/>
                      <a:gd name="connsiteX15" fmla="*/ 8086774 w 10783615"/>
                      <a:gd name="connsiteY15" fmla="*/ 0 h 3247459"/>
                      <a:gd name="connsiteX16" fmla="*/ 8503269 w 10783615"/>
                      <a:gd name="connsiteY16" fmla="*/ 0 h 3247459"/>
                      <a:gd name="connsiteX17" fmla="*/ 9213761 w 10783615"/>
                      <a:gd name="connsiteY17" fmla="*/ 0 h 3247459"/>
                      <a:gd name="connsiteX18" fmla="*/ 9630256 w 10783615"/>
                      <a:gd name="connsiteY18" fmla="*/ 0 h 3247459"/>
                      <a:gd name="connsiteX19" fmla="*/ 10291748 w 10783615"/>
                      <a:gd name="connsiteY19" fmla="*/ 0 h 3247459"/>
                      <a:gd name="connsiteX20" fmla="*/ 10783615 w 10783615"/>
                      <a:gd name="connsiteY20" fmla="*/ 446330 h 3247459"/>
                      <a:gd name="connsiteX21" fmla="*/ 10783615 w 10783615"/>
                      <a:gd name="connsiteY21" fmla="*/ 1058578 h 3247459"/>
                      <a:gd name="connsiteX22" fmla="*/ 10783615 w 10783615"/>
                      <a:gd name="connsiteY22" fmla="*/ 1670825 h 3247459"/>
                      <a:gd name="connsiteX23" fmla="*/ 10783615 w 10783615"/>
                      <a:gd name="connsiteY23" fmla="*/ 2283073 h 3247459"/>
                      <a:gd name="connsiteX24" fmla="*/ 10783615 w 10783615"/>
                      <a:gd name="connsiteY24" fmla="*/ 2801128 h 3247459"/>
                      <a:gd name="connsiteX25" fmla="*/ 10291748 w 10783615"/>
                      <a:gd name="connsiteY25" fmla="*/ 3247459 h 3247459"/>
                      <a:gd name="connsiteX26" fmla="*/ 9973251 w 10783615"/>
                      <a:gd name="connsiteY26" fmla="*/ 3247459 h 3247459"/>
                      <a:gd name="connsiteX27" fmla="*/ 9654756 w 10783615"/>
                      <a:gd name="connsiteY27" fmla="*/ 3247459 h 3247459"/>
                      <a:gd name="connsiteX28" fmla="*/ 9336259 w 10783615"/>
                      <a:gd name="connsiteY28" fmla="*/ 3247459 h 3247459"/>
                      <a:gd name="connsiteX29" fmla="*/ 9017763 w 10783615"/>
                      <a:gd name="connsiteY29" fmla="*/ 3247459 h 3247459"/>
                      <a:gd name="connsiteX30" fmla="*/ 8503269 w 10783615"/>
                      <a:gd name="connsiteY30" fmla="*/ 3247459 h 3247459"/>
                      <a:gd name="connsiteX31" fmla="*/ 7890777 w 10783615"/>
                      <a:gd name="connsiteY31" fmla="*/ 3247459 h 3247459"/>
                      <a:gd name="connsiteX32" fmla="*/ 7082287 w 10783615"/>
                      <a:gd name="connsiteY32" fmla="*/ 3247459 h 3247459"/>
                      <a:gd name="connsiteX33" fmla="*/ 6469794 w 10783615"/>
                      <a:gd name="connsiteY33" fmla="*/ 3247459 h 3247459"/>
                      <a:gd name="connsiteX34" fmla="*/ 6151298 w 10783615"/>
                      <a:gd name="connsiteY34" fmla="*/ 3247459 h 3247459"/>
                      <a:gd name="connsiteX35" fmla="*/ 5440806 w 10783615"/>
                      <a:gd name="connsiteY35" fmla="*/ 3247459 h 3247459"/>
                      <a:gd name="connsiteX36" fmla="*/ 5024311 w 10783615"/>
                      <a:gd name="connsiteY36" fmla="*/ 3247459 h 3247459"/>
                      <a:gd name="connsiteX37" fmla="*/ 4313820 w 10783615"/>
                      <a:gd name="connsiteY37" fmla="*/ 3247459 h 3247459"/>
                      <a:gd name="connsiteX38" fmla="*/ 3701327 w 10783615"/>
                      <a:gd name="connsiteY38" fmla="*/ 3247459 h 3247459"/>
                      <a:gd name="connsiteX39" fmla="*/ 3284832 w 10783615"/>
                      <a:gd name="connsiteY39" fmla="*/ 3247459 h 3247459"/>
                      <a:gd name="connsiteX40" fmla="*/ 2476342 w 10783615"/>
                      <a:gd name="connsiteY40" fmla="*/ 3247459 h 3247459"/>
                      <a:gd name="connsiteX41" fmla="*/ 1961848 w 10783615"/>
                      <a:gd name="connsiteY41" fmla="*/ 3247459 h 3247459"/>
                      <a:gd name="connsiteX42" fmla="*/ 1251357 w 10783615"/>
                      <a:gd name="connsiteY42" fmla="*/ 3247459 h 3247459"/>
                      <a:gd name="connsiteX43" fmla="*/ 491866 w 10783615"/>
                      <a:gd name="connsiteY43" fmla="*/ 3247459 h 3247459"/>
                      <a:gd name="connsiteX44" fmla="*/ 0 w 10783615"/>
                      <a:gd name="connsiteY44" fmla="*/ 2801128 h 3247459"/>
                      <a:gd name="connsiteX45" fmla="*/ 0 w 10783615"/>
                      <a:gd name="connsiteY45" fmla="*/ 2283073 h 3247459"/>
                      <a:gd name="connsiteX46" fmla="*/ 0 w 10783615"/>
                      <a:gd name="connsiteY46" fmla="*/ 1717921 h 3247459"/>
                      <a:gd name="connsiteX47" fmla="*/ 0 w 10783615"/>
                      <a:gd name="connsiteY47" fmla="*/ 1082126 h 3247459"/>
                      <a:gd name="connsiteX48" fmla="*/ 0 w 10783615"/>
                      <a:gd name="connsiteY48" fmla="*/ 446330 h 3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83615" h="3247459" fill="none" extrusionOk="0">
                        <a:moveTo>
                          <a:pt x="0" y="446330"/>
                        </a:moveTo>
                        <a:cubicBezTo>
                          <a:pt x="-30523" y="124758"/>
                          <a:pt x="207076" y="37990"/>
                          <a:pt x="491866" y="0"/>
                        </a:cubicBezTo>
                        <a:cubicBezTo>
                          <a:pt x="565765" y="-5799"/>
                          <a:pt x="719977" y="6736"/>
                          <a:pt x="810363" y="0"/>
                        </a:cubicBezTo>
                        <a:cubicBezTo>
                          <a:pt x="871290" y="9164"/>
                          <a:pt x="1236296" y="76140"/>
                          <a:pt x="1520853" y="0"/>
                        </a:cubicBezTo>
                        <a:cubicBezTo>
                          <a:pt x="1743889" y="-22752"/>
                          <a:pt x="1984643" y="-49562"/>
                          <a:pt x="2231345" y="0"/>
                        </a:cubicBezTo>
                        <a:cubicBezTo>
                          <a:pt x="2462240" y="5695"/>
                          <a:pt x="2485489" y="-13740"/>
                          <a:pt x="2549842" y="0"/>
                        </a:cubicBezTo>
                        <a:cubicBezTo>
                          <a:pt x="2622302" y="27127"/>
                          <a:pt x="2752988" y="28430"/>
                          <a:pt x="2868337" y="0"/>
                        </a:cubicBezTo>
                        <a:cubicBezTo>
                          <a:pt x="3039133" y="2631"/>
                          <a:pt x="3239780" y="37431"/>
                          <a:pt x="3480830" y="0"/>
                        </a:cubicBezTo>
                        <a:cubicBezTo>
                          <a:pt x="3729647" y="4734"/>
                          <a:pt x="3947783" y="-14608"/>
                          <a:pt x="4191321" y="0"/>
                        </a:cubicBezTo>
                        <a:cubicBezTo>
                          <a:pt x="4460266" y="-5351"/>
                          <a:pt x="4382050" y="-11127"/>
                          <a:pt x="4509818" y="0"/>
                        </a:cubicBezTo>
                        <a:cubicBezTo>
                          <a:pt x="4601120" y="5761"/>
                          <a:pt x="5021272" y="11789"/>
                          <a:pt x="5318308" y="0"/>
                        </a:cubicBezTo>
                        <a:cubicBezTo>
                          <a:pt x="5594369" y="-4755"/>
                          <a:pt x="5651886" y="9577"/>
                          <a:pt x="5832801" y="0"/>
                        </a:cubicBezTo>
                        <a:cubicBezTo>
                          <a:pt x="6050823" y="5626"/>
                          <a:pt x="6156681" y="-23447"/>
                          <a:pt x="6347295" y="0"/>
                        </a:cubicBezTo>
                        <a:cubicBezTo>
                          <a:pt x="6522397" y="22803"/>
                          <a:pt x="6517807" y="-3320"/>
                          <a:pt x="6665792" y="0"/>
                        </a:cubicBezTo>
                        <a:cubicBezTo>
                          <a:pt x="6846690" y="19854"/>
                          <a:pt x="7181206" y="-46845"/>
                          <a:pt x="7376283" y="0"/>
                        </a:cubicBezTo>
                        <a:cubicBezTo>
                          <a:pt x="7596058" y="73807"/>
                          <a:pt x="7975671" y="3858"/>
                          <a:pt x="8184774" y="0"/>
                        </a:cubicBezTo>
                        <a:cubicBezTo>
                          <a:pt x="8490513" y="17310"/>
                          <a:pt x="8654880" y="19914"/>
                          <a:pt x="8993264" y="0"/>
                        </a:cubicBezTo>
                        <a:cubicBezTo>
                          <a:pt x="9382879" y="-34481"/>
                          <a:pt x="9461528" y="-5747"/>
                          <a:pt x="9703755" y="0"/>
                        </a:cubicBezTo>
                        <a:cubicBezTo>
                          <a:pt x="9925240" y="2967"/>
                          <a:pt x="10006928" y="-4647"/>
                          <a:pt x="10291748" y="0"/>
                        </a:cubicBezTo>
                        <a:cubicBezTo>
                          <a:pt x="10535064" y="-3385"/>
                          <a:pt x="10737206" y="216075"/>
                          <a:pt x="10783615" y="446330"/>
                        </a:cubicBezTo>
                        <a:cubicBezTo>
                          <a:pt x="10812370" y="593273"/>
                          <a:pt x="10791463" y="929019"/>
                          <a:pt x="10783615" y="1082126"/>
                        </a:cubicBezTo>
                        <a:cubicBezTo>
                          <a:pt x="10789276" y="1238919"/>
                          <a:pt x="10738426" y="1417361"/>
                          <a:pt x="10783615" y="1600181"/>
                        </a:cubicBezTo>
                        <a:cubicBezTo>
                          <a:pt x="10821665" y="1742492"/>
                          <a:pt x="10823735" y="1970306"/>
                          <a:pt x="10783615" y="2212429"/>
                        </a:cubicBezTo>
                        <a:cubicBezTo>
                          <a:pt x="10765328" y="2433587"/>
                          <a:pt x="10752334" y="2539646"/>
                          <a:pt x="10783615" y="2801128"/>
                        </a:cubicBezTo>
                        <a:cubicBezTo>
                          <a:pt x="10813018" y="3073877"/>
                          <a:pt x="10603938" y="3216909"/>
                          <a:pt x="10291748" y="3247459"/>
                        </a:cubicBezTo>
                        <a:cubicBezTo>
                          <a:pt x="10091641" y="3253038"/>
                          <a:pt x="9744481" y="3249371"/>
                          <a:pt x="9581256" y="3247459"/>
                        </a:cubicBezTo>
                        <a:cubicBezTo>
                          <a:pt x="9393616" y="3221299"/>
                          <a:pt x="9342253" y="3243335"/>
                          <a:pt x="9164761" y="3247459"/>
                        </a:cubicBezTo>
                        <a:cubicBezTo>
                          <a:pt x="8986770" y="3260609"/>
                          <a:pt x="8994289" y="3259037"/>
                          <a:pt x="8846266" y="3247459"/>
                        </a:cubicBezTo>
                        <a:cubicBezTo>
                          <a:pt x="8714189" y="3257616"/>
                          <a:pt x="8497416" y="3244765"/>
                          <a:pt x="8331772" y="3247459"/>
                        </a:cubicBezTo>
                        <a:cubicBezTo>
                          <a:pt x="8175294" y="3197389"/>
                          <a:pt x="7790979" y="3241117"/>
                          <a:pt x="7621280" y="3247459"/>
                        </a:cubicBezTo>
                        <a:cubicBezTo>
                          <a:pt x="7441539" y="3197698"/>
                          <a:pt x="7285718" y="3248567"/>
                          <a:pt x="7008787" y="3247459"/>
                        </a:cubicBezTo>
                        <a:cubicBezTo>
                          <a:pt x="6733931" y="3234272"/>
                          <a:pt x="6732789" y="3243158"/>
                          <a:pt x="6592293" y="3247459"/>
                        </a:cubicBezTo>
                        <a:cubicBezTo>
                          <a:pt x="6453590" y="3255578"/>
                          <a:pt x="6399340" y="3236620"/>
                          <a:pt x="6273796" y="3247459"/>
                        </a:cubicBezTo>
                        <a:cubicBezTo>
                          <a:pt x="6101818" y="3295196"/>
                          <a:pt x="5772155" y="3255907"/>
                          <a:pt x="5465306" y="3247459"/>
                        </a:cubicBezTo>
                        <a:cubicBezTo>
                          <a:pt x="5191377" y="3228708"/>
                          <a:pt x="5095891" y="3235287"/>
                          <a:pt x="4950813" y="3247459"/>
                        </a:cubicBezTo>
                        <a:cubicBezTo>
                          <a:pt x="4790239" y="3283577"/>
                          <a:pt x="4434345" y="3267868"/>
                          <a:pt x="4240321" y="3247459"/>
                        </a:cubicBezTo>
                        <a:cubicBezTo>
                          <a:pt x="4040837" y="3222721"/>
                          <a:pt x="4003168" y="3247795"/>
                          <a:pt x="3921824" y="3247459"/>
                        </a:cubicBezTo>
                        <a:cubicBezTo>
                          <a:pt x="3875710" y="3259551"/>
                          <a:pt x="3631374" y="3245833"/>
                          <a:pt x="3505330" y="3247459"/>
                        </a:cubicBezTo>
                        <a:cubicBezTo>
                          <a:pt x="3359767" y="3212137"/>
                          <a:pt x="2960181" y="3276033"/>
                          <a:pt x="2794838" y="3247459"/>
                        </a:cubicBezTo>
                        <a:cubicBezTo>
                          <a:pt x="2654265" y="3238330"/>
                          <a:pt x="2501077" y="3261368"/>
                          <a:pt x="2378343" y="3247459"/>
                        </a:cubicBezTo>
                        <a:cubicBezTo>
                          <a:pt x="2249525" y="3266011"/>
                          <a:pt x="2154726" y="3245445"/>
                          <a:pt x="1961848" y="3247459"/>
                        </a:cubicBezTo>
                        <a:cubicBezTo>
                          <a:pt x="1747062" y="3232967"/>
                          <a:pt x="1575497" y="3245386"/>
                          <a:pt x="1251357" y="3247459"/>
                        </a:cubicBezTo>
                        <a:cubicBezTo>
                          <a:pt x="960405" y="3221570"/>
                          <a:pt x="823027" y="3191714"/>
                          <a:pt x="491866" y="3247459"/>
                        </a:cubicBezTo>
                        <a:cubicBezTo>
                          <a:pt x="179869" y="3247480"/>
                          <a:pt x="2569" y="2959236"/>
                          <a:pt x="0" y="2801128"/>
                        </a:cubicBezTo>
                        <a:cubicBezTo>
                          <a:pt x="23204" y="2643400"/>
                          <a:pt x="-44085" y="2351831"/>
                          <a:pt x="0" y="2212429"/>
                        </a:cubicBezTo>
                        <a:cubicBezTo>
                          <a:pt x="34629" y="2105878"/>
                          <a:pt x="17432" y="1917114"/>
                          <a:pt x="0" y="1647277"/>
                        </a:cubicBezTo>
                        <a:cubicBezTo>
                          <a:pt x="25672" y="1404744"/>
                          <a:pt x="32440" y="1253403"/>
                          <a:pt x="0" y="1105673"/>
                        </a:cubicBezTo>
                        <a:cubicBezTo>
                          <a:pt x="-24367" y="966913"/>
                          <a:pt x="-20213" y="754645"/>
                          <a:pt x="0" y="446330"/>
                        </a:cubicBezTo>
                        <a:close/>
                      </a:path>
                      <a:path w="10783615" h="3247459" stroke="0" extrusionOk="0">
                        <a:moveTo>
                          <a:pt x="0" y="446330"/>
                        </a:moveTo>
                        <a:cubicBezTo>
                          <a:pt x="-36288" y="143824"/>
                          <a:pt x="252819" y="85676"/>
                          <a:pt x="491866" y="0"/>
                        </a:cubicBezTo>
                        <a:cubicBezTo>
                          <a:pt x="655600" y="15955"/>
                          <a:pt x="876131" y="-11182"/>
                          <a:pt x="1006360" y="0"/>
                        </a:cubicBezTo>
                        <a:cubicBezTo>
                          <a:pt x="1094670" y="-20093"/>
                          <a:pt x="1315734" y="-36433"/>
                          <a:pt x="1716851" y="0"/>
                        </a:cubicBezTo>
                        <a:cubicBezTo>
                          <a:pt x="2056721" y="24758"/>
                          <a:pt x="1890515" y="17004"/>
                          <a:pt x="2035348" y="0"/>
                        </a:cubicBezTo>
                        <a:cubicBezTo>
                          <a:pt x="2181466" y="23156"/>
                          <a:pt x="2489558" y="10376"/>
                          <a:pt x="2745839" y="0"/>
                        </a:cubicBezTo>
                        <a:cubicBezTo>
                          <a:pt x="2971431" y="30278"/>
                          <a:pt x="2947314" y="-5811"/>
                          <a:pt x="3064335" y="0"/>
                        </a:cubicBezTo>
                        <a:cubicBezTo>
                          <a:pt x="3190468" y="13202"/>
                          <a:pt x="3427323" y="59375"/>
                          <a:pt x="3774827" y="0"/>
                        </a:cubicBezTo>
                        <a:cubicBezTo>
                          <a:pt x="4132372" y="-33626"/>
                          <a:pt x="4144359" y="-445"/>
                          <a:pt x="4387319" y="0"/>
                        </a:cubicBezTo>
                        <a:cubicBezTo>
                          <a:pt x="4623885" y="8459"/>
                          <a:pt x="4717572" y="229"/>
                          <a:pt x="4901813" y="0"/>
                        </a:cubicBezTo>
                        <a:cubicBezTo>
                          <a:pt x="5111760" y="25029"/>
                          <a:pt x="5368538" y="-672"/>
                          <a:pt x="5514306" y="0"/>
                        </a:cubicBezTo>
                        <a:cubicBezTo>
                          <a:pt x="5662902" y="6612"/>
                          <a:pt x="5856004" y="-35304"/>
                          <a:pt x="6224797" y="0"/>
                        </a:cubicBezTo>
                        <a:cubicBezTo>
                          <a:pt x="6570103" y="14413"/>
                          <a:pt x="6536744" y="-5566"/>
                          <a:pt x="6837290" y="0"/>
                        </a:cubicBezTo>
                        <a:cubicBezTo>
                          <a:pt x="7133509" y="7024"/>
                          <a:pt x="7102805" y="-3321"/>
                          <a:pt x="7253785" y="0"/>
                        </a:cubicBezTo>
                        <a:cubicBezTo>
                          <a:pt x="7397210" y="4548"/>
                          <a:pt x="7593666" y="7373"/>
                          <a:pt x="7670280" y="0"/>
                        </a:cubicBezTo>
                        <a:cubicBezTo>
                          <a:pt x="7781894" y="-5586"/>
                          <a:pt x="7967849" y="11217"/>
                          <a:pt x="8086774" y="0"/>
                        </a:cubicBezTo>
                        <a:cubicBezTo>
                          <a:pt x="8228948" y="771"/>
                          <a:pt x="8297611" y="1628"/>
                          <a:pt x="8503269" y="0"/>
                        </a:cubicBezTo>
                        <a:cubicBezTo>
                          <a:pt x="8689497" y="3541"/>
                          <a:pt x="9000690" y="-22466"/>
                          <a:pt x="9213761" y="0"/>
                        </a:cubicBezTo>
                        <a:cubicBezTo>
                          <a:pt x="9404150" y="12109"/>
                          <a:pt x="9489178" y="9650"/>
                          <a:pt x="9630256" y="0"/>
                        </a:cubicBezTo>
                        <a:cubicBezTo>
                          <a:pt x="9728391" y="31532"/>
                          <a:pt x="10013772" y="13232"/>
                          <a:pt x="10291748" y="0"/>
                        </a:cubicBezTo>
                        <a:cubicBezTo>
                          <a:pt x="10527558" y="32294"/>
                          <a:pt x="10825021" y="147296"/>
                          <a:pt x="10783615" y="446330"/>
                        </a:cubicBezTo>
                        <a:cubicBezTo>
                          <a:pt x="10760705" y="541659"/>
                          <a:pt x="10738578" y="897543"/>
                          <a:pt x="10783615" y="1058578"/>
                        </a:cubicBezTo>
                        <a:cubicBezTo>
                          <a:pt x="10802360" y="1271363"/>
                          <a:pt x="10826267" y="1480560"/>
                          <a:pt x="10783615" y="1670825"/>
                        </a:cubicBezTo>
                        <a:cubicBezTo>
                          <a:pt x="10773417" y="1841848"/>
                          <a:pt x="10768904" y="2082472"/>
                          <a:pt x="10783615" y="2283073"/>
                        </a:cubicBezTo>
                        <a:cubicBezTo>
                          <a:pt x="10822899" y="2504749"/>
                          <a:pt x="10816137" y="2719434"/>
                          <a:pt x="10783615" y="2801128"/>
                        </a:cubicBezTo>
                        <a:cubicBezTo>
                          <a:pt x="10775212" y="3046665"/>
                          <a:pt x="10623533" y="3307311"/>
                          <a:pt x="10291748" y="3247459"/>
                        </a:cubicBezTo>
                        <a:cubicBezTo>
                          <a:pt x="10213200" y="3249440"/>
                          <a:pt x="10039360" y="3252237"/>
                          <a:pt x="9973251" y="3247459"/>
                        </a:cubicBezTo>
                        <a:cubicBezTo>
                          <a:pt x="9899795" y="3249730"/>
                          <a:pt x="9812432" y="3272408"/>
                          <a:pt x="9654756" y="3247459"/>
                        </a:cubicBezTo>
                        <a:cubicBezTo>
                          <a:pt x="9513987" y="3221885"/>
                          <a:pt x="9400737" y="3237260"/>
                          <a:pt x="9336259" y="3247459"/>
                        </a:cubicBezTo>
                        <a:cubicBezTo>
                          <a:pt x="9264085" y="3256080"/>
                          <a:pt x="9132507" y="3256944"/>
                          <a:pt x="9017763" y="3247459"/>
                        </a:cubicBezTo>
                        <a:cubicBezTo>
                          <a:pt x="8910586" y="3214093"/>
                          <a:pt x="8710026" y="3251363"/>
                          <a:pt x="8503269" y="3247459"/>
                        </a:cubicBezTo>
                        <a:cubicBezTo>
                          <a:pt x="8287424" y="3240253"/>
                          <a:pt x="8123751" y="3218327"/>
                          <a:pt x="7890777" y="3247459"/>
                        </a:cubicBezTo>
                        <a:cubicBezTo>
                          <a:pt x="7637736" y="3297829"/>
                          <a:pt x="7457589" y="3282880"/>
                          <a:pt x="7082287" y="3247459"/>
                        </a:cubicBezTo>
                        <a:cubicBezTo>
                          <a:pt x="6709188" y="3254635"/>
                          <a:pt x="6612571" y="3222744"/>
                          <a:pt x="6469794" y="3247459"/>
                        </a:cubicBezTo>
                        <a:cubicBezTo>
                          <a:pt x="6325049" y="3255335"/>
                          <a:pt x="6237984" y="3267776"/>
                          <a:pt x="6151298" y="3247459"/>
                        </a:cubicBezTo>
                        <a:cubicBezTo>
                          <a:pt x="6043086" y="3224229"/>
                          <a:pt x="5791613" y="3269490"/>
                          <a:pt x="5440806" y="3247459"/>
                        </a:cubicBezTo>
                        <a:cubicBezTo>
                          <a:pt x="5106440" y="3231940"/>
                          <a:pt x="5143226" y="3259786"/>
                          <a:pt x="5024311" y="3247459"/>
                        </a:cubicBezTo>
                        <a:cubicBezTo>
                          <a:pt x="4927690" y="3214906"/>
                          <a:pt x="4494782" y="3235846"/>
                          <a:pt x="4313820" y="3247459"/>
                        </a:cubicBezTo>
                        <a:cubicBezTo>
                          <a:pt x="4139487" y="3280226"/>
                          <a:pt x="3896267" y="3233541"/>
                          <a:pt x="3701327" y="3247459"/>
                        </a:cubicBezTo>
                        <a:cubicBezTo>
                          <a:pt x="3522243" y="3228344"/>
                          <a:pt x="3486307" y="3244782"/>
                          <a:pt x="3284832" y="3247459"/>
                        </a:cubicBezTo>
                        <a:cubicBezTo>
                          <a:pt x="3078979" y="3285562"/>
                          <a:pt x="2651017" y="3268438"/>
                          <a:pt x="2476342" y="3247459"/>
                        </a:cubicBezTo>
                        <a:cubicBezTo>
                          <a:pt x="2329036" y="3247298"/>
                          <a:pt x="2170344" y="3213679"/>
                          <a:pt x="1961848" y="3247459"/>
                        </a:cubicBezTo>
                        <a:cubicBezTo>
                          <a:pt x="1774500" y="3264581"/>
                          <a:pt x="1535638" y="3218873"/>
                          <a:pt x="1251357" y="3247459"/>
                        </a:cubicBezTo>
                        <a:cubicBezTo>
                          <a:pt x="973660" y="3278524"/>
                          <a:pt x="646709" y="3248409"/>
                          <a:pt x="491866" y="3247459"/>
                        </a:cubicBezTo>
                        <a:cubicBezTo>
                          <a:pt x="225160" y="3245279"/>
                          <a:pt x="50318" y="3079642"/>
                          <a:pt x="0" y="2801128"/>
                        </a:cubicBezTo>
                        <a:cubicBezTo>
                          <a:pt x="17660" y="2648525"/>
                          <a:pt x="8377" y="2531882"/>
                          <a:pt x="0" y="2283073"/>
                        </a:cubicBezTo>
                        <a:cubicBezTo>
                          <a:pt x="6406" y="2059603"/>
                          <a:pt x="10497" y="1879840"/>
                          <a:pt x="0" y="1717921"/>
                        </a:cubicBezTo>
                        <a:cubicBezTo>
                          <a:pt x="3804" y="1580616"/>
                          <a:pt x="-51115" y="1280803"/>
                          <a:pt x="0" y="1082126"/>
                        </a:cubicBezTo>
                        <a:cubicBezTo>
                          <a:pt x="34662" y="926465"/>
                          <a:pt x="-30297" y="623681"/>
                          <a:pt x="0" y="446330"/>
                        </a:cubicBezTo>
                        <a:close/>
                      </a:path>
                      <a:path w="10783615" h="3247459" fill="none" stroke="0" extrusionOk="0">
                        <a:moveTo>
                          <a:pt x="0" y="446330"/>
                        </a:moveTo>
                        <a:cubicBezTo>
                          <a:pt x="-58212" y="140168"/>
                          <a:pt x="198606" y="-9099"/>
                          <a:pt x="491866" y="0"/>
                        </a:cubicBezTo>
                        <a:cubicBezTo>
                          <a:pt x="559153" y="-14829"/>
                          <a:pt x="719513" y="-707"/>
                          <a:pt x="810363" y="0"/>
                        </a:cubicBezTo>
                        <a:cubicBezTo>
                          <a:pt x="901165" y="-18910"/>
                          <a:pt x="1262355" y="34"/>
                          <a:pt x="1520853" y="0"/>
                        </a:cubicBezTo>
                        <a:cubicBezTo>
                          <a:pt x="1798620" y="-7147"/>
                          <a:pt x="2022989" y="13436"/>
                          <a:pt x="2231345" y="0"/>
                        </a:cubicBezTo>
                        <a:cubicBezTo>
                          <a:pt x="2466674" y="7901"/>
                          <a:pt x="2480953" y="-10782"/>
                          <a:pt x="2549842" y="0"/>
                        </a:cubicBezTo>
                        <a:cubicBezTo>
                          <a:pt x="2628699" y="-13817"/>
                          <a:pt x="2749920" y="28076"/>
                          <a:pt x="2868337" y="0"/>
                        </a:cubicBezTo>
                        <a:cubicBezTo>
                          <a:pt x="2999403" y="9342"/>
                          <a:pt x="3203999" y="14865"/>
                          <a:pt x="3480830" y="0"/>
                        </a:cubicBezTo>
                        <a:cubicBezTo>
                          <a:pt x="3746652" y="4277"/>
                          <a:pt x="3923726" y="-24693"/>
                          <a:pt x="4191321" y="0"/>
                        </a:cubicBezTo>
                        <a:cubicBezTo>
                          <a:pt x="4471950" y="4588"/>
                          <a:pt x="4400074" y="-5328"/>
                          <a:pt x="4509818" y="0"/>
                        </a:cubicBezTo>
                        <a:cubicBezTo>
                          <a:pt x="4618359" y="4357"/>
                          <a:pt x="5067682" y="35952"/>
                          <a:pt x="5318308" y="0"/>
                        </a:cubicBezTo>
                        <a:cubicBezTo>
                          <a:pt x="5570184" y="496"/>
                          <a:pt x="5650928" y="-5017"/>
                          <a:pt x="5832801" y="0"/>
                        </a:cubicBezTo>
                        <a:cubicBezTo>
                          <a:pt x="6018069" y="8374"/>
                          <a:pt x="6160129" y="-20104"/>
                          <a:pt x="6347295" y="0"/>
                        </a:cubicBezTo>
                        <a:cubicBezTo>
                          <a:pt x="6520598" y="27025"/>
                          <a:pt x="6518325" y="1420"/>
                          <a:pt x="6665792" y="0"/>
                        </a:cubicBezTo>
                        <a:cubicBezTo>
                          <a:pt x="6810344" y="-2815"/>
                          <a:pt x="7204336" y="-25343"/>
                          <a:pt x="7376283" y="0"/>
                        </a:cubicBezTo>
                        <a:cubicBezTo>
                          <a:pt x="7619448" y="16151"/>
                          <a:pt x="7892648" y="2748"/>
                          <a:pt x="8184774" y="0"/>
                        </a:cubicBezTo>
                        <a:cubicBezTo>
                          <a:pt x="8459969" y="-447"/>
                          <a:pt x="8647616" y="8803"/>
                          <a:pt x="8993264" y="0"/>
                        </a:cubicBezTo>
                        <a:cubicBezTo>
                          <a:pt x="9341887" y="-12970"/>
                          <a:pt x="9478520" y="7762"/>
                          <a:pt x="9703755" y="0"/>
                        </a:cubicBezTo>
                        <a:cubicBezTo>
                          <a:pt x="9948497" y="1737"/>
                          <a:pt x="10013102" y="-7866"/>
                          <a:pt x="10291748" y="0"/>
                        </a:cubicBezTo>
                        <a:cubicBezTo>
                          <a:pt x="10527451" y="-63379"/>
                          <a:pt x="10703142" y="201088"/>
                          <a:pt x="10783615" y="446330"/>
                        </a:cubicBezTo>
                        <a:cubicBezTo>
                          <a:pt x="10826535" y="593256"/>
                          <a:pt x="10765010" y="936121"/>
                          <a:pt x="10783615" y="1082126"/>
                        </a:cubicBezTo>
                        <a:cubicBezTo>
                          <a:pt x="10809572" y="1249286"/>
                          <a:pt x="10738499" y="1469213"/>
                          <a:pt x="10783615" y="1600181"/>
                        </a:cubicBezTo>
                        <a:cubicBezTo>
                          <a:pt x="10805984" y="1710411"/>
                          <a:pt x="10823221" y="1999725"/>
                          <a:pt x="10783615" y="2212429"/>
                        </a:cubicBezTo>
                        <a:cubicBezTo>
                          <a:pt x="10756270" y="2439071"/>
                          <a:pt x="10766735" y="2542880"/>
                          <a:pt x="10783615" y="2801128"/>
                        </a:cubicBezTo>
                        <a:cubicBezTo>
                          <a:pt x="10830418" y="3066788"/>
                          <a:pt x="10591627" y="3195000"/>
                          <a:pt x="10291748" y="3247459"/>
                        </a:cubicBezTo>
                        <a:cubicBezTo>
                          <a:pt x="10110449" y="3263232"/>
                          <a:pt x="9769092" y="3261296"/>
                          <a:pt x="9581256" y="3247459"/>
                        </a:cubicBezTo>
                        <a:cubicBezTo>
                          <a:pt x="9402325" y="3219764"/>
                          <a:pt x="9343693" y="3247093"/>
                          <a:pt x="9164761" y="3247459"/>
                        </a:cubicBezTo>
                        <a:cubicBezTo>
                          <a:pt x="8985826" y="3260060"/>
                          <a:pt x="8993677" y="3257912"/>
                          <a:pt x="8846266" y="3247459"/>
                        </a:cubicBezTo>
                        <a:cubicBezTo>
                          <a:pt x="8726563" y="3245557"/>
                          <a:pt x="8480434" y="3305030"/>
                          <a:pt x="8331772" y="3247459"/>
                        </a:cubicBezTo>
                        <a:cubicBezTo>
                          <a:pt x="8163605" y="3214523"/>
                          <a:pt x="7798130" y="3268634"/>
                          <a:pt x="7621280" y="3247459"/>
                        </a:cubicBezTo>
                        <a:cubicBezTo>
                          <a:pt x="7414040" y="3220484"/>
                          <a:pt x="7272491" y="3257773"/>
                          <a:pt x="7008787" y="3247459"/>
                        </a:cubicBezTo>
                        <a:cubicBezTo>
                          <a:pt x="6732498" y="3233923"/>
                          <a:pt x="6732632" y="3243869"/>
                          <a:pt x="6592293" y="3247459"/>
                        </a:cubicBezTo>
                        <a:cubicBezTo>
                          <a:pt x="6452720" y="3252631"/>
                          <a:pt x="6394150" y="3220817"/>
                          <a:pt x="6273796" y="3247459"/>
                        </a:cubicBezTo>
                        <a:cubicBezTo>
                          <a:pt x="6119608" y="3282253"/>
                          <a:pt x="5786292" y="3238335"/>
                          <a:pt x="5465306" y="3247459"/>
                        </a:cubicBezTo>
                        <a:cubicBezTo>
                          <a:pt x="5177235" y="3234051"/>
                          <a:pt x="5071825" y="3233109"/>
                          <a:pt x="4950813" y="3247459"/>
                        </a:cubicBezTo>
                        <a:cubicBezTo>
                          <a:pt x="4780728" y="3291024"/>
                          <a:pt x="4457205" y="3249130"/>
                          <a:pt x="4240321" y="3247459"/>
                        </a:cubicBezTo>
                        <a:cubicBezTo>
                          <a:pt x="4046276" y="3223864"/>
                          <a:pt x="4007679" y="3249866"/>
                          <a:pt x="3921824" y="3247459"/>
                        </a:cubicBezTo>
                        <a:cubicBezTo>
                          <a:pt x="3877403" y="3241932"/>
                          <a:pt x="3644900" y="3261104"/>
                          <a:pt x="3505330" y="3247459"/>
                        </a:cubicBezTo>
                        <a:cubicBezTo>
                          <a:pt x="3380404" y="3202678"/>
                          <a:pt x="2924204" y="3260992"/>
                          <a:pt x="2794838" y="3247459"/>
                        </a:cubicBezTo>
                        <a:cubicBezTo>
                          <a:pt x="2650915" y="3240452"/>
                          <a:pt x="2510427" y="3241224"/>
                          <a:pt x="2378343" y="3247459"/>
                        </a:cubicBezTo>
                        <a:cubicBezTo>
                          <a:pt x="2243743" y="3244076"/>
                          <a:pt x="2151618" y="3235940"/>
                          <a:pt x="1961848" y="3247459"/>
                        </a:cubicBezTo>
                        <a:cubicBezTo>
                          <a:pt x="1715960" y="3261814"/>
                          <a:pt x="1498453" y="3226612"/>
                          <a:pt x="1251357" y="3247459"/>
                        </a:cubicBezTo>
                        <a:cubicBezTo>
                          <a:pt x="948259" y="3260141"/>
                          <a:pt x="781996" y="3190677"/>
                          <a:pt x="491866" y="3247459"/>
                        </a:cubicBezTo>
                        <a:cubicBezTo>
                          <a:pt x="149293" y="3252268"/>
                          <a:pt x="-19022" y="2970479"/>
                          <a:pt x="0" y="2801128"/>
                        </a:cubicBezTo>
                        <a:cubicBezTo>
                          <a:pt x="18734" y="2618414"/>
                          <a:pt x="-51285" y="2352813"/>
                          <a:pt x="0" y="2212429"/>
                        </a:cubicBezTo>
                        <a:cubicBezTo>
                          <a:pt x="-1428" y="2061381"/>
                          <a:pt x="-16478" y="1894078"/>
                          <a:pt x="0" y="1647277"/>
                        </a:cubicBezTo>
                        <a:cubicBezTo>
                          <a:pt x="34305" y="1411205"/>
                          <a:pt x="39981" y="1278199"/>
                          <a:pt x="0" y="1105673"/>
                        </a:cubicBezTo>
                        <a:cubicBezTo>
                          <a:pt x="-18827" y="925582"/>
                          <a:pt x="-7260" y="727559"/>
                          <a:pt x="0" y="44633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6"/>
          <a:stretch>
            <a:fillRect/>
          </a:stretch>
        </p:blipFill>
        <p:spPr>
          <a:xfrm>
            <a:off x="116333" y="0"/>
            <a:ext cx="5948517" cy="1189703"/>
          </a:xfrm>
          <a:prstGeom prst="rect">
            <a:avLst/>
          </a:prstGeom>
        </p:spPr>
      </p:pic>
    </p:spTree>
    <p:extLst>
      <p:ext uri="{BB962C8B-B14F-4D97-AF65-F5344CB8AC3E}">
        <p14:creationId xmlns:p14="http://schemas.microsoft.com/office/powerpoint/2010/main" val="158700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725213" y="2953407"/>
            <a:ext cx="10783615" cy="2848303"/>
          </a:xfrm>
          <a:custGeom>
            <a:avLst/>
            <a:gdLst>
              <a:gd name="connsiteX0" fmla="*/ 0 w 10783615"/>
              <a:gd name="connsiteY0" fmla="*/ 391470 h 2848303"/>
              <a:gd name="connsiteX1" fmla="*/ 491866 w 10783615"/>
              <a:gd name="connsiteY1" fmla="*/ 0 h 2848303"/>
              <a:gd name="connsiteX2" fmla="*/ 810363 w 10783615"/>
              <a:gd name="connsiteY2" fmla="*/ 0 h 2848303"/>
              <a:gd name="connsiteX3" fmla="*/ 1520853 w 10783615"/>
              <a:gd name="connsiteY3" fmla="*/ 0 h 2848303"/>
              <a:gd name="connsiteX4" fmla="*/ 2231345 w 10783615"/>
              <a:gd name="connsiteY4" fmla="*/ 0 h 2848303"/>
              <a:gd name="connsiteX5" fmla="*/ 2549842 w 10783615"/>
              <a:gd name="connsiteY5" fmla="*/ 0 h 2848303"/>
              <a:gd name="connsiteX6" fmla="*/ 2868337 w 10783615"/>
              <a:gd name="connsiteY6" fmla="*/ 0 h 2848303"/>
              <a:gd name="connsiteX7" fmla="*/ 3480830 w 10783615"/>
              <a:gd name="connsiteY7" fmla="*/ 0 h 2848303"/>
              <a:gd name="connsiteX8" fmla="*/ 3814761 w 10783615"/>
              <a:gd name="connsiteY8" fmla="*/ 0 h 2848303"/>
              <a:gd name="connsiteX9" fmla="*/ 4191321 w 10783615"/>
              <a:gd name="connsiteY9" fmla="*/ 0 h 2848303"/>
              <a:gd name="connsiteX10" fmla="*/ 4509818 w 10783615"/>
              <a:gd name="connsiteY10" fmla="*/ 0 h 2848303"/>
              <a:gd name="connsiteX11" fmla="*/ 5318308 w 10783615"/>
              <a:gd name="connsiteY11" fmla="*/ 0 h 2848303"/>
              <a:gd name="connsiteX12" fmla="*/ 5832801 w 10783615"/>
              <a:gd name="connsiteY12" fmla="*/ 0 h 2848303"/>
              <a:gd name="connsiteX13" fmla="*/ 6347295 w 10783615"/>
              <a:gd name="connsiteY13" fmla="*/ 0 h 2848303"/>
              <a:gd name="connsiteX14" fmla="*/ 6665792 w 10783615"/>
              <a:gd name="connsiteY14" fmla="*/ 0 h 2848303"/>
              <a:gd name="connsiteX15" fmla="*/ 7376283 w 10783615"/>
              <a:gd name="connsiteY15" fmla="*/ 0 h 2848303"/>
              <a:gd name="connsiteX16" fmla="*/ 8184774 w 10783615"/>
              <a:gd name="connsiteY16" fmla="*/ 0 h 2848303"/>
              <a:gd name="connsiteX17" fmla="*/ 8993264 w 10783615"/>
              <a:gd name="connsiteY17" fmla="*/ 0 h 2848303"/>
              <a:gd name="connsiteX18" fmla="*/ 9703755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49118 h 2848303"/>
              <a:gd name="connsiteX22" fmla="*/ 10783615 w 10783615"/>
              <a:gd name="connsiteY22" fmla="*/ 1403497 h 2848303"/>
              <a:gd name="connsiteX23" fmla="*/ 10783615 w 10783615"/>
              <a:gd name="connsiteY23" fmla="*/ 1940492 h 2848303"/>
              <a:gd name="connsiteX24" fmla="*/ 10783615 w 10783615"/>
              <a:gd name="connsiteY24" fmla="*/ 2456832 h 2848303"/>
              <a:gd name="connsiteX25" fmla="*/ 10291748 w 10783615"/>
              <a:gd name="connsiteY25" fmla="*/ 2848303 h 2848303"/>
              <a:gd name="connsiteX26" fmla="*/ 9581256 w 10783615"/>
              <a:gd name="connsiteY26" fmla="*/ 2848303 h 2848303"/>
              <a:gd name="connsiteX27" fmla="*/ 9164761 w 10783615"/>
              <a:gd name="connsiteY27" fmla="*/ 2848303 h 2848303"/>
              <a:gd name="connsiteX28" fmla="*/ 8846266 w 10783615"/>
              <a:gd name="connsiteY28" fmla="*/ 2848303 h 2848303"/>
              <a:gd name="connsiteX29" fmla="*/ 8331772 w 10783615"/>
              <a:gd name="connsiteY29" fmla="*/ 2848303 h 2848303"/>
              <a:gd name="connsiteX30" fmla="*/ 7621280 w 10783615"/>
              <a:gd name="connsiteY30" fmla="*/ 2848303 h 2848303"/>
              <a:gd name="connsiteX31" fmla="*/ 7008787 w 10783615"/>
              <a:gd name="connsiteY31" fmla="*/ 2848303 h 2848303"/>
              <a:gd name="connsiteX32" fmla="*/ 6592293 w 10783615"/>
              <a:gd name="connsiteY32" fmla="*/ 2848303 h 2848303"/>
              <a:gd name="connsiteX33" fmla="*/ 6273796 w 10783615"/>
              <a:gd name="connsiteY33" fmla="*/ 2848303 h 2848303"/>
              <a:gd name="connsiteX34" fmla="*/ 5465306 w 10783615"/>
              <a:gd name="connsiteY34" fmla="*/ 2848303 h 2848303"/>
              <a:gd name="connsiteX35" fmla="*/ 4950813 w 10783615"/>
              <a:gd name="connsiteY35" fmla="*/ 2848303 h 2848303"/>
              <a:gd name="connsiteX36" fmla="*/ 4240321 w 10783615"/>
              <a:gd name="connsiteY36" fmla="*/ 2848303 h 2848303"/>
              <a:gd name="connsiteX37" fmla="*/ 3921824 w 10783615"/>
              <a:gd name="connsiteY37" fmla="*/ 2848303 h 2848303"/>
              <a:gd name="connsiteX38" fmla="*/ 3505330 w 10783615"/>
              <a:gd name="connsiteY38" fmla="*/ 2848303 h 2848303"/>
              <a:gd name="connsiteX39" fmla="*/ 2794838 w 10783615"/>
              <a:gd name="connsiteY39" fmla="*/ 2848303 h 2848303"/>
              <a:gd name="connsiteX40" fmla="*/ 2378343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1940492 h 2848303"/>
              <a:gd name="connsiteX46" fmla="*/ 0 w 10783615"/>
              <a:gd name="connsiteY46" fmla="*/ 1444805 h 2848303"/>
              <a:gd name="connsiteX47" fmla="*/ 0 w 10783615"/>
              <a:gd name="connsiteY47" fmla="*/ 969771 h 2848303"/>
              <a:gd name="connsiteX48" fmla="*/ 0 w 10783615"/>
              <a:gd name="connsiteY48" fmla="*/ 391470 h 2848303"/>
              <a:gd name="connsiteX0" fmla="*/ 0 w 10783615"/>
              <a:gd name="connsiteY0" fmla="*/ 391470 h 2848303"/>
              <a:gd name="connsiteX1" fmla="*/ 491866 w 10783615"/>
              <a:gd name="connsiteY1" fmla="*/ 0 h 2848303"/>
              <a:gd name="connsiteX2" fmla="*/ 1006360 w 10783615"/>
              <a:gd name="connsiteY2" fmla="*/ 0 h 2848303"/>
              <a:gd name="connsiteX3" fmla="*/ 1716851 w 10783615"/>
              <a:gd name="connsiteY3" fmla="*/ 0 h 2848303"/>
              <a:gd name="connsiteX4" fmla="*/ 2035348 w 10783615"/>
              <a:gd name="connsiteY4" fmla="*/ 0 h 2848303"/>
              <a:gd name="connsiteX5" fmla="*/ 2745839 w 10783615"/>
              <a:gd name="connsiteY5" fmla="*/ 0 h 2848303"/>
              <a:gd name="connsiteX6" fmla="*/ 3064335 w 10783615"/>
              <a:gd name="connsiteY6" fmla="*/ 0 h 2848303"/>
              <a:gd name="connsiteX7" fmla="*/ 3774827 w 10783615"/>
              <a:gd name="connsiteY7" fmla="*/ 0 h 2848303"/>
              <a:gd name="connsiteX8" fmla="*/ 4387319 w 10783615"/>
              <a:gd name="connsiteY8" fmla="*/ 0 h 2848303"/>
              <a:gd name="connsiteX9" fmla="*/ 4901813 w 10783615"/>
              <a:gd name="connsiteY9" fmla="*/ 0 h 2848303"/>
              <a:gd name="connsiteX10" fmla="*/ 5514306 w 10783615"/>
              <a:gd name="connsiteY10" fmla="*/ 0 h 2848303"/>
              <a:gd name="connsiteX11" fmla="*/ 6224797 w 10783615"/>
              <a:gd name="connsiteY11" fmla="*/ 0 h 2848303"/>
              <a:gd name="connsiteX12" fmla="*/ 6837290 w 10783615"/>
              <a:gd name="connsiteY12" fmla="*/ 0 h 2848303"/>
              <a:gd name="connsiteX13" fmla="*/ 7253785 w 10783615"/>
              <a:gd name="connsiteY13" fmla="*/ 0 h 2848303"/>
              <a:gd name="connsiteX14" fmla="*/ 7670280 w 10783615"/>
              <a:gd name="connsiteY14" fmla="*/ 0 h 2848303"/>
              <a:gd name="connsiteX15" fmla="*/ 8086774 w 10783615"/>
              <a:gd name="connsiteY15" fmla="*/ 0 h 2848303"/>
              <a:gd name="connsiteX16" fmla="*/ 8503269 w 10783615"/>
              <a:gd name="connsiteY16" fmla="*/ 0 h 2848303"/>
              <a:gd name="connsiteX17" fmla="*/ 9213761 w 10783615"/>
              <a:gd name="connsiteY17" fmla="*/ 0 h 2848303"/>
              <a:gd name="connsiteX18" fmla="*/ 9630256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28464 h 2848303"/>
              <a:gd name="connsiteX22" fmla="*/ 10783615 w 10783615"/>
              <a:gd name="connsiteY22" fmla="*/ 1465458 h 2848303"/>
              <a:gd name="connsiteX23" fmla="*/ 10783615 w 10783615"/>
              <a:gd name="connsiteY23" fmla="*/ 2002452 h 2848303"/>
              <a:gd name="connsiteX24" fmla="*/ 10783615 w 10783615"/>
              <a:gd name="connsiteY24" fmla="*/ 2456832 h 2848303"/>
              <a:gd name="connsiteX25" fmla="*/ 10291748 w 10783615"/>
              <a:gd name="connsiteY25" fmla="*/ 2848303 h 2848303"/>
              <a:gd name="connsiteX26" fmla="*/ 9973251 w 10783615"/>
              <a:gd name="connsiteY26" fmla="*/ 2848303 h 2848303"/>
              <a:gd name="connsiteX27" fmla="*/ 9654756 w 10783615"/>
              <a:gd name="connsiteY27" fmla="*/ 2848303 h 2848303"/>
              <a:gd name="connsiteX28" fmla="*/ 9336259 w 10783615"/>
              <a:gd name="connsiteY28" fmla="*/ 2848303 h 2848303"/>
              <a:gd name="connsiteX29" fmla="*/ 9017763 w 10783615"/>
              <a:gd name="connsiteY29" fmla="*/ 2848303 h 2848303"/>
              <a:gd name="connsiteX30" fmla="*/ 8503269 w 10783615"/>
              <a:gd name="connsiteY30" fmla="*/ 2848303 h 2848303"/>
              <a:gd name="connsiteX31" fmla="*/ 7890777 w 10783615"/>
              <a:gd name="connsiteY31" fmla="*/ 2848303 h 2848303"/>
              <a:gd name="connsiteX32" fmla="*/ 7082287 w 10783615"/>
              <a:gd name="connsiteY32" fmla="*/ 2848303 h 2848303"/>
              <a:gd name="connsiteX33" fmla="*/ 6469794 w 10783615"/>
              <a:gd name="connsiteY33" fmla="*/ 2848303 h 2848303"/>
              <a:gd name="connsiteX34" fmla="*/ 6151298 w 10783615"/>
              <a:gd name="connsiteY34" fmla="*/ 2848303 h 2848303"/>
              <a:gd name="connsiteX35" fmla="*/ 5440806 w 10783615"/>
              <a:gd name="connsiteY35" fmla="*/ 2848303 h 2848303"/>
              <a:gd name="connsiteX36" fmla="*/ 5024311 w 10783615"/>
              <a:gd name="connsiteY36" fmla="*/ 2848303 h 2848303"/>
              <a:gd name="connsiteX37" fmla="*/ 4313820 w 10783615"/>
              <a:gd name="connsiteY37" fmla="*/ 2848303 h 2848303"/>
              <a:gd name="connsiteX38" fmla="*/ 3701327 w 10783615"/>
              <a:gd name="connsiteY38" fmla="*/ 2848303 h 2848303"/>
              <a:gd name="connsiteX39" fmla="*/ 3284832 w 10783615"/>
              <a:gd name="connsiteY39" fmla="*/ 2848303 h 2848303"/>
              <a:gd name="connsiteX40" fmla="*/ 2476342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2002452 h 2848303"/>
              <a:gd name="connsiteX46" fmla="*/ 0 w 10783615"/>
              <a:gd name="connsiteY46" fmla="*/ 1506766 h 2848303"/>
              <a:gd name="connsiteX47" fmla="*/ 0 w 10783615"/>
              <a:gd name="connsiteY47" fmla="*/ 949118 h 2848303"/>
              <a:gd name="connsiteX48" fmla="*/ 0 w 10783615"/>
              <a:gd name="connsiteY48" fmla="*/ 391470 h 2848303"/>
              <a:gd name="connsiteX0" fmla="*/ 0 w 10783615"/>
              <a:gd name="connsiteY0" fmla="*/ 391470 h 2848303"/>
              <a:gd name="connsiteX1" fmla="*/ 491866 w 10783615"/>
              <a:gd name="connsiteY1" fmla="*/ 0 h 2848303"/>
              <a:gd name="connsiteX2" fmla="*/ 810363 w 10783615"/>
              <a:gd name="connsiteY2" fmla="*/ 0 h 2848303"/>
              <a:gd name="connsiteX3" fmla="*/ 1520853 w 10783615"/>
              <a:gd name="connsiteY3" fmla="*/ 0 h 2848303"/>
              <a:gd name="connsiteX4" fmla="*/ 2231345 w 10783615"/>
              <a:gd name="connsiteY4" fmla="*/ 0 h 2848303"/>
              <a:gd name="connsiteX5" fmla="*/ 2549842 w 10783615"/>
              <a:gd name="connsiteY5" fmla="*/ 0 h 2848303"/>
              <a:gd name="connsiteX6" fmla="*/ 2868337 w 10783615"/>
              <a:gd name="connsiteY6" fmla="*/ 0 h 2848303"/>
              <a:gd name="connsiteX7" fmla="*/ 3480830 w 10783615"/>
              <a:gd name="connsiteY7" fmla="*/ 0 h 2848303"/>
              <a:gd name="connsiteX8" fmla="*/ 3821866 w 10783615"/>
              <a:gd name="connsiteY8" fmla="*/ 0 h 2848303"/>
              <a:gd name="connsiteX9" fmla="*/ 4191321 w 10783615"/>
              <a:gd name="connsiteY9" fmla="*/ 0 h 2848303"/>
              <a:gd name="connsiteX10" fmla="*/ 4509818 w 10783615"/>
              <a:gd name="connsiteY10" fmla="*/ 0 h 2848303"/>
              <a:gd name="connsiteX11" fmla="*/ 5318308 w 10783615"/>
              <a:gd name="connsiteY11" fmla="*/ 0 h 2848303"/>
              <a:gd name="connsiteX12" fmla="*/ 5832801 w 10783615"/>
              <a:gd name="connsiteY12" fmla="*/ 0 h 2848303"/>
              <a:gd name="connsiteX13" fmla="*/ 6347295 w 10783615"/>
              <a:gd name="connsiteY13" fmla="*/ 0 h 2848303"/>
              <a:gd name="connsiteX14" fmla="*/ 6665792 w 10783615"/>
              <a:gd name="connsiteY14" fmla="*/ 0 h 2848303"/>
              <a:gd name="connsiteX15" fmla="*/ 7376283 w 10783615"/>
              <a:gd name="connsiteY15" fmla="*/ 0 h 2848303"/>
              <a:gd name="connsiteX16" fmla="*/ 8184774 w 10783615"/>
              <a:gd name="connsiteY16" fmla="*/ 0 h 2848303"/>
              <a:gd name="connsiteX17" fmla="*/ 8993264 w 10783615"/>
              <a:gd name="connsiteY17" fmla="*/ 0 h 2848303"/>
              <a:gd name="connsiteX18" fmla="*/ 9703755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49118 h 2848303"/>
              <a:gd name="connsiteX22" fmla="*/ 10783615 w 10783615"/>
              <a:gd name="connsiteY22" fmla="*/ 1403497 h 2848303"/>
              <a:gd name="connsiteX23" fmla="*/ 10783615 w 10783615"/>
              <a:gd name="connsiteY23" fmla="*/ 1940492 h 2848303"/>
              <a:gd name="connsiteX24" fmla="*/ 10783615 w 10783615"/>
              <a:gd name="connsiteY24" fmla="*/ 2456832 h 2848303"/>
              <a:gd name="connsiteX25" fmla="*/ 10291748 w 10783615"/>
              <a:gd name="connsiteY25" fmla="*/ 2848303 h 2848303"/>
              <a:gd name="connsiteX26" fmla="*/ 9581256 w 10783615"/>
              <a:gd name="connsiteY26" fmla="*/ 2848303 h 2848303"/>
              <a:gd name="connsiteX27" fmla="*/ 9164761 w 10783615"/>
              <a:gd name="connsiteY27" fmla="*/ 2848303 h 2848303"/>
              <a:gd name="connsiteX28" fmla="*/ 8846266 w 10783615"/>
              <a:gd name="connsiteY28" fmla="*/ 2848303 h 2848303"/>
              <a:gd name="connsiteX29" fmla="*/ 8331772 w 10783615"/>
              <a:gd name="connsiteY29" fmla="*/ 2848303 h 2848303"/>
              <a:gd name="connsiteX30" fmla="*/ 7621280 w 10783615"/>
              <a:gd name="connsiteY30" fmla="*/ 2848303 h 2848303"/>
              <a:gd name="connsiteX31" fmla="*/ 7008787 w 10783615"/>
              <a:gd name="connsiteY31" fmla="*/ 2848303 h 2848303"/>
              <a:gd name="connsiteX32" fmla="*/ 6592293 w 10783615"/>
              <a:gd name="connsiteY32" fmla="*/ 2848303 h 2848303"/>
              <a:gd name="connsiteX33" fmla="*/ 6273796 w 10783615"/>
              <a:gd name="connsiteY33" fmla="*/ 2848303 h 2848303"/>
              <a:gd name="connsiteX34" fmla="*/ 5465306 w 10783615"/>
              <a:gd name="connsiteY34" fmla="*/ 2848303 h 2848303"/>
              <a:gd name="connsiteX35" fmla="*/ 4950813 w 10783615"/>
              <a:gd name="connsiteY35" fmla="*/ 2848303 h 2848303"/>
              <a:gd name="connsiteX36" fmla="*/ 4240321 w 10783615"/>
              <a:gd name="connsiteY36" fmla="*/ 2848303 h 2848303"/>
              <a:gd name="connsiteX37" fmla="*/ 3921824 w 10783615"/>
              <a:gd name="connsiteY37" fmla="*/ 2848303 h 2848303"/>
              <a:gd name="connsiteX38" fmla="*/ 3505330 w 10783615"/>
              <a:gd name="connsiteY38" fmla="*/ 2848303 h 2848303"/>
              <a:gd name="connsiteX39" fmla="*/ 2794838 w 10783615"/>
              <a:gd name="connsiteY39" fmla="*/ 2848303 h 2848303"/>
              <a:gd name="connsiteX40" fmla="*/ 2378343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1940492 h 2848303"/>
              <a:gd name="connsiteX46" fmla="*/ 0 w 10783615"/>
              <a:gd name="connsiteY46" fmla="*/ 1444805 h 2848303"/>
              <a:gd name="connsiteX47" fmla="*/ 0 w 10783615"/>
              <a:gd name="connsiteY47" fmla="*/ 969771 h 2848303"/>
              <a:gd name="connsiteX48" fmla="*/ 0 w 10783615"/>
              <a:gd name="connsiteY48" fmla="*/ 391470 h 28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83615" h="2848303" fill="none" extrusionOk="0">
                <a:moveTo>
                  <a:pt x="0" y="391470"/>
                </a:moveTo>
                <a:cubicBezTo>
                  <a:pt x="-70867" y="214170"/>
                  <a:pt x="232225" y="-51873"/>
                  <a:pt x="491866" y="0"/>
                </a:cubicBezTo>
                <a:cubicBezTo>
                  <a:pt x="542716" y="5062"/>
                  <a:pt x="707136" y="38513"/>
                  <a:pt x="810363" y="0"/>
                </a:cubicBezTo>
                <a:cubicBezTo>
                  <a:pt x="806986" y="-20389"/>
                  <a:pt x="1221719" y="-86767"/>
                  <a:pt x="1520853" y="0"/>
                </a:cubicBezTo>
                <a:cubicBezTo>
                  <a:pt x="1738585" y="-18597"/>
                  <a:pt x="2045456" y="-12976"/>
                  <a:pt x="2231345" y="0"/>
                </a:cubicBezTo>
                <a:cubicBezTo>
                  <a:pt x="2467639" y="12391"/>
                  <a:pt x="2480124" y="-9389"/>
                  <a:pt x="2549842" y="0"/>
                </a:cubicBezTo>
                <a:cubicBezTo>
                  <a:pt x="2656847" y="17186"/>
                  <a:pt x="2759532" y="47745"/>
                  <a:pt x="2868337" y="0"/>
                </a:cubicBezTo>
                <a:cubicBezTo>
                  <a:pt x="2982941" y="28599"/>
                  <a:pt x="3309390" y="-42079"/>
                  <a:pt x="3480830" y="0"/>
                </a:cubicBezTo>
                <a:cubicBezTo>
                  <a:pt x="3573039" y="-9767"/>
                  <a:pt x="3709786" y="-17353"/>
                  <a:pt x="3814761" y="0"/>
                </a:cubicBezTo>
                <a:cubicBezTo>
                  <a:pt x="3896367" y="16026"/>
                  <a:pt x="4063004" y="-11965"/>
                  <a:pt x="4191321" y="0"/>
                </a:cubicBezTo>
                <a:cubicBezTo>
                  <a:pt x="4499269" y="2010"/>
                  <a:pt x="4395658" y="19723"/>
                  <a:pt x="4509818" y="0"/>
                </a:cubicBezTo>
                <a:cubicBezTo>
                  <a:pt x="4691757" y="8934"/>
                  <a:pt x="4973743" y="3062"/>
                  <a:pt x="5318308" y="0"/>
                </a:cubicBezTo>
                <a:cubicBezTo>
                  <a:pt x="5559035" y="-7125"/>
                  <a:pt x="5656501" y="-27081"/>
                  <a:pt x="5832801" y="0"/>
                </a:cubicBezTo>
                <a:cubicBezTo>
                  <a:pt x="6043203" y="17410"/>
                  <a:pt x="6152952" y="-55271"/>
                  <a:pt x="6347295" y="0"/>
                </a:cubicBezTo>
                <a:cubicBezTo>
                  <a:pt x="6530241" y="28498"/>
                  <a:pt x="6521727" y="-914"/>
                  <a:pt x="6665792" y="0"/>
                </a:cubicBezTo>
                <a:cubicBezTo>
                  <a:pt x="6868180" y="47425"/>
                  <a:pt x="7226844" y="-54206"/>
                  <a:pt x="7376283" y="0"/>
                </a:cubicBezTo>
                <a:cubicBezTo>
                  <a:pt x="7640926" y="29292"/>
                  <a:pt x="7880744" y="2732"/>
                  <a:pt x="8184774" y="0"/>
                </a:cubicBezTo>
                <a:cubicBezTo>
                  <a:pt x="8394589" y="-11660"/>
                  <a:pt x="8715726" y="10804"/>
                  <a:pt x="8993264" y="0"/>
                </a:cubicBezTo>
                <a:cubicBezTo>
                  <a:pt x="9320901" y="-18789"/>
                  <a:pt x="9496829" y="24846"/>
                  <a:pt x="9703755" y="0"/>
                </a:cubicBezTo>
                <a:cubicBezTo>
                  <a:pt x="9933387" y="-17999"/>
                  <a:pt x="10030166" y="-15742"/>
                  <a:pt x="10291748" y="0"/>
                </a:cubicBezTo>
                <a:cubicBezTo>
                  <a:pt x="10488632" y="49867"/>
                  <a:pt x="10697836" y="138224"/>
                  <a:pt x="10783615" y="391470"/>
                </a:cubicBezTo>
                <a:cubicBezTo>
                  <a:pt x="10846080" y="501665"/>
                  <a:pt x="10776799" y="794720"/>
                  <a:pt x="10783615" y="949118"/>
                </a:cubicBezTo>
                <a:cubicBezTo>
                  <a:pt x="10845921" y="1070206"/>
                  <a:pt x="10734763" y="1245400"/>
                  <a:pt x="10783615" y="1403497"/>
                </a:cubicBezTo>
                <a:cubicBezTo>
                  <a:pt x="10817002" y="1597558"/>
                  <a:pt x="10879563" y="1791518"/>
                  <a:pt x="10783615" y="1940492"/>
                </a:cubicBezTo>
                <a:cubicBezTo>
                  <a:pt x="10738246" y="2120884"/>
                  <a:pt x="10734852" y="2212417"/>
                  <a:pt x="10783615" y="2456832"/>
                </a:cubicBezTo>
                <a:cubicBezTo>
                  <a:pt x="10800910" y="2627993"/>
                  <a:pt x="10573144" y="2827774"/>
                  <a:pt x="10291748" y="2848303"/>
                </a:cubicBezTo>
                <a:cubicBezTo>
                  <a:pt x="10127124" y="2889350"/>
                  <a:pt x="9831700" y="2836335"/>
                  <a:pt x="9581256" y="2848303"/>
                </a:cubicBezTo>
                <a:cubicBezTo>
                  <a:pt x="9398597" y="2834959"/>
                  <a:pt x="9346532" y="2823987"/>
                  <a:pt x="9164761" y="2848303"/>
                </a:cubicBezTo>
                <a:cubicBezTo>
                  <a:pt x="8985894" y="2857674"/>
                  <a:pt x="8992444" y="2857142"/>
                  <a:pt x="8846266" y="2848303"/>
                </a:cubicBezTo>
                <a:cubicBezTo>
                  <a:pt x="8720031" y="2806626"/>
                  <a:pt x="8497789" y="2814692"/>
                  <a:pt x="8331772" y="2848303"/>
                </a:cubicBezTo>
                <a:cubicBezTo>
                  <a:pt x="8222293" y="2820861"/>
                  <a:pt x="7817339" y="2841572"/>
                  <a:pt x="7621280" y="2848303"/>
                </a:cubicBezTo>
                <a:cubicBezTo>
                  <a:pt x="7439218" y="2870283"/>
                  <a:pt x="7278374" y="2900380"/>
                  <a:pt x="7008787" y="2848303"/>
                </a:cubicBezTo>
                <a:cubicBezTo>
                  <a:pt x="6730755" y="2838528"/>
                  <a:pt x="6735391" y="2845140"/>
                  <a:pt x="6592293" y="2848303"/>
                </a:cubicBezTo>
                <a:cubicBezTo>
                  <a:pt x="6449844" y="2836950"/>
                  <a:pt x="6406809" y="2847215"/>
                  <a:pt x="6273796" y="2848303"/>
                </a:cubicBezTo>
                <a:cubicBezTo>
                  <a:pt x="6101212" y="2903207"/>
                  <a:pt x="5730874" y="2835354"/>
                  <a:pt x="5465306" y="2848303"/>
                </a:cubicBezTo>
                <a:cubicBezTo>
                  <a:pt x="5181361" y="2853183"/>
                  <a:pt x="5119063" y="2827143"/>
                  <a:pt x="4950813" y="2848303"/>
                </a:cubicBezTo>
                <a:cubicBezTo>
                  <a:pt x="4851104" y="2887617"/>
                  <a:pt x="4438836" y="2802214"/>
                  <a:pt x="4240321" y="2848303"/>
                </a:cubicBezTo>
                <a:cubicBezTo>
                  <a:pt x="4035120" y="2812100"/>
                  <a:pt x="3998691" y="2857980"/>
                  <a:pt x="3921824" y="2848303"/>
                </a:cubicBezTo>
                <a:cubicBezTo>
                  <a:pt x="3876315" y="2861693"/>
                  <a:pt x="3623243" y="2872451"/>
                  <a:pt x="3505330" y="2848303"/>
                </a:cubicBezTo>
                <a:cubicBezTo>
                  <a:pt x="3388945" y="2904436"/>
                  <a:pt x="2942101" y="2933340"/>
                  <a:pt x="2794838" y="2848303"/>
                </a:cubicBezTo>
                <a:cubicBezTo>
                  <a:pt x="2603331" y="2800352"/>
                  <a:pt x="2546750" y="2854361"/>
                  <a:pt x="2378343" y="2848303"/>
                </a:cubicBezTo>
                <a:cubicBezTo>
                  <a:pt x="2251220" y="2826587"/>
                  <a:pt x="2165228" y="2826598"/>
                  <a:pt x="1961848" y="2848303"/>
                </a:cubicBezTo>
                <a:cubicBezTo>
                  <a:pt x="1795776" y="2858588"/>
                  <a:pt x="1562396" y="2803076"/>
                  <a:pt x="1251357" y="2848303"/>
                </a:cubicBezTo>
                <a:cubicBezTo>
                  <a:pt x="1008698" y="2862555"/>
                  <a:pt x="795089" y="2828597"/>
                  <a:pt x="491866" y="2848303"/>
                </a:cubicBezTo>
                <a:cubicBezTo>
                  <a:pt x="188421" y="2875716"/>
                  <a:pt x="38554" y="2653264"/>
                  <a:pt x="0" y="2456832"/>
                </a:cubicBezTo>
                <a:cubicBezTo>
                  <a:pt x="11770" y="2331253"/>
                  <a:pt x="-12909" y="2029120"/>
                  <a:pt x="0" y="1940492"/>
                </a:cubicBezTo>
                <a:cubicBezTo>
                  <a:pt x="23871" y="1908947"/>
                  <a:pt x="-62840" y="1620834"/>
                  <a:pt x="0" y="1444805"/>
                </a:cubicBezTo>
                <a:cubicBezTo>
                  <a:pt x="26643" y="1221267"/>
                  <a:pt x="52228" y="1138173"/>
                  <a:pt x="0" y="969771"/>
                </a:cubicBezTo>
                <a:cubicBezTo>
                  <a:pt x="-48950" y="847543"/>
                  <a:pt x="38983" y="667316"/>
                  <a:pt x="0" y="391470"/>
                </a:cubicBezTo>
                <a:close/>
              </a:path>
              <a:path w="10783615" h="2848303" stroke="0" extrusionOk="0">
                <a:moveTo>
                  <a:pt x="0" y="391470"/>
                </a:moveTo>
                <a:cubicBezTo>
                  <a:pt x="-168462" y="81825"/>
                  <a:pt x="175149" y="39178"/>
                  <a:pt x="491866" y="0"/>
                </a:cubicBezTo>
                <a:cubicBezTo>
                  <a:pt x="628730" y="26423"/>
                  <a:pt x="881658" y="15172"/>
                  <a:pt x="1006360" y="0"/>
                </a:cubicBezTo>
                <a:cubicBezTo>
                  <a:pt x="1114497" y="63481"/>
                  <a:pt x="1318633" y="32950"/>
                  <a:pt x="1716851" y="0"/>
                </a:cubicBezTo>
                <a:cubicBezTo>
                  <a:pt x="2109307" y="49891"/>
                  <a:pt x="1874457" y="-50084"/>
                  <a:pt x="2035348" y="0"/>
                </a:cubicBezTo>
                <a:cubicBezTo>
                  <a:pt x="2219312" y="45654"/>
                  <a:pt x="2536843" y="42104"/>
                  <a:pt x="2745839" y="0"/>
                </a:cubicBezTo>
                <a:cubicBezTo>
                  <a:pt x="2970888" y="19854"/>
                  <a:pt x="2938812" y="3963"/>
                  <a:pt x="3064335" y="0"/>
                </a:cubicBezTo>
                <a:cubicBezTo>
                  <a:pt x="3110586" y="100750"/>
                  <a:pt x="3518436" y="80889"/>
                  <a:pt x="3774827" y="0"/>
                </a:cubicBezTo>
                <a:cubicBezTo>
                  <a:pt x="4131919" y="-19091"/>
                  <a:pt x="4148887" y="2655"/>
                  <a:pt x="4387319" y="0"/>
                </a:cubicBezTo>
                <a:cubicBezTo>
                  <a:pt x="4610312" y="-10211"/>
                  <a:pt x="4686315" y="-15854"/>
                  <a:pt x="4901813" y="0"/>
                </a:cubicBezTo>
                <a:cubicBezTo>
                  <a:pt x="5084806" y="-55324"/>
                  <a:pt x="5376520" y="34551"/>
                  <a:pt x="5514306" y="0"/>
                </a:cubicBezTo>
                <a:cubicBezTo>
                  <a:pt x="5604521" y="-35635"/>
                  <a:pt x="5825249" y="-29607"/>
                  <a:pt x="6224797" y="0"/>
                </a:cubicBezTo>
                <a:cubicBezTo>
                  <a:pt x="6568233" y="41765"/>
                  <a:pt x="6541089" y="1373"/>
                  <a:pt x="6837290" y="0"/>
                </a:cubicBezTo>
                <a:cubicBezTo>
                  <a:pt x="7150633" y="3539"/>
                  <a:pt x="7120070" y="211"/>
                  <a:pt x="7253785" y="0"/>
                </a:cubicBezTo>
                <a:cubicBezTo>
                  <a:pt x="7372658" y="9955"/>
                  <a:pt x="7575861" y="262"/>
                  <a:pt x="7670280" y="0"/>
                </a:cubicBezTo>
                <a:cubicBezTo>
                  <a:pt x="7714706" y="8700"/>
                  <a:pt x="7906111" y="-5799"/>
                  <a:pt x="8086774" y="0"/>
                </a:cubicBezTo>
                <a:cubicBezTo>
                  <a:pt x="8232897" y="-15888"/>
                  <a:pt x="8296349" y="19204"/>
                  <a:pt x="8503269" y="0"/>
                </a:cubicBezTo>
                <a:cubicBezTo>
                  <a:pt x="8664949" y="37060"/>
                  <a:pt x="8956749" y="37325"/>
                  <a:pt x="9213761" y="0"/>
                </a:cubicBezTo>
                <a:cubicBezTo>
                  <a:pt x="9369087" y="4287"/>
                  <a:pt x="9512419" y="-17609"/>
                  <a:pt x="9630256" y="0"/>
                </a:cubicBezTo>
                <a:cubicBezTo>
                  <a:pt x="9726687" y="-104145"/>
                  <a:pt x="10019999" y="59652"/>
                  <a:pt x="10291748" y="0"/>
                </a:cubicBezTo>
                <a:cubicBezTo>
                  <a:pt x="10521846" y="82452"/>
                  <a:pt x="10861924" y="165011"/>
                  <a:pt x="10783615" y="391470"/>
                </a:cubicBezTo>
                <a:cubicBezTo>
                  <a:pt x="10792285" y="469614"/>
                  <a:pt x="10779429" y="816436"/>
                  <a:pt x="10783615" y="928464"/>
                </a:cubicBezTo>
                <a:cubicBezTo>
                  <a:pt x="10840146" y="1091315"/>
                  <a:pt x="10822193" y="1336831"/>
                  <a:pt x="10783615" y="1465458"/>
                </a:cubicBezTo>
                <a:cubicBezTo>
                  <a:pt x="10740789" y="1649692"/>
                  <a:pt x="10801570" y="1808513"/>
                  <a:pt x="10783615" y="2002452"/>
                </a:cubicBezTo>
                <a:cubicBezTo>
                  <a:pt x="10795633" y="2192338"/>
                  <a:pt x="10802910" y="2404578"/>
                  <a:pt x="10783615" y="2456832"/>
                </a:cubicBezTo>
                <a:cubicBezTo>
                  <a:pt x="10748110" y="2592174"/>
                  <a:pt x="10579487" y="2911630"/>
                  <a:pt x="10291748" y="2848303"/>
                </a:cubicBezTo>
                <a:cubicBezTo>
                  <a:pt x="10234818" y="2839276"/>
                  <a:pt x="10025616" y="2840481"/>
                  <a:pt x="9973251" y="2848303"/>
                </a:cubicBezTo>
                <a:cubicBezTo>
                  <a:pt x="9927501" y="2851497"/>
                  <a:pt x="9768789" y="2852286"/>
                  <a:pt x="9654756" y="2848303"/>
                </a:cubicBezTo>
                <a:cubicBezTo>
                  <a:pt x="9512794" y="2833638"/>
                  <a:pt x="9437402" y="2817163"/>
                  <a:pt x="9336259" y="2848303"/>
                </a:cubicBezTo>
                <a:cubicBezTo>
                  <a:pt x="9222398" y="2876387"/>
                  <a:pt x="9161009" y="2825292"/>
                  <a:pt x="9017763" y="2848303"/>
                </a:cubicBezTo>
                <a:cubicBezTo>
                  <a:pt x="8860900" y="2870644"/>
                  <a:pt x="8679993" y="2909368"/>
                  <a:pt x="8503269" y="2848303"/>
                </a:cubicBezTo>
                <a:cubicBezTo>
                  <a:pt x="8356796" y="2873021"/>
                  <a:pt x="8171383" y="2749955"/>
                  <a:pt x="7890777" y="2848303"/>
                </a:cubicBezTo>
                <a:cubicBezTo>
                  <a:pt x="7627102" y="2849676"/>
                  <a:pt x="7433709" y="2898210"/>
                  <a:pt x="7082287" y="2848303"/>
                </a:cubicBezTo>
                <a:cubicBezTo>
                  <a:pt x="6689108" y="2837435"/>
                  <a:pt x="6613292" y="2841421"/>
                  <a:pt x="6469794" y="2848303"/>
                </a:cubicBezTo>
                <a:cubicBezTo>
                  <a:pt x="6350716" y="2848570"/>
                  <a:pt x="6273592" y="2846664"/>
                  <a:pt x="6151298" y="2848303"/>
                </a:cubicBezTo>
                <a:cubicBezTo>
                  <a:pt x="6122462" y="2760619"/>
                  <a:pt x="5811465" y="2933779"/>
                  <a:pt x="5440806" y="2848303"/>
                </a:cubicBezTo>
                <a:cubicBezTo>
                  <a:pt x="5107394" y="2850443"/>
                  <a:pt x="5139370" y="2855491"/>
                  <a:pt x="5024311" y="2848303"/>
                </a:cubicBezTo>
                <a:cubicBezTo>
                  <a:pt x="4875073" y="2825652"/>
                  <a:pt x="4522611" y="2906999"/>
                  <a:pt x="4313820" y="2848303"/>
                </a:cubicBezTo>
                <a:cubicBezTo>
                  <a:pt x="4128151" y="2899612"/>
                  <a:pt x="3849605" y="2898752"/>
                  <a:pt x="3701327" y="2848303"/>
                </a:cubicBezTo>
                <a:cubicBezTo>
                  <a:pt x="3531200" y="2834184"/>
                  <a:pt x="3490472" y="2836201"/>
                  <a:pt x="3284832" y="2848303"/>
                </a:cubicBezTo>
                <a:cubicBezTo>
                  <a:pt x="3102901" y="2913818"/>
                  <a:pt x="2704089" y="2851547"/>
                  <a:pt x="2476342" y="2848303"/>
                </a:cubicBezTo>
                <a:cubicBezTo>
                  <a:pt x="2275503" y="2846564"/>
                  <a:pt x="2127072" y="2844118"/>
                  <a:pt x="1961848" y="2848303"/>
                </a:cubicBezTo>
                <a:cubicBezTo>
                  <a:pt x="1744185" y="2900159"/>
                  <a:pt x="1535314" y="2833977"/>
                  <a:pt x="1251357" y="2848303"/>
                </a:cubicBezTo>
                <a:cubicBezTo>
                  <a:pt x="952174" y="2837201"/>
                  <a:pt x="746026" y="2860457"/>
                  <a:pt x="491866" y="2848303"/>
                </a:cubicBezTo>
                <a:cubicBezTo>
                  <a:pt x="247117" y="2887213"/>
                  <a:pt x="75990" y="2743559"/>
                  <a:pt x="0" y="2456832"/>
                </a:cubicBezTo>
                <a:cubicBezTo>
                  <a:pt x="24133" y="2373875"/>
                  <a:pt x="-13495" y="2231571"/>
                  <a:pt x="0" y="2002452"/>
                </a:cubicBezTo>
                <a:cubicBezTo>
                  <a:pt x="17168" y="1837999"/>
                  <a:pt x="-27386" y="1673613"/>
                  <a:pt x="0" y="1506766"/>
                </a:cubicBezTo>
                <a:cubicBezTo>
                  <a:pt x="50187" y="1371811"/>
                  <a:pt x="-93857" y="1080885"/>
                  <a:pt x="0" y="949118"/>
                </a:cubicBezTo>
                <a:cubicBezTo>
                  <a:pt x="-4099" y="776530"/>
                  <a:pt x="-13445" y="495887"/>
                  <a:pt x="0" y="391470"/>
                </a:cubicBezTo>
                <a:close/>
              </a:path>
              <a:path w="10783615" h="2848303" fill="none" stroke="0" extrusionOk="0">
                <a:moveTo>
                  <a:pt x="0" y="391470"/>
                </a:moveTo>
                <a:cubicBezTo>
                  <a:pt x="-101479" y="73764"/>
                  <a:pt x="219675" y="26744"/>
                  <a:pt x="491866" y="0"/>
                </a:cubicBezTo>
                <a:cubicBezTo>
                  <a:pt x="545355" y="-17009"/>
                  <a:pt x="703991" y="-6516"/>
                  <a:pt x="810363" y="0"/>
                </a:cubicBezTo>
                <a:cubicBezTo>
                  <a:pt x="861152" y="-66766"/>
                  <a:pt x="1240346" y="-1698"/>
                  <a:pt x="1520853" y="0"/>
                </a:cubicBezTo>
                <a:cubicBezTo>
                  <a:pt x="1804037" y="-2455"/>
                  <a:pt x="2022786" y="-16800"/>
                  <a:pt x="2231345" y="0"/>
                </a:cubicBezTo>
                <a:cubicBezTo>
                  <a:pt x="2467830" y="6802"/>
                  <a:pt x="2485414" y="-7208"/>
                  <a:pt x="2549842" y="0"/>
                </a:cubicBezTo>
                <a:cubicBezTo>
                  <a:pt x="2646134" y="15013"/>
                  <a:pt x="2758404" y="12213"/>
                  <a:pt x="2868337" y="0"/>
                </a:cubicBezTo>
                <a:cubicBezTo>
                  <a:pt x="3021162" y="20732"/>
                  <a:pt x="3196129" y="-6047"/>
                  <a:pt x="3480830" y="0"/>
                </a:cubicBezTo>
                <a:cubicBezTo>
                  <a:pt x="3615167" y="-8599"/>
                  <a:pt x="3664438" y="13492"/>
                  <a:pt x="3821866" y="0"/>
                </a:cubicBezTo>
                <a:cubicBezTo>
                  <a:pt x="3957197" y="-28221"/>
                  <a:pt x="4064128" y="-2465"/>
                  <a:pt x="4191321" y="0"/>
                </a:cubicBezTo>
                <a:cubicBezTo>
                  <a:pt x="4480545" y="-13510"/>
                  <a:pt x="4402716" y="427"/>
                  <a:pt x="4509818" y="0"/>
                </a:cubicBezTo>
                <a:cubicBezTo>
                  <a:pt x="4548846" y="13806"/>
                  <a:pt x="5054332" y="-59315"/>
                  <a:pt x="5318308" y="0"/>
                </a:cubicBezTo>
                <a:cubicBezTo>
                  <a:pt x="5581906" y="4988"/>
                  <a:pt x="5627175" y="6996"/>
                  <a:pt x="5832801" y="0"/>
                </a:cubicBezTo>
                <a:cubicBezTo>
                  <a:pt x="5976328" y="20736"/>
                  <a:pt x="6147689" y="-9740"/>
                  <a:pt x="6347295" y="0"/>
                </a:cubicBezTo>
                <a:cubicBezTo>
                  <a:pt x="6520481" y="18238"/>
                  <a:pt x="6521150" y="-1981"/>
                  <a:pt x="6665792" y="0"/>
                </a:cubicBezTo>
                <a:cubicBezTo>
                  <a:pt x="6889337" y="-13098"/>
                  <a:pt x="7157255" y="-83815"/>
                  <a:pt x="7376283" y="0"/>
                </a:cubicBezTo>
                <a:cubicBezTo>
                  <a:pt x="7592026" y="22284"/>
                  <a:pt x="7901733" y="19769"/>
                  <a:pt x="8184774" y="0"/>
                </a:cubicBezTo>
                <a:cubicBezTo>
                  <a:pt x="8406872" y="22748"/>
                  <a:pt x="8634269" y="62836"/>
                  <a:pt x="8993264" y="0"/>
                </a:cubicBezTo>
                <a:cubicBezTo>
                  <a:pt x="9363115" y="-34855"/>
                  <a:pt x="9499855" y="-9342"/>
                  <a:pt x="9703755" y="0"/>
                </a:cubicBezTo>
                <a:cubicBezTo>
                  <a:pt x="9944329" y="762"/>
                  <a:pt x="10003944" y="-8039"/>
                  <a:pt x="10291748" y="0"/>
                </a:cubicBezTo>
                <a:cubicBezTo>
                  <a:pt x="10587423" y="-7603"/>
                  <a:pt x="10737968" y="141421"/>
                  <a:pt x="10783615" y="391470"/>
                </a:cubicBezTo>
                <a:cubicBezTo>
                  <a:pt x="10806303" y="544111"/>
                  <a:pt x="10753852" y="844204"/>
                  <a:pt x="10783615" y="949118"/>
                </a:cubicBezTo>
                <a:cubicBezTo>
                  <a:pt x="10789823" y="1048581"/>
                  <a:pt x="10786570" y="1290100"/>
                  <a:pt x="10783615" y="1403497"/>
                </a:cubicBezTo>
                <a:cubicBezTo>
                  <a:pt x="10850765" y="1587112"/>
                  <a:pt x="10853072" y="1720043"/>
                  <a:pt x="10783615" y="1940492"/>
                </a:cubicBezTo>
                <a:cubicBezTo>
                  <a:pt x="10745669" y="2133776"/>
                  <a:pt x="10799335" y="2223768"/>
                  <a:pt x="10783615" y="2456832"/>
                </a:cubicBezTo>
                <a:cubicBezTo>
                  <a:pt x="10925930" y="2671155"/>
                  <a:pt x="10583349" y="2788778"/>
                  <a:pt x="10291748" y="2848303"/>
                </a:cubicBezTo>
                <a:cubicBezTo>
                  <a:pt x="10089416" y="2869788"/>
                  <a:pt x="9773608" y="2892493"/>
                  <a:pt x="9581256" y="2848303"/>
                </a:cubicBezTo>
                <a:cubicBezTo>
                  <a:pt x="9397154" y="2838273"/>
                  <a:pt x="9337251" y="2837182"/>
                  <a:pt x="9164761" y="2848303"/>
                </a:cubicBezTo>
                <a:cubicBezTo>
                  <a:pt x="8986261" y="2858770"/>
                  <a:pt x="8995088" y="2860378"/>
                  <a:pt x="8846266" y="2848303"/>
                </a:cubicBezTo>
                <a:cubicBezTo>
                  <a:pt x="8701948" y="2797927"/>
                  <a:pt x="8477344" y="2898655"/>
                  <a:pt x="8331772" y="2848303"/>
                </a:cubicBezTo>
                <a:cubicBezTo>
                  <a:pt x="8143814" y="2840778"/>
                  <a:pt x="7803705" y="2885004"/>
                  <a:pt x="7621280" y="2848303"/>
                </a:cubicBezTo>
                <a:cubicBezTo>
                  <a:pt x="7406555" y="2805247"/>
                  <a:pt x="7279926" y="2868448"/>
                  <a:pt x="7008787" y="2848303"/>
                </a:cubicBezTo>
                <a:cubicBezTo>
                  <a:pt x="6734849" y="2838594"/>
                  <a:pt x="6733238" y="2844854"/>
                  <a:pt x="6592293" y="2848303"/>
                </a:cubicBezTo>
                <a:cubicBezTo>
                  <a:pt x="6441335" y="2860645"/>
                  <a:pt x="6411899" y="2838544"/>
                  <a:pt x="6273796" y="2848303"/>
                </a:cubicBezTo>
                <a:cubicBezTo>
                  <a:pt x="6091346" y="2875382"/>
                  <a:pt x="5738635" y="2837105"/>
                  <a:pt x="5465306" y="2848303"/>
                </a:cubicBezTo>
                <a:cubicBezTo>
                  <a:pt x="5172969" y="2840262"/>
                  <a:pt x="5100644" y="2837074"/>
                  <a:pt x="4950813" y="2848303"/>
                </a:cubicBezTo>
                <a:cubicBezTo>
                  <a:pt x="4852117" y="2933729"/>
                  <a:pt x="4458964" y="2872720"/>
                  <a:pt x="4240321" y="2848303"/>
                </a:cubicBezTo>
                <a:cubicBezTo>
                  <a:pt x="4046114" y="2817354"/>
                  <a:pt x="4002906" y="2853425"/>
                  <a:pt x="3921824" y="2848303"/>
                </a:cubicBezTo>
                <a:cubicBezTo>
                  <a:pt x="3877360" y="2831080"/>
                  <a:pt x="3601269" y="2872661"/>
                  <a:pt x="3505330" y="2848303"/>
                </a:cubicBezTo>
                <a:cubicBezTo>
                  <a:pt x="3367576" y="2860845"/>
                  <a:pt x="2983322" y="2862039"/>
                  <a:pt x="2794838" y="2848303"/>
                </a:cubicBezTo>
                <a:cubicBezTo>
                  <a:pt x="2657018" y="2836347"/>
                  <a:pt x="2491092" y="2829679"/>
                  <a:pt x="2378343" y="2848303"/>
                </a:cubicBezTo>
                <a:cubicBezTo>
                  <a:pt x="2229899" y="2861343"/>
                  <a:pt x="2145739" y="2839265"/>
                  <a:pt x="1961848" y="2848303"/>
                </a:cubicBezTo>
                <a:cubicBezTo>
                  <a:pt x="1737159" y="2875798"/>
                  <a:pt x="1503746" y="2812264"/>
                  <a:pt x="1251357" y="2848303"/>
                </a:cubicBezTo>
                <a:cubicBezTo>
                  <a:pt x="925491" y="2861973"/>
                  <a:pt x="796768" y="2799066"/>
                  <a:pt x="491866" y="2848303"/>
                </a:cubicBezTo>
                <a:cubicBezTo>
                  <a:pt x="189038" y="2830989"/>
                  <a:pt x="26224" y="2624714"/>
                  <a:pt x="0" y="2456832"/>
                </a:cubicBezTo>
                <a:cubicBezTo>
                  <a:pt x="-4562" y="2305786"/>
                  <a:pt x="-3279" y="2043185"/>
                  <a:pt x="0" y="1940492"/>
                </a:cubicBezTo>
                <a:cubicBezTo>
                  <a:pt x="64694" y="1815900"/>
                  <a:pt x="5774" y="1701006"/>
                  <a:pt x="0" y="1444805"/>
                </a:cubicBezTo>
                <a:cubicBezTo>
                  <a:pt x="47756" y="1222058"/>
                  <a:pt x="10132" y="1107537"/>
                  <a:pt x="0" y="969771"/>
                </a:cubicBezTo>
                <a:cubicBezTo>
                  <a:pt x="-34850" y="770423"/>
                  <a:pt x="-18492" y="669487"/>
                  <a:pt x="0" y="391470"/>
                </a:cubicBezTo>
                <a:close/>
              </a:path>
              <a:path w="10783615" h="2848303" fill="none" stroke="0" extrusionOk="0">
                <a:moveTo>
                  <a:pt x="0" y="391470"/>
                </a:moveTo>
                <a:cubicBezTo>
                  <a:pt x="-70807" y="185606"/>
                  <a:pt x="222572" y="17884"/>
                  <a:pt x="491866" y="0"/>
                </a:cubicBezTo>
                <a:cubicBezTo>
                  <a:pt x="548128" y="-6505"/>
                  <a:pt x="715075" y="10798"/>
                  <a:pt x="810363" y="0"/>
                </a:cubicBezTo>
                <a:cubicBezTo>
                  <a:pt x="837942" y="-51128"/>
                  <a:pt x="1276826" y="-100456"/>
                  <a:pt x="1520853" y="0"/>
                </a:cubicBezTo>
                <a:cubicBezTo>
                  <a:pt x="1801935" y="14297"/>
                  <a:pt x="2034286" y="-992"/>
                  <a:pt x="2231345" y="0"/>
                </a:cubicBezTo>
                <a:cubicBezTo>
                  <a:pt x="2467532" y="12185"/>
                  <a:pt x="2481789" y="-7071"/>
                  <a:pt x="2549842" y="0"/>
                </a:cubicBezTo>
                <a:cubicBezTo>
                  <a:pt x="2637573" y="6081"/>
                  <a:pt x="2755524" y="48022"/>
                  <a:pt x="2868337" y="0"/>
                </a:cubicBezTo>
                <a:cubicBezTo>
                  <a:pt x="3010837" y="36305"/>
                  <a:pt x="3219150" y="5958"/>
                  <a:pt x="3480830" y="0"/>
                </a:cubicBezTo>
                <a:cubicBezTo>
                  <a:pt x="3602559" y="-5493"/>
                  <a:pt x="3717445" y="-29034"/>
                  <a:pt x="3814761" y="0"/>
                </a:cubicBezTo>
                <a:cubicBezTo>
                  <a:pt x="3918715" y="19810"/>
                  <a:pt x="4088313" y="-15229"/>
                  <a:pt x="4191321" y="0"/>
                </a:cubicBezTo>
                <a:cubicBezTo>
                  <a:pt x="4460292" y="-708"/>
                  <a:pt x="4401081" y="31689"/>
                  <a:pt x="4509818" y="0"/>
                </a:cubicBezTo>
                <a:cubicBezTo>
                  <a:pt x="4624305" y="37172"/>
                  <a:pt x="5016627" y="-9934"/>
                  <a:pt x="5318308" y="0"/>
                </a:cubicBezTo>
                <a:cubicBezTo>
                  <a:pt x="5567201" y="2081"/>
                  <a:pt x="5632018" y="-6145"/>
                  <a:pt x="5832801" y="0"/>
                </a:cubicBezTo>
                <a:cubicBezTo>
                  <a:pt x="6030956" y="26957"/>
                  <a:pt x="6180502" y="-7995"/>
                  <a:pt x="6347295" y="0"/>
                </a:cubicBezTo>
                <a:cubicBezTo>
                  <a:pt x="6522286" y="20235"/>
                  <a:pt x="6520072" y="-653"/>
                  <a:pt x="6665792" y="0"/>
                </a:cubicBezTo>
                <a:cubicBezTo>
                  <a:pt x="6853327" y="23036"/>
                  <a:pt x="7176311" y="-54232"/>
                  <a:pt x="7376283" y="0"/>
                </a:cubicBezTo>
                <a:cubicBezTo>
                  <a:pt x="7577912" y="37244"/>
                  <a:pt x="7913240" y="-32420"/>
                  <a:pt x="8184774" y="0"/>
                </a:cubicBezTo>
                <a:cubicBezTo>
                  <a:pt x="8432429" y="35587"/>
                  <a:pt x="8678940" y="45168"/>
                  <a:pt x="8993264" y="0"/>
                </a:cubicBezTo>
                <a:cubicBezTo>
                  <a:pt x="9370184" y="-30405"/>
                  <a:pt x="9516900" y="4052"/>
                  <a:pt x="9703755" y="0"/>
                </a:cubicBezTo>
                <a:cubicBezTo>
                  <a:pt x="9929719" y="-19735"/>
                  <a:pt x="9994492" y="-2513"/>
                  <a:pt x="10291748" y="0"/>
                </a:cubicBezTo>
                <a:cubicBezTo>
                  <a:pt x="10541776" y="27"/>
                  <a:pt x="10739613" y="130010"/>
                  <a:pt x="10783615" y="391470"/>
                </a:cubicBezTo>
                <a:cubicBezTo>
                  <a:pt x="10837078" y="540463"/>
                  <a:pt x="10746631" y="837274"/>
                  <a:pt x="10783615" y="949118"/>
                </a:cubicBezTo>
                <a:cubicBezTo>
                  <a:pt x="10837184" y="1059935"/>
                  <a:pt x="10754982" y="1264282"/>
                  <a:pt x="10783615" y="1403497"/>
                </a:cubicBezTo>
                <a:cubicBezTo>
                  <a:pt x="10817066" y="1588614"/>
                  <a:pt x="10854905" y="1762470"/>
                  <a:pt x="10783615" y="1940492"/>
                </a:cubicBezTo>
                <a:cubicBezTo>
                  <a:pt x="10767376" y="2137918"/>
                  <a:pt x="10769105" y="2222661"/>
                  <a:pt x="10783615" y="2456832"/>
                </a:cubicBezTo>
                <a:cubicBezTo>
                  <a:pt x="10854644" y="2665992"/>
                  <a:pt x="10583534" y="2746971"/>
                  <a:pt x="10291748" y="2848303"/>
                </a:cubicBezTo>
                <a:cubicBezTo>
                  <a:pt x="10128985" y="2852981"/>
                  <a:pt x="9802901" y="2885354"/>
                  <a:pt x="9581256" y="2848303"/>
                </a:cubicBezTo>
                <a:cubicBezTo>
                  <a:pt x="9397824" y="2837074"/>
                  <a:pt x="9343715" y="2823461"/>
                  <a:pt x="9164761" y="2848303"/>
                </a:cubicBezTo>
                <a:cubicBezTo>
                  <a:pt x="8987088" y="2858458"/>
                  <a:pt x="8993627" y="2858837"/>
                  <a:pt x="8846266" y="2848303"/>
                </a:cubicBezTo>
                <a:cubicBezTo>
                  <a:pt x="8684295" y="2796948"/>
                  <a:pt x="8487389" y="2839623"/>
                  <a:pt x="8331772" y="2848303"/>
                </a:cubicBezTo>
                <a:cubicBezTo>
                  <a:pt x="8174543" y="2809135"/>
                  <a:pt x="7780664" y="2842658"/>
                  <a:pt x="7621280" y="2848303"/>
                </a:cubicBezTo>
                <a:cubicBezTo>
                  <a:pt x="7421935" y="2835989"/>
                  <a:pt x="7280952" y="2861665"/>
                  <a:pt x="7008787" y="2848303"/>
                </a:cubicBezTo>
                <a:cubicBezTo>
                  <a:pt x="6732489" y="2837555"/>
                  <a:pt x="6734315" y="2844960"/>
                  <a:pt x="6592293" y="2848303"/>
                </a:cubicBezTo>
                <a:cubicBezTo>
                  <a:pt x="6448490" y="2841716"/>
                  <a:pt x="6405653" y="2838287"/>
                  <a:pt x="6273796" y="2848303"/>
                </a:cubicBezTo>
                <a:cubicBezTo>
                  <a:pt x="6110748" y="2867159"/>
                  <a:pt x="5713818" y="2856874"/>
                  <a:pt x="5465306" y="2848303"/>
                </a:cubicBezTo>
                <a:cubicBezTo>
                  <a:pt x="5183521" y="2848283"/>
                  <a:pt x="5109523" y="2817777"/>
                  <a:pt x="4950813" y="2848303"/>
                </a:cubicBezTo>
                <a:cubicBezTo>
                  <a:pt x="4835125" y="2885966"/>
                  <a:pt x="4478932" y="2842753"/>
                  <a:pt x="4240321" y="2848303"/>
                </a:cubicBezTo>
                <a:cubicBezTo>
                  <a:pt x="4050126" y="2815355"/>
                  <a:pt x="4002067" y="2856880"/>
                  <a:pt x="3921824" y="2848303"/>
                </a:cubicBezTo>
                <a:cubicBezTo>
                  <a:pt x="3870501" y="2842556"/>
                  <a:pt x="3610278" y="2863375"/>
                  <a:pt x="3505330" y="2848303"/>
                </a:cubicBezTo>
                <a:cubicBezTo>
                  <a:pt x="3389162" y="2881718"/>
                  <a:pt x="2950857" y="2890623"/>
                  <a:pt x="2794838" y="2848303"/>
                </a:cubicBezTo>
                <a:cubicBezTo>
                  <a:pt x="2609509" y="2802894"/>
                  <a:pt x="2529076" y="2837533"/>
                  <a:pt x="2378343" y="2848303"/>
                </a:cubicBezTo>
                <a:cubicBezTo>
                  <a:pt x="2242970" y="2830358"/>
                  <a:pt x="2151538" y="2835338"/>
                  <a:pt x="1961848" y="2848303"/>
                </a:cubicBezTo>
                <a:cubicBezTo>
                  <a:pt x="1770124" y="2862762"/>
                  <a:pt x="1539836" y="2796032"/>
                  <a:pt x="1251357" y="2848303"/>
                </a:cubicBezTo>
                <a:cubicBezTo>
                  <a:pt x="933626" y="2870757"/>
                  <a:pt x="794960" y="2813228"/>
                  <a:pt x="491866" y="2848303"/>
                </a:cubicBezTo>
                <a:cubicBezTo>
                  <a:pt x="208570" y="2828704"/>
                  <a:pt x="-9705" y="2657782"/>
                  <a:pt x="0" y="2456832"/>
                </a:cubicBezTo>
                <a:cubicBezTo>
                  <a:pt x="-2907" y="2316317"/>
                  <a:pt x="-7838" y="2032281"/>
                  <a:pt x="0" y="1940492"/>
                </a:cubicBezTo>
                <a:cubicBezTo>
                  <a:pt x="49587" y="1881074"/>
                  <a:pt x="1880" y="1666280"/>
                  <a:pt x="0" y="1444805"/>
                </a:cubicBezTo>
                <a:cubicBezTo>
                  <a:pt x="26957" y="1219674"/>
                  <a:pt x="44320" y="1122781"/>
                  <a:pt x="0" y="969771"/>
                </a:cubicBezTo>
                <a:cubicBezTo>
                  <a:pt x="-41553" y="811854"/>
                  <a:pt x="10626" y="702545"/>
                  <a:pt x="0" y="391470"/>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10783615"/>
                      <a:gd name="connsiteY0" fmla="*/ 391470 h 2848303"/>
                      <a:gd name="connsiteX1" fmla="*/ 491866 w 10783615"/>
                      <a:gd name="connsiteY1" fmla="*/ 0 h 2848303"/>
                      <a:gd name="connsiteX2" fmla="*/ 810363 w 10783615"/>
                      <a:gd name="connsiteY2" fmla="*/ 0 h 2848303"/>
                      <a:gd name="connsiteX3" fmla="*/ 1520853 w 10783615"/>
                      <a:gd name="connsiteY3" fmla="*/ 0 h 2848303"/>
                      <a:gd name="connsiteX4" fmla="*/ 2231345 w 10783615"/>
                      <a:gd name="connsiteY4" fmla="*/ 0 h 2848303"/>
                      <a:gd name="connsiteX5" fmla="*/ 2549842 w 10783615"/>
                      <a:gd name="connsiteY5" fmla="*/ 0 h 2848303"/>
                      <a:gd name="connsiteX6" fmla="*/ 2868337 w 10783615"/>
                      <a:gd name="connsiteY6" fmla="*/ 0 h 2848303"/>
                      <a:gd name="connsiteX7" fmla="*/ 3480830 w 10783615"/>
                      <a:gd name="connsiteY7" fmla="*/ 0 h 2848303"/>
                      <a:gd name="connsiteX8" fmla="*/ 3814761 w 10783615"/>
                      <a:gd name="connsiteY8" fmla="*/ 0 h 2848303"/>
                      <a:gd name="connsiteX9" fmla="*/ 4191321 w 10783615"/>
                      <a:gd name="connsiteY9" fmla="*/ 0 h 2848303"/>
                      <a:gd name="connsiteX10" fmla="*/ 4509818 w 10783615"/>
                      <a:gd name="connsiteY10" fmla="*/ 0 h 2848303"/>
                      <a:gd name="connsiteX11" fmla="*/ 5318308 w 10783615"/>
                      <a:gd name="connsiteY11" fmla="*/ 0 h 2848303"/>
                      <a:gd name="connsiteX12" fmla="*/ 5832801 w 10783615"/>
                      <a:gd name="connsiteY12" fmla="*/ 0 h 2848303"/>
                      <a:gd name="connsiteX13" fmla="*/ 6347295 w 10783615"/>
                      <a:gd name="connsiteY13" fmla="*/ 0 h 2848303"/>
                      <a:gd name="connsiteX14" fmla="*/ 6665792 w 10783615"/>
                      <a:gd name="connsiteY14" fmla="*/ 0 h 2848303"/>
                      <a:gd name="connsiteX15" fmla="*/ 7376283 w 10783615"/>
                      <a:gd name="connsiteY15" fmla="*/ 0 h 2848303"/>
                      <a:gd name="connsiteX16" fmla="*/ 8184774 w 10783615"/>
                      <a:gd name="connsiteY16" fmla="*/ 0 h 2848303"/>
                      <a:gd name="connsiteX17" fmla="*/ 8993264 w 10783615"/>
                      <a:gd name="connsiteY17" fmla="*/ 0 h 2848303"/>
                      <a:gd name="connsiteX18" fmla="*/ 9703755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49118 h 2848303"/>
                      <a:gd name="connsiteX22" fmla="*/ 10783615 w 10783615"/>
                      <a:gd name="connsiteY22" fmla="*/ 1403497 h 2848303"/>
                      <a:gd name="connsiteX23" fmla="*/ 10783615 w 10783615"/>
                      <a:gd name="connsiteY23" fmla="*/ 1940492 h 2848303"/>
                      <a:gd name="connsiteX24" fmla="*/ 10783615 w 10783615"/>
                      <a:gd name="connsiteY24" fmla="*/ 2456832 h 2848303"/>
                      <a:gd name="connsiteX25" fmla="*/ 10291748 w 10783615"/>
                      <a:gd name="connsiteY25" fmla="*/ 2848303 h 2848303"/>
                      <a:gd name="connsiteX26" fmla="*/ 9581256 w 10783615"/>
                      <a:gd name="connsiteY26" fmla="*/ 2848303 h 2848303"/>
                      <a:gd name="connsiteX27" fmla="*/ 9164761 w 10783615"/>
                      <a:gd name="connsiteY27" fmla="*/ 2848303 h 2848303"/>
                      <a:gd name="connsiteX28" fmla="*/ 8846266 w 10783615"/>
                      <a:gd name="connsiteY28" fmla="*/ 2848303 h 2848303"/>
                      <a:gd name="connsiteX29" fmla="*/ 8331772 w 10783615"/>
                      <a:gd name="connsiteY29" fmla="*/ 2848303 h 2848303"/>
                      <a:gd name="connsiteX30" fmla="*/ 7621280 w 10783615"/>
                      <a:gd name="connsiteY30" fmla="*/ 2848303 h 2848303"/>
                      <a:gd name="connsiteX31" fmla="*/ 7008787 w 10783615"/>
                      <a:gd name="connsiteY31" fmla="*/ 2848303 h 2848303"/>
                      <a:gd name="connsiteX32" fmla="*/ 6592293 w 10783615"/>
                      <a:gd name="connsiteY32" fmla="*/ 2848303 h 2848303"/>
                      <a:gd name="connsiteX33" fmla="*/ 6273796 w 10783615"/>
                      <a:gd name="connsiteY33" fmla="*/ 2848303 h 2848303"/>
                      <a:gd name="connsiteX34" fmla="*/ 5465306 w 10783615"/>
                      <a:gd name="connsiteY34" fmla="*/ 2848303 h 2848303"/>
                      <a:gd name="connsiteX35" fmla="*/ 4950813 w 10783615"/>
                      <a:gd name="connsiteY35" fmla="*/ 2848303 h 2848303"/>
                      <a:gd name="connsiteX36" fmla="*/ 4240321 w 10783615"/>
                      <a:gd name="connsiteY36" fmla="*/ 2848303 h 2848303"/>
                      <a:gd name="connsiteX37" fmla="*/ 3921824 w 10783615"/>
                      <a:gd name="connsiteY37" fmla="*/ 2848303 h 2848303"/>
                      <a:gd name="connsiteX38" fmla="*/ 3505330 w 10783615"/>
                      <a:gd name="connsiteY38" fmla="*/ 2848303 h 2848303"/>
                      <a:gd name="connsiteX39" fmla="*/ 2794838 w 10783615"/>
                      <a:gd name="connsiteY39" fmla="*/ 2848303 h 2848303"/>
                      <a:gd name="connsiteX40" fmla="*/ 2378343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1940492 h 2848303"/>
                      <a:gd name="connsiteX46" fmla="*/ 0 w 10783615"/>
                      <a:gd name="connsiteY46" fmla="*/ 1444805 h 2848303"/>
                      <a:gd name="connsiteX47" fmla="*/ 0 w 10783615"/>
                      <a:gd name="connsiteY47" fmla="*/ 969771 h 2848303"/>
                      <a:gd name="connsiteX48" fmla="*/ 0 w 10783615"/>
                      <a:gd name="connsiteY48" fmla="*/ 391470 h 2848303"/>
                      <a:gd name="connsiteX0" fmla="*/ 0 w 10783615"/>
                      <a:gd name="connsiteY0" fmla="*/ 391470 h 2848303"/>
                      <a:gd name="connsiteX1" fmla="*/ 491866 w 10783615"/>
                      <a:gd name="connsiteY1" fmla="*/ 0 h 2848303"/>
                      <a:gd name="connsiteX2" fmla="*/ 1006360 w 10783615"/>
                      <a:gd name="connsiteY2" fmla="*/ 0 h 2848303"/>
                      <a:gd name="connsiteX3" fmla="*/ 1716851 w 10783615"/>
                      <a:gd name="connsiteY3" fmla="*/ 0 h 2848303"/>
                      <a:gd name="connsiteX4" fmla="*/ 2035348 w 10783615"/>
                      <a:gd name="connsiteY4" fmla="*/ 0 h 2848303"/>
                      <a:gd name="connsiteX5" fmla="*/ 2745839 w 10783615"/>
                      <a:gd name="connsiteY5" fmla="*/ 0 h 2848303"/>
                      <a:gd name="connsiteX6" fmla="*/ 3064335 w 10783615"/>
                      <a:gd name="connsiteY6" fmla="*/ 0 h 2848303"/>
                      <a:gd name="connsiteX7" fmla="*/ 3774827 w 10783615"/>
                      <a:gd name="connsiteY7" fmla="*/ 0 h 2848303"/>
                      <a:gd name="connsiteX8" fmla="*/ 4387319 w 10783615"/>
                      <a:gd name="connsiteY8" fmla="*/ 0 h 2848303"/>
                      <a:gd name="connsiteX9" fmla="*/ 4901813 w 10783615"/>
                      <a:gd name="connsiteY9" fmla="*/ 0 h 2848303"/>
                      <a:gd name="connsiteX10" fmla="*/ 5514306 w 10783615"/>
                      <a:gd name="connsiteY10" fmla="*/ 0 h 2848303"/>
                      <a:gd name="connsiteX11" fmla="*/ 6224797 w 10783615"/>
                      <a:gd name="connsiteY11" fmla="*/ 0 h 2848303"/>
                      <a:gd name="connsiteX12" fmla="*/ 6837290 w 10783615"/>
                      <a:gd name="connsiteY12" fmla="*/ 0 h 2848303"/>
                      <a:gd name="connsiteX13" fmla="*/ 7253785 w 10783615"/>
                      <a:gd name="connsiteY13" fmla="*/ 0 h 2848303"/>
                      <a:gd name="connsiteX14" fmla="*/ 7670280 w 10783615"/>
                      <a:gd name="connsiteY14" fmla="*/ 0 h 2848303"/>
                      <a:gd name="connsiteX15" fmla="*/ 8086774 w 10783615"/>
                      <a:gd name="connsiteY15" fmla="*/ 0 h 2848303"/>
                      <a:gd name="connsiteX16" fmla="*/ 8503269 w 10783615"/>
                      <a:gd name="connsiteY16" fmla="*/ 0 h 2848303"/>
                      <a:gd name="connsiteX17" fmla="*/ 9213761 w 10783615"/>
                      <a:gd name="connsiteY17" fmla="*/ 0 h 2848303"/>
                      <a:gd name="connsiteX18" fmla="*/ 9630256 w 10783615"/>
                      <a:gd name="connsiteY18" fmla="*/ 0 h 2848303"/>
                      <a:gd name="connsiteX19" fmla="*/ 10291748 w 10783615"/>
                      <a:gd name="connsiteY19" fmla="*/ 0 h 2848303"/>
                      <a:gd name="connsiteX20" fmla="*/ 10783615 w 10783615"/>
                      <a:gd name="connsiteY20" fmla="*/ 391470 h 2848303"/>
                      <a:gd name="connsiteX21" fmla="*/ 10783615 w 10783615"/>
                      <a:gd name="connsiteY21" fmla="*/ 928464 h 2848303"/>
                      <a:gd name="connsiteX22" fmla="*/ 10783615 w 10783615"/>
                      <a:gd name="connsiteY22" fmla="*/ 1465458 h 2848303"/>
                      <a:gd name="connsiteX23" fmla="*/ 10783615 w 10783615"/>
                      <a:gd name="connsiteY23" fmla="*/ 2002452 h 2848303"/>
                      <a:gd name="connsiteX24" fmla="*/ 10783615 w 10783615"/>
                      <a:gd name="connsiteY24" fmla="*/ 2456832 h 2848303"/>
                      <a:gd name="connsiteX25" fmla="*/ 10291748 w 10783615"/>
                      <a:gd name="connsiteY25" fmla="*/ 2848303 h 2848303"/>
                      <a:gd name="connsiteX26" fmla="*/ 9973251 w 10783615"/>
                      <a:gd name="connsiteY26" fmla="*/ 2848303 h 2848303"/>
                      <a:gd name="connsiteX27" fmla="*/ 9654756 w 10783615"/>
                      <a:gd name="connsiteY27" fmla="*/ 2848303 h 2848303"/>
                      <a:gd name="connsiteX28" fmla="*/ 9336259 w 10783615"/>
                      <a:gd name="connsiteY28" fmla="*/ 2848303 h 2848303"/>
                      <a:gd name="connsiteX29" fmla="*/ 9017763 w 10783615"/>
                      <a:gd name="connsiteY29" fmla="*/ 2848303 h 2848303"/>
                      <a:gd name="connsiteX30" fmla="*/ 8503269 w 10783615"/>
                      <a:gd name="connsiteY30" fmla="*/ 2848303 h 2848303"/>
                      <a:gd name="connsiteX31" fmla="*/ 7890777 w 10783615"/>
                      <a:gd name="connsiteY31" fmla="*/ 2848303 h 2848303"/>
                      <a:gd name="connsiteX32" fmla="*/ 7082287 w 10783615"/>
                      <a:gd name="connsiteY32" fmla="*/ 2848303 h 2848303"/>
                      <a:gd name="connsiteX33" fmla="*/ 6469794 w 10783615"/>
                      <a:gd name="connsiteY33" fmla="*/ 2848303 h 2848303"/>
                      <a:gd name="connsiteX34" fmla="*/ 6151298 w 10783615"/>
                      <a:gd name="connsiteY34" fmla="*/ 2848303 h 2848303"/>
                      <a:gd name="connsiteX35" fmla="*/ 5440806 w 10783615"/>
                      <a:gd name="connsiteY35" fmla="*/ 2848303 h 2848303"/>
                      <a:gd name="connsiteX36" fmla="*/ 5024311 w 10783615"/>
                      <a:gd name="connsiteY36" fmla="*/ 2848303 h 2848303"/>
                      <a:gd name="connsiteX37" fmla="*/ 4313820 w 10783615"/>
                      <a:gd name="connsiteY37" fmla="*/ 2848303 h 2848303"/>
                      <a:gd name="connsiteX38" fmla="*/ 3701327 w 10783615"/>
                      <a:gd name="connsiteY38" fmla="*/ 2848303 h 2848303"/>
                      <a:gd name="connsiteX39" fmla="*/ 3284832 w 10783615"/>
                      <a:gd name="connsiteY39" fmla="*/ 2848303 h 2848303"/>
                      <a:gd name="connsiteX40" fmla="*/ 2476342 w 10783615"/>
                      <a:gd name="connsiteY40" fmla="*/ 2848303 h 2848303"/>
                      <a:gd name="connsiteX41" fmla="*/ 1961848 w 10783615"/>
                      <a:gd name="connsiteY41" fmla="*/ 2848303 h 2848303"/>
                      <a:gd name="connsiteX42" fmla="*/ 1251357 w 10783615"/>
                      <a:gd name="connsiteY42" fmla="*/ 2848303 h 2848303"/>
                      <a:gd name="connsiteX43" fmla="*/ 491866 w 10783615"/>
                      <a:gd name="connsiteY43" fmla="*/ 2848303 h 2848303"/>
                      <a:gd name="connsiteX44" fmla="*/ 0 w 10783615"/>
                      <a:gd name="connsiteY44" fmla="*/ 2456832 h 2848303"/>
                      <a:gd name="connsiteX45" fmla="*/ 0 w 10783615"/>
                      <a:gd name="connsiteY45" fmla="*/ 2002452 h 2848303"/>
                      <a:gd name="connsiteX46" fmla="*/ 0 w 10783615"/>
                      <a:gd name="connsiteY46" fmla="*/ 1506766 h 2848303"/>
                      <a:gd name="connsiteX47" fmla="*/ 0 w 10783615"/>
                      <a:gd name="connsiteY47" fmla="*/ 949118 h 2848303"/>
                      <a:gd name="connsiteX48" fmla="*/ 0 w 10783615"/>
                      <a:gd name="connsiteY48" fmla="*/ 391470 h 28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83615" h="2848303" fill="none" extrusionOk="0">
                        <a:moveTo>
                          <a:pt x="0" y="391470"/>
                        </a:moveTo>
                        <a:cubicBezTo>
                          <a:pt x="-59006" y="190722"/>
                          <a:pt x="220182" y="-43365"/>
                          <a:pt x="491866" y="0"/>
                        </a:cubicBezTo>
                        <a:cubicBezTo>
                          <a:pt x="556621" y="-2870"/>
                          <a:pt x="711756" y="17328"/>
                          <a:pt x="810363" y="0"/>
                        </a:cubicBezTo>
                        <a:cubicBezTo>
                          <a:pt x="868705" y="-14011"/>
                          <a:pt x="1233442" y="-42870"/>
                          <a:pt x="1520853" y="0"/>
                        </a:cubicBezTo>
                        <a:cubicBezTo>
                          <a:pt x="1784876" y="-15975"/>
                          <a:pt x="2022724" y="-9381"/>
                          <a:pt x="2231345" y="0"/>
                        </a:cubicBezTo>
                        <a:cubicBezTo>
                          <a:pt x="2467215" y="9943"/>
                          <a:pt x="2479963" y="-10501"/>
                          <a:pt x="2549842" y="0"/>
                        </a:cubicBezTo>
                        <a:cubicBezTo>
                          <a:pt x="2635039" y="13700"/>
                          <a:pt x="2755344" y="29536"/>
                          <a:pt x="2868337" y="0"/>
                        </a:cubicBezTo>
                        <a:cubicBezTo>
                          <a:pt x="2985671" y="5840"/>
                          <a:pt x="3261893" y="-16052"/>
                          <a:pt x="3480830" y="0"/>
                        </a:cubicBezTo>
                        <a:cubicBezTo>
                          <a:pt x="3594658" y="-7938"/>
                          <a:pt x="3712043" y="-14537"/>
                          <a:pt x="3814761" y="0"/>
                        </a:cubicBezTo>
                        <a:cubicBezTo>
                          <a:pt x="3917479" y="14537"/>
                          <a:pt x="4078691" y="-13855"/>
                          <a:pt x="4191321" y="0"/>
                        </a:cubicBezTo>
                        <a:cubicBezTo>
                          <a:pt x="4480356" y="-1839"/>
                          <a:pt x="4393152" y="12159"/>
                          <a:pt x="4509818" y="0"/>
                        </a:cubicBezTo>
                        <a:cubicBezTo>
                          <a:pt x="4663597" y="6237"/>
                          <a:pt x="4999914" y="4202"/>
                          <a:pt x="5318308" y="0"/>
                        </a:cubicBezTo>
                        <a:cubicBezTo>
                          <a:pt x="5566644" y="-6958"/>
                          <a:pt x="5650976" y="-11071"/>
                          <a:pt x="5832801" y="0"/>
                        </a:cubicBezTo>
                        <a:cubicBezTo>
                          <a:pt x="6040073" y="15537"/>
                          <a:pt x="6165259" y="-30766"/>
                          <a:pt x="6347295" y="0"/>
                        </a:cubicBezTo>
                        <a:cubicBezTo>
                          <a:pt x="6526843" y="23931"/>
                          <a:pt x="6519396" y="-770"/>
                          <a:pt x="6665792" y="0"/>
                        </a:cubicBezTo>
                        <a:cubicBezTo>
                          <a:pt x="6842725" y="25153"/>
                          <a:pt x="7212050" y="-41911"/>
                          <a:pt x="7376283" y="0"/>
                        </a:cubicBezTo>
                        <a:cubicBezTo>
                          <a:pt x="7580337" y="25454"/>
                          <a:pt x="7896055" y="5160"/>
                          <a:pt x="8184774" y="0"/>
                        </a:cubicBezTo>
                        <a:cubicBezTo>
                          <a:pt x="8450303" y="-7830"/>
                          <a:pt x="8674829" y="21529"/>
                          <a:pt x="8993264" y="0"/>
                        </a:cubicBezTo>
                        <a:cubicBezTo>
                          <a:pt x="9341809" y="-27787"/>
                          <a:pt x="9489605" y="14928"/>
                          <a:pt x="9703755" y="0"/>
                        </a:cubicBezTo>
                        <a:cubicBezTo>
                          <a:pt x="9932392" y="-9535"/>
                          <a:pt x="10012915" y="-7989"/>
                          <a:pt x="10291748" y="0"/>
                        </a:cubicBezTo>
                        <a:cubicBezTo>
                          <a:pt x="10528193" y="8931"/>
                          <a:pt x="10718564" y="166493"/>
                          <a:pt x="10783615" y="391470"/>
                        </a:cubicBezTo>
                        <a:cubicBezTo>
                          <a:pt x="10833306" y="511731"/>
                          <a:pt x="10766219" y="816543"/>
                          <a:pt x="10783615" y="949118"/>
                        </a:cubicBezTo>
                        <a:cubicBezTo>
                          <a:pt x="10837520" y="1070480"/>
                          <a:pt x="10738202" y="1248605"/>
                          <a:pt x="10783615" y="1403497"/>
                        </a:cubicBezTo>
                        <a:cubicBezTo>
                          <a:pt x="10814913" y="1584694"/>
                          <a:pt x="10843374" y="1766584"/>
                          <a:pt x="10783615" y="1940492"/>
                        </a:cubicBezTo>
                        <a:cubicBezTo>
                          <a:pt x="10747111" y="2128990"/>
                          <a:pt x="10752147" y="2227119"/>
                          <a:pt x="10783615" y="2456832"/>
                        </a:cubicBezTo>
                        <a:cubicBezTo>
                          <a:pt x="10803907" y="2645019"/>
                          <a:pt x="10576293" y="2811786"/>
                          <a:pt x="10291748" y="2848303"/>
                        </a:cubicBezTo>
                        <a:cubicBezTo>
                          <a:pt x="10107201" y="2868370"/>
                          <a:pt x="9803253" y="2850355"/>
                          <a:pt x="9581256" y="2848303"/>
                        </a:cubicBezTo>
                        <a:cubicBezTo>
                          <a:pt x="9396916" y="2832591"/>
                          <a:pt x="9345090" y="2831277"/>
                          <a:pt x="9164761" y="2848303"/>
                        </a:cubicBezTo>
                        <a:cubicBezTo>
                          <a:pt x="8985841" y="2858018"/>
                          <a:pt x="8993753" y="2858466"/>
                          <a:pt x="8846266" y="2848303"/>
                        </a:cubicBezTo>
                        <a:cubicBezTo>
                          <a:pt x="8705111" y="2828480"/>
                          <a:pt x="8495272" y="2840140"/>
                          <a:pt x="8331772" y="2848303"/>
                        </a:cubicBezTo>
                        <a:cubicBezTo>
                          <a:pt x="8204365" y="2823774"/>
                          <a:pt x="7818145" y="2851143"/>
                          <a:pt x="7621280" y="2848303"/>
                        </a:cubicBezTo>
                        <a:cubicBezTo>
                          <a:pt x="7428090" y="2841636"/>
                          <a:pt x="7283711" y="2865196"/>
                          <a:pt x="7008787" y="2848303"/>
                        </a:cubicBezTo>
                        <a:cubicBezTo>
                          <a:pt x="6732377" y="2837345"/>
                          <a:pt x="6734447" y="2845247"/>
                          <a:pt x="6592293" y="2848303"/>
                        </a:cubicBezTo>
                        <a:cubicBezTo>
                          <a:pt x="6450296" y="2840396"/>
                          <a:pt x="6402282" y="2839794"/>
                          <a:pt x="6273796" y="2848303"/>
                        </a:cubicBezTo>
                        <a:cubicBezTo>
                          <a:pt x="6138480" y="2869229"/>
                          <a:pt x="5736238" y="2852291"/>
                          <a:pt x="5465306" y="2848303"/>
                        </a:cubicBezTo>
                        <a:cubicBezTo>
                          <a:pt x="5186643" y="2845569"/>
                          <a:pt x="5099930" y="2830648"/>
                          <a:pt x="4950813" y="2848303"/>
                        </a:cubicBezTo>
                        <a:cubicBezTo>
                          <a:pt x="4830014" y="2875881"/>
                          <a:pt x="4437813" y="2841901"/>
                          <a:pt x="4240321" y="2848303"/>
                        </a:cubicBezTo>
                        <a:cubicBezTo>
                          <a:pt x="4038762" y="2816780"/>
                          <a:pt x="3997036" y="2855501"/>
                          <a:pt x="3921824" y="2848303"/>
                        </a:cubicBezTo>
                        <a:cubicBezTo>
                          <a:pt x="3870135" y="2858088"/>
                          <a:pt x="3626040" y="2866917"/>
                          <a:pt x="3505330" y="2848303"/>
                        </a:cubicBezTo>
                        <a:cubicBezTo>
                          <a:pt x="3385178" y="2878376"/>
                          <a:pt x="2948498" y="2899285"/>
                          <a:pt x="2794838" y="2848303"/>
                        </a:cubicBezTo>
                        <a:cubicBezTo>
                          <a:pt x="2613743" y="2810250"/>
                          <a:pt x="2538865" y="2852584"/>
                          <a:pt x="2378343" y="2848303"/>
                        </a:cubicBezTo>
                        <a:cubicBezTo>
                          <a:pt x="2250810" y="2829058"/>
                          <a:pt x="2158989" y="2837230"/>
                          <a:pt x="1961848" y="2848303"/>
                        </a:cubicBezTo>
                        <a:cubicBezTo>
                          <a:pt x="1780568" y="2855655"/>
                          <a:pt x="1557998" y="2814657"/>
                          <a:pt x="1251357" y="2848303"/>
                        </a:cubicBezTo>
                        <a:cubicBezTo>
                          <a:pt x="976627" y="2858397"/>
                          <a:pt x="800169" y="2825954"/>
                          <a:pt x="491866" y="2848303"/>
                        </a:cubicBezTo>
                        <a:cubicBezTo>
                          <a:pt x="178578" y="2858921"/>
                          <a:pt x="22769" y="2643959"/>
                          <a:pt x="0" y="2456832"/>
                        </a:cubicBezTo>
                        <a:cubicBezTo>
                          <a:pt x="6625" y="2325678"/>
                          <a:pt x="-14087" y="2032150"/>
                          <a:pt x="0" y="1940492"/>
                        </a:cubicBezTo>
                        <a:cubicBezTo>
                          <a:pt x="22748" y="1858222"/>
                          <a:pt x="-28104" y="1655007"/>
                          <a:pt x="0" y="1444805"/>
                        </a:cubicBezTo>
                        <a:cubicBezTo>
                          <a:pt x="25227" y="1223379"/>
                          <a:pt x="42135" y="1130012"/>
                          <a:pt x="0" y="969771"/>
                        </a:cubicBezTo>
                        <a:cubicBezTo>
                          <a:pt x="-41148" y="839680"/>
                          <a:pt x="5700" y="665965"/>
                          <a:pt x="0" y="391470"/>
                        </a:cubicBezTo>
                        <a:close/>
                      </a:path>
                      <a:path w="10783615" h="2848303" stroke="0" extrusionOk="0">
                        <a:moveTo>
                          <a:pt x="0" y="391470"/>
                        </a:moveTo>
                        <a:cubicBezTo>
                          <a:pt x="-109985" y="120772"/>
                          <a:pt x="181930" y="41270"/>
                          <a:pt x="491866" y="0"/>
                        </a:cubicBezTo>
                        <a:cubicBezTo>
                          <a:pt x="655749" y="10198"/>
                          <a:pt x="878457" y="7774"/>
                          <a:pt x="1006360" y="0"/>
                        </a:cubicBezTo>
                        <a:cubicBezTo>
                          <a:pt x="1132457" y="28496"/>
                          <a:pt x="1335604" y="15953"/>
                          <a:pt x="1716851" y="0"/>
                        </a:cubicBezTo>
                        <a:cubicBezTo>
                          <a:pt x="2093394" y="38355"/>
                          <a:pt x="1877631" y="-26599"/>
                          <a:pt x="2035348" y="0"/>
                        </a:cubicBezTo>
                        <a:cubicBezTo>
                          <a:pt x="2197710" y="15781"/>
                          <a:pt x="2529175" y="-3836"/>
                          <a:pt x="2745839" y="0"/>
                        </a:cubicBezTo>
                        <a:cubicBezTo>
                          <a:pt x="2968078" y="21502"/>
                          <a:pt x="2944195" y="1986"/>
                          <a:pt x="3064335" y="0"/>
                        </a:cubicBezTo>
                        <a:cubicBezTo>
                          <a:pt x="3150556" y="42844"/>
                          <a:pt x="3464471" y="50459"/>
                          <a:pt x="3774827" y="0"/>
                        </a:cubicBezTo>
                        <a:cubicBezTo>
                          <a:pt x="4127821" y="-25702"/>
                          <a:pt x="4147994" y="1751"/>
                          <a:pt x="4387319" y="0"/>
                        </a:cubicBezTo>
                        <a:cubicBezTo>
                          <a:pt x="4618554" y="-5404"/>
                          <a:pt x="4697226" y="-10046"/>
                          <a:pt x="4901813" y="0"/>
                        </a:cubicBezTo>
                        <a:cubicBezTo>
                          <a:pt x="5092209" y="-27497"/>
                          <a:pt x="5371994" y="23464"/>
                          <a:pt x="5514306" y="0"/>
                        </a:cubicBezTo>
                        <a:cubicBezTo>
                          <a:pt x="5627578" y="-19770"/>
                          <a:pt x="5868961" y="-22503"/>
                          <a:pt x="6224797" y="0"/>
                        </a:cubicBezTo>
                        <a:cubicBezTo>
                          <a:pt x="6570576" y="30992"/>
                          <a:pt x="6535192" y="-8651"/>
                          <a:pt x="6837290" y="0"/>
                        </a:cubicBezTo>
                        <a:cubicBezTo>
                          <a:pt x="7146803" y="6055"/>
                          <a:pt x="7113665" y="-1117"/>
                          <a:pt x="7253785" y="0"/>
                        </a:cubicBezTo>
                        <a:cubicBezTo>
                          <a:pt x="7380796" y="7343"/>
                          <a:pt x="7580363" y="-5589"/>
                          <a:pt x="7670280" y="0"/>
                        </a:cubicBezTo>
                        <a:cubicBezTo>
                          <a:pt x="7745901" y="9073"/>
                          <a:pt x="7919813" y="-884"/>
                          <a:pt x="8086774" y="0"/>
                        </a:cubicBezTo>
                        <a:cubicBezTo>
                          <a:pt x="8240048" y="-6408"/>
                          <a:pt x="8299778" y="4885"/>
                          <a:pt x="8503269" y="0"/>
                        </a:cubicBezTo>
                        <a:cubicBezTo>
                          <a:pt x="8687767" y="17714"/>
                          <a:pt x="8992420" y="9257"/>
                          <a:pt x="9213761" y="0"/>
                        </a:cubicBezTo>
                        <a:cubicBezTo>
                          <a:pt x="9390341" y="9409"/>
                          <a:pt x="9495567" y="-1520"/>
                          <a:pt x="9630256" y="0"/>
                        </a:cubicBezTo>
                        <a:cubicBezTo>
                          <a:pt x="9747448" y="-55652"/>
                          <a:pt x="10030865" y="31932"/>
                          <a:pt x="10291748" y="0"/>
                        </a:cubicBezTo>
                        <a:cubicBezTo>
                          <a:pt x="10528414" y="72744"/>
                          <a:pt x="10832638" y="159784"/>
                          <a:pt x="10783615" y="391470"/>
                        </a:cubicBezTo>
                        <a:cubicBezTo>
                          <a:pt x="10776096" y="496383"/>
                          <a:pt x="10768567" y="795305"/>
                          <a:pt x="10783615" y="928464"/>
                        </a:cubicBezTo>
                        <a:cubicBezTo>
                          <a:pt x="10820684" y="1095682"/>
                          <a:pt x="10820492" y="1332070"/>
                          <a:pt x="10783615" y="1465458"/>
                        </a:cubicBezTo>
                        <a:cubicBezTo>
                          <a:pt x="10752342" y="1640911"/>
                          <a:pt x="10766783" y="1806256"/>
                          <a:pt x="10783615" y="2002452"/>
                        </a:cubicBezTo>
                        <a:cubicBezTo>
                          <a:pt x="10800172" y="2194454"/>
                          <a:pt x="10805102" y="2388219"/>
                          <a:pt x="10783615" y="2456832"/>
                        </a:cubicBezTo>
                        <a:cubicBezTo>
                          <a:pt x="10783378" y="2646312"/>
                          <a:pt x="10575698" y="2905032"/>
                          <a:pt x="10291748" y="2848303"/>
                        </a:cubicBezTo>
                        <a:cubicBezTo>
                          <a:pt x="10233474" y="2842083"/>
                          <a:pt x="10030161" y="2840100"/>
                          <a:pt x="9973251" y="2848303"/>
                        </a:cubicBezTo>
                        <a:cubicBezTo>
                          <a:pt x="9924337" y="2852338"/>
                          <a:pt x="9798116" y="2855733"/>
                          <a:pt x="9654756" y="2848303"/>
                        </a:cubicBezTo>
                        <a:cubicBezTo>
                          <a:pt x="9510460" y="2835958"/>
                          <a:pt x="9426777" y="2830314"/>
                          <a:pt x="9336259" y="2848303"/>
                        </a:cubicBezTo>
                        <a:cubicBezTo>
                          <a:pt x="9230053" y="2871795"/>
                          <a:pt x="9157195" y="2834382"/>
                          <a:pt x="9017763" y="2848303"/>
                        </a:cubicBezTo>
                        <a:cubicBezTo>
                          <a:pt x="8877838" y="2850752"/>
                          <a:pt x="8686924" y="2891206"/>
                          <a:pt x="8503269" y="2848303"/>
                        </a:cubicBezTo>
                        <a:cubicBezTo>
                          <a:pt x="8329684" y="2847961"/>
                          <a:pt x="8145868" y="2789507"/>
                          <a:pt x="7890777" y="2848303"/>
                        </a:cubicBezTo>
                        <a:cubicBezTo>
                          <a:pt x="7654255" y="2866448"/>
                          <a:pt x="7453599" y="2872793"/>
                          <a:pt x="7082287" y="2848303"/>
                        </a:cubicBezTo>
                        <a:cubicBezTo>
                          <a:pt x="6693589" y="2841683"/>
                          <a:pt x="6607134" y="2837539"/>
                          <a:pt x="6469794" y="2848303"/>
                        </a:cubicBezTo>
                        <a:cubicBezTo>
                          <a:pt x="6338910" y="2856881"/>
                          <a:pt x="6256097" y="2853379"/>
                          <a:pt x="6151298" y="2848303"/>
                        </a:cubicBezTo>
                        <a:cubicBezTo>
                          <a:pt x="6096991" y="2791115"/>
                          <a:pt x="5790510" y="2887581"/>
                          <a:pt x="5440806" y="2848303"/>
                        </a:cubicBezTo>
                        <a:cubicBezTo>
                          <a:pt x="5105825" y="2844737"/>
                          <a:pt x="5136913" y="2859272"/>
                          <a:pt x="5024311" y="2848303"/>
                        </a:cubicBezTo>
                        <a:cubicBezTo>
                          <a:pt x="4890901" y="2829441"/>
                          <a:pt x="4507832" y="2870971"/>
                          <a:pt x="4313820" y="2848303"/>
                        </a:cubicBezTo>
                        <a:cubicBezTo>
                          <a:pt x="4131729" y="2879981"/>
                          <a:pt x="3872076" y="2868705"/>
                          <a:pt x="3701327" y="2848303"/>
                        </a:cubicBezTo>
                        <a:cubicBezTo>
                          <a:pt x="3528386" y="2833069"/>
                          <a:pt x="3485855" y="2841699"/>
                          <a:pt x="3284832" y="2848303"/>
                        </a:cubicBezTo>
                        <a:cubicBezTo>
                          <a:pt x="3095346" y="2888742"/>
                          <a:pt x="2695846" y="2853012"/>
                          <a:pt x="2476342" y="2848303"/>
                        </a:cubicBezTo>
                        <a:cubicBezTo>
                          <a:pt x="2290692" y="2839185"/>
                          <a:pt x="2142933" y="2840599"/>
                          <a:pt x="1961848" y="2848303"/>
                        </a:cubicBezTo>
                        <a:cubicBezTo>
                          <a:pt x="1750377" y="2890935"/>
                          <a:pt x="1526578" y="2830179"/>
                          <a:pt x="1251357" y="2848303"/>
                        </a:cubicBezTo>
                        <a:cubicBezTo>
                          <a:pt x="958633" y="2843654"/>
                          <a:pt x="705357" y="2852696"/>
                          <a:pt x="491866" y="2848303"/>
                        </a:cubicBezTo>
                        <a:cubicBezTo>
                          <a:pt x="241760" y="2846810"/>
                          <a:pt x="39900" y="2712595"/>
                          <a:pt x="0" y="2456832"/>
                        </a:cubicBezTo>
                        <a:cubicBezTo>
                          <a:pt x="24052" y="2355968"/>
                          <a:pt x="-11076" y="2228508"/>
                          <a:pt x="0" y="2002452"/>
                        </a:cubicBezTo>
                        <a:cubicBezTo>
                          <a:pt x="10468" y="1812890"/>
                          <a:pt x="-10226" y="1647804"/>
                          <a:pt x="0" y="1506766"/>
                        </a:cubicBezTo>
                        <a:cubicBezTo>
                          <a:pt x="40099" y="1372606"/>
                          <a:pt x="-58552" y="1091599"/>
                          <a:pt x="0" y="949118"/>
                        </a:cubicBezTo>
                        <a:cubicBezTo>
                          <a:pt x="11801" y="786493"/>
                          <a:pt x="-15194" y="504360"/>
                          <a:pt x="0" y="391470"/>
                        </a:cubicBezTo>
                        <a:close/>
                      </a:path>
                      <a:path w="10783615" h="2848303" fill="none" stroke="0" extrusionOk="0">
                        <a:moveTo>
                          <a:pt x="0" y="391470"/>
                        </a:moveTo>
                        <a:cubicBezTo>
                          <a:pt x="-88714" y="108220"/>
                          <a:pt x="199740" y="23817"/>
                          <a:pt x="491866" y="0"/>
                        </a:cubicBezTo>
                        <a:cubicBezTo>
                          <a:pt x="550147" y="-17345"/>
                          <a:pt x="722151" y="-7301"/>
                          <a:pt x="810363" y="0"/>
                        </a:cubicBezTo>
                        <a:cubicBezTo>
                          <a:pt x="866639" y="-59164"/>
                          <a:pt x="1256914" y="5081"/>
                          <a:pt x="1520853" y="0"/>
                        </a:cubicBezTo>
                        <a:cubicBezTo>
                          <a:pt x="1806128" y="8353"/>
                          <a:pt x="2023548" y="14571"/>
                          <a:pt x="2231345" y="0"/>
                        </a:cubicBezTo>
                        <a:cubicBezTo>
                          <a:pt x="2466630" y="6866"/>
                          <a:pt x="2481523" y="-8133"/>
                          <a:pt x="2549842" y="0"/>
                        </a:cubicBezTo>
                        <a:cubicBezTo>
                          <a:pt x="2622602" y="2937"/>
                          <a:pt x="2749821" y="17237"/>
                          <a:pt x="2868337" y="0"/>
                        </a:cubicBezTo>
                        <a:cubicBezTo>
                          <a:pt x="3020628" y="35737"/>
                          <a:pt x="3185370" y="24362"/>
                          <a:pt x="3480830" y="0"/>
                        </a:cubicBezTo>
                        <a:cubicBezTo>
                          <a:pt x="3615875" y="-3010"/>
                          <a:pt x="3678535" y="7330"/>
                          <a:pt x="3821866" y="0"/>
                        </a:cubicBezTo>
                        <a:cubicBezTo>
                          <a:pt x="3965197" y="-7330"/>
                          <a:pt x="4065935" y="-737"/>
                          <a:pt x="4191321" y="0"/>
                        </a:cubicBezTo>
                        <a:cubicBezTo>
                          <a:pt x="4465411" y="-3737"/>
                          <a:pt x="4393448" y="10069"/>
                          <a:pt x="4509818" y="0"/>
                        </a:cubicBezTo>
                        <a:cubicBezTo>
                          <a:pt x="4603230" y="25477"/>
                          <a:pt x="5092495" y="-24075"/>
                          <a:pt x="5318308" y="0"/>
                        </a:cubicBezTo>
                        <a:cubicBezTo>
                          <a:pt x="5581058" y="3192"/>
                          <a:pt x="5632810" y="1766"/>
                          <a:pt x="5832801" y="0"/>
                        </a:cubicBezTo>
                        <a:cubicBezTo>
                          <a:pt x="5995353" y="30153"/>
                          <a:pt x="6185582" y="2277"/>
                          <a:pt x="6347295" y="0"/>
                        </a:cubicBezTo>
                        <a:cubicBezTo>
                          <a:pt x="6520556" y="17284"/>
                          <a:pt x="6517704" y="-478"/>
                          <a:pt x="6665792" y="0"/>
                        </a:cubicBezTo>
                        <a:cubicBezTo>
                          <a:pt x="6852522" y="-6943"/>
                          <a:pt x="7150811" y="-38074"/>
                          <a:pt x="7376283" y="0"/>
                        </a:cubicBezTo>
                        <a:cubicBezTo>
                          <a:pt x="7551279" y="75115"/>
                          <a:pt x="7915291" y="-8853"/>
                          <a:pt x="8184774" y="0"/>
                        </a:cubicBezTo>
                        <a:cubicBezTo>
                          <a:pt x="8444727" y="33762"/>
                          <a:pt x="8639399" y="57462"/>
                          <a:pt x="8993264" y="0"/>
                        </a:cubicBezTo>
                        <a:cubicBezTo>
                          <a:pt x="9357711" y="-32550"/>
                          <a:pt x="9492254" y="-9189"/>
                          <a:pt x="9703755" y="0"/>
                        </a:cubicBezTo>
                        <a:cubicBezTo>
                          <a:pt x="9929448" y="-2693"/>
                          <a:pt x="9994012" y="-611"/>
                          <a:pt x="10291748" y="0"/>
                        </a:cubicBezTo>
                        <a:cubicBezTo>
                          <a:pt x="10553154" y="-12801"/>
                          <a:pt x="10731281" y="155620"/>
                          <a:pt x="10783615" y="391470"/>
                        </a:cubicBezTo>
                        <a:cubicBezTo>
                          <a:pt x="10812634" y="540156"/>
                          <a:pt x="10747021" y="841819"/>
                          <a:pt x="10783615" y="949118"/>
                        </a:cubicBezTo>
                        <a:cubicBezTo>
                          <a:pt x="10805642" y="1061931"/>
                          <a:pt x="10776644" y="1284469"/>
                          <a:pt x="10783615" y="1403497"/>
                        </a:cubicBezTo>
                        <a:cubicBezTo>
                          <a:pt x="10825439" y="1571112"/>
                          <a:pt x="10854189" y="1731753"/>
                          <a:pt x="10783615" y="1940492"/>
                        </a:cubicBezTo>
                        <a:cubicBezTo>
                          <a:pt x="10761009" y="2138127"/>
                          <a:pt x="10779957" y="2227246"/>
                          <a:pt x="10783615" y="2456832"/>
                        </a:cubicBezTo>
                        <a:cubicBezTo>
                          <a:pt x="10866548" y="2705313"/>
                          <a:pt x="10580353" y="2780208"/>
                          <a:pt x="10291748" y="2848303"/>
                        </a:cubicBezTo>
                        <a:cubicBezTo>
                          <a:pt x="10109717" y="2847710"/>
                          <a:pt x="9767951" y="2889782"/>
                          <a:pt x="9581256" y="2848303"/>
                        </a:cubicBezTo>
                        <a:cubicBezTo>
                          <a:pt x="9395901" y="2836671"/>
                          <a:pt x="9341716" y="2825836"/>
                          <a:pt x="9164761" y="2848303"/>
                        </a:cubicBezTo>
                        <a:cubicBezTo>
                          <a:pt x="8985948" y="2858943"/>
                          <a:pt x="8993299" y="2860418"/>
                          <a:pt x="8846266" y="2848303"/>
                        </a:cubicBezTo>
                        <a:cubicBezTo>
                          <a:pt x="8686768" y="2820022"/>
                          <a:pt x="8469138" y="2865867"/>
                          <a:pt x="8331772" y="2848303"/>
                        </a:cubicBezTo>
                        <a:cubicBezTo>
                          <a:pt x="8162262" y="2824926"/>
                          <a:pt x="7794025" y="2862326"/>
                          <a:pt x="7621280" y="2848303"/>
                        </a:cubicBezTo>
                        <a:cubicBezTo>
                          <a:pt x="7404033" y="2811107"/>
                          <a:pt x="7277114" y="2850240"/>
                          <a:pt x="7008787" y="2848303"/>
                        </a:cubicBezTo>
                        <a:cubicBezTo>
                          <a:pt x="6733947" y="2838570"/>
                          <a:pt x="6732680" y="2845001"/>
                          <a:pt x="6592293" y="2848303"/>
                        </a:cubicBezTo>
                        <a:cubicBezTo>
                          <a:pt x="6445675" y="2855589"/>
                          <a:pt x="6410921" y="2830870"/>
                          <a:pt x="6273796" y="2848303"/>
                        </a:cubicBezTo>
                        <a:cubicBezTo>
                          <a:pt x="6095530" y="2856893"/>
                          <a:pt x="5719329" y="2862976"/>
                          <a:pt x="5465306" y="2848303"/>
                        </a:cubicBezTo>
                        <a:cubicBezTo>
                          <a:pt x="5180931" y="2847342"/>
                          <a:pt x="5097660" y="2824556"/>
                          <a:pt x="4950813" y="2848303"/>
                        </a:cubicBezTo>
                        <a:cubicBezTo>
                          <a:pt x="4831031" y="2906833"/>
                          <a:pt x="4453596" y="2873894"/>
                          <a:pt x="4240321" y="2848303"/>
                        </a:cubicBezTo>
                        <a:cubicBezTo>
                          <a:pt x="4046462" y="2822702"/>
                          <a:pt x="3997392" y="2851232"/>
                          <a:pt x="3921824" y="2848303"/>
                        </a:cubicBezTo>
                        <a:cubicBezTo>
                          <a:pt x="3850620" y="2827811"/>
                          <a:pt x="3622924" y="2855117"/>
                          <a:pt x="3505330" y="2848303"/>
                        </a:cubicBezTo>
                        <a:cubicBezTo>
                          <a:pt x="3386551" y="2845502"/>
                          <a:pt x="2957067" y="2857550"/>
                          <a:pt x="2794838" y="2848303"/>
                        </a:cubicBezTo>
                        <a:cubicBezTo>
                          <a:pt x="2632974" y="2826969"/>
                          <a:pt x="2498600" y="2829266"/>
                          <a:pt x="2378343" y="2848303"/>
                        </a:cubicBezTo>
                        <a:cubicBezTo>
                          <a:pt x="2226225" y="2854130"/>
                          <a:pt x="2149709" y="2841871"/>
                          <a:pt x="1961848" y="2848303"/>
                        </a:cubicBezTo>
                        <a:cubicBezTo>
                          <a:pt x="1747268" y="2867586"/>
                          <a:pt x="1522170" y="2814582"/>
                          <a:pt x="1251357" y="2848303"/>
                        </a:cubicBezTo>
                        <a:cubicBezTo>
                          <a:pt x="920843" y="2865302"/>
                          <a:pt x="797115" y="2795311"/>
                          <a:pt x="491866" y="2848303"/>
                        </a:cubicBezTo>
                        <a:cubicBezTo>
                          <a:pt x="194911" y="2823366"/>
                          <a:pt x="-13647" y="2626158"/>
                          <a:pt x="0" y="2456832"/>
                        </a:cubicBezTo>
                        <a:cubicBezTo>
                          <a:pt x="-16331" y="2302183"/>
                          <a:pt x="-10554" y="2052962"/>
                          <a:pt x="0" y="1940492"/>
                        </a:cubicBezTo>
                        <a:cubicBezTo>
                          <a:pt x="38875" y="1842559"/>
                          <a:pt x="-18032" y="1662603"/>
                          <a:pt x="0" y="1444805"/>
                        </a:cubicBezTo>
                        <a:cubicBezTo>
                          <a:pt x="30358" y="1210182"/>
                          <a:pt x="30125" y="1099148"/>
                          <a:pt x="0" y="969771"/>
                        </a:cubicBezTo>
                        <a:cubicBezTo>
                          <a:pt x="-25463" y="790885"/>
                          <a:pt x="-15188" y="675076"/>
                          <a:pt x="0" y="39147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Những buổi chiều mát, Bum và bè bạn túm tụm dưới gốc cây, chia nhau những trái ổi chín. Ông nội bắc chiếc ghế đẩu ra sân gần cây ổi, ngồi đó vừa nghe đài vừa nheo nheo mắt nhìn lũ trẻ vui chơi.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423732" y="1328369"/>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21742" y="6318"/>
                  <a:pt x="530799" y="7473"/>
                  <a:pt x="617677" y="0"/>
                </a:cubicBezTo>
                <a:cubicBezTo>
                  <a:pt x="732659" y="-21962"/>
                  <a:pt x="898251" y="-26811"/>
                  <a:pt x="1154081" y="0"/>
                </a:cubicBezTo>
                <a:cubicBezTo>
                  <a:pt x="1406538" y="4520"/>
                  <a:pt x="1539424" y="35434"/>
                  <a:pt x="1746948" y="0"/>
                </a:cubicBezTo>
                <a:cubicBezTo>
                  <a:pt x="1888868" y="11440"/>
                  <a:pt x="2149175" y="-10090"/>
                  <a:pt x="2368048" y="0"/>
                </a:cubicBezTo>
                <a:cubicBezTo>
                  <a:pt x="2638595" y="-16949"/>
                  <a:pt x="2718370" y="33736"/>
                  <a:pt x="2960915" y="0"/>
                </a:cubicBezTo>
                <a:lnTo>
                  <a:pt x="2960915" y="0"/>
                </a:lnTo>
                <a:cubicBezTo>
                  <a:pt x="2958585" y="204779"/>
                  <a:pt x="2978635" y="545829"/>
                  <a:pt x="2960915" y="688668"/>
                </a:cubicBezTo>
                <a:cubicBezTo>
                  <a:pt x="2940297" y="783851"/>
                  <a:pt x="2889242" y="837042"/>
                  <a:pt x="2823178" y="826405"/>
                </a:cubicBezTo>
                <a:cubicBezTo>
                  <a:pt x="2646780" y="854914"/>
                  <a:pt x="2415801" y="810229"/>
                  <a:pt x="2286774" y="826405"/>
                </a:cubicBezTo>
                <a:cubicBezTo>
                  <a:pt x="2251998" y="762554"/>
                  <a:pt x="1912786" y="767960"/>
                  <a:pt x="1665675" y="826405"/>
                </a:cubicBezTo>
                <a:cubicBezTo>
                  <a:pt x="1433864" y="863142"/>
                  <a:pt x="1366320" y="842485"/>
                  <a:pt x="1157503" y="826405"/>
                </a:cubicBezTo>
                <a:cubicBezTo>
                  <a:pt x="973077" y="806527"/>
                  <a:pt x="839129" y="850040"/>
                  <a:pt x="677563" y="826405"/>
                </a:cubicBezTo>
                <a:cubicBezTo>
                  <a:pt x="528875" y="786604"/>
                  <a:pt x="211434" y="846324"/>
                  <a:pt x="0" y="826405"/>
                </a:cubicBezTo>
                <a:lnTo>
                  <a:pt x="0" y="826405"/>
                </a:lnTo>
                <a:cubicBezTo>
                  <a:pt x="-1222" y="589650"/>
                  <a:pt x="7524" y="390033"/>
                  <a:pt x="0" y="137737"/>
                </a:cubicBezTo>
                <a:cubicBezTo>
                  <a:pt x="-17257" y="25766"/>
                  <a:pt x="48890" y="-10551"/>
                  <a:pt x="137737" y="0"/>
                </a:cubicBezTo>
                <a:close/>
              </a:path>
              <a:path w="2960915" h="826405" stroke="0" extrusionOk="0">
                <a:moveTo>
                  <a:pt x="137737" y="0"/>
                </a:moveTo>
                <a:cubicBezTo>
                  <a:pt x="276124" y="46198"/>
                  <a:pt x="452261" y="25949"/>
                  <a:pt x="617677" y="0"/>
                </a:cubicBezTo>
                <a:cubicBezTo>
                  <a:pt x="746941" y="-43146"/>
                  <a:pt x="895481" y="7779"/>
                  <a:pt x="1125849" y="0"/>
                </a:cubicBezTo>
                <a:cubicBezTo>
                  <a:pt x="1278127" y="-12011"/>
                  <a:pt x="1499257" y="-42673"/>
                  <a:pt x="1662253" y="0"/>
                </a:cubicBezTo>
                <a:cubicBezTo>
                  <a:pt x="1876022" y="-27775"/>
                  <a:pt x="1988857" y="5196"/>
                  <a:pt x="2198657" y="0"/>
                </a:cubicBezTo>
                <a:cubicBezTo>
                  <a:pt x="2502844" y="27416"/>
                  <a:pt x="2685199" y="-107561"/>
                  <a:pt x="2960915" y="0"/>
                </a:cubicBezTo>
                <a:lnTo>
                  <a:pt x="2960915" y="0"/>
                </a:lnTo>
                <a:cubicBezTo>
                  <a:pt x="2933711" y="182646"/>
                  <a:pt x="3016717" y="538388"/>
                  <a:pt x="2960915" y="688668"/>
                </a:cubicBezTo>
                <a:cubicBezTo>
                  <a:pt x="2973618" y="745041"/>
                  <a:pt x="2888902" y="806453"/>
                  <a:pt x="2823178" y="826405"/>
                </a:cubicBezTo>
                <a:cubicBezTo>
                  <a:pt x="2519663" y="787051"/>
                  <a:pt x="2388147" y="812117"/>
                  <a:pt x="2202079" y="826405"/>
                </a:cubicBezTo>
                <a:cubicBezTo>
                  <a:pt x="1975173" y="802019"/>
                  <a:pt x="1796097" y="788192"/>
                  <a:pt x="1637443" y="826405"/>
                </a:cubicBezTo>
                <a:cubicBezTo>
                  <a:pt x="1492653" y="846179"/>
                  <a:pt x="1300352" y="841107"/>
                  <a:pt x="1129271" y="826405"/>
                </a:cubicBezTo>
                <a:cubicBezTo>
                  <a:pt x="1060458" y="872833"/>
                  <a:pt x="832475" y="828398"/>
                  <a:pt x="564636" y="826405"/>
                </a:cubicBezTo>
                <a:cubicBezTo>
                  <a:pt x="359368" y="810823"/>
                  <a:pt x="214701" y="859420"/>
                  <a:pt x="0" y="826405"/>
                </a:cubicBezTo>
                <a:lnTo>
                  <a:pt x="0" y="826405"/>
                </a:lnTo>
                <a:cubicBezTo>
                  <a:pt x="-42526" y="446928"/>
                  <a:pt x="-42165" y="355270"/>
                  <a:pt x="0" y="137737"/>
                </a:cubicBezTo>
                <a:cubicBezTo>
                  <a:pt x="-34454" y="60420"/>
                  <a:pt x="84135" y="15163"/>
                  <a:pt x="137737" y="0"/>
                </a:cubicBezTo>
                <a:close/>
              </a:path>
              <a:path w="2960915" h="826405" fill="none" stroke="0" extrusionOk="0">
                <a:moveTo>
                  <a:pt x="137737" y="0"/>
                </a:moveTo>
                <a:cubicBezTo>
                  <a:pt x="232354" y="-16404"/>
                  <a:pt x="524207" y="-2673"/>
                  <a:pt x="617677" y="0"/>
                </a:cubicBezTo>
                <a:cubicBezTo>
                  <a:pt x="718540" y="19040"/>
                  <a:pt x="842763" y="40296"/>
                  <a:pt x="1154081" y="0"/>
                </a:cubicBezTo>
                <a:cubicBezTo>
                  <a:pt x="1446544" y="-1636"/>
                  <a:pt x="1550003" y="-14228"/>
                  <a:pt x="1746948" y="0"/>
                </a:cubicBezTo>
                <a:cubicBezTo>
                  <a:pt x="1960667" y="33529"/>
                  <a:pt x="2158884" y="56730"/>
                  <a:pt x="2368048" y="0"/>
                </a:cubicBezTo>
                <a:cubicBezTo>
                  <a:pt x="2551523" y="-9266"/>
                  <a:pt x="2749108" y="19986"/>
                  <a:pt x="2960915" y="0"/>
                </a:cubicBezTo>
                <a:lnTo>
                  <a:pt x="2960915" y="0"/>
                </a:lnTo>
                <a:cubicBezTo>
                  <a:pt x="2948463" y="243448"/>
                  <a:pt x="2933127" y="565868"/>
                  <a:pt x="2960915" y="688668"/>
                </a:cubicBezTo>
                <a:cubicBezTo>
                  <a:pt x="2946762" y="789708"/>
                  <a:pt x="2900180" y="818426"/>
                  <a:pt x="2823178" y="826405"/>
                </a:cubicBezTo>
                <a:cubicBezTo>
                  <a:pt x="2639025" y="804775"/>
                  <a:pt x="2362960" y="798659"/>
                  <a:pt x="2286774" y="826405"/>
                </a:cubicBezTo>
                <a:cubicBezTo>
                  <a:pt x="2200779" y="859558"/>
                  <a:pt x="1896629" y="711450"/>
                  <a:pt x="1665675" y="826405"/>
                </a:cubicBezTo>
                <a:cubicBezTo>
                  <a:pt x="1435776" y="834431"/>
                  <a:pt x="1351590" y="825789"/>
                  <a:pt x="1157503" y="826405"/>
                </a:cubicBezTo>
                <a:cubicBezTo>
                  <a:pt x="968565" y="809317"/>
                  <a:pt x="799676" y="827497"/>
                  <a:pt x="677563" y="826405"/>
                </a:cubicBezTo>
                <a:cubicBezTo>
                  <a:pt x="531058" y="821273"/>
                  <a:pt x="195285" y="834049"/>
                  <a:pt x="0" y="826405"/>
                </a:cubicBezTo>
                <a:lnTo>
                  <a:pt x="0" y="826405"/>
                </a:lnTo>
                <a:cubicBezTo>
                  <a:pt x="-2937" y="520943"/>
                  <a:pt x="-7278" y="396087"/>
                  <a:pt x="0" y="137737"/>
                </a:cubicBezTo>
                <a:cubicBezTo>
                  <a:pt x="5389" y="54177"/>
                  <a:pt x="54391" y="17704"/>
                  <a:pt x="137737" y="0"/>
                </a:cubicBezTo>
                <a:close/>
              </a:path>
              <a:path w="2960915" h="826405" fill="none" stroke="0" extrusionOk="0">
                <a:moveTo>
                  <a:pt x="137737" y="0"/>
                </a:moveTo>
                <a:cubicBezTo>
                  <a:pt x="224900" y="-21176"/>
                  <a:pt x="518020" y="-17546"/>
                  <a:pt x="617677" y="0"/>
                </a:cubicBezTo>
                <a:cubicBezTo>
                  <a:pt x="709843" y="6546"/>
                  <a:pt x="887358" y="9089"/>
                  <a:pt x="1154081" y="0"/>
                </a:cubicBezTo>
                <a:cubicBezTo>
                  <a:pt x="1424498" y="15681"/>
                  <a:pt x="1547590" y="15167"/>
                  <a:pt x="1746948" y="0"/>
                </a:cubicBezTo>
                <a:cubicBezTo>
                  <a:pt x="1922611" y="-7211"/>
                  <a:pt x="2127035" y="54926"/>
                  <a:pt x="2368048" y="0"/>
                </a:cubicBezTo>
                <a:cubicBezTo>
                  <a:pt x="2621462" y="3135"/>
                  <a:pt x="2726902" y="22921"/>
                  <a:pt x="2960915" y="0"/>
                </a:cubicBezTo>
                <a:lnTo>
                  <a:pt x="2960915" y="0"/>
                </a:lnTo>
                <a:cubicBezTo>
                  <a:pt x="2954498" y="217112"/>
                  <a:pt x="2961705" y="550199"/>
                  <a:pt x="2960915" y="688668"/>
                </a:cubicBezTo>
                <a:cubicBezTo>
                  <a:pt x="2943994" y="788255"/>
                  <a:pt x="2892415" y="822759"/>
                  <a:pt x="2823178" y="826405"/>
                </a:cubicBezTo>
                <a:cubicBezTo>
                  <a:pt x="2640395" y="816439"/>
                  <a:pt x="2391680" y="798944"/>
                  <a:pt x="2286774" y="826405"/>
                </a:cubicBezTo>
                <a:cubicBezTo>
                  <a:pt x="2214276" y="817313"/>
                  <a:pt x="1887768" y="728211"/>
                  <a:pt x="1665675" y="826405"/>
                </a:cubicBezTo>
                <a:cubicBezTo>
                  <a:pt x="1437060" y="859242"/>
                  <a:pt x="1366264" y="835183"/>
                  <a:pt x="1157503" y="826405"/>
                </a:cubicBezTo>
                <a:cubicBezTo>
                  <a:pt x="990560" y="799202"/>
                  <a:pt x="849827" y="829559"/>
                  <a:pt x="677563" y="826405"/>
                </a:cubicBezTo>
                <a:cubicBezTo>
                  <a:pt x="508788" y="753386"/>
                  <a:pt x="208298" y="835468"/>
                  <a:pt x="0" y="826405"/>
                </a:cubicBezTo>
                <a:lnTo>
                  <a:pt x="0" y="826405"/>
                </a:lnTo>
                <a:cubicBezTo>
                  <a:pt x="-12342" y="551317"/>
                  <a:pt x="4670" y="363721"/>
                  <a:pt x="0" y="137737"/>
                </a:cubicBezTo>
                <a:cubicBezTo>
                  <a:pt x="3446" y="48381"/>
                  <a:pt x="50221" y="-712"/>
                  <a:pt x="137737" y="0"/>
                </a:cubicBezTo>
                <a:close/>
              </a:path>
            </a:pathLst>
          </a:custGeom>
          <a:ln w="38100">
            <a:extLst>
              <a:ext uri="{C807C97D-BFC1-408E-A445-0C87EB9F89A2}">
                <ask:lineSketchStyleProps xmlns:ask="http://schemas.microsoft.com/office/drawing/2018/sketchyshapes" sd="1632360300">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39628" y="-7581"/>
                          <a:pt x="518517" y="-11111"/>
                          <a:pt x="617677" y="0"/>
                        </a:cubicBezTo>
                        <a:cubicBezTo>
                          <a:pt x="724375" y="5914"/>
                          <a:pt x="888713" y="910"/>
                          <a:pt x="1154081" y="0"/>
                        </a:cubicBezTo>
                        <a:cubicBezTo>
                          <a:pt x="1413336" y="-1057"/>
                          <a:pt x="1540098" y="6258"/>
                          <a:pt x="1746948" y="0"/>
                        </a:cubicBezTo>
                        <a:cubicBezTo>
                          <a:pt x="1908670" y="14552"/>
                          <a:pt x="2139111" y="21699"/>
                          <a:pt x="2368048" y="0"/>
                        </a:cubicBezTo>
                        <a:cubicBezTo>
                          <a:pt x="2632759" y="-18352"/>
                          <a:pt x="2733348" y="17072"/>
                          <a:pt x="2960915" y="0"/>
                        </a:cubicBezTo>
                        <a:lnTo>
                          <a:pt x="2960915" y="0"/>
                        </a:lnTo>
                        <a:cubicBezTo>
                          <a:pt x="2960762" y="214888"/>
                          <a:pt x="2970975" y="545723"/>
                          <a:pt x="2960915" y="688668"/>
                        </a:cubicBezTo>
                        <a:cubicBezTo>
                          <a:pt x="2945086" y="779778"/>
                          <a:pt x="2897552" y="824850"/>
                          <a:pt x="2823178" y="826405"/>
                        </a:cubicBezTo>
                        <a:cubicBezTo>
                          <a:pt x="2650241" y="838948"/>
                          <a:pt x="2409086" y="815383"/>
                          <a:pt x="2286774" y="826405"/>
                        </a:cubicBezTo>
                        <a:cubicBezTo>
                          <a:pt x="2214560" y="795032"/>
                          <a:pt x="1909864" y="781015"/>
                          <a:pt x="1665675" y="826405"/>
                        </a:cubicBezTo>
                        <a:cubicBezTo>
                          <a:pt x="1432822" y="861650"/>
                          <a:pt x="1363853" y="841294"/>
                          <a:pt x="1157503" y="826405"/>
                        </a:cubicBezTo>
                        <a:cubicBezTo>
                          <a:pt x="968789" y="814699"/>
                          <a:pt x="820147" y="836151"/>
                          <a:pt x="677563" y="826405"/>
                        </a:cubicBezTo>
                        <a:cubicBezTo>
                          <a:pt x="533358" y="795250"/>
                          <a:pt x="194893" y="840377"/>
                          <a:pt x="0" y="826405"/>
                        </a:cubicBezTo>
                        <a:lnTo>
                          <a:pt x="0" y="826405"/>
                        </a:lnTo>
                        <a:cubicBezTo>
                          <a:pt x="1241" y="562044"/>
                          <a:pt x="1881" y="399955"/>
                          <a:pt x="0" y="137737"/>
                        </a:cubicBezTo>
                        <a:cubicBezTo>
                          <a:pt x="-10644" y="39808"/>
                          <a:pt x="60864" y="-3332"/>
                          <a:pt x="137737" y="0"/>
                        </a:cubicBezTo>
                        <a:close/>
                      </a:path>
                      <a:path w="2960915" h="826405" stroke="0" extrusionOk="0">
                        <a:moveTo>
                          <a:pt x="137737" y="0"/>
                        </a:moveTo>
                        <a:cubicBezTo>
                          <a:pt x="294873" y="12800"/>
                          <a:pt x="458472" y="13965"/>
                          <a:pt x="617677" y="0"/>
                        </a:cubicBezTo>
                        <a:cubicBezTo>
                          <a:pt x="752040" y="-30429"/>
                          <a:pt x="905560" y="7105"/>
                          <a:pt x="1125849" y="0"/>
                        </a:cubicBezTo>
                        <a:cubicBezTo>
                          <a:pt x="1298884" y="-5922"/>
                          <a:pt x="1486770" y="-16446"/>
                          <a:pt x="1662253" y="0"/>
                        </a:cubicBezTo>
                        <a:cubicBezTo>
                          <a:pt x="1860520" y="-16829"/>
                          <a:pt x="1979849" y="11903"/>
                          <a:pt x="2198657" y="0"/>
                        </a:cubicBezTo>
                        <a:cubicBezTo>
                          <a:pt x="2476242" y="6943"/>
                          <a:pt x="2676643" y="-64790"/>
                          <a:pt x="2960915" y="0"/>
                        </a:cubicBezTo>
                        <a:lnTo>
                          <a:pt x="2960915" y="0"/>
                        </a:lnTo>
                        <a:cubicBezTo>
                          <a:pt x="2938461" y="207902"/>
                          <a:pt x="3003159" y="523126"/>
                          <a:pt x="2960915" y="688668"/>
                        </a:cubicBezTo>
                        <a:cubicBezTo>
                          <a:pt x="2964381" y="756752"/>
                          <a:pt x="2894892" y="819378"/>
                          <a:pt x="2823178" y="826405"/>
                        </a:cubicBezTo>
                        <a:cubicBezTo>
                          <a:pt x="2524863" y="796270"/>
                          <a:pt x="2411927" y="817720"/>
                          <a:pt x="2202079" y="826405"/>
                        </a:cubicBezTo>
                        <a:cubicBezTo>
                          <a:pt x="1974895" y="805895"/>
                          <a:pt x="1798727" y="827689"/>
                          <a:pt x="1637443" y="826405"/>
                        </a:cubicBezTo>
                        <a:cubicBezTo>
                          <a:pt x="1482300" y="820429"/>
                          <a:pt x="1271314" y="838249"/>
                          <a:pt x="1129271" y="826405"/>
                        </a:cubicBezTo>
                        <a:cubicBezTo>
                          <a:pt x="1031492" y="842176"/>
                          <a:pt x="813145" y="826067"/>
                          <a:pt x="564636" y="826405"/>
                        </a:cubicBezTo>
                        <a:cubicBezTo>
                          <a:pt x="354209" y="815691"/>
                          <a:pt x="228491" y="851101"/>
                          <a:pt x="0" y="826405"/>
                        </a:cubicBezTo>
                        <a:lnTo>
                          <a:pt x="0" y="826405"/>
                        </a:lnTo>
                        <a:cubicBezTo>
                          <a:pt x="-34392" y="477436"/>
                          <a:pt x="-38474" y="344598"/>
                          <a:pt x="0" y="137737"/>
                        </a:cubicBezTo>
                        <a:cubicBezTo>
                          <a:pt x="-17993" y="59566"/>
                          <a:pt x="71670" y="4704"/>
                          <a:pt x="137737" y="0"/>
                        </a:cubicBezTo>
                        <a:close/>
                      </a:path>
                      <a:path w="2960915" h="826405" fill="none" stroke="0" extrusionOk="0">
                        <a:moveTo>
                          <a:pt x="137737" y="0"/>
                        </a:moveTo>
                        <a:cubicBezTo>
                          <a:pt x="232284" y="-23711"/>
                          <a:pt x="514036" y="-21854"/>
                          <a:pt x="617677" y="0"/>
                        </a:cubicBezTo>
                        <a:cubicBezTo>
                          <a:pt x="713229" y="17704"/>
                          <a:pt x="881940" y="34051"/>
                          <a:pt x="1154081" y="0"/>
                        </a:cubicBezTo>
                        <a:cubicBezTo>
                          <a:pt x="1423487" y="-5760"/>
                          <a:pt x="1543203" y="-18613"/>
                          <a:pt x="1746948" y="0"/>
                        </a:cubicBezTo>
                        <a:cubicBezTo>
                          <a:pt x="1963780" y="4957"/>
                          <a:pt x="2135881" y="31217"/>
                          <a:pt x="2368048" y="0"/>
                        </a:cubicBezTo>
                        <a:cubicBezTo>
                          <a:pt x="2586221" y="-3167"/>
                          <a:pt x="2742358" y="6266"/>
                          <a:pt x="2960915" y="0"/>
                        </a:cubicBezTo>
                        <a:lnTo>
                          <a:pt x="2960915" y="0"/>
                        </a:lnTo>
                        <a:cubicBezTo>
                          <a:pt x="2933854" y="234232"/>
                          <a:pt x="2947133" y="548860"/>
                          <a:pt x="2960915" y="688668"/>
                        </a:cubicBezTo>
                        <a:cubicBezTo>
                          <a:pt x="2952766" y="787976"/>
                          <a:pt x="2888671" y="819298"/>
                          <a:pt x="2823178" y="826405"/>
                        </a:cubicBezTo>
                        <a:cubicBezTo>
                          <a:pt x="2643005" y="808043"/>
                          <a:pt x="2378721" y="804903"/>
                          <a:pt x="2286774" y="826405"/>
                        </a:cubicBezTo>
                        <a:cubicBezTo>
                          <a:pt x="2174968" y="839103"/>
                          <a:pt x="1882198" y="745556"/>
                          <a:pt x="1665675" y="826405"/>
                        </a:cubicBezTo>
                        <a:cubicBezTo>
                          <a:pt x="1430824" y="849056"/>
                          <a:pt x="1354042" y="819683"/>
                          <a:pt x="1157503" y="826405"/>
                        </a:cubicBezTo>
                        <a:cubicBezTo>
                          <a:pt x="986361" y="804857"/>
                          <a:pt x="813819" y="822988"/>
                          <a:pt x="677563" y="826405"/>
                        </a:cubicBezTo>
                        <a:cubicBezTo>
                          <a:pt x="530341" y="793905"/>
                          <a:pt x="187035" y="825134"/>
                          <a:pt x="0" y="826405"/>
                        </a:cubicBezTo>
                        <a:lnTo>
                          <a:pt x="0" y="826405"/>
                        </a:lnTo>
                        <a:cubicBezTo>
                          <a:pt x="-17812" y="531303"/>
                          <a:pt x="-5488" y="404625"/>
                          <a:pt x="0" y="137737"/>
                        </a:cubicBezTo>
                        <a:cubicBezTo>
                          <a:pt x="-95" y="56592"/>
                          <a:pt x="66700" y="5850"/>
                          <a:pt x="137737" y="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6"/>
          <a:stretch>
            <a:fillRect/>
          </a:stretch>
        </p:blipFill>
        <p:spPr>
          <a:xfrm>
            <a:off x="116333" y="0"/>
            <a:ext cx="5948517" cy="1189703"/>
          </a:xfrm>
          <a:prstGeom prst="rect">
            <a:avLst/>
          </a:prstGeom>
        </p:spPr>
      </p:pic>
      <p:cxnSp>
        <p:nvCxnSpPr>
          <p:cNvPr id="2" name="Đường nối Thẳng 18">
            <a:extLst>
              <a:ext uri="{FF2B5EF4-FFF2-40B4-BE49-F238E27FC236}">
                <a16:creationId xmlns:a16="http://schemas.microsoft.com/office/drawing/2014/main" id="{48E63130-F034-DDB3-272D-644D8E77CD05}"/>
              </a:ext>
            </a:extLst>
          </p:cNvPr>
          <p:cNvCxnSpPr>
            <a:cxnSpLocks/>
          </p:cNvCxnSpPr>
          <p:nvPr/>
        </p:nvCxnSpPr>
        <p:spPr>
          <a:xfrm flipV="1">
            <a:off x="4887549" y="4406945"/>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a:extLst>
              <a:ext uri="{FF2B5EF4-FFF2-40B4-BE49-F238E27FC236}">
                <a16:creationId xmlns:a16="http://schemas.microsoft.com/office/drawing/2014/main" id="{7B7B4C4F-6B7F-9CB1-3098-8374F41C4340}"/>
              </a:ext>
            </a:extLst>
          </p:cNvPr>
          <p:cNvCxnSpPr>
            <a:cxnSpLocks/>
          </p:cNvCxnSpPr>
          <p:nvPr/>
        </p:nvCxnSpPr>
        <p:spPr>
          <a:xfrm flipV="1">
            <a:off x="7094721"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Đường nối Thẳng 18">
            <a:extLst>
              <a:ext uri="{FF2B5EF4-FFF2-40B4-BE49-F238E27FC236}">
                <a16:creationId xmlns:a16="http://schemas.microsoft.com/office/drawing/2014/main" id="{817E95FB-518A-E874-D7B0-D0924EF37AE4}"/>
              </a:ext>
            </a:extLst>
          </p:cNvPr>
          <p:cNvCxnSpPr>
            <a:cxnSpLocks/>
          </p:cNvCxnSpPr>
          <p:nvPr/>
        </p:nvCxnSpPr>
        <p:spPr>
          <a:xfrm flipV="1">
            <a:off x="11393452"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476EB63C-776C-A494-2528-C0B50C761A64}"/>
              </a:ext>
            </a:extLst>
          </p:cNvPr>
          <p:cNvCxnSpPr>
            <a:cxnSpLocks/>
          </p:cNvCxnSpPr>
          <p:nvPr/>
        </p:nvCxnSpPr>
        <p:spPr>
          <a:xfrm flipV="1">
            <a:off x="4561728" y="492195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854A50B0-5CBC-895D-781A-97DE4259D9F4}"/>
              </a:ext>
            </a:extLst>
          </p:cNvPr>
          <p:cNvCxnSpPr>
            <a:cxnSpLocks/>
          </p:cNvCxnSpPr>
          <p:nvPr/>
        </p:nvCxnSpPr>
        <p:spPr>
          <a:xfrm flipV="1">
            <a:off x="8461066" y="495348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9CFFC870-326F-41D2-8236-3C5BFEB87DE5}"/>
              </a:ext>
            </a:extLst>
          </p:cNvPr>
          <p:cNvCxnSpPr>
            <a:cxnSpLocks/>
          </p:cNvCxnSpPr>
          <p:nvPr/>
        </p:nvCxnSpPr>
        <p:spPr>
          <a:xfrm flipV="1">
            <a:off x="8566169" y="496399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985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a:extLst>
              <a:ext uri="{FF2B5EF4-FFF2-40B4-BE49-F238E27FC236}">
                <a16:creationId xmlns:a16="http://schemas.microsoft.com/office/drawing/2014/main" id="{21772E37-7F47-FC1D-2070-ADC7AA590F7F}"/>
              </a:ext>
            </a:extLst>
          </p:cNvPr>
          <p:cNvSpPr/>
          <p:nvPr/>
        </p:nvSpPr>
        <p:spPr>
          <a:xfrm>
            <a:off x="346840" y="2385849"/>
            <a:ext cx="11655973" cy="4130564"/>
          </a:xfrm>
          <a:custGeom>
            <a:avLst/>
            <a:gdLst>
              <a:gd name="connsiteX0" fmla="*/ 0 w 11655973"/>
              <a:gd name="connsiteY0" fmla="*/ 567704 h 4130564"/>
              <a:gd name="connsiteX1" fmla="*/ 531656 w 11655973"/>
              <a:gd name="connsiteY1" fmla="*/ 0 h 4130564"/>
              <a:gd name="connsiteX2" fmla="*/ 875918 w 11655973"/>
              <a:gd name="connsiteY2" fmla="*/ 0 h 4130564"/>
              <a:gd name="connsiteX3" fmla="*/ 1643885 w 11655973"/>
              <a:gd name="connsiteY3" fmla="*/ 0 h 4130564"/>
              <a:gd name="connsiteX4" fmla="*/ 2411853 w 11655973"/>
              <a:gd name="connsiteY4" fmla="*/ 0 h 4130564"/>
              <a:gd name="connsiteX5" fmla="*/ 2756115 w 11655973"/>
              <a:gd name="connsiteY5" fmla="*/ 0 h 4130564"/>
              <a:gd name="connsiteX6" fmla="*/ 3100376 w 11655973"/>
              <a:gd name="connsiteY6" fmla="*/ 0 h 4130564"/>
              <a:gd name="connsiteX7" fmla="*/ 3762417 w 11655973"/>
              <a:gd name="connsiteY7" fmla="*/ 0 h 4130564"/>
              <a:gd name="connsiteX8" fmla="*/ 4530385 w 11655973"/>
              <a:gd name="connsiteY8" fmla="*/ 0 h 4130564"/>
              <a:gd name="connsiteX9" fmla="*/ 4874647 w 11655973"/>
              <a:gd name="connsiteY9" fmla="*/ 0 h 4130564"/>
              <a:gd name="connsiteX10" fmla="*/ 5748541 w 11655973"/>
              <a:gd name="connsiteY10" fmla="*/ 0 h 4130564"/>
              <a:gd name="connsiteX11" fmla="*/ 6304655 w 11655973"/>
              <a:gd name="connsiteY11" fmla="*/ 0 h 4130564"/>
              <a:gd name="connsiteX12" fmla="*/ 6860770 w 11655973"/>
              <a:gd name="connsiteY12" fmla="*/ 0 h 4130564"/>
              <a:gd name="connsiteX13" fmla="*/ 7205032 w 11655973"/>
              <a:gd name="connsiteY13" fmla="*/ 0 h 4130564"/>
              <a:gd name="connsiteX14" fmla="*/ 7972999 w 11655973"/>
              <a:gd name="connsiteY14" fmla="*/ 0 h 4130564"/>
              <a:gd name="connsiteX15" fmla="*/ 8846894 w 11655973"/>
              <a:gd name="connsiteY15" fmla="*/ 0 h 4130564"/>
              <a:gd name="connsiteX16" fmla="*/ 9720788 w 11655973"/>
              <a:gd name="connsiteY16" fmla="*/ 0 h 4130564"/>
              <a:gd name="connsiteX17" fmla="*/ 10488756 w 11655973"/>
              <a:gd name="connsiteY17" fmla="*/ 0 h 4130564"/>
              <a:gd name="connsiteX18" fmla="*/ 11124316 w 11655973"/>
              <a:gd name="connsiteY18" fmla="*/ 0 h 4130564"/>
              <a:gd name="connsiteX19" fmla="*/ 11655973 w 11655973"/>
              <a:gd name="connsiteY19" fmla="*/ 567704 h 4130564"/>
              <a:gd name="connsiteX20" fmla="*/ 11655973 w 11655973"/>
              <a:gd name="connsiteY20" fmla="*/ 1376396 h 4130564"/>
              <a:gd name="connsiteX21" fmla="*/ 11655973 w 11655973"/>
              <a:gd name="connsiteY21" fmla="*/ 2035330 h 4130564"/>
              <a:gd name="connsiteX22" fmla="*/ 11655973 w 11655973"/>
              <a:gd name="connsiteY22" fmla="*/ 2814071 h 4130564"/>
              <a:gd name="connsiteX23" fmla="*/ 11655973 w 11655973"/>
              <a:gd name="connsiteY23" fmla="*/ 3562859 h 4130564"/>
              <a:gd name="connsiteX24" fmla="*/ 11124316 w 11655973"/>
              <a:gd name="connsiteY24" fmla="*/ 4130563 h 4130564"/>
              <a:gd name="connsiteX25" fmla="*/ 10356348 w 11655973"/>
              <a:gd name="connsiteY25" fmla="*/ 4130563 h 4130564"/>
              <a:gd name="connsiteX26" fmla="*/ 9906160 w 11655973"/>
              <a:gd name="connsiteY26" fmla="*/ 4130563 h 4130564"/>
              <a:gd name="connsiteX27" fmla="*/ 9561899 w 11655973"/>
              <a:gd name="connsiteY27" fmla="*/ 4130563 h 4130564"/>
              <a:gd name="connsiteX28" fmla="*/ 9005784 w 11655973"/>
              <a:gd name="connsiteY28" fmla="*/ 4130563 h 4130564"/>
              <a:gd name="connsiteX29" fmla="*/ 8237816 w 11655973"/>
              <a:gd name="connsiteY29" fmla="*/ 4130563 h 4130564"/>
              <a:gd name="connsiteX30" fmla="*/ 7575775 w 11655973"/>
              <a:gd name="connsiteY30" fmla="*/ 4130563 h 4130564"/>
              <a:gd name="connsiteX31" fmla="*/ 7125587 w 11655973"/>
              <a:gd name="connsiteY31" fmla="*/ 4130563 h 4130564"/>
              <a:gd name="connsiteX32" fmla="*/ 6781325 w 11655973"/>
              <a:gd name="connsiteY32" fmla="*/ 4130563 h 4130564"/>
              <a:gd name="connsiteX33" fmla="*/ 5907431 w 11655973"/>
              <a:gd name="connsiteY33" fmla="*/ 4130563 h 4130564"/>
              <a:gd name="connsiteX34" fmla="*/ 5351317 w 11655973"/>
              <a:gd name="connsiteY34" fmla="*/ 4130563 h 4130564"/>
              <a:gd name="connsiteX35" fmla="*/ 4583349 w 11655973"/>
              <a:gd name="connsiteY35" fmla="*/ 4130563 h 4130564"/>
              <a:gd name="connsiteX36" fmla="*/ 4239087 w 11655973"/>
              <a:gd name="connsiteY36" fmla="*/ 4130563 h 4130564"/>
              <a:gd name="connsiteX37" fmla="*/ 3788899 w 11655973"/>
              <a:gd name="connsiteY37" fmla="*/ 4130563 h 4130564"/>
              <a:gd name="connsiteX38" fmla="*/ 3020931 w 11655973"/>
              <a:gd name="connsiteY38" fmla="*/ 4130563 h 4130564"/>
              <a:gd name="connsiteX39" fmla="*/ 2570743 w 11655973"/>
              <a:gd name="connsiteY39" fmla="*/ 4130563 h 4130564"/>
              <a:gd name="connsiteX40" fmla="*/ 2120555 w 11655973"/>
              <a:gd name="connsiteY40" fmla="*/ 4130563 h 4130564"/>
              <a:gd name="connsiteX41" fmla="*/ 1352588 w 11655973"/>
              <a:gd name="connsiteY41" fmla="*/ 4130563 h 4130564"/>
              <a:gd name="connsiteX42" fmla="*/ 531656 w 11655973"/>
              <a:gd name="connsiteY42" fmla="*/ 4130563 h 4130564"/>
              <a:gd name="connsiteX43" fmla="*/ 0 w 11655973"/>
              <a:gd name="connsiteY43" fmla="*/ 3562859 h 4130564"/>
              <a:gd name="connsiteX44" fmla="*/ 0 w 11655973"/>
              <a:gd name="connsiteY44" fmla="*/ 2814071 h 4130564"/>
              <a:gd name="connsiteX45" fmla="*/ 0 w 11655973"/>
              <a:gd name="connsiteY45" fmla="*/ 2095233 h 4130564"/>
              <a:gd name="connsiteX46" fmla="*/ 0 w 11655973"/>
              <a:gd name="connsiteY46" fmla="*/ 1406347 h 4130564"/>
              <a:gd name="connsiteX47" fmla="*/ 0 w 11655973"/>
              <a:gd name="connsiteY47" fmla="*/ 567704 h 4130564"/>
              <a:gd name="connsiteX0" fmla="*/ 0 w 11655973"/>
              <a:gd name="connsiteY0" fmla="*/ 567704 h 4130564"/>
              <a:gd name="connsiteX1" fmla="*/ 531656 w 11655973"/>
              <a:gd name="connsiteY1" fmla="*/ 0 h 4130564"/>
              <a:gd name="connsiteX2" fmla="*/ 1087771 w 11655973"/>
              <a:gd name="connsiteY2" fmla="*/ 0 h 4130564"/>
              <a:gd name="connsiteX3" fmla="*/ 1855738 w 11655973"/>
              <a:gd name="connsiteY3" fmla="*/ 0 h 4130564"/>
              <a:gd name="connsiteX4" fmla="*/ 2200000 w 11655973"/>
              <a:gd name="connsiteY4" fmla="*/ 0 h 4130564"/>
              <a:gd name="connsiteX5" fmla="*/ 2967968 w 11655973"/>
              <a:gd name="connsiteY5" fmla="*/ 0 h 4130564"/>
              <a:gd name="connsiteX6" fmla="*/ 3312229 w 11655973"/>
              <a:gd name="connsiteY6" fmla="*/ 0 h 4130564"/>
              <a:gd name="connsiteX7" fmla="*/ 4080197 w 11655973"/>
              <a:gd name="connsiteY7" fmla="*/ 0 h 4130564"/>
              <a:gd name="connsiteX8" fmla="*/ 4742238 w 11655973"/>
              <a:gd name="connsiteY8" fmla="*/ 0 h 4130564"/>
              <a:gd name="connsiteX9" fmla="*/ 5298353 w 11655973"/>
              <a:gd name="connsiteY9" fmla="*/ 0 h 4130564"/>
              <a:gd name="connsiteX10" fmla="*/ 5960394 w 11655973"/>
              <a:gd name="connsiteY10" fmla="*/ 0 h 4130564"/>
              <a:gd name="connsiteX11" fmla="*/ 6728362 w 11655973"/>
              <a:gd name="connsiteY11" fmla="*/ 0 h 4130564"/>
              <a:gd name="connsiteX12" fmla="*/ 7390403 w 11655973"/>
              <a:gd name="connsiteY12" fmla="*/ 0 h 4130564"/>
              <a:gd name="connsiteX13" fmla="*/ 7840591 w 11655973"/>
              <a:gd name="connsiteY13" fmla="*/ 0 h 4130564"/>
              <a:gd name="connsiteX14" fmla="*/ 8290779 w 11655973"/>
              <a:gd name="connsiteY14" fmla="*/ 0 h 4130564"/>
              <a:gd name="connsiteX15" fmla="*/ 8740967 w 11655973"/>
              <a:gd name="connsiteY15" fmla="*/ 0 h 4130564"/>
              <a:gd name="connsiteX16" fmla="*/ 9191155 w 11655973"/>
              <a:gd name="connsiteY16" fmla="*/ 0 h 4130564"/>
              <a:gd name="connsiteX17" fmla="*/ 9959123 w 11655973"/>
              <a:gd name="connsiteY17" fmla="*/ 0 h 4130564"/>
              <a:gd name="connsiteX18" fmla="*/ 10409311 w 11655973"/>
              <a:gd name="connsiteY18" fmla="*/ 0 h 4130564"/>
              <a:gd name="connsiteX19" fmla="*/ 11124316 w 11655973"/>
              <a:gd name="connsiteY19" fmla="*/ 0 h 4130564"/>
              <a:gd name="connsiteX20" fmla="*/ 11655973 w 11655973"/>
              <a:gd name="connsiteY20" fmla="*/ 567704 h 4130564"/>
              <a:gd name="connsiteX21" fmla="*/ 11655973 w 11655973"/>
              <a:gd name="connsiteY21" fmla="*/ 1346445 h 4130564"/>
              <a:gd name="connsiteX22" fmla="*/ 11655973 w 11655973"/>
              <a:gd name="connsiteY22" fmla="*/ 2125184 h 4130564"/>
              <a:gd name="connsiteX23" fmla="*/ 11655973 w 11655973"/>
              <a:gd name="connsiteY23" fmla="*/ 2903925 h 4130564"/>
              <a:gd name="connsiteX24" fmla="*/ 11655973 w 11655973"/>
              <a:gd name="connsiteY24" fmla="*/ 3562859 h 4130564"/>
              <a:gd name="connsiteX25" fmla="*/ 11124316 w 11655973"/>
              <a:gd name="connsiteY25" fmla="*/ 4130563 h 4130564"/>
              <a:gd name="connsiteX26" fmla="*/ 10780054 w 11655973"/>
              <a:gd name="connsiteY26" fmla="*/ 4130563 h 4130564"/>
              <a:gd name="connsiteX27" fmla="*/ 10435793 w 11655973"/>
              <a:gd name="connsiteY27" fmla="*/ 4130563 h 4130564"/>
              <a:gd name="connsiteX28" fmla="*/ 10091531 w 11655973"/>
              <a:gd name="connsiteY28" fmla="*/ 4130563 h 4130564"/>
              <a:gd name="connsiteX29" fmla="*/ 9747270 w 11655973"/>
              <a:gd name="connsiteY29" fmla="*/ 4130563 h 4130564"/>
              <a:gd name="connsiteX30" fmla="*/ 9191155 w 11655973"/>
              <a:gd name="connsiteY30" fmla="*/ 4130563 h 4130564"/>
              <a:gd name="connsiteX31" fmla="*/ 8529114 w 11655973"/>
              <a:gd name="connsiteY31" fmla="*/ 4130563 h 4130564"/>
              <a:gd name="connsiteX32" fmla="*/ 7655220 w 11655973"/>
              <a:gd name="connsiteY32" fmla="*/ 4130563 h 4130564"/>
              <a:gd name="connsiteX33" fmla="*/ 6993179 w 11655973"/>
              <a:gd name="connsiteY33" fmla="*/ 4130563 h 4130564"/>
              <a:gd name="connsiteX34" fmla="*/ 6648917 w 11655973"/>
              <a:gd name="connsiteY34" fmla="*/ 4130563 h 4130564"/>
              <a:gd name="connsiteX35" fmla="*/ 5880949 w 11655973"/>
              <a:gd name="connsiteY35" fmla="*/ 4130563 h 4130564"/>
              <a:gd name="connsiteX36" fmla="*/ 5430761 w 11655973"/>
              <a:gd name="connsiteY36" fmla="*/ 4130563 h 4130564"/>
              <a:gd name="connsiteX37" fmla="*/ 4662793 w 11655973"/>
              <a:gd name="connsiteY37" fmla="*/ 4130563 h 4130564"/>
              <a:gd name="connsiteX38" fmla="*/ 4000752 w 11655973"/>
              <a:gd name="connsiteY38" fmla="*/ 4130563 h 4130564"/>
              <a:gd name="connsiteX39" fmla="*/ 3550564 w 11655973"/>
              <a:gd name="connsiteY39" fmla="*/ 4130563 h 4130564"/>
              <a:gd name="connsiteX40" fmla="*/ 2676670 w 11655973"/>
              <a:gd name="connsiteY40" fmla="*/ 4130563 h 4130564"/>
              <a:gd name="connsiteX41" fmla="*/ 2120555 w 11655973"/>
              <a:gd name="connsiteY41" fmla="*/ 4130563 h 4130564"/>
              <a:gd name="connsiteX42" fmla="*/ 1352588 w 11655973"/>
              <a:gd name="connsiteY42" fmla="*/ 4130563 h 4130564"/>
              <a:gd name="connsiteX43" fmla="*/ 531656 w 11655973"/>
              <a:gd name="connsiteY43" fmla="*/ 4130563 h 4130564"/>
              <a:gd name="connsiteX44" fmla="*/ 0 w 11655973"/>
              <a:gd name="connsiteY44" fmla="*/ 3562859 h 4130564"/>
              <a:gd name="connsiteX45" fmla="*/ 0 w 11655973"/>
              <a:gd name="connsiteY45" fmla="*/ 2903925 h 4130564"/>
              <a:gd name="connsiteX46" fmla="*/ 0 w 11655973"/>
              <a:gd name="connsiteY46" fmla="*/ 2185088 h 4130564"/>
              <a:gd name="connsiteX47" fmla="*/ 0 w 11655973"/>
              <a:gd name="connsiteY47" fmla="*/ 1376396 h 4130564"/>
              <a:gd name="connsiteX48" fmla="*/ 0 w 11655973"/>
              <a:gd name="connsiteY48" fmla="*/ 567704 h 4130564"/>
              <a:gd name="connsiteX0" fmla="*/ 0 w 11655973"/>
              <a:gd name="connsiteY0" fmla="*/ 567704 h 4130564"/>
              <a:gd name="connsiteX1" fmla="*/ 531656 w 11655973"/>
              <a:gd name="connsiteY1" fmla="*/ 0 h 4130564"/>
              <a:gd name="connsiteX2" fmla="*/ 875918 w 11655973"/>
              <a:gd name="connsiteY2" fmla="*/ 0 h 4130564"/>
              <a:gd name="connsiteX3" fmla="*/ 1643885 w 11655973"/>
              <a:gd name="connsiteY3" fmla="*/ 0 h 4130564"/>
              <a:gd name="connsiteX4" fmla="*/ 2411853 w 11655973"/>
              <a:gd name="connsiteY4" fmla="*/ 0 h 4130564"/>
              <a:gd name="connsiteX5" fmla="*/ 2756115 w 11655973"/>
              <a:gd name="connsiteY5" fmla="*/ 0 h 4130564"/>
              <a:gd name="connsiteX6" fmla="*/ 3100376 w 11655973"/>
              <a:gd name="connsiteY6" fmla="*/ 0 h 4130564"/>
              <a:gd name="connsiteX7" fmla="*/ 3762417 w 11655973"/>
              <a:gd name="connsiteY7" fmla="*/ 0 h 4130564"/>
              <a:gd name="connsiteX8" fmla="*/ 4530385 w 11655973"/>
              <a:gd name="connsiteY8" fmla="*/ 0 h 4130564"/>
              <a:gd name="connsiteX9" fmla="*/ 4874647 w 11655973"/>
              <a:gd name="connsiteY9" fmla="*/ 0 h 4130564"/>
              <a:gd name="connsiteX10" fmla="*/ 5748541 w 11655973"/>
              <a:gd name="connsiteY10" fmla="*/ 0 h 4130564"/>
              <a:gd name="connsiteX11" fmla="*/ 6304655 w 11655973"/>
              <a:gd name="connsiteY11" fmla="*/ 0 h 4130564"/>
              <a:gd name="connsiteX12" fmla="*/ 6860770 w 11655973"/>
              <a:gd name="connsiteY12" fmla="*/ 0 h 4130564"/>
              <a:gd name="connsiteX13" fmla="*/ 7205032 w 11655973"/>
              <a:gd name="connsiteY13" fmla="*/ 0 h 4130564"/>
              <a:gd name="connsiteX14" fmla="*/ 7972999 w 11655973"/>
              <a:gd name="connsiteY14" fmla="*/ 0 h 4130564"/>
              <a:gd name="connsiteX15" fmla="*/ 8846894 w 11655973"/>
              <a:gd name="connsiteY15" fmla="*/ 0 h 4130564"/>
              <a:gd name="connsiteX16" fmla="*/ 9720788 w 11655973"/>
              <a:gd name="connsiteY16" fmla="*/ 0 h 4130564"/>
              <a:gd name="connsiteX17" fmla="*/ 10488756 w 11655973"/>
              <a:gd name="connsiteY17" fmla="*/ 0 h 4130564"/>
              <a:gd name="connsiteX18" fmla="*/ 11124316 w 11655973"/>
              <a:gd name="connsiteY18" fmla="*/ 0 h 4130564"/>
              <a:gd name="connsiteX19" fmla="*/ 11655973 w 11655973"/>
              <a:gd name="connsiteY19" fmla="*/ 567704 h 4130564"/>
              <a:gd name="connsiteX20" fmla="*/ 11655973 w 11655973"/>
              <a:gd name="connsiteY20" fmla="*/ 1376396 h 4130564"/>
              <a:gd name="connsiteX21" fmla="*/ 11655973 w 11655973"/>
              <a:gd name="connsiteY21" fmla="*/ 2035330 h 4130564"/>
              <a:gd name="connsiteX22" fmla="*/ 11655973 w 11655973"/>
              <a:gd name="connsiteY22" fmla="*/ 2814071 h 4130564"/>
              <a:gd name="connsiteX23" fmla="*/ 11655973 w 11655973"/>
              <a:gd name="connsiteY23" fmla="*/ 3562859 h 4130564"/>
              <a:gd name="connsiteX24" fmla="*/ 11124316 w 11655973"/>
              <a:gd name="connsiteY24" fmla="*/ 4130563 h 4130564"/>
              <a:gd name="connsiteX25" fmla="*/ 10356348 w 11655973"/>
              <a:gd name="connsiteY25" fmla="*/ 4130563 h 4130564"/>
              <a:gd name="connsiteX26" fmla="*/ 9906160 w 11655973"/>
              <a:gd name="connsiteY26" fmla="*/ 4130563 h 4130564"/>
              <a:gd name="connsiteX27" fmla="*/ 9561899 w 11655973"/>
              <a:gd name="connsiteY27" fmla="*/ 4130563 h 4130564"/>
              <a:gd name="connsiteX28" fmla="*/ 9005784 w 11655973"/>
              <a:gd name="connsiteY28" fmla="*/ 4130563 h 4130564"/>
              <a:gd name="connsiteX29" fmla="*/ 8237816 w 11655973"/>
              <a:gd name="connsiteY29" fmla="*/ 4130563 h 4130564"/>
              <a:gd name="connsiteX30" fmla="*/ 7575775 w 11655973"/>
              <a:gd name="connsiteY30" fmla="*/ 4130563 h 4130564"/>
              <a:gd name="connsiteX31" fmla="*/ 7125587 w 11655973"/>
              <a:gd name="connsiteY31" fmla="*/ 4130563 h 4130564"/>
              <a:gd name="connsiteX32" fmla="*/ 6781325 w 11655973"/>
              <a:gd name="connsiteY32" fmla="*/ 4130563 h 4130564"/>
              <a:gd name="connsiteX33" fmla="*/ 5907431 w 11655973"/>
              <a:gd name="connsiteY33" fmla="*/ 4130563 h 4130564"/>
              <a:gd name="connsiteX34" fmla="*/ 5351317 w 11655973"/>
              <a:gd name="connsiteY34" fmla="*/ 4130563 h 4130564"/>
              <a:gd name="connsiteX35" fmla="*/ 4583349 w 11655973"/>
              <a:gd name="connsiteY35" fmla="*/ 4130563 h 4130564"/>
              <a:gd name="connsiteX36" fmla="*/ 4239087 w 11655973"/>
              <a:gd name="connsiteY36" fmla="*/ 4130563 h 4130564"/>
              <a:gd name="connsiteX37" fmla="*/ 3788899 w 11655973"/>
              <a:gd name="connsiteY37" fmla="*/ 4130563 h 4130564"/>
              <a:gd name="connsiteX38" fmla="*/ 3020931 w 11655973"/>
              <a:gd name="connsiteY38" fmla="*/ 4130563 h 4130564"/>
              <a:gd name="connsiteX39" fmla="*/ 2570743 w 11655973"/>
              <a:gd name="connsiteY39" fmla="*/ 4130563 h 4130564"/>
              <a:gd name="connsiteX40" fmla="*/ 2120555 w 11655973"/>
              <a:gd name="connsiteY40" fmla="*/ 4130563 h 4130564"/>
              <a:gd name="connsiteX41" fmla="*/ 1352588 w 11655973"/>
              <a:gd name="connsiteY41" fmla="*/ 4130563 h 4130564"/>
              <a:gd name="connsiteX42" fmla="*/ 531656 w 11655973"/>
              <a:gd name="connsiteY42" fmla="*/ 4130563 h 4130564"/>
              <a:gd name="connsiteX43" fmla="*/ 0 w 11655973"/>
              <a:gd name="connsiteY43" fmla="*/ 3562859 h 4130564"/>
              <a:gd name="connsiteX44" fmla="*/ 0 w 11655973"/>
              <a:gd name="connsiteY44" fmla="*/ 2814071 h 4130564"/>
              <a:gd name="connsiteX45" fmla="*/ 0 w 11655973"/>
              <a:gd name="connsiteY45" fmla="*/ 2095233 h 4130564"/>
              <a:gd name="connsiteX46" fmla="*/ 0 w 11655973"/>
              <a:gd name="connsiteY46" fmla="*/ 1406347 h 4130564"/>
              <a:gd name="connsiteX47" fmla="*/ 0 w 11655973"/>
              <a:gd name="connsiteY47" fmla="*/ 567704 h 413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55973" h="4130564" fill="none" extrusionOk="0">
                <a:moveTo>
                  <a:pt x="0" y="567704"/>
                </a:moveTo>
                <a:cubicBezTo>
                  <a:pt x="-34071" y="89758"/>
                  <a:pt x="221933" y="21009"/>
                  <a:pt x="531656" y="0"/>
                </a:cubicBezTo>
                <a:cubicBezTo>
                  <a:pt x="597244" y="19901"/>
                  <a:pt x="777003" y="10323"/>
                  <a:pt x="875918" y="0"/>
                </a:cubicBezTo>
                <a:cubicBezTo>
                  <a:pt x="947353" y="4542"/>
                  <a:pt x="1337155" y="81801"/>
                  <a:pt x="1643885" y="0"/>
                </a:cubicBezTo>
                <a:cubicBezTo>
                  <a:pt x="1895888" y="-26847"/>
                  <a:pt x="2139407" y="-76375"/>
                  <a:pt x="2411853" y="0"/>
                </a:cubicBezTo>
                <a:cubicBezTo>
                  <a:pt x="2657451" y="7064"/>
                  <a:pt x="2688260" y="-17576"/>
                  <a:pt x="2756115" y="0"/>
                </a:cubicBezTo>
                <a:cubicBezTo>
                  <a:pt x="2838444" y="54926"/>
                  <a:pt x="2977169" y="42007"/>
                  <a:pt x="3100376" y="0"/>
                </a:cubicBezTo>
                <a:cubicBezTo>
                  <a:pt x="3309280" y="5637"/>
                  <a:pt x="3503809" y="49047"/>
                  <a:pt x="3762417" y="0"/>
                </a:cubicBezTo>
                <a:cubicBezTo>
                  <a:pt x="4025040" y="57687"/>
                  <a:pt x="4303119" y="-34635"/>
                  <a:pt x="4530385" y="0"/>
                </a:cubicBezTo>
                <a:cubicBezTo>
                  <a:pt x="4804207" y="-8080"/>
                  <a:pt x="4732110" y="-18248"/>
                  <a:pt x="4874647" y="0"/>
                </a:cubicBezTo>
                <a:cubicBezTo>
                  <a:pt x="4917399" y="10863"/>
                  <a:pt x="5390637" y="18629"/>
                  <a:pt x="5748541" y="0"/>
                </a:cubicBezTo>
                <a:cubicBezTo>
                  <a:pt x="6045788" y="-6820"/>
                  <a:pt x="6109708" y="11703"/>
                  <a:pt x="6304655" y="0"/>
                </a:cubicBezTo>
                <a:cubicBezTo>
                  <a:pt x="6562664" y="8692"/>
                  <a:pt x="6636923" y="-30482"/>
                  <a:pt x="6860770" y="0"/>
                </a:cubicBezTo>
                <a:cubicBezTo>
                  <a:pt x="7040836" y="28808"/>
                  <a:pt x="7046498" y="-7844"/>
                  <a:pt x="7205032" y="0"/>
                </a:cubicBezTo>
                <a:cubicBezTo>
                  <a:pt x="7428155" y="38103"/>
                  <a:pt x="7763374" y="-53466"/>
                  <a:pt x="7972999" y="0"/>
                </a:cubicBezTo>
                <a:cubicBezTo>
                  <a:pt x="8217156" y="93939"/>
                  <a:pt x="8584035" y="7989"/>
                  <a:pt x="8846894" y="0"/>
                </a:cubicBezTo>
                <a:cubicBezTo>
                  <a:pt x="9205931" y="42163"/>
                  <a:pt x="9369928" y="16111"/>
                  <a:pt x="9720788" y="0"/>
                </a:cubicBezTo>
                <a:cubicBezTo>
                  <a:pt x="10147049" y="-43912"/>
                  <a:pt x="10213890" y="-8922"/>
                  <a:pt x="10488756" y="0"/>
                </a:cubicBezTo>
                <a:cubicBezTo>
                  <a:pt x="10695217" y="1584"/>
                  <a:pt x="10841626" y="-12232"/>
                  <a:pt x="11124316" y="0"/>
                </a:cubicBezTo>
                <a:cubicBezTo>
                  <a:pt x="11344092" y="13696"/>
                  <a:pt x="11612947" y="280688"/>
                  <a:pt x="11655973" y="567704"/>
                </a:cubicBezTo>
                <a:cubicBezTo>
                  <a:pt x="11691708" y="716930"/>
                  <a:pt x="11665320" y="1183856"/>
                  <a:pt x="11655973" y="1376396"/>
                </a:cubicBezTo>
                <a:cubicBezTo>
                  <a:pt x="11620070" y="1616016"/>
                  <a:pt x="11588826" y="1783418"/>
                  <a:pt x="11655973" y="2035330"/>
                </a:cubicBezTo>
                <a:cubicBezTo>
                  <a:pt x="11779981" y="2153181"/>
                  <a:pt x="11706318" y="2495640"/>
                  <a:pt x="11655973" y="2814071"/>
                </a:cubicBezTo>
                <a:cubicBezTo>
                  <a:pt x="11655649" y="3094809"/>
                  <a:pt x="11594785" y="3205915"/>
                  <a:pt x="11655973" y="3562859"/>
                </a:cubicBezTo>
                <a:cubicBezTo>
                  <a:pt x="11701624" y="3992155"/>
                  <a:pt x="11492724" y="4109562"/>
                  <a:pt x="11124316" y="4130563"/>
                </a:cubicBezTo>
                <a:cubicBezTo>
                  <a:pt x="10866418" y="4100460"/>
                  <a:pt x="10506743" y="4114715"/>
                  <a:pt x="10356348" y="4130563"/>
                </a:cubicBezTo>
                <a:cubicBezTo>
                  <a:pt x="10150321" y="4079858"/>
                  <a:pt x="10095789" y="4135085"/>
                  <a:pt x="9906160" y="4130563"/>
                </a:cubicBezTo>
                <a:cubicBezTo>
                  <a:pt x="9714803" y="4148166"/>
                  <a:pt x="9723422" y="4144575"/>
                  <a:pt x="9561899" y="4130563"/>
                </a:cubicBezTo>
                <a:cubicBezTo>
                  <a:pt x="9441214" y="4170391"/>
                  <a:pt x="9192474" y="4093157"/>
                  <a:pt x="9005784" y="4130563"/>
                </a:cubicBezTo>
                <a:cubicBezTo>
                  <a:pt x="8837417" y="4067247"/>
                  <a:pt x="8415701" y="4122417"/>
                  <a:pt x="8237816" y="4130563"/>
                </a:cubicBezTo>
                <a:cubicBezTo>
                  <a:pt x="8038125" y="4080386"/>
                  <a:pt x="7878640" y="4098551"/>
                  <a:pt x="7575775" y="4130563"/>
                </a:cubicBezTo>
                <a:cubicBezTo>
                  <a:pt x="7281170" y="4113414"/>
                  <a:pt x="7277368" y="4124323"/>
                  <a:pt x="7125587" y="4130563"/>
                </a:cubicBezTo>
                <a:cubicBezTo>
                  <a:pt x="6979232" y="4149151"/>
                  <a:pt x="6915201" y="4128150"/>
                  <a:pt x="6781325" y="4130563"/>
                </a:cubicBezTo>
                <a:cubicBezTo>
                  <a:pt x="6584267" y="4193030"/>
                  <a:pt x="6282262" y="4137133"/>
                  <a:pt x="5907431" y="4130563"/>
                </a:cubicBezTo>
                <a:cubicBezTo>
                  <a:pt x="5608677" y="4087638"/>
                  <a:pt x="5520350" y="4133907"/>
                  <a:pt x="5351317" y="4130563"/>
                </a:cubicBezTo>
                <a:cubicBezTo>
                  <a:pt x="5149817" y="4198605"/>
                  <a:pt x="4766794" y="4075155"/>
                  <a:pt x="4583349" y="4130563"/>
                </a:cubicBezTo>
                <a:cubicBezTo>
                  <a:pt x="4361687" y="4107031"/>
                  <a:pt x="4341587" y="4128661"/>
                  <a:pt x="4239087" y="4130563"/>
                </a:cubicBezTo>
                <a:cubicBezTo>
                  <a:pt x="4175458" y="4135560"/>
                  <a:pt x="3925967" y="4098601"/>
                  <a:pt x="3788899" y="4130563"/>
                </a:cubicBezTo>
                <a:cubicBezTo>
                  <a:pt x="3640426" y="4101894"/>
                  <a:pt x="3213935" y="4186739"/>
                  <a:pt x="3020931" y="4130563"/>
                </a:cubicBezTo>
                <a:cubicBezTo>
                  <a:pt x="2881037" y="4123830"/>
                  <a:pt x="2706709" y="4138552"/>
                  <a:pt x="2570743" y="4130563"/>
                </a:cubicBezTo>
                <a:cubicBezTo>
                  <a:pt x="2433388" y="4164164"/>
                  <a:pt x="2324602" y="4150902"/>
                  <a:pt x="2120555" y="4130563"/>
                </a:cubicBezTo>
                <a:cubicBezTo>
                  <a:pt x="1868740" y="4097301"/>
                  <a:pt x="1742652" y="4135689"/>
                  <a:pt x="1352588" y="4130563"/>
                </a:cubicBezTo>
                <a:cubicBezTo>
                  <a:pt x="1038968" y="4098919"/>
                  <a:pt x="899710" y="4047340"/>
                  <a:pt x="531656" y="4130563"/>
                </a:cubicBezTo>
                <a:cubicBezTo>
                  <a:pt x="256686" y="4142294"/>
                  <a:pt x="5436" y="3763302"/>
                  <a:pt x="0" y="3562859"/>
                </a:cubicBezTo>
                <a:cubicBezTo>
                  <a:pt x="42584" y="3363867"/>
                  <a:pt x="-58174" y="2994670"/>
                  <a:pt x="0" y="2814071"/>
                </a:cubicBezTo>
                <a:cubicBezTo>
                  <a:pt x="53097" y="2701186"/>
                  <a:pt x="27670" y="2439229"/>
                  <a:pt x="0" y="2095233"/>
                </a:cubicBezTo>
                <a:cubicBezTo>
                  <a:pt x="68313" y="1829910"/>
                  <a:pt x="41455" y="1581475"/>
                  <a:pt x="0" y="1406347"/>
                </a:cubicBezTo>
                <a:cubicBezTo>
                  <a:pt x="-25827" y="1247573"/>
                  <a:pt x="-62535" y="920526"/>
                  <a:pt x="0" y="567704"/>
                </a:cubicBezTo>
                <a:close/>
              </a:path>
              <a:path w="11655973" h="4130564" stroke="0" extrusionOk="0">
                <a:moveTo>
                  <a:pt x="0" y="567704"/>
                </a:moveTo>
                <a:cubicBezTo>
                  <a:pt x="-22910" y="164916"/>
                  <a:pt x="308991" y="133230"/>
                  <a:pt x="531656" y="0"/>
                </a:cubicBezTo>
                <a:cubicBezTo>
                  <a:pt x="703195" y="23261"/>
                  <a:pt x="973692" y="-13181"/>
                  <a:pt x="1087771" y="0"/>
                </a:cubicBezTo>
                <a:cubicBezTo>
                  <a:pt x="1154008" y="-38999"/>
                  <a:pt x="1409780" y="-47022"/>
                  <a:pt x="1855738" y="0"/>
                </a:cubicBezTo>
                <a:cubicBezTo>
                  <a:pt x="2189504" y="50755"/>
                  <a:pt x="2047745" y="27129"/>
                  <a:pt x="2200000" y="0"/>
                </a:cubicBezTo>
                <a:cubicBezTo>
                  <a:pt x="2333832" y="73162"/>
                  <a:pt x="2678305" y="18895"/>
                  <a:pt x="2967968" y="0"/>
                </a:cubicBezTo>
                <a:cubicBezTo>
                  <a:pt x="3211792" y="37704"/>
                  <a:pt x="3184805" y="-13106"/>
                  <a:pt x="3312229" y="0"/>
                </a:cubicBezTo>
                <a:cubicBezTo>
                  <a:pt x="3485644" y="65430"/>
                  <a:pt x="3709565" y="99867"/>
                  <a:pt x="4080197" y="0"/>
                </a:cubicBezTo>
                <a:cubicBezTo>
                  <a:pt x="4468913" y="-43500"/>
                  <a:pt x="4469822" y="2953"/>
                  <a:pt x="4742238" y="0"/>
                </a:cubicBezTo>
                <a:cubicBezTo>
                  <a:pt x="4991971" y="17961"/>
                  <a:pt x="5098399" y="-1829"/>
                  <a:pt x="5298353" y="0"/>
                </a:cubicBezTo>
                <a:cubicBezTo>
                  <a:pt x="5526895" y="31272"/>
                  <a:pt x="5816801" y="11362"/>
                  <a:pt x="5960394" y="0"/>
                </a:cubicBezTo>
                <a:cubicBezTo>
                  <a:pt x="6033119" y="-42058"/>
                  <a:pt x="6282018" y="-68179"/>
                  <a:pt x="6728362" y="0"/>
                </a:cubicBezTo>
                <a:cubicBezTo>
                  <a:pt x="7103234" y="26330"/>
                  <a:pt x="7066165" y="-6738"/>
                  <a:pt x="7390403" y="0"/>
                </a:cubicBezTo>
                <a:cubicBezTo>
                  <a:pt x="7704777" y="5838"/>
                  <a:pt x="7679252" y="-3704"/>
                  <a:pt x="7840591" y="0"/>
                </a:cubicBezTo>
                <a:cubicBezTo>
                  <a:pt x="7988039" y="40181"/>
                  <a:pt x="8212980" y="14484"/>
                  <a:pt x="8290779" y="0"/>
                </a:cubicBezTo>
                <a:cubicBezTo>
                  <a:pt x="8412997" y="-5065"/>
                  <a:pt x="8585909" y="7310"/>
                  <a:pt x="8740967" y="0"/>
                </a:cubicBezTo>
                <a:cubicBezTo>
                  <a:pt x="8891444" y="1175"/>
                  <a:pt x="8958730" y="14215"/>
                  <a:pt x="9191155" y="0"/>
                </a:cubicBezTo>
                <a:cubicBezTo>
                  <a:pt x="9355898" y="4101"/>
                  <a:pt x="9699652" y="-37640"/>
                  <a:pt x="9959123" y="0"/>
                </a:cubicBezTo>
                <a:cubicBezTo>
                  <a:pt x="10149151" y="-4915"/>
                  <a:pt x="10251220" y="34522"/>
                  <a:pt x="10409311" y="0"/>
                </a:cubicBezTo>
                <a:cubicBezTo>
                  <a:pt x="10506497" y="40919"/>
                  <a:pt x="10821546" y="13482"/>
                  <a:pt x="11124316" y="0"/>
                </a:cubicBezTo>
                <a:cubicBezTo>
                  <a:pt x="11362348" y="38260"/>
                  <a:pt x="11723782" y="170592"/>
                  <a:pt x="11655973" y="567704"/>
                </a:cubicBezTo>
                <a:cubicBezTo>
                  <a:pt x="11626116" y="682693"/>
                  <a:pt x="11604804" y="1142111"/>
                  <a:pt x="11655973" y="1346445"/>
                </a:cubicBezTo>
                <a:cubicBezTo>
                  <a:pt x="11661411" y="1634971"/>
                  <a:pt x="11757142" y="1892366"/>
                  <a:pt x="11655973" y="2125184"/>
                </a:cubicBezTo>
                <a:cubicBezTo>
                  <a:pt x="11653914" y="2332211"/>
                  <a:pt x="11665275" y="2693250"/>
                  <a:pt x="11655973" y="2903925"/>
                </a:cubicBezTo>
                <a:cubicBezTo>
                  <a:pt x="11716562" y="3182343"/>
                  <a:pt x="11691059" y="3454486"/>
                  <a:pt x="11655973" y="3562859"/>
                </a:cubicBezTo>
                <a:cubicBezTo>
                  <a:pt x="11608832" y="3901560"/>
                  <a:pt x="11513370" y="4208023"/>
                  <a:pt x="11124316" y="4130563"/>
                </a:cubicBezTo>
                <a:cubicBezTo>
                  <a:pt x="11032868" y="4131259"/>
                  <a:pt x="10849608" y="4147921"/>
                  <a:pt x="10780054" y="4130563"/>
                </a:cubicBezTo>
                <a:cubicBezTo>
                  <a:pt x="10690475" y="4119384"/>
                  <a:pt x="10616937" y="4177936"/>
                  <a:pt x="10435793" y="4130563"/>
                </a:cubicBezTo>
                <a:cubicBezTo>
                  <a:pt x="10285888" y="4096463"/>
                  <a:pt x="10156129" y="4117700"/>
                  <a:pt x="10091531" y="4130563"/>
                </a:cubicBezTo>
                <a:cubicBezTo>
                  <a:pt x="10045782" y="4133579"/>
                  <a:pt x="9853404" y="4140856"/>
                  <a:pt x="9747270" y="4130563"/>
                </a:cubicBezTo>
                <a:cubicBezTo>
                  <a:pt x="9664232" y="4059747"/>
                  <a:pt x="9445650" y="4100385"/>
                  <a:pt x="9191155" y="4130563"/>
                </a:cubicBezTo>
                <a:cubicBezTo>
                  <a:pt x="8938775" y="4130226"/>
                  <a:pt x="8807960" y="4029978"/>
                  <a:pt x="8529114" y="4130563"/>
                </a:cubicBezTo>
                <a:cubicBezTo>
                  <a:pt x="8258435" y="4186372"/>
                  <a:pt x="8045531" y="4210116"/>
                  <a:pt x="7655220" y="4130563"/>
                </a:cubicBezTo>
                <a:cubicBezTo>
                  <a:pt x="7267013" y="4151215"/>
                  <a:pt x="7160856" y="4080568"/>
                  <a:pt x="6993179" y="4130563"/>
                </a:cubicBezTo>
                <a:cubicBezTo>
                  <a:pt x="6821902" y="4132508"/>
                  <a:pt x="6744962" y="4151490"/>
                  <a:pt x="6648917" y="4130563"/>
                </a:cubicBezTo>
                <a:cubicBezTo>
                  <a:pt x="6504634" y="4077595"/>
                  <a:pt x="6357333" y="4218233"/>
                  <a:pt x="5880949" y="4130563"/>
                </a:cubicBezTo>
                <a:cubicBezTo>
                  <a:pt x="5534013" y="4101020"/>
                  <a:pt x="5563847" y="4145079"/>
                  <a:pt x="5430761" y="4130563"/>
                </a:cubicBezTo>
                <a:cubicBezTo>
                  <a:pt x="5350740" y="4063208"/>
                  <a:pt x="4881893" y="4166731"/>
                  <a:pt x="4662793" y="4130563"/>
                </a:cubicBezTo>
                <a:cubicBezTo>
                  <a:pt x="4489967" y="4225831"/>
                  <a:pt x="4216735" y="4110835"/>
                  <a:pt x="4000752" y="4130563"/>
                </a:cubicBezTo>
                <a:cubicBezTo>
                  <a:pt x="3792181" y="4102882"/>
                  <a:pt x="3771089" y="4133197"/>
                  <a:pt x="3550564" y="4130563"/>
                </a:cubicBezTo>
                <a:cubicBezTo>
                  <a:pt x="3322967" y="4200867"/>
                  <a:pt x="2842068" y="4187078"/>
                  <a:pt x="2676670" y="4130563"/>
                </a:cubicBezTo>
                <a:cubicBezTo>
                  <a:pt x="2538069" y="4136027"/>
                  <a:pt x="2370105" y="4063173"/>
                  <a:pt x="2120555" y="4130563"/>
                </a:cubicBezTo>
                <a:cubicBezTo>
                  <a:pt x="1945102" y="4240925"/>
                  <a:pt x="1693520" y="4088847"/>
                  <a:pt x="1352588" y="4130563"/>
                </a:cubicBezTo>
                <a:cubicBezTo>
                  <a:pt x="1028878" y="4180419"/>
                  <a:pt x="641284" y="4143745"/>
                  <a:pt x="531656" y="4130563"/>
                </a:cubicBezTo>
                <a:cubicBezTo>
                  <a:pt x="208346" y="4175960"/>
                  <a:pt x="116615" y="3940608"/>
                  <a:pt x="0" y="3562859"/>
                </a:cubicBezTo>
                <a:cubicBezTo>
                  <a:pt x="-16285" y="3334616"/>
                  <a:pt x="47366" y="3227279"/>
                  <a:pt x="0" y="2903925"/>
                </a:cubicBezTo>
                <a:cubicBezTo>
                  <a:pt x="9771" y="2636738"/>
                  <a:pt x="30361" y="2405018"/>
                  <a:pt x="0" y="2185088"/>
                </a:cubicBezTo>
                <a:cubicBezTo>
                  <a:pt x="4235" y="2035365"/>
                  <a:pt x="-79267" y="1654459"/>
                  <a:pt x="0" y="1376396"/>
                </a:cubicBezTo>
                <a:cubicBezTo>
                  <a:pt x="56333" y="1245950"/>
                  <a:pt x="-50060" y="816834"/>
                  <a:pt x="0" y="567704"/>
                </a:cubicBezTo>
                <a:close/>
              </a:path>
              <a:path w="11655973" h="4130564" fill="none" stroke="0" extrusionOk="0">
                <a:moveTo>
                  <a:pt x="0" y="567704"/>
                </a:moveTo>
                <a:cubicBezTo>
                  <a:pt x="-47412" y="183652"/>
                  <a:pt x="189381" y="27558"/>
                  <a:pt x="531656" y="0"/>
                </a:cubicBezTo>
                <a:cubicBezTo>
                  <a:pt x="591474" y="-25424"/>
                  <a:pt x="779076" y="-13568"/>
                  <a:pt x="875918" y="0"/>
                </a:cubicBezTo>
                <a:cubicBezTo>
                  <a:pt x="929385" y="-93201"/>
                  <a:pt x="1391569" y="13224"/>
                  <a:pt x="1643885" y="0"/>
                </a:cubicBezTo>
                <a:cubicBezTo>
                  <a:pt x="1924788" y="27891"/>
                  <a:pt x="2169430" y="13855"/>
                  <a:pt x="2411853" y="0"/>
                </a:cubicBezTo>
                <a:cubicBezTo>
                  <a:pt x="2662523" y="4784"/>
                  <a:pt x="2675173" y="-17783"/>
                  <a:pt x="2756115" y="0"/>
                </a:cubicBezTo>
                <a:cubicBezTo>
                  <a:pt x="2829112" y="-21392"/>
                  <a:pt x="2972088" y="18192"/>
                  <a:pt x="3100376" y="0"/>
                </a:cubicBezTo>
                <a:cubicBezTo>
                  <a:pt x="3300880" y="24743"/>
                  <a:pt x="3494807" y="34549"/>
                  <a:pt x="3762417" y="0"/>
                </a:cubicBezTo>
                <a:cubicBezTo>
                  <a:pt x="4083994" y="19227"/>
                  <a:pt x="4270191" y="-42879"/>
                  <a:pt x="4530385" y="0"/>
                </a:cubicBezTo>
                <a:cubicBezTo>
                  <a:pt x="4835115" y="-7371"/>
                  <a:pt x="4761968" y="-21030"/>
                  <a:pt x="4874647" y="0"/>
                </a:cubicBezTo>
                <a:cubicBezTo>
                  <a:pt x="4974513" y="-5426"/>
                  <a:pt x="5463595" y="33594"/>
                  <a:pt x="5748541" y="0"/>
                </a:cubicBezTo>
                <a:cubicBezTo>
                  <a:pt x="6011208" y="-19012"/>
                  <a:pt x="6100979" y="-19178"/>
                  <a:pt x="6304655" y="0"/>
                </a:cubicBezTo>
                <a:cubicBezTo>
                  <a:pt x="6525372" y="12603"/>
                  <a:pt x="6668589" y="-33729"/>
                  <a:pt x="6860770" y="0"/>
                </a:cubicBezTo>
                <a:cubicBezTo>
                  <a:pt x="7046535" y="33800"/>
                  <a:pt x="7039304" y="-4857"/>
                  <a:pt x="7205032" y="0"/>
                </a:cubicBezTo>
                <a:cubicBezTo>
                  <a:pt x="7354043" y="2016"/>
                  <a:pt x="7765235" y="-12301"/>
                  <a:pt x="7972999" y="0"/>
                </a:cubicBezTo>
                <a:cubicBezTo>
                  <a:pt x="8138528" y="-3907"/>
                  <a:pt x="8521626" y="1632"/>
                  <a:pt x="8846894" y="0"/>
                </a:cubicBezTo>
                <a:cubicBezTo>
                  <a:pt x="9133244" y="76656"/>
                  <a:pt x="9367746" y="14138"/>
                  <a:pt x="9720788" y="0"/>
                </a:cubicBezTo>
                <a:cubicBezTo>
                  <a:pt x="10117135" y="-18022"/>
                  <a:pt x="10249521" y="-24877"/>
                  <a:pt x="10488756" y="0"/>
                </a:cubicBezTo>
                <a:cubicBezTo>
                  <a:pt x="10753299" y="-10060"/>
                  <a:pt x="10815096" y="-1098"/>
                  <a:pt x="11124316" y="0"/>
                </a:cubicBezTo>
                <a:cubicBezTo>
                  <a:pt x="11326248" y="-50281"/>
                  <a:pt x="11565467" y="259790"/>
                  <a:pt x="11655973" y="567704"/>
                </a:cubicBezTo>
                <a:cubicBezTo>
                  <a:pt x="11722230" y="745415"/>
                  <a:pt x="11687842" y="1176474"/>
                  <a:pt x="11655973" y="1376396"/>
                </a:cubicBezTo>
                <a:cubicBezTo>
                  <a:pt x="11699014" y="1564769"/>
                  <a:pt x="11605795" y="1867997"/>
                  <a:pt x="11655973" y="2035330"/>
                </a:cubicBezTo>
                <a:cubicBezTo>
                  <a:pt x="11709433" y="2200812"/>
                  <a:pt x="11722330" y="2545768"/>
                  <a:pt x="11655973" y="2814071"/>
                </a:cubicBezTo>
                <a:cubicBezTo>
                  <a:pt x="11623557" y="3108686"/>
                  <a:pt x="11655351" y="3239998"/>
                  <a:pt x="11655973" y="3562859"/>
                </a:cubicBezTo>
                <a:cubicBezTo>
                  <a:pt x="11683536" y="3882092"/>
                  <a:pt x="11464037" y="4068976"/>
                  <a:pt x="11124316" y="4130563"/>
                </a:cubicBezTo>
                <a:cubicBezTo>
                  <a:pt x="10960694" y="4167960"/>
                  <a:pt x="10558835" y="4065069"/>
                  <a:pt x="10356348" y="4130563"/>
                </a:cubicBezTo>
                <a:cubicBezTo>
                  <a:pt x="10145047" y="4097527"/>
                  <a:pt x="10109131" y="4124671"/>
                  <a:pt x="9906160" y="4130563"/>
                </a:cubicBezTo>
                <a:cubicBezTo>
                  <a:pt x="9714174" y="4147107"/>
                  <a:pt x="9721518" y="4145273"/>
                  <a:pt x="9561899" y="4130563"/>
                </a:cubicBezTo>
                <a:cubicBezTo>
                  <a:pt x="9413899" y="4154062"/>
                  <a:pt x="9180716" y="4201548"/>
                  <a:pt x="9005784" y="4130563"/>
                </a:cubicBezTo>
                <a:cubicBezTo>
                  <a:pt x="8843205" y="4114781"/>
                  <a:pt x="8417064" y="4198948"/>
                  <a:pt x="8237816" y="4130563"/>
                </a:cubicBezTo>
                <a:cubicBezTo>
                  <a:pt x="8013170" y="4088153"/>
                  <a:pt x="7872494" y="4140772"/>
                  <a:pt x="7575775" y="4130563"/>
                </a:cubicBezTo>
                <a:cubicBezTo>
                  <a:pt x="7278292" y="4111302"/>
                  <a:pt x="7276891" y="4126566"/>
                  <a:pt x="7125587" y="4130563"/>
                </a:cubicBezTo>
                <a:cubicBezTo>
                  <a:pt x="6972545" y="4146243"/>
                  <a:pt x="6919829" y="4117997"/>
                  <a:pt x="6781325" y="4130563"/>
                </a:cubicBezTo>
                <a:cubicBezTo>
                  <a:pt x="6616511" y="4120960"/>
                  <a:pt x="6237682" y="4206521"/>
                  <a:pt x="5907431" y="4130563"/>
                </a:cubicBezTo>
                <a:cubicBezTo>
                  <a:pt x="5602776" y="4113731"/>
                  <a:pt x="5516303" y="4103613"/>
                  <a:pt x="5351317" y="4130563"/>
                </a:cubicBezTo>
                <a:cubicBezTo>
                  <a:pt x="5133335" y="4221690"/>
                  <a:pt x="4822540" y="4173241"/>
                  <a:pt x="4583349" y="4130563"/>
                </a:cubicBezTo>
                <a:cubicBezTo>
                  <a:pt x="4374706" y="4118158"/>
                  <a:pt x="4327778" y="4127379"/>
                  <a:pt x="4239087" y="4130563"/>
                </a:cubicBezTo>
                <a:cubicBezTo>
                  <a:pt x="4161391" y="4123018"/>
                  <a:pt x="3945671" y="4175302"/>
                  <a:pt x="3788899" y="4130563"/>
                </a:cubicBezTo>
                <a:cubicBezTo>
                  <a:pt x="3663737" y="4095549"/>
                  <a:pt x="3218277" y="4145780"/>
                  <a:pt x="3020931" y="4130563"/>
                </a:cubicBezTo>
                <a:cubicBezTo>
                  <a:pt x="2859445" y="4110750"/>
                  <a:pt x="2747325" y="4106616"/>
                  <a:pt x="2570743" y="4130563"/>
                </a:cubicBezTo>
                <a:cubicBezTo>
                  <a:pt x="2435691" y="4115176"/>
                  <a:pt x="2309440" y="4124748"/>
                  <a:pt x="2120555" y="4130563"/>
                </a:cubicBezTo>
                <a:cubicBezTo>
                  <a:pt x="1823349" y="4176150"/>
                  <a:pt x="1675074" y="4117051"/>
                  <a:pt x="1352588" y="4130563"/>
                </a:cubicBezTo>
                <a:cubicBezTo>
                  <a:pt x="1043676" y="4151696"/>
                  <a:pt x="852701" y="4087820"/>
                  <a:pt x="531656" y="4130563"/>
                </a:cubicBezTo>
                <a:cubicBezTo>
                  <a:pt x="200789" y="4172714"/>
                  <a:pt x="-56176" y="3751614"/>
                  <a:pt x="0" y="3562859"/>
                </a:cubicBezTo>
                <a:cubicBezTo>
                  <a:pt x="-15216" y="3364098"/>
                  <a:pt x="-84092" y="2989281"/>
                  <a:pt x="0" y="2814071"/>
                </a:cubicBezTo>
                <a:cubicBezTo>
                  <a:pt x="20940" y="2614127"/>
                  <a:pt x="-10365" y="2456046"/>
                  <a:pt x="0" y="2095233"/>
                </a:cubicBezTo>
                <a:cubicBezTo>
                  <a:pt x="26377" y="1796430"/>
                  <a:pt x="89516" y="1628503"/>
                  <a:pt x="0" y="1406347"/>
                </a:cubicBezTo>
                <a:cubicBezTo>
                  <a:pt x="26051" y="1162071"/>
                  <a:pt x="-640" y="923311"/>
                  <a:pt x="0" y="567704"/>
                </a:cubicBezTo>
                <a:close/>
              </a:path>
              <a:path w="11655973" h="4130564" fill="none" stroke="0" extrusionOk="0">
                <a:moveTo>
                  <a:pt x="0" y="567704"/>
                </a:moveTo>
                <a:cubicBezTo>
                  <a:pt x="-89082" y="115150"/>
                  <a:pt x="218993" y="10649"/>
                  <a:pt x="531656" y="0"/>
                </a:cubicBezTo>
                <a:cubicBezTo>
                  <a:pt x="601195" y="-3384"/>
                  <a:pt x="780284" y="1516"/>
                  <a:pt x="875918" y="0"/>
                </a:cubicBezTo>
                <a:cubicBezTo>
                  <a:pt x="937339" y="-26934"/>
                  <a:pt x="1366626" y="18374"/>
                  <a:pt x="1643885" y="0"/>
                </a:cubicBezTo>
                <a:cubicBezTo>
                  <a:pt x="1956756" y="22770"/>
                  <a:pt x="2178800" y="-12389"/>
                  <a:pt x="2411853" y="0"/>
                </a:cubicBezTo>
                <a:cubicBezTo>
                  <a:pt x="2666089" y="15102"/>
                  <a:pt x="2685096" y="-15025"/>
                  <a:pt x="2756115" y="0"/>
                </a:cubicBezTo>
                <a:cubicBezTo>
                  <a:pt x="2836422" y="23439"/>
                  <a:pt x="2973798" y="23128"/>
                  <a:pt x="3100376" y="0"/>
                </a:cubicBezTo>
                <a:cubicBezTo>
                  <a:pt x="3279566" y="8040"/>
                  <a:pt x="3448583" y="48878"/>
                  <a:pt x="3762417" y="0"/>
                </a:cubicBezTo>
                <a:cubicBezTo>
                  <a:pt x="4047414" y="40296"/>
                  <a:pt x="4284126" y="-61406"/>
                  <a:pt x="4530385" y="0"/>
                </a:cubicBezTo>
                <a:cubicBezTo>
                  <a:pt x="4812897" y="-4396"/>
                  <a:pt x="4758742" y="-8980"/>
                  <a:pt x="4874647" y="0"/>
                </a:cubicBezTo>
                <a:cubicBezTo>
                  <a:pt x="4944204" y="8601"/>
                  <a:pt x="5438779" y="31987"/>
                  <a:pt x="5748541" y="0"/>
                </a:cubicBezTo>
                <a:cubicBezTo>
                  <a:pt x="6031149" y="-157"/>
                  <a:pt x="6107399" y="-1804"/>
                  <a:pt x="6304655" y="0"/>
                </a:cubicBezTo>
                <a:cubicBezTo>
                  <a:pt x="6538220" y="33549"/>
                  <a:pt x="6642162" y="-29435"/>
                  <a:pt x="6860770" y="0"/>
                </a:cubicBezTo>
                <a:cubicBezTo>
                  <a:pt x="7043797" y="32282"/>
                  <a:pt x="7047077" y="377"/>
                  <a:pt x="7205032" y="0"/>
                </a:cubicBezTo>
                <a:cubicBezTo>
                  <a:pt x="7375023" y="3310"/>
                  <a:pt x="7818102" y="-36295"/>
                  <a:pt x="7972999" y="0"/>
                </a:cubicBezTo>
                <a:cubicBezTo>
                  <a:pt x="8205479" y="64684"/>
                  <a:pt x="8511960" y="-5678"/>
                  <a:pt x="8846894" y="0"/>
                </a:cubicBezTo>
                <a:cubicBezTo>
                  <a:pt x="9181156" y="25821"/>
                  <a:pt x="9354786" y="13135"/>
                  <a:pt x="9720788" y="0"/>
                </a:cubicBezTo>
                <a:cubicBezTo>
                  <a:pt x="10126394" y="-29081"/>
                  <a:pt x="10239220" y="7089"/>
                  <a:pt x="10488756" y="0"/>
                </a:cubicBezTo>
                <a:cubicBezTo>
                  <a:pt x="10731217" y="1778"/>
                  <a:pt x="10844936" y="-15990"/>
                  <a:pt x="11124316" y="0"/>
                </a:cubicBezTo>
                <a:cubicBezTo>
                  <a:pt x="11363874" y="-65680"/>
                  <a:pt x="11586042" y="266868"/>
                  <a:pt x="11655973" y="567704"/>
                </a:cubicBezTo>
                <a:cubicBezTo>
                  <a:pt x="11703369" y="746487"/>
                  <a:pt x="11671621" y="1153182"/>
                  <a:pt x="11655973" y="1376396"/>
                </a:cubicBezTo>
                <a:cubicBezTo>
                  <a:pt x="11652893" y="1634834"/>
                  <a:pt x="11601469" y="1824020"/>
                  <a:pt x="11655973" y="2035330"/>
                </a:cubicBezTo>
                <a:cubicBezTo>
                  <a:pt x="11730774" y="2143909"/>
                  <a:pt x="11707503" y="2524480"/>
                  <a:pt x="11655973" y="2814071"/>
                </a:cubicBezTo>
                <a:cubicBezTo>
                  <a:pt x="11645867" y="3120540"/>
                  <a:pt x="11636504" y="3216404"/>
                  <a:pt x="11655973" y="3562859"/>
                </a:cubicBezTo>
                <a:cubicBezTo>
                  <a:pt x="11706565" y="3957378"/>
                  <a:pt x="11518087" y="4097435"/>
                  <a:pt x="11124316" y="4130563"/>
                </a:cubicBezTo>
                <a:cubicBezTo>
                  <a:pt x="10930522" y="4142008"/>
                  <a:pt x="10531066" y="4119071"/>
                  <a:pt x="10356348" y="4130563"/>
                </a:cubicBezTo>
                <a:cubicBezTo>
                  <a:pt x="10154210" y="4093494"/>
                  <a:pt x="10097883" y="4133291"/>
                  <a:pt x="9906160" y="4130563"/>
                </a:cubicBezTo>
                <a:cubicBezTo>
                  <a:pt x="9713417" y="4146994"/>
                  <a:pt x="9722259" y="4144633"/>
                  <a:pt x="9561899" y="4130563"/>
                </a:cubicBezTo>
                <a:cubicBezTo>
                  <a:pt x="9423059" y="4140279"/>
                  <a:pt x="9177489" y="4154532"/>
                  <a:pt x="9005784" y="4130563"/>
                </a:cubicBezTo>
                <a:cubicBezTo>
                  <a:pt x="8822825" y="4075301"/>
                  <a:pt x="8425522" y="4136970"/>
                  <a:pt x="8237816" y="4130563"/>
                </a:cubicBezTo>
                <a:cubicBezTo>
                  <a:pt x="8010971" y="4084331"/>
                  <a:pt x="7839856" y="4127930"/>
                  <a:pt x="7575775" y="4130563"/>
                </a:cubicBezTo>
                <a:cubicBezTo>
                  <a:pt x="7276918" y="4112493"/>
                  <a:pt x="7277092" y="4125219"/>
                  <a:pt x="7125587" y="4130563"/>
                </a:cubicBezTo>
                <a:cubicBezTo>
                  <a:pt x="6980745" y="4149798"/>
                  <a:pt x="6909156" y="4112620"/>
                  <a:pt x="6781325" y="4130563"/>
                </a:cubicBezTo>
                <a:cubicBezTo>
                  <a:pt x="6574164" y="4200478"/>
                  <a:pt x="6248085" y="4138343"/>
                  <a:pt x="5907431" y="4130563"/>
                </a:cubicBezTo>
                <a:cubicBezTo>
                  <a:pt x="5589592" y="4098892"/>
                  <a:pt x="5485032" y="4120566"/>
                  <a:pt x="5351317" y="4130563"/>
                </a:cubicBezTo>
                <a:cubicBezTo>
                  <a:pt x="5148009" y="4199757"/>
                  <a:pt x="4785922" y="4112755"/>
                  <a:pt x="4583349" y="4130563"/>
                </a:cubicBezTo>
                <a:cubicBezTo>
                  <a:pt x="4372998" y="4107360"/>
                  <a:pt x="4341735" y="4130458"/>
                  <a:pt x="4239087" y="4130563"/>
                </a:cubicBezTo>
                <a:cubicBezTo>
                  <a:pt x="4189769" y="4128636"/>
                  <a:pt x="3955526" y="4131467"/>
                  <a:pt x="3788899" y="4130563"/>
                </a:cubicBezTo>
                <a:cubicBezTo>
                  <a:pt x="3648426" y="4079644"/>
                  <a:pt x="3159244" y="4160108"/>
                  <a:pt x="3020931" y="4130563"/>
                </a:cubicBezTo>
                <a:cubicBezTo>
                  <a:pt x="2896030" y="4137732"/>
                  <a:pt x="2714597" y="4112837"/>
                  <a:pt x="2570743" y="4130563"/>
                </a:cubicBezTo>
                <a:cubicBezTo>
                  <a:pt x="2418672" y="4126496"/>
                  <a:pt x="2317853" y="4110141"/>
                  <a:pt x="2120555" y="4130563"/>
                </a:cubicBezTo>
                <a:cubicBezTo>
                  <a:pt x="1882900" y="4123544"/>
                  <a:pt x="1684996" y="4121687"/>
                  <a:pt x="1352588" y="4130563"/>
                </a:cubicBezTo>
                <a:cubicBezTo>
                  <a:pt x="1001599" y="4149396"/>
                  <a:pt x="858016" y="4054486"/>
                  <a:pt x="531656" y="4130563"/>
                </a:cubicBezTo>
                <a:cubicBezTo>
                  <a:pt x="158086" y="4146633"/>
                  <a:pt x="-16319" y="3736036"/>
                  <a:pt x="0" y="3562859"/>
                </a:cubicBezTo>
                <a:cubicBezTo>
                  <a:pt x="47914" y="3342597"/>
                  <a:pt x="-47918" y="2988124"/>
                  <a:pt x="0" y="2814071"/>
                </a:cubicBezTo>
                <a:cubicBezTo>
                  <a:pt x="3740" y="2648501"/>
                  <a:pt x="78784" y="2437282"/>
                  <a:pt x="0" y="2095233"/>
                </a:cubicBezTo>
                <a:cubicBezTo>
                  <a:pt x="54601" y="1812722"/>
                  <a:pt x="64945" y="1623102"/>
                  <a:pt x="0" y="1406347"/>
                </a:cubicBezTo>
                <a:cubicBezTo>
                  <a:pt x="-3251" y="1190992"/>
                  <a:pt x="-40252" y="890476"/>
                  <a:pt x="0" y="56770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custGeom>
                    <a:avLst/>
                    <a:gdLst>
                      <a:gd name="connsiteX0" fmla="*/ 0 w 11655973"/>
                      <a:gd name="connsiteY0" fmla="*/ 567704 h 4130564"/>
                      <a:gd name="connsiteX1" fmla="*/ 531656 w 11655973"/>
                      <a:gd name="connsiteY1" fmla="*/ 0 h 4130564"/>
                      <a:gd name="connsiteX2" fmla="*/ 875918 w 11655973"/>
                      <a:gd name="connsiteY2" fmla="*/ 0 h 4130564"/>
                      <a:gd name="connsiteX3" fmla="*/ 1643885 w 11655973"/>
                      <a:gd name="connsiteY3" fmla="*/ 0 h 4130564"/>
                      <a:gd name="connsiteX4" fmla="*/ 2411853 w 11655973"/>
                      <a:gd name="connsiteY4" fmla="*/ 0 h 4130564"/>
                      <a:gd name="connsiteX5" fmla="*/ 2756115 w 11655973"/>
                      <a:gd name="connsiteY5" fmla="*/ 0 h 4130564"/>
                      <a:gd name="connsiteX6" fmla="*/ 3100376 w 11655973"/>
                      <a:gd name="connsiteY6" fmla="*/ 0 h 4130564"/>
                      <a:gd name="connsiteX7" fmla="*/ 3762417 w 11655973"/>
                      <a:gd name="connsiteY7" fmla="*/ 0 h 4130564"/>
                      <a:gd name="connsiteX8" fmla="*/ 4530385 w 11655973"/>
                      <a:gd name="connsiteY8" fmla="*/ 0 h 4130564"/>
                      <a:gd name="connsiteX9" fmla="*/ 4874647 w 11655973"/>
                      <a:gd name="connsiteY9" fmla="*/ 0 h 4130564"/>
                      <a:gd name="connsiteX10" fmla="*/ 5748541 w 11655973"/>
                      <a:gd name="connsiteY10" fmla="*/ 0 h 4130564"/>
                      <a:gd name="connsiteX11" fmla="*/ 6304655 w 11655973"/>
                      <a:gd name="connsiteY11" fmla="*/ 0 h 4130564"/>
                      <a:gd name="connsiteX12" fmla="*/ 6860770 w 11655973"/>
                      <a:gd name="connsiteY12" fmla="*/ 0 h 4130564"/>
                      <a:gd name="connsiteX13" fmla="*/ 7205032 w 11655973"/>
                      <a:gd name="connsiteY13" fmla="*/ 0 h 4130564"/>
                      <a:gd name="connsiteX14" fmla="*/ 7972999 w 11655973"/>
                      <a:gd name="connsiteY14" fmla="*/ 0 h 4130564"/>
                      <a:gd name="connsiteX15" fmla="*/ 8846894 w 11655973"/>
                      <a:gd name="connsiteY15" fmla="*/ 0 h 4130564"/>
                      <a:gd name="connsiteX16" fmla="*/ 9720788 w 11655973"/>
                      <a:gd name="connsiteY16" fmla="*/ 0 h 4130564"/>
                      <a:gd name="connsiteX17" fmla="*/ 10488756 w 11655973"/>
                      <a:gd name="connsiteY17" fmla="*/ 0 h 4130564"/>
                      <a:gd name="connsiteX18" fmla="*/ 11124316 w 11655973"/>
                      <a:gd name="connsiteY18" fmla="*/ 0 h 4130564"/>
                      <a:gd name="connsiteX19" fmla="*/ 11655973 w 11655973"/>
                      <a:gd name="connsiteY19" fmla="*/ 567704 h 4130564"/>
                      <a:gd name="connsiteX20" fmla="*/ 11655973 w 11655973"/>
                      <a:gd name="connsiteY20" fmla="*/ 1376396 h 4130564"/>
                      <a:gd name="connsiteX21" fmla="*/ 11655973 w 11655973"/>
                      <a:gd name="connsiteY21" fmla="*/ 2035330 h 4130564"/>
                      <a:gd name="connsiteX22" fmla="*/ 11655973 w 11655973"/>
                      <a:gd name="connsiteY22" fmla="*/ 2814071 h 4130564"/>
                      <a:gd name="connsiteX23" fmla="*/ 11655973 w 11655973"/>
                      <a:gd name="connsiteY23" fmla="*/ 3562859 h 4130564"/>
                      <a:gd name="connsiteX24" fmla="*/ 11124316 w 11655973"/>
                      <a:gd name="connsiteY24" fmla="*/ 4130563 h 4130564"/>
                      <a:gd name="connsiteX25" fmla="*/ 10356348 w 11655973"/>
                      <a:gd name="connsiteY25" fmla="*/ 4130563 h 4130564"/>
                      <a:gd name="connsiteX26" fmla="*/ 9906160 w 11655973"/>
                      <a:gd name="connsiteY26" fmla="*/ 4130563 h 4130564"/>
                      <a:gd name="connsiteX27" fmla="*/ 9561899 w 11655973"/>
                      <a:gd name="connsiteY27" fmla="*/ 4130563 h 4130564"/>
                      <a:gd name="connsiteX28" fmla="*/ 9005784 w 11655973"/>
                      <a:gd name="connsiteY28" fmla="*/ 4130563 h 4130564"/>
                      <a:gd name="connsiteX29" fmla="*/ 8237816 w 11655973"/>
                      <a:gd name="connsiteY29" fmla="*/ 4130563 h 4130564"/>
                      <a:gd name="connsiteX30" fmla="*/ 7575775 w 11655973"/>
                      <a:gd name="connsiteY30" fmla="*/ 4130563 h 4130564"/>
                      <a:gd name="connsiteX31" fmla="*/ 7125587 w 11655973"/>
                      <a:gd name="connsiteY31" fmla="*/ 4130563 h 4130564"/>
                      <a:gd name="connsiteX32" fmla="*/ 6781325 w 11655973"/>
                      <a:gd name="connsiteY32" fmla="*/ 4130563 h 4130564"/>
                      <a:gd name="connsiteX33" fmla="*/ 5907431 w 11655973"/>
                      <a:gd name="connsiteY33" fmla="*/ 4130563 h 4130564"/>
                      <a:gd name="connsiteX34" fmla="*/ 5351317 w 11655973"/>
                      <a:gd name="connsiteY34" fmla="*/ 4130563 h 4130564"/>
                      <a:gd name="connsiteX35" fmla="*/ 4583349 w 11655973"/>
                      <a:gd name="connsiteY35" fmla="*/ 4130563 h 4130564"/>
                      <a:gd name="connsiteX36" fmla="*/ 4239087 w 11655973"/>
                      <a:gd name="connsiteY36" fmla="*/ 4130563 h 4130564"/>
                      <a:gd name="connsiteX37" fmla="*/ 3788899 w 11655973"/>
                      <a:gd name="connsiteY37" fmla="*/ 4130563 h 4130564"/>
                      <a:gd name="connsiteX38" fmla="*/ 3020931 w 11655973"/>
                      <a:gd name="connsiteY38" fmla="*/ 4130563 h 4130564"/>
                      <a:gd name="connsiteX39" fmla="*/ 2570743 w 11655973"/>
                      <a:gd name="connsiteY39" fmla="*/ 4130563 h 4130564"/>
                      <a:gd name="connsiteX40" fmla="*/ 2120555 w 11655973"/>
                      <a:gd name="connsiteY40" fmla="*/ 4130563 h 4130564"/>
                      <a:gd name="connsiteX41" fmla="*/ 1352588 w 11655973"/>
                      <a:gd name="connsiteY41" fmla="*/ 4130563 h 4130564"/>
                      <a:gd name="connsiteX42" fmla="*/ 531656 w 11655973"/>
                      <a:gd name="connsiteY42" fmla="*/ 4130563 h 4130564"/>
                      <a:gd name="connsiteX43" fmla="*/ 0 w 11655973"/>
                      <a:gd name="connsiteY43" fmla="*/ 3562859 h 4130564"/>
                      <a:gd name="connsiteX44" fmla="*/ 0 w 11655973"/>
                      <a:gd name="connsiteY44" fmla="*/ 2814071 h 4130564"/>
                      <a:gd name="connsiteX45" fmla="*/ 0 w 11655973"/>
                      <a:gd name="connsiteY45" fmla="*/ 2095233 h 4130564"/>
                      <a:gd name="connsiteX46" fmla="*/ 0 w 11655973"/>
                      <a:gd name="connsiteY46" fmla="*/ 1406347 h 4130564"/>
                      <a:gd name="connsiteX47" fmla="*/ 0 w 11655973"/>
                      <a:gd name="connsiteY47" fmla="*/ 567704 h 4130564"/>
                      <a:gd name="connsiteX0" fmla="*/ 0 w 11655973"/>
                      <a:gd name="connsiteY0" fmla="*/ 567704 h 4130564"/>
                      <a:gd name="connsiteX1" fmla="*/ 531656 w 11655973"/>
                      <a:gd name="connsiteY1" fmla="*/ 0 h 4130564"/>
                      <a:gd name="connsiteX2" fmla="*/ 1087771 w 11655973"/>
                      <a:gd name="connsiteY2" fmla="*/ 0 h 4130564"/>
                      <a:gd name="connsiteX3" fmla="*/ 1855738 w 11655973"/>
                      <a:gd name="connsiteY3" fmla="*/ 0 h 4130564"/>
                      <a:gd name="connsiteX4" fmla="*/ 2200000 w 11655973"/>
                      <a:gd name="connsiteY4" fmla="*/ 0 h 4130564"/>
                      <a:gd name="connsiteX5" fmla="*/ 2967968 w 11655973"/>
                      <a:gd name="connsiteY5" fmla="*/ 0 h 4130564"/>
                      <a:gd name="connsiteX6" fmla="*/ 3312229 w 11655973"/>
                      <a:gd name="connsiteY6" fmla="*/ 0 h 4130564"/>
                      <a:gd name="connsiteX7" fmla="*/ 4080197 w 11655973"/>
                      <a:gd name="connsiteY7" fmla="*/ 0 h 4130564"/>
                      <a:gd name="connsiteX8" fmla="*/ 4742238 w 11655973"/>
                      <a:gd name="connsiteY8" fmla="*/ 0 h 4130564"/>
                      <a:gd name="connsiteX9" fmla="*/ 5298353 w 11655973"/>
                      <a:gd name="connsiteY9" fmla="*/ 0 h 4130564"/>
                      <a:gd name="connsiteX10" fmla="*/ 5960394 w 11655973"/>
                      <a:gd name="connsiteY10" fmla="*/ 0 h 4130564"/>
                      <a:gd name="connsiteX11" fmla="*/ 6728362 w 11655973"/>
                      <a:gd name="connsiteY11" fmla="*/ 0 h 4130564"/>
                      <a:gd name="connsiteX12" fmla="*/ 7390403 w 11655973"/>
                      <a:gd name="connsiteY12" fmla="*/ 0 h 4130564"/>
                      <a:gd name="connsiteX13" fmla="*/ 7840591 w 11655973"/>
                      <a:gd name="connsiteY13" fmla="*/ 0 h 4130564"/>
                      <a:gd name="connsiteX14" fmla="*/ 8290779 w 11655973"/>
                      <a:gd name="connsiteY14" fmla="*/ 0 h 4130564"/>
                      <a:gd name="connsiteX15" fmla="*/ 8740967 w 11655973"/>
                      <a:gd name="connsiteY15" fmla="*/ 0 h 4130564"/>
                      <a:gd name="connsiteX16" fmla="*/ 9191155 w 11655973"/>
                      <a:gd name="connsiteY16" fmla="*/ 0 h 4130564"/>
                      <a:gd name="connsiteX17" fmla="*/ 9959123 w 11655973"/>
                      <a:gd name="connsiteY17" fmla="*/ 0 h 4130564"/>
                      <a:gd name="connsiteX18" fmla="*/ 10409311 w 11655973"/>
                      <a:gd name="connsiteY18" fmla="*/ 0 h 4130564"/>
                      <a:gd name="connsiteX19" fmla="*/ 11124316 w 11655973"/>
                      <a:gd name="connsiteY19" fmla="*/ 0 h 4130564"/>
                      <a:gd name="connsiteX20" fmla="*/ 11655973 w 11655973"/>
                      <a:gd name="connsiteY20" fmla="*/ 567704 h 4130564"/>
                      <a:gd name="connsiteX21" fmla="*/ 11655973 w 11655973"/>
                      <a:gd name="connsiteY21" fmla="*/ 1346445 h 4130564"/>
                      <a:gd name="connsiteX22" fmla="*/ 11655973 w 11655973"/>
                      <a:gd name="connsiteY22" fmla="*/ 2125184 h 4130564"/>
                      <a:gd name="connsiteX23" fmla="*/ 11655973 w 11655973"/>
                      <a:gd name="connsiteY23" fmla="*/ 2903925 h 4130564"/>
                      <a:gd name="connsiteX24" fmla="*/ 11655973 w 11655973"/>
                      <a:gd name="connsiteY24" fmla="*/ 3562859 h 4130564"/>
                      <a:gd name="connsiteX25" fmla="*/ 11124316 w 11655973"/>
                      <a:gd name="connsiteY25" fmla="*/ 4130563 h 4130564"/>
                      <a:gd name="connsiteX26" fmla="*/ 10780054 w 11655973"/>
                      <a:gd name="connsiteY26" fmla="*/ 4130563 h 4130564"/>
                      <a:gd name="connsiteX27" fmla="*/ 10435793 w 11655973"/>
                      <a:gd name="connsiteY27" fmla="*/ 4130563 h 4130564"/>
                      <a:gd name="connsiteX28" fmla="*/ 10091531 w 11655973"/>
                      <a:gd name="connsiteY28" fmla="*/ 4130563 h 4130564"/>
                      <a:gd name="connsiteX29" fmla="*/ 9747270 w 11655973"/>
                      <a:gd name="connsiteY29" fmla="*/ 4130563 h 4130564"/>
                      <a:gd name="connsiteX30" fmla="*/ 9191155 w 11655973"/>
                      <a:gd name="connsiteY30" fmla="*/ 4130563 h 4130564"/>
                      <a:gd name="connsiteX31" fmla="*/ 8529114 w 11655973"/>
                      <a:gd name="connsiteY31" fmla="*/ 4130563 h 4130564"/>
                      <a:gd name="connsiteX32" fmla="*/ 7655220 w 11655973"/>
                      <a:gd name="connsiteY32" fmla="*/ 4130563 h 4130564"/>
                      <a:gd name="connsiteX33" fmla="*/ 6993179 w 11655973"/>
                      <a:gd name="connsiteY33" fmla="*/ 4130563 h 4130564"/>
                      <a:gd name="connsiteX34" fmla="*/ 6648917 w 11655973"/>
                      <a:gd name="connsiteY34" fmla="*/ 4130563 h 4130564"/>
                      <a:gd name="connsiteX35" fmla="*/ 5880949 w 11655973"/>
                      <a:gd name="connsiteY35" fmla="*/ 4130563 h 4130564"/>
                      <a:gd name="connsiteX36" fmla="*/ 5430761 w 11655973"/>
                      <a:gd name="connsiteY36" fmla="*/ 4130563 h 4130564"/>
                      <a:gd name="connsiteX37" fmla="*/ 4662793 w 11655973"/>
                      <a:gd name="connsiteY37" fmla="*/ 4130563 h 4130564"/>
                      <a:gd name="connsiteX38" fmla="*/ 4000752 w 11655973"/>
                      <a:gd name="connsiteY38" fmla="*/ 4130563 h 4130564"/>
                      <a:gd name="connsiteX39" fmla="*/ 3550564 w 11655973"/>
                      <a:gd name="connsiteY39" fmla="*/ 4130563 h 4130564"/>
                      <a:gd name="connsiteX40" fmla="*/ 2676670 w 11655973"/>
                      <a:gd name="connsiteY40" fmla="*/ 4130563 h 4130564"/>
                      <a:gd name="connsiteX41" fmla="*/ 2120555 w 11655973"/>
                      <a:gd name="connsiteY41" fmla="*/ 4130563 h 4130564"/>
                      <a:gd name="connsiteX42" fmla="*/ 1352588 w 11655973"/>
                      <a:gd name="connsiteY42" fmla="*/ 4130563 h 4130564"/>
                      <a:gd name="connsiteX43" fmla="*/ 531656 w 11655973"/>
                      <a:gd name="connsiteY43" fmla="*/ 4130563 h 4130564"/>
                      <a:gd name="connsiteX44" fmla="*/ 0 w 11655973"/>
                      <a:gd name="connsiteY44" fmla="*/ 3562859 h 4130564"/>
                      <a:gd name="connsiteX45" fmla="*/ 0 w 11655973"/>
                      <a:gd name="connsiteY45" fmla="*/ 2903925 h 4130564"/>
                      <a:gd name="connsiteX46" fmla="*/ 0 w 11655973"/>
                      <a:gd name="connsiteY46" fmla="*/ 2185088 h 4130564"/>
                      <a:gd name="connsiteX47" fmla="*/ 0 w 11655973"/>
                      <a:gd name="connsiteY47" fmla="*/ 1376396 h 4130564"/>
                      <a:gd name="connsiteX48" fmla="*/ 0 w 11655973"/>
                      <a:gd name="connsiteY48" fmla="*/ 567704 h 413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55973" h="4130564" fill="none" extrusionOk="0">
                        <a:moveTo>
                          <a:pt x="0" y="567704"/>
                        </a:moveTo>
                        <a:cubicBezTo>
                          <a:pt x="-33350" y="139309"/>
                          <a:pt x="218362" y="-5512"/>
                          <a:pt x="531656" y="0"/>
                        </a:cubicBezTo>
                        <a:cubicBezTo>
                          <a:pt x="607629" y="-630"/>
                          <a:pt x="775138" y="11641"/>
                          <a:pt x="875918" y="0"/>
                        </a:cubicBezTo>
                        <a:cubicBezTo>
                          <a:pt x="958267" y="-1683"/>
                          <a:pt x="1344616" y="47590"/>
                          <a:pt x="1643885" y="0"/>
                        </a:cubicBezTo>
                        <a:cubicBezTo>
                          <a:pt x="1930831" y="-23236"/>
                          <a:pt x="2151134" y="-32461"/>
                          <a:pt x="2411853" y="0"/>
                        </a:cubicBezTo>
                        <a:cubicBezTo>
                          <a:pt x="2665013" y="7492"/>
                          <a:pt x="2684089" y="-16916"/>
                          <a:pt x="2756115" y="0"/>
                        </a:cubicBezTo>
                        <a:cubicBezTo>
                          <a:pt x="2834168" y="30216"/>
                          <a:pt x="2973752" y="18377"/>
                          <a:pt x="3100376" y="0"/>
                        </a:cubicBezTo>
                        <a:cubicBezTo>
                          <a:pt x="3272758" y="-201"/>
                          <a:pt x="3497926" y="23469"/>
                          <a:pt x="3762417" y="0"/>
                        </a:cubicBezTo>
                        <a:cubicBezTo>
                          <a:pt x="4027852" y="34243"/>
                          <a:pt x="4266719" y="-14689"/>
                          <a:pt x="4530385" y="0"/>
                        </a:cubicBezTo>
                        <a:cubicBezTo>
                          <a:pt x="4812192" y="-7404"/>
                          <a:pt x="4741512" y="-6520"/>
                          <a:pt x="4874647" y="0"/>
                        </a:cubicBezTo>
                        <a:cubicBezTo>
                          <a:pt x="4970374" y="7126"/>
                          <a:pt x="5431364" y="13723"/>
                          <a:pt x="5748541" y="0"/>
                        </a:cubicBezTo>
                        <a:cubicBezTo>
                          <a:pt x="6040881" y="-7819"/>
                          <a:pt x="6105707" y="-372"/>
                          <a:pt x="6304655" y="0"/>
                        </a:cubicBezTo>
                        <a:cubicBezTo>
                          <a:pt x="6536533" y="6189"/>
                          <a:pt x="6644859" y="-30136"/>
                          <a:pt x="6860770" y="0"/>
                        </a:cubicBezTo>
                        <a:cubicBezTo>
                          <a:pt x="7046471" y="28932"/>
                          <a:pt x="7044823" y="-2990"/>
                          <a:pt x="7205032" y="0"/>
                        </a:cubicBezTo>
                        <a:cubicBezTo>
                          <a:pt x="7389139" y="14759"/>
                          <a:pt x="7767611" y="-45030"/>
                          <a:pt x="7972999" y="0"/>
                        </a:cubicBezTo>
                        <a:cubicBezTo>
                          <a:pt x="8196694" y="66439"/>
                          <a:pt x="8556542" y="9691"/>
                          <a:pt x="8846894" y="0"/>
                        </a:cubicBezTo>
                        <a:cubicBezTo>
                          <a:pt x="9182086" y="21300"/>
                          <a:pt x="9343308" y="38234"/>
                          <a:pt x="9720788" y="0"/>
                        </a:cubicBezTo>
                        <a:cubicBezTo>
                          <a:pt x="10132869" y="-44810"/>
                          <a:pt x="10237075" y="-5245"/>
                          <a:pt x="10488756" y="0"/>
                        </a:cubicBezTo>
                        <a:cubicBezTo>
                          <a:pt x="10717046" y="3085"/>
                          <a:pt x="10823718" y="-7536"/>
                          <a:pt x="11124316" y="0"/>
                        </a:cubicBezTo>
                        <a:cubicBezTo>
                          <a:pt x="11380563" y="-1999"/>
                          <a:pt x="11599884" y="262754"/>
                          <a:pt x="11655973" y="567704"/>
                        </a:cubicBezTo>
                        <a:cubicBezTo>
                          <a:pt x="11686971" y="757237"/>
                          <a:pt x="11649933" y="1190771"/>
                          <a:pt x="11655973" y="1376396"/>
                        </a:cubicBezTo>
                        <a:cubicBezTo>
                          <a:pt x="11646793" y="1588364"/>
                          <a:pt x="11611113" y="1813814"/>
                          <a:pt x="11655973" y="2035330"/>
                        </a:cubicBezTo>
                        <a:cubicBezTo>
                          <a:pt x="11732266" y="2190783"/>
                          <a:pt x="11697064" y="2514727"/>
                          <a:pt x="11655973" y="2814071"/>
                        </a:cubicBezTo>
                        <a:cubicBezTo>
                          <a:pt x="11632157" y="3095576"/>
                          <a:pt x="11614475" y="3224264"/>
                          <a:pt x="11655973" y="3562859"/>
                        </a:cubicBezTo>
                        <a:cubicBezTo>
                          <a:pt x="11695161" y="3952354"/>
                          <a:pt x="11486989" y="4105611"/>
                          <a:pt x="11124316" y="4130563"/>
                        </a:cubicBezTo>
                        <a:cubicBezTo>
                          <a:pt x="10896451" y="4127924"/>
                          <a:pt x="10529401" y="4133975"/>
                          <a:pt x="10356348" y="4130563"/>
                        </a:cubicBezTo>
                        <a:cubicBezTo>
                          <a:pt x="10152886" y="4094429"/>
                          <a:pt x="10097977" y="4123975"/>
                          <a:pt x="9906160" y="4130563"/>
                        </a:cubicBezTo>
                        <a:cubicBezTo>
                          <a:pt x="9713343" y="4146628"/>
                          <a:pt x="9722342" y="4145107"/>
                          <a:pt x="9561899" y="4130563"/>
                        </a:cubicBezTo>
                        <a:cubicBezTo>
                          <a:pt x="9418758" y="4138760"/>
                          <a:pt x="9184313" y="4134414"/>
                          <a:pt x="9005784" y="4130563"/>
                        </a:cubicBezTo>
                        <a:cubicBezTo>
                          <a:pt x="8833673" y="4091733"/>
                          <a:pt x="8430405" y="4137291"/>
                          <a:pt x="8237816" y="4130563"/>
                        </a:cubicBezTo>
                        <a:cubicBezTo>
                          <a:pt x="8029292" y="4093324"/>
                          <a:pt x="7874948" y="4135874"/>
                          <a:pt x="7575775" y="4130563"/>
                        </a:cubicBezTo>
                        <a:cubicBezTo>
                          <a:pt x="7278410" y="4113862"/>
                          <a:pt x="7277486" y="4125723"/>
                          <a:pt x="7125587" y="4130563"/>
                        </a:cubicBezTo>
                        <a:cubicBezTo>
                          <a:pt x="6976102" y="4141092"/>
                          <a:pt x="6915473" y="4126356"/>
                          <a:pt x="6781325" y="4130563"/>
                        </a:cubicBezTo>
                        <a:cubicBezTo>
                          <a:pt x="6634242" y="4156570"/>
                          <a:pt x="6240051" y="4141934"/>
                          <a:pt x="5907431" y="4130563"/>
                        </a:cubicBezTo>
                        <a:cubicBezTo>
                          <a:pt x="5610356" y="4100442"/>
                          <a:pt x="5509199" y="4115626"/>
                          <a:pt x="5351317" y="4130563"/>
                        </a:cubicBezTo>
                        <a:cubicBezTo>
                          <a:pt x="5159691" y="4189602"/>
                          <a:pt x="4780854" y="4119554"/>
                          <a:pt x="4583349" y="4130563"/>
                        </a:cubicBezTo>
                        <a:cubicBezTo>
                          <a:pt x="4368127" y="4097748"/>
                          <a:pt x="4332788" y="4130273"/>
                          <a:pt x="4239087" y="4130563"/>
                        </a:cubicBezTo>
                        <a:cubicBezTo>
                          <a:pt x="4167935" y="4131374"/>
                          <a:pt x="3925333" y="4123193"/>
                          <a:pt x="3788899" y="4130563"/>
                        </a:cubicBezTo>
                        <a:cubicBezTo>
                          <a:pt x="3647682" y="4111218"/>
                          <a:pt x="3202669" y="4169866"/>
                          <a:pt x="3020931" y="4130563"/>
                        </a:cubicBezTo>
                        <a:cubicBezTo>
                          <a:pt x="2875843" y="4120800"/>
                          <a:pt x="2708632" y="4134746"/>
                          <a:pt x="2570743" y="4130563"/>
                        </a:cubicBezTo>
                        <a:cubicBezTo>
                          <a:pt x="2431052" y="4148004"/>
                          <a:pt x="2329031" y="4127327"/>
                          <a:pt x="2120555" y="4130563"/>
                        </a:cubicBezTo>
                        <a:cubicBezTo>
                          <a:pt x="1894350" y="4121646"/>
                          <a:pt x="1720412" y="4130678"/>
                          <a:pt x="1352588" y="4130563"/>
                        </a:cubicBezTo>
                        <a:cubicBezTo>
                          <a:pt x="1034285" y="4127153"/>
                          <a:pt x="881428" y="4078495"/>
                          <a:pt x="531656" y="4130563"/>
                        </a:cubicBezTo>
                        <a:cubicBezTo>
                          <a:pt x="206714" y="4132655"/>
                          <a:pt x="338" y="3776727"/>
                          <a:pt x="0" y="3562859"/>
                        </a:cubicBezTo>
                        <a:cubicBezTo>
                          <a:pt x="28601" y="3362054"/>
                          <a:pt x="-35138" y="2982684"/>
                          <a:pt x="0" y="2814071"/>
                        </a:cubicBezTo>
                        <a:cubicBezTo>
                          <a:pt x="47283" y="2691266"/>
                          <a:pt x="22361" y="2436099"/>
                          <a:pt x="0" y="2095233"/>
                        </a:cubicBezTo>
                        <a:cubicBezTo>
                          <a:pt x="44573" y="1804184"/>
                          <a:pt x="30328" y="1610088"/>
                          <a:pt x="0" y="1406347"/>
                        </a:cubicBezTo>
                        <a:cubicBezTo>
                          <a:pt x="-26001" y="1239723"/>
                          <a:pt x="-52356" y="930540"/>
                          <a:pt x="0" y="567704"/>
                        </a:cubicBezTo>
                        <a:close/>
                      </a:path>
                      <a:path w="11655973" h="4130564" stroke="0" extrusionOk="0">
                        <a:moveTo>
                          <a:pt x="0" y="567704"/>
                        </a:moveTo>
                        <a:cubicBezTo>
                          <a:pt x="-26853" y="170796"/>
                          <a:pt x="264874" y="97558"/>
                          <a:pt x="531656" y="0"/>
                        </a:cubicBezTo>
                        <a:cubicBezTo>
                          <a:pt x="716510" y="9841"/>
                          <a:pt x="948598" y="-14200"/>
                          <a:pt x="1087771" y="0"/>
                        </a:cubicBezTo>
                        <a:cubicBezTo>
                          <a:pt x="1189724" y="-15212"/>
                          <a:pt x="1464057" y="-30275"/>
                          <a:pt x="1855738" y="0"/>
                        </a:cubicBezTo>
                        <a:cubicBezTo>
                          <a:pt x="2222801" y="30760"/>
                          <a:pt x="2044784" y="20286"/>
                          <a:pt x="2200000" y="0"/>
                        </a:cubicBezTo>
                        <a:cubicBezTo>
                          <a:pt x="2362234" y="17837"/>
                          <a:pt x="2716559" y="-19419"/>
                          <a:pt x="2967968" y="0"/>
                        </a:cubicBezTo>
                        <a:cubicBezTo>
                          <a:pt x="3209301" y="35898"/>
                          <a:pt x="3185720" y="-6332"/>
                          <a:pt x="3312229" y="0"/>
                        </a:cubicBezTo>
                        <a:cubicBezTo>
                          <a:pt x="3451857" y="18707"/>
                          <a:pt x="3701608" y="52199"/>
                          <a:pt x="4080197" y="0"/>
                        </a:cubicBezTo>
                        <a:cubicBezTo>
                          <a:pt x="4467696" y="-42786"/>
                          <a:pt x="4471610" y="2296"/>
                          <a:pt x="4742238" y="0"/>
                        </a:cubicBezTo>
                        <a:cubicBezTo>
                          <a:pt x="5001354" y="4367"/>
                          <a:pt x="5093243" y="-4736"/>
                          <a:pt x="5298353" y="0"/>
                        </a:cubicBezTo>
                        <a:cubicBezTo>
                          <a:pt x="5519899" y="19985"/>
                          <a:pt x="5809934" y="4405"/>
                          <a:pt x="5960394" y="0"/>
                        </a:cubicBezTo>
                        <a:cubicBezTo>
                          <a:pt x="6082191" y="-13436"/>
                          <a:pt x="6330962" y="-42128"/>
                          <a:pt x="6728362" y="0"/>
                        </a:cubicBezTo>
                        <a:cubicBezTo>
                          <a:pt x="7103960" y="29060"/>
                          <a:pt x="7063981" y="-12088"/>
                          <a:pt x="7390403" y="0"/>
                        </a:cubicBezTo>
                        <a:cubicBezTo>
                          <a:pt x="7711585" y="10522"/>
                          <a:pt x="7680625" y="-3481"/>
                          <a:pt x="7840591" y="0"/>
                        </a:cubicBezTo>
                        <a:cubicBezTo>
                          <a:pt x="7991620" y="23719"/>
                          <a:pt x="8206313" y="3151"/>
                          <a:pt x="8290779" y="0"/>
                        </a:cubicBezTo>
                        <a:cubicBezTo>
                          <a:pt x="8404097" y="782"/>
                          <a:pt x="8579080" y="5894"/>
                          <a:pt x="8740967" y="0"/>
                        </a:cubicBezTo>
                        <a:cubicBezTo>
                          <a:pt x="8896450" y="-432"/>
                          <a:pt x="8966226" y="4473"/>
                          <a:pt x="9191155" y="0"/>
                        </a:cubicBezTo>
                        <a:cubicBezTo>
                          <a:pt x="9370638" y="4277"/>
                          <a:pt x="9722138" y="-29574"/>
                          <a:pt x="9959123" y="0"/>
                        </a:cubicBezTo>
                        <a:cubicBezTo>
                          <a:pt x="10160453" y="10068"/>
                          <a:pt x="10254682" y="20065"/>
                          <a:pt x="10409311" y="0"/>
                        </a:cubicBezTo>
                        <a:cubicBezTo>
                          <a:pt x="10543020" y="9953"/>
                          <a:pt x="10841243" y="-2017"/>
                          <a:pt x="11124316" y="0"/>
                        </a:cubicBezTo>
                        <a:cubicBezTo>
                          <a:pt x="11394493" y="46007"/>
                          <a:pt x="11677342" y="214927"/>
                          <a:pt x="11655973" y="567704"/>
                        </a:cubicBezTo>
                        <a:cubicBezTo>
                          <a:pt x="11629313" y="690161"/>
                          <a:pt x="11615685" y="1114354"/>
                          <a:pt x="11655973" y="1346445"/>
                        </a:cubicBezTo>
                        <a:cubicBezTo>
                          <a:pt x="11677306" y="1611479"/>
                          <a:pt x="11740122" y="1889328"/>
                          <a:pt x="11655973" y="2125184"/>
                        </a:cubicBezTo>
                        <a:cubicBezTo>
                          <a:pt x="11641539" y="2352673"/>
                          <a:pt x="11650508" y="2664522"/>
                          <a:pt x="11655973" y="2903925"/>
                        </a:cubicBezTo>
                        <a:cubicBezTo>
                          <a:pt x="11700065" y="3186045"/>
                          <a:pt x="11688828" y="3448241"/>
                          <a:pt x="11655973" y="3562859"/>
                        </a:cubicBezTo>
                        <a:cubicBezTo>
                          <a:pt x="11658411" y="3863878"/>
                          <a:pt x="11463301" y="4204775"/>
                          <a:pt x="11124316" y="4130563"/>
                        </a:cubicBezTo>
                        <a:cubicBezTo>
                          <a:pt x="11037920" y="4133614"/>
                          <a:pt x="10851800" y="4131569"/>
                          <a:pt x="10780054" y="4130563"/>
                        </a:cubicBezTo>
                        <a:cubicBezTo>
                          <a:pt x="10693210" y="4123582"/>
                          <a:pt x="10608648" y="4163503"/>
                          <a:pt x="10435793" y="4130563"/>
                        </a:cubicBezTo>
                        <a:cubicBezTo>
                          <a:pt x="10278475" y="4111950"/>
                          <a:pt x="10172812" y="4116302"/>
                          <a:pt x="10091531" y="4130563"/>
                        </a:cubicBezTo>
                        <a:cubicBezTo>
                          <a:pt x="10023672" y="4139452"/>
                          <a:pt x="9884534" y="4144515"/>
                          <a:pt x="9747270" y="4130563"/>
                        </a:cubicBezTo>
                        <a:cubicBezTo>
                          <a:pt x="9632244" y="4091540"/>
                          <a:pt x="9422634" y="4128875"/>
                          <a:pt x="9191155" y="4130563"/>
                        </a:cubicBezTo>
                        <a:cubicBezTo>
                          <a:pt x="8953221" y="4121561"/>
                          <a:pt x="8795058" y="4060728"/>
                          <a:pt x="8529114" y="4130563"/>
                        </a:cubicBezTo>
                        <a:cubicBezTo>
                          <a:pt x="8269362" y="4173540"/>
                          <a:pt x="8054886" y="4185603"/>
                          <a:pt x="7655220" y="4130563"/>
                        </a:cubicBezTo>
                        <a:cubicBezTo>
                          <a:pt x="7248416" y="4134026"/>
                          <a:pt x="7152477" y="4093558"/>
                          <a:pt x="6993179" y="4130563"/>
                        </a:cubicBezTo>
                        <a:cubicBezTo>
                          <a:pt x="6841486" y="4144605"/>
                          <a:pt x="6748662" y="4146761"/>
                          <a:pt x="6648917" y="4130563"/>
                        </a:cubicBezTo>
                        <a:cubicBezTo>
                          <a:pt x="6534780" y="4106174"/>
                          <a:pt x="6308787" y="4187627"/>
                          <a:pt x="5880949" y="4130563"/>
                        </a:cubicBezTo>
                        <a:cubicBezTo>
                          <a:pt x="5526470" y="4106330"/>
                          <a:pt x="5562161" y="4145726"/>
                          <a:pt x="5430761" y="4130563"/>
                        </a:cubicBezTo>
                        <a:cubicBezTo>
                          <a:pt x="5339691" y="4076436"/>
                          <a:pt x="4873750" y="4148778"/>
                          <a:pt x="4662793" y="4130563"/>
                        </a:cubicBezTo>
                        <a:cubicBezTo>
                          <a:pt x="4481194" y="4193930"/>
                          <a:pt x="4207414" y="4125180"/>
                          <a:pt x="4000752" y="4130563"/>
                        </a:cubicBezTo>
                        <a:cubicBezTo>
                          <a:pt x="3801298" y="4105065"/>
                          <a:pt x="3770691" y="4132226"/>
                          <a:pt x="3550564" y="4130563"/>
                        </a:cubicBezTo>
                        <a:cubicBezTo>
                          <a:pt x="3329068" y="4167395"/>
                          <a:pt x="2847850" y="4179346"/>
                          <a:pt x="2676670" y="4130563"/>
                        </a:cubicBezTo>
                        <a:cubicBezTo>
                          <a:pt x="2506807" y="4123634"/>
                          <a:pt x="2348965" y="4088350"/>
                          <a:pt x="2120555" y="4130563"/>
                        </a:cubicBezTo>
                        <a:cubicBezTo>
                          <a:pt x="1934023" y="4204153"/>
                          <a:pt x="1649569" y="4096660"/>
                          <a:pt x="1352588" y="4130563"/>
                        </a:cubicBezTo>
                        <a:cubicBezTo>
                          <a:pt x="1056794" y="4166856"/>
                          <a:pt x="675172" y="4136226"/>
                          <a:pt x="531656" y="4130563"/>
                        </a:cubicBezTo>
                        <a:cubicBezTo>
                          <a:pt x="239439" y="4129641"/>
                          <a:pt x="77428" y="3923570"/>
                          <a:pt x="0" y="3562859"/>
                        </a:cubicBezTo>
                        <a:cubicBezTo>
                          <a:pt x="7178" y="3358055"/>
                          <a:pt x="31698" y="3224289"/>
                          <a:pt x="0" y="2903925"/>
                        </a:cubicBezTo>
                        <a:cubicBezTo>
                          <a:pt x="4635" y="2598005"/>
                          <a:pt x="24820" y="2400264"/>
                          <a:pt x="0" y="2185088"/>
                        </a:cubicBezTo>
                        <a:cubicBezTo>
                          <a:pt x="4206" y="2029030"/>
                          <a:pt x="-51857" y="1619755"/>
                          <a:pt x="0" y="1376396"/>
                        </a:cubicBezTo>
                        <a:cubicBezTo>
                          <a:pt x="43909" y="1199387"/>
                          <a:pt x="-27256" y="782536"/>
                          <a:pt x="0" y="567704"/>
                        </a:cubicBezTo>
                        <a:close/>
                      </a:path>
                      <a:path w="11655973" h="4130564" fill="none" stroke="0" extrusionOk="0">
                        <a:moveTo>
                          <a:pt x="0" y="567704"/>
                        </a:moveTo>
                        <a:cubicBezTo>
                          <a:pt x="-54601" y="184218"/>
                          <a:pt x="216689" y="35845"/>
                          <a:pt x="531656" y="0"/>
                        </a:cubicBezTo>
                        <a:cubicBezTo>
                          <a:pt x="600466" y="-19789"/>
                          <a:pt x="774795" y="7171"/>
                          <a:pt x="875918" y="0"/>
                        </a:cubicBezTo>
                        <a:cubicBezTo>
                          <a:pt x="940553" y="-63054"/>
                          <a:pt x="1360525" y="8665"/>
                          <a:pt x="1643885" y="0"/>
                        </a:cubicBezTo>
                        <a:cubicBezTo>
                          <a:pt x="1964528" y="25102"/>
                          <a:pt x="2186279" y="13127"/>
                          <a:pt x="2411853" y="0"/>
                        </a:cubicBezTo>
                        <a:cubicBezTo>
                          <a:pt x="2666261" y="9963"/>
                          <a:pt x="2680958" y="-15416"/>
                          <a:pt x="2756115" y="0"/>
                        </a:cubicBezTo>
                        <a:cubicBezTo>
                          <a:pt x="2834704" y="7512"/>
                          <a:pt x="2972359" y="29342"/>
                          <a:pt x="3100376" y="0"/>
                        </a:cubicBezTo>
                        <a:cubicBezTo>
                          <a:pt x="3256981" y="27088"/>
                          <a:pt x="3448824" y="23615"/>
                          <a:pt x="3762417" y="0"/>
                        </a:cubicBezTo>
                        <a:cubicBezTo>
                          <a:pt x="4063598" y="8760"/>
                          <a:pt x="4241168" y="-25890"/>
                          <a:pt x="4530385" y="0"/>
                        </a:cubicBezTo>
                        <a:cubicBezTo>
                          <a:pt x="4834576" y="7763"/>
                          <a:pt x="4756851" y="-6567"/>
                          <a:pt x="4874647" y="0"/>
                        </a:cubicBezTo>
                        <a:cubicBezTo>
                          <a:pt x="4975999" y="6301"/>
                          <a:pt x="5473208" y="29392"/>
                          <a:pt x="5748541" y="0"/>
                        </a:cubicBezTo>
                        <a:cubicBezTo>
                          <a:pt x="6018754" y="693"/>
                          <a:pt x="6111679" y="-8945"/>
                          <a:pt x="6304655" y="0"/>
                        </a:cubicBezTo>
                        <a:cubicBezTo>
                          <a:pt x="6505877" y="25192"/>
                          <a:pt x="6662177" y="-27058"/>
                          <a:pt x="6860770" y="0"/>
                        </a:cubicBezTo>
                        <a:cubicBezTo>
                          <a:pt x="7047711" y="34052"/>
                          <a:pt x="7044917" y="326"/>
                          <a:pt x="7205032" y="0"/>
                        </a:cubicBezTo>
                        <a:cubicBezTo>
                          <a:pt x="7345788" y="-15470"/>
                          <a:pt x="7787186" y="-32673"/>
                          <a:pt x="7972999" y="0"/>
                        </a:cubicBezTo>
                        <a:cubicBezTo>
                          <a:pt x="8204868" y="28931"/>
                          <a:pt x="8536167" y="6243"/>
                          <a:pt x="8846894" y="0"/>
                        </a:cubicBezTo>
                        <a:cubicBezTo>
                          <a:pt x="9136417" y="36566"/>
                          <a:pt x="9343395" y="24758"/>
                          <a:pt x="9720788" y="0"/>
                        </a:cubicBezTo>
                        <a:cubicBezTo>
                          <a:pt x="10094862" y="-14298"/>
                          <a:pt x="10245093" y="6554"/>
                          <a:pt x="10488756" y="0"/>
                        </a:cubicBezTo>
                        <a:cubicBezTo>
                          <a:pt x="10742854" y="3482"/>
                          <a:pt x="10817906" y="-7030"/>
                          <a:pt x="11124316" y="0"/>
                        </a:cubicBezTo>
                        <a:cubicBezTo>
                          <a:pt x="11388971" y="-32032"/>
                          <a:pt x="11570868" y="254132"/>
                          <a:pt x="11655973" y="567704"/>
                        </a:cubicBezTo>
                        <a:cubicBezTo>
                          <a:pt x="11713799" y="749011"/>
                          <a:pt x="11644267" y="1177353"/>
                          <a:pt x="11655973" y="1376396"/>
                        </a:cubicBezTo>
                        <a:cubicBezTo>
                          <a:pt x="11680991" y="1560585"/>
                          <a:pt x="11599109" y="1872997"/>
                          <a:pt x="11655973" y="2035330"/>
                        </a:cubicBezTo>
                        <a:cubicBezTo>
                          <a:pt x="11680553" y="2196431"/>
                          <a:pt x="11716421" y="2558315"/>
                          <a:pt x="11655973" y="2814071"/>
                        </a:cubicBezTo>
                        <a:cubicBezTo>
                          <a:pt x="11628677" y="3105487"/>
                          <a:pt x="11639254" y="3234378"/>
                          <a:pt x="11655973" y="3562859"/>
                        </a:cubicBezTo>
                        <a:cubicBezTo>
                          <a:pt x="11700504" y="3896412"/>
                          <a:pt x="11453767" y="4063150"/>
                          <a:pt x="11124316" y="4130563"/>
                        </a:cubicBezTo>
                        <a:cubicBezTo>
                          <a:pt x="10937495" y="4153303"/>
                          <a:pt x="10563442" y="4113358"/>
                          <a:pt x="10356348" y="4130563"/>
                        </a:cubicBezTo>
                        <a:cubicBezTo>
                          <a:pt x="10156693" y="4100830"/>
                          <a:pt x="10099582" y="4126385"/>
                          <a:pt x="9906160" y="4130563"/>
                        </a:cubicBezTo>
                        <a:cubicBezTo>
                          <a:pt x="9713012" y="4147776"/>
                          <a:pt x="9721361" y="4144824"/>
                          <a:pt x="9561899" y="4130563"/>
                        </a:cubicBezTo>
                        <a:cubicBezTo>
                          <a:pt x="9437760" y="4128112"/>
                          <a:pt x="9167123" y="4195035"/>
                          <a:pt x="9005784" y="4130563"/>
                        </a:cubicBezTo>
                        <a:cubicBezTo>
                          <a:pt x="8821674" y="4087261"/>
                          <a:pt x="8433160" y="4158041"/>
                          <a:pt x="8237816" y="4130563"/>
                        </a:cubicBezTo>
                        <a:cubicBezTo>
                          <a:pt x="8004923" y="4092730"/>
                          <a:pt x="7848085" y="4141323"/>
                          <a:pt x="7575775" y="4130563"/>
                        </a:cubicBezTo>
                        <a:cubicBezTo>
                          <a:pt x="7276943" y="4113265"/>
                          <a:pt x="7276521" y="4125086"/>
                          <a:pt x="7125587" y="4130563"/>
                        </a:cubicBezTo>
                        <a:cubicBezTo>
                          <a:pt x="6977500" y="4141986"/>
                          <a:pt x="6915936" y="4108877"/>
                          <a:pt x="6781325" y="4130563"/>
                        </a:cubicBezTo>
                        <a:cubicBezTo>
                          <a:pt x="6586006" y="4191837"/>
                          <a:pt x="6226700" y="4135423"/>
                          <a:pt x="5907431" y="4130563"/>
                        </a:cubicBezTo>
                        <a:cubicBezTo>
                          <a:pt x="5592389" y="4113451"/>
                          <a:pt x="5500654" y="4107734"/>
                          <a:pt x="5351317" y="4130563"/>
                        </a:cubicBezTo>
                        <a:cubicBezTo>
                          <a:pt x="5169965" y="4179017"/>
                          <a:pt x="4817993" y="4137582"/>
                          <a:pt x="4583349" y="4130563"/>
                        </a:cubicBezTo>
                        <a:cubicBezTo>
                          <a:pt x="4377276" y="4106803"/>
                          <a:pt x="4323291" y="4133392"/>
                          <a:pt x="4239087" y="4130563"/>
                        </a:cubicBezTo>
                        <a:cubicBezTo>
                          <a:pt x="4166210" y="4127303"/>
                          <a:pt x="3938916" y="4146965"/>
                          <a:pt x="3788899" y="4130563"/>
                        </a:cubicBezTo>
                        <a:cubicBezTo>
                          <a:pt x="3653806" y="4082882"/>
                          <a:pt x="3181677" y="4153787"/>
                          <a:pt x="3020931" y="4130563"/>
                        </a:cubicBezTo>
                        <a:cubicBezTo>
                          <a:pt x="2859677" y="4114324"/>
                          <a:pt x="2720918" y="4096114"/>
                          <a:pt x="2570743" y="4130563"/>
                        </a:cubicBezTo>
                        <a:cubicBezTo>
                          <a:pt x="2416885" y="4112877"/>
                          <a:pt x="2323361" y="4113470"/>
                          <a:pt x="2120555" y="4130563"/>
                        </a:cubicBezTo>
                        <a:cubicBezTo>
                          <a:pt x="1860335" y="4146243"/>
                          <a:pt x="1633287" y="4109907"/>
                          <a:pt x="1352588" y="4130563"/>
                        </a:cubicBezTo>
                        <a:cubicBezTo>
                          <a:pt x="1026327" y="4144929"/>
                          <a:pt x="868205" y="4086967"/>
                          <a:pt x="531656" y="4130563"/>
                        </a:cubicBezTo>
                        <a:cubicBezTo>
                          <a:pt x="179203" y="4130333"/>
                          <a:pt x="-24738" y="3772255"/>
                          <a:pt x="0" y="3562859"/>
                        </a:cubicBezTo>
                        <a:cubicBezTo>
                          <a:pt x="16662" y="3338204"/>
                          <a:pt x="-60204" y="2992287"/>
                          <a:pt x="0" y="2814071"/>
                        </a:cubicBezTo>
                        <a:cubicBezTo>
                          <a:pt x="736" y="2628597"/>
                          <a:pt x="-6053" y="2409373"/>
                          <a:pt x="0" y="2095233"/>
                        </a:cubicBezTo>
                        <a:cubicBezTo>
                          <a:pt x="32243" y="1788817"/>
                          <a:pt x="56479" y="1629700"/>
                          <a:pt x="0" y="1406347"/>
                        </a:cubicBezTo>
                        <a:cubicBezTo>
                          <a:pt x="-7303" y="1151859"/>
                          <a:pt x="-8724" y="934176"/>
                          <a:pt x="0" y="5677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Bum đã xa căn nhà cũ và cây ổi ấy ba năm rồi. Vậy mà khi nhớ lại, kỉ niệm như vừa mới đây thôi.</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defTabSz="914377"/>
            <a:r>
              <a:rPr lang="vi-VN" sz="2200" dirty="0">
                <a:solidFill>
                  <a:prstClr val="black"/>
                </a:solidFill>
                <a:latin typeface="Cambria" panose="02040503050406030204" pitchFamily="18" charset="0"/>
                <a:ea typeface="Cambria" panose="02040503050406030204" pitchFamily="18" charset="0"/>
                <a:cs typeface="Calibri" panose="020F0502020204030204" pitchFamily="34" charset="0"/>
              </a:rPr>
              <a:t>   Bum nghĩ tới một cây ổi tương lai, vui lâng lâng. Nó bỗng như nghe thấy tiếng chọc ghẹo nhau của lũ bạn và nụ cười hiền hậu của ông nội trôi theo hương ổi chín ngọt lành... </a:t>
            </a: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a:extLst>
              <a:ext uri="{FF2B5EF4-FFF2-40B4-BE49-F238E27FC236}">
                <a16:creationId xmlns:a16="http://schemas.microsoft.com/office/drawing/2014/main" id="{630F95E9-934A-0B46-8576-24E186E2DDBE}"/>
              </a:ext>
            </a:extLst>
          </p:cNvPr>
          <p:cNvSpPr/>
          <p:nvPr/>
        </p:nvSpPr>
        <p:spPr>
          <a:xfrm>
            <a:off x="381690" y="1023569"/>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21742" y="6318"/>
                  <a:pt x="530799" y="7473"/>
                  <a:pt x="617677" y="0"/>
                </a:cubicBezTo>
                <a:cubicBezTo>
                  <a:pt x="732659" y="-21962"/>
                  <a:pt x="898251" y="-26811"/>
                  <a:pt x="1154081" y="0"/>
                </a:cubicBezTo>
                <a:cubicBezTo>
                  <a:pt x="1406538" y="4520"/>
                  <a:pt x="1539424" y="35434"/>
                  <a:pt x="1746948" y="0"/>
                </a:cubicBezTo>
                <a:cubicBezTo>
                  <a:pt x="1888868" y="11440"/>
                  <a:pt x="2149175" y="-10090"/>
                  <a:pt x="2368048" y="0"/>
                </a:cubicBezTo>
                <a:cubicBezTo>
                  <a:pt x="2638595" y="-16949"/>
                  <a:pt x="2718370" y="33736"/>
                  <a:pt x="2960915" y="0"/>
                </a:cubicBezTo>
                <a:lnTo>
                  <a:pt x="2960915" y="0"/>
                </a:lnTo>
                <a:cubicBezTo>
                  <a:pt x="2958585" y="204779"/>
                  <a:pt x="2978635" y="545829"/>
                  <a:pt x="2960915" y="688668"/>
                </a:cubicBezTo>
                <a:cubicBezTo>
                  <a:pt x="2940297" y="783851"/>
                  <a:pt x="2889242" y="837042"/>
                  <a:pt x="2823178" y="826405"/>
                </a:cubicBezTo>
                <a:cubicBezTo>
                  <a:pt x="2646780" y="854914"/>
                  <a:pt x="2415801" y="810229"/>
                  <a:pt x="2286774" y="826405"/>
                </a:cubicBezTo>
                <a:cubicBezTo>
                  <a:pt x="2251998" y="762554"/>
                  <a:pt x="1912786" y="767960"/>
                  <a:pt x="1665675" y="826405"/>
                </a:cubicBezTo>
                <a:cubicBezTo>
                  <a:pt x="1433864" y="863142"/>
                  <a:pt x="1366320" y="842485"/>
                  <a:pt x="1157503" y="826405"/>
                </a:cubicBezTo>
                <a:cubicBezTo>
                  <a:pt x="973077" y="806527"/>
                  <a:pt x="839129" y="850040"/>
                  <a:pt x="677563" y="826405"/>
                </a:cubicBezTo>
                <a:cubicBezTo>
                  <a:pt x="528875" y="786604"/>
                  <a:pt x="211434" y="846324"/>
                  <a:pt x="0" y="826405"/>
                </a:cubicBezTo>
                <a:lnTo>
                  <a:pt x="0" y="826405"/>
                </a:lnTo>
                <a:cubicBezTo>
                  <a:pt x="-1222" y="589650"/>
                  <a:pt x="7524" y="390033"/>
                  <a:pt x="0" y="137737"/>
                </a:cubicBezTo>
                <a:cubicBezTo>
                  <a:pt x="-17257" y="25766"/>
                  <a:pt x="48890" y="-10551"/>
                  <a:pt x="137737" y="0"/>
                </a:cubicBezTo>
                <a:close/>
              </a:path>
              <a:path w="2960915" h="826405" stroke="0" extrusionOk="0">
                <a:moveTo>
                  <a:pt x="137737" y="0"/>
                </a:moveTo>
                <a:cubicBezTo>
                  <a:pt x="276124" y="46198"/>
                  <a:pt x="452261" y="25949"/>
                  <a:pt x="617677" y="0"/>
                </a:cubicBezTo>
                <a:cubicBezTo>
                  <a:pt x="746941" y="-43146"/>
                  <a:pt x="895481" y="7779"/>
                  <a:pt x="1125849" y="0"/>
                </a:cubicBezTo>
                <a:cubicBezTo>
                  <a:pt x="1278127" y="-12011"/>
                  <a:pt x="1499257" y="-42673"/>
                  <a:pt x="1662253" y="0"/>
                </a:cubicBezTo>
                <a:cubicBezTo>
                  <a:pt x="1876022" y="-27775"/>
                  <a:pt x="1988857" y="5196"/>
                  <a:pt x="2198657" y="0"/>
                </a:cubicBezTo>
                <a:cubicBezTo>
                  <a:pt x="2502844" y="27416"/>
                  <a:pt x="2685199" y="-107561"/>
                  <a:pt x="2960915" y="0"/>
                </a:cubicBezTo>
                <a:lnTo>
                  <a:pt x="2960915" y="0"/>
                </a:lnTo>
                <a:cubicBezTo>
                  <a:pt x="2933711" y="182646"/>
                  <a:pt x="3016717" y="538388"/>
                  <a:pt x="2960915" y="688668"/>
                </a:cubicBezTo>
                <a:cubicBezTo>
                  <a:pt x="2973618" y="745041"/>
                  <a:pt x="2888902" y="806453"/>
                  <a:pt x="2823178" y="826405"/>
                </a:cubicBezTo>
                <a:cubicBezTo>
                  <a:pt x="2519663" y="787051"/>
                  <a:pt x="2388147" y="812117"/>
                  <a:pt x="2202079" y="826405"/>
                </a:cubicBezTo>
                <a:cubicBezTo>
                  <a:pt x="1975173" y="802019"/>
                  <a:pt x="1796097" y="788192"/>
                  <a:pt x="1637443" y="826405"/>
                </a:cubicBezTo>
                <a:cubicBezTo>
                  <a:pt x="1492653" y="846179"/>
                  <a:pt x="1300352" y="841107"/>
                  <a:pt x="1129271" y="826405"/>
                </a:cubicBezTo>
                <a:cubicBezTo>
                  <a:pt x="1060458" y="872833"/>
                  <a:pt x="832475" y="828398"/>
                  <a:pt x="564636" y="826405"/>
                </a:cubicBezTo>
                <a:cubicBezTo>
                  <a:pt x="359368" y="810823"/>
                  <a:pt x="214701" y="859420"/>
                  <a:pt x="0" y="826405"/>
                </a:cubicBezTo>
                <a:lnTo>
                  <a:pt x="0" y="826405"/>
                </a:lnTo>
                <a:cubicBezTo>
                  <a:pt x="-42526" y="446928"/>
                  <a:pt x="-42165" y="355270"/>
                  <a:pt x="0" y="137737"/>
                </a:cubicBezTo>
                <a:cubicBezTo>
                  <a:pt x="-34454" y="60420"/>
                  <a:pt x="84135" y="15163"/>
                  <a:pt x="137737" y="0"/>
                </a:cubicBezTo>
                <a:close/>
              </a:path>
              <a:path w="2960915" h="826405" fill="none" stroke="0" extrusionOk="0">
                <a:moveTo>
                  <a:pt x="137737" y="0"/>
                </a:moveTo>
                <a:cubicBezTo>
                  <a:pt x="232354" y="-16404"/>
                  <a:pt x="524207" y="-2673"/>
                  <a:pt x="617677" y="0"/>
                </a:cubicBezTo>
                <a:cubicBezTo>
                  <a:pt x="718540" y="19040"/>
                  <a:pt x="842763" y="40296"/>
                  <a:pt x="1154081" y="0"/>
                </a:cubicBezTo>
                <a:cubicBezTo>
                  <a:pt x="1446544" y="-1636"/>
                  <a:pt x="1550003" y="-14228"/>
                  <a:pt x="1746948" y="0"/>
                </a:cubicBezTo>
                <a:cubicBezTo>
                  <a:pt x="1960667" y="33529"/>
                  <a:pt x="2158884" y="56730"/>
                  <a:pt x="2368048" y="0"/>
                </a:cubicBezTo>
                <a:cubicBezTo>
                  <a:pt x="2551523" y="-9266"/>
                  <a:pt x="2749108" y="19986"/>
                  <a:pt x="2960915" y="0"/>
                </a:cubicBezTo>
                <a:lnTo>
                  <a:pt x="2960915" y="0"/>
                </a:lnTo>
                <a:cubicBezTo>
                  <a:pt x="2948463" y="243448"/>
                  <a:pt x="2933127" y="565868"/>
                  <a:pt x="2960915" y="688668"/>
                </a:cubicBezTo>
                <a:cubicBezTo>
                  <a:pt x="2946762" y="789708"/>
                  <a:pt x="2900180" y="818426"/>
                  <a:pt x="2823178" y="826405"/>
                </a:cubicBezTo>
                <a:cubicBezTo>
                  <a:pt x="2639025" y="804775"/>
                  <a:pt x="2362960" y="798659"/>
                  <a:pt x="2286774" y="826405"/>
                </a:cubicBezTo>
                <a:cubicBezTo>
                  <a:pt x="2200779" y="859558"/>
                  <a:pt x="1896629" y="711450"/>
                  <a:pt x="1665675" y="826405"/>
                </a:cubicBezTo>
                <a:cubicBezTo>
                  <a:pt x="1435776" y="834431"/>
                  <a:pt x="1351590" y="825789"/>
                  <a:pt x="1157503" y="826405"/>
                </a:cubicBezTo>
                <a:cubicBezTo>
                  <a:pt x="968565" y="809317"/>
                  <a:pt x="799676" y="827497"/>
                  <a:pt x="677563" y="826405"/>
                </a:cubicBezTo>
                <a:cubicBezTo>
                  <a:pt x="531058" y="821273"/>
                  <a:pt x="195285" y="834049"/>
                  <a:pt x="0" y="826405"/>
                </a:cubicBezTo>
                <a:lnTo>
                  <a:pt x="0" y="826405"/>
                </a:lnTo>
                <a:cubicBezTo>
                  <a:pt x="-2937" y="520943"/>
                  <a:pt x="-7278" y="396087"/>
                  <a:pt x="0" y="137737"/>
                </a:cubicBezTo>
                <a:cubicBezTo>
                  <a:pt x="5389" y="54177"/>
                  <a:pt x="54391" y="17704"/>
                  <a:pt x="137737" y="0"/>
                </a:cubicBezTo>
                <a:close/>
              </a:path>
              <a:path w="2960915" h="826405" fill="none" stroke="0" extrusionOk="0">
                <a:moveTo>
                  <a:pt x="137737" y="0"/>
                </a:moveTo>
                <a:cubicBezTo>
                  <a:pt x="224900" y="-21176"/>
                  <a:pt x="518020" y="-17546"/>
                  <a:pt x="617677" y="0"/>
                </a:cubicBezTo>
                <a:cubicBezTo>
                  <a:pt x="709843" y="6546"/>
                  <a:pt x="887358" y="9089"/>
                  <a:pt x="1154081" y="0"/>
                </a:cubicBezTo>
                <a:cubicBezTo>
                  <a:pt x="1424498" y="15681"/>
                  <a:pt x="1547590" y="15167"/>
                  <a:pt x="1746948" y="0"/>
                </a:cubicBezTo>
                <a:cubicBezTo>
                  <a:pt x="1922611" y="-7211"/>
                  <a:pt x="2127035" y="54926"/>
                  <a:pt x="2368048" y="0"/>
                </a:cubicBezTo>
                <a:cubicBezTo>
                  <a:pt x="2621462" y="3135"/>
                  <a:pt x="2726902" y="22921"/>
                  <a:pt x="2960915" y="0"/>
                </a:cubicBezTo>
                <a:lnTo>
                  <a:pt x="2960915" y="0"/>
                </a:lnTo>
                <a:cubicBezTo>
                  <a:pt x="2954498" y="217112"/>
                  <a:pt x="2961705" y="550199"/>
                  <a:pt x="2960915" y="688668"/>
                </a:cubicBezTo>
                <a:cubicBezTo>
                  <a:pt x="2943994" y="788255"/>
                  <a:pt x="2892415" y="822759"/>
                  <a:pt x="2823178" y="826405"/>
                </a:cubicBezTo>
                <a:cubicBezTo>
                  <a:pt x="2640395" y="816439"/>
                  <a:pt x="2391680" y="798944"/>
                  <a:pt x="2286774" y="826405"/>
                </a:cubicBezTo>
                <a:cubicBezTo>
                  <a:pt x="2214276" y="817313"/>
                  <a:pt x="1887768" y="728211"/>
                  <a:pt x="1665675" y="826405"/>
                </a:cubicBezTo>
                <a:cubicBezTo>
                  <a:pt x="1437060" y="859242"/>
                  <a:pt x="1366264" y="835183"/>
                  <a:pt x="1157503" y="826405"/>
                </a:cubicBezTo>
                <a:cubicBezTo>
                  <a:pt x="990560" y="799202"/>
                  <a:pt x="849827" y="829559"/>
                  <a:pt x="677563" y="826405"/>
                </a:cubicBezTo>
                <a:cubicBezTo>
                  <a:pt x="508788" y="753386"/>
                  <a:pt x="208298" y="835468"/>
                  <a:pt x="0" y="826405"/>
                </a:cubicBezTo>
                <a:lnTo>
                  <a:pt x="0" y="826405"/>
                </a:lnTo>
                <a:cubicBezTo>
                  <a:pt x="-12342" y="551317"/>
                  <a:pt x="4670" y="363721"/>
                  <a:pt x="0" y="137737"/>
                </a:cubicBezTo>
                <a:cubicBezTo>
                  <a:pt x="3446" y="48381"/>
                  <a:pt x="50221" y="-712"/>
                  <a:pt x="137737" y="0"/>
                </a:cubicBezTo>
                <a:close/>
              </a:path>
            </a:pathLst>
          </a:custGeom>
          <a:ln w="38100">
            <a:extLst>
              <a:ext uri="{C807C97D-BFC1-408E-A445-0C87EB9F89A2}">
                <ask:lineSketchStyleProps xmlns:ask="http://schemas.microsoft.com/office/drawing/2018/sketchyshapes" sd="1632360300">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 name="connsiteX0" fmla="*/ 137737 w 2960915"/>
                      <a:gd name="connsiteY0" fmla="*/ 0 h 826405"/>
                      <a:gd name="connsiteX1" fmla="*/ 617677 w 2960915"/>
                      <a:gd name="connsiteY1" fmla="*/ 0 h 826405"/>
                      <a:gd name="connsiteX2" fmla="*/ 1125849 w 2960915"/>
                      <a:gd name="connsiteY2" fmla="*/ 0 h 826405"/>
                      <a:gd name="connsiteX3" fmla="*/ 1662253 w 2960915"/>
                      <a:gd name="connsiteY3" fmla="*/ 0 h 826405"/>
                      <a:gd name="connsiteX4" fmla="*/ 2198657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02079 w 2960915"/>
                      <a:gd name="connsiteY9" fmla="*/ 826405 h 826405"/>
                      <a:gd name="connsiteX10" fmla="*/ 1637443 w 2960915"/>
                      <a:gd name="connsiteY10" fmla="*/ 826405 h 826405"/>
                      <a:gd name="connsiteX11" fmla="*/ 1129271 w 2960915"/>
                      <a:gd name="connsiteY11" fmla="*/ 826405 h 826405"/>
                      <a:gd name="connsiteX12" fmla="*/ 564636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39628" y="-7581"/>
                          <a:pt x="518517" y="-11111"/>
                          <a:pt x="617677" y="0"/>
                        </a:cubicBezTo>
                        <a:cubicBezTo>
                          <a:pt x="724375" y="5914"/>
                          <a:pt x="888713" y="910"/>
                          <a:pt x="1154081" y="0"/>
                        </a:cubicBezTo>
                        <a:cubicBezTo>
                          <a:pt x="1413336" y="-1057"/>
                          <a:pt x="1540098" y="6258"/>
                          <a:pt x="1746948" y="0"/>
                        </a:cubicBezTo>
                        <a:cubicBezTo>
                          <a:pt x="1908670" y="14552"/>
                          <a:pt x="2139111" y="21699"/>
                          <a:pt x="2368048" y="0"/>
                        </a:cubicBezTo>
                        <a:cubicBezTo>
                          <a:pt x="2632759" y="-18352"/>
                          <a:pt x="2733348" y="17072"/>
                          <a:pt x="2960915" y="0"/>
                        </a:cubicBezTo>
                        <a:lnTo>
                          <a:pt x="2960915" y="0"/>
                        </a:lnTo>
                        <a:cubicBezTo>
                          <a:pt x="2960762" y="214888"/>
                          <a:pt x="2970975" y="545723"/>
                          <a:pt x="2960915" y="688668"/>
                        </a:cubicBezTo>
                        <a:cubicBezTo>
                          <a:pt x="2945086" y="779778"/>
                          <a:pt x="2897552" y="824850"/>
                          <a:pt x="2823178" y="826405"/>
                        </a:cubicBezTo>
                        <a:cubicBezTo>
                          <a:pt x="2650241" y="838948"/>
                          <a:pt x="2409086" y="815383"/>
                          <a:pt x="2286774" y="826405"/>
                        </a:cubicBezTo>
                        <a:cubicBezTo>
                          <a:pt x="2214560" y="795032"/>
                          <a:pt x="1909864" y="781015"/>
                          <a:pt x="1665675" y="826405"/>
                        </a:cubicBezTo>
                        <a:cubicBezTo>
                          <a:pt x="1432822" y="861650"/>
                          <a:pt x="1363853" y="841294"/>
                          <a:pt x="1157503" y="826405"/>
                        </a:cubicBezTo>
                        <a:cubicBezTo>
                          <a:pt x="968789" y="814699"/>
                          <a:pt x="820147" y="836151"/>
                          <a:pt x="677563" y="826405"/>
                        </a:cubicBezTo>
                        <a:cubicBezTo>
                          <a:pt x="533358" y="795250"/>
                          <a:pt x="194893" y="840377"/>
                          <a:pt x="0" y="826405"/>
                        </a:cubicBezTo>
                        <a:lnTo>
                          <a:pt x="0" y="826405"/>
                        </a:lnTo>
                        <a:cubicBezTo>
                          <a:pt x="1241" y="562044"/>
                          <a:pt x="1881" y="399955"/>
                          <a:pt x="0" y="137737"/>
                        </a:cubicBezTo>
                        <a:cubicBezTo>
                          <a:pt x="-10644" y="39808"/>
                          <a:pt x="60864" y="-3332"/>
                          <a:pt x="137737" y="0"/>
                        </a:cubicBezTo>
                        <a:close/>
                      </a:path>
                      <a:path w="2960915" h="826405" stroke="0" extrusionOk="0">
                        <a:moveTo>
                          <a:pt x="137737" y="0"/>
                        </a:moveTo>
                        <a:cubicBezTo>
                          <a:pt x="294873" y="12800"/>
                          <a:pt x="458472" y="13965"/>
                          <a:pt x="617677" y="0"/>
                        </a:cubicBezTo>
                        <a:cubicBezTo>
                          <a:pt x="752040" y="-30429"/>
                          <a:pt x="905560" y="7105"/>
                          <a:pt x="1125849" y="0"/>
                        </a:cubicBezTo>
                        <a:cubicBezTo>
                          <a:pt x="1298884" y="-5922"/>
                          <a:pt x="1486770" y="-16446"/>
                          <a:pt x="1662253" y="0"/>
                        </a:cubicBezTo>
                        <a:cubicBezTo>
                          <a:pt x="1860520" y="-16829"/>
                          <a:pt x="1979849" y="11903"/>
                          <a:pt x="2198657" y="0"/>
                        </a:cubicBezTo>
                        <a:cubicBezTo>
                          <a:pt x="2476242" y="6943"/>
                          <a:pt x="2676643" y="-64790"/>
                          <a:pt x="2960915" y="0"/>
                        </a:cubicBezTo>
                        <a:lnTo>
                          <a:pt x="2960915" y="0"/>
                        </a:lnTo>
                        <a:cubicBezTo>
                          <a:pt x="2938461" y="207902"/>
                          <a:pt x="3003159" y="523126"/>
                          <a:pt x="2960915" y="688668"/>
                        </a:cubicBezTo>
                        <a:cubicBezTo>
                          <a:pt x="2964381" y="756752"/>
                          <a:pt x="2894892" y="819378"/>
                          <a:pt x="2823178" y="826405"/>
                        </a:cubicBezTo>
                        <a:cubicBezTo>
                          <a:pt x="2524863" y="796270"/>
                          <a:pt x="2411927" y="817720"/>
                          <a:pt x="2202079" y="826405"/>
                        </a:cubicBezTo>
                        <a:cubicBezTo>
                          <a:pt x="1974895" y="805895"/>
                          <a:pt x="1798727" y="827689"/>
                          <a:pt x="1637443" y="826405"/>
                        </a:cubicBezTo>
                        <a:cubicBezTo>
                          <a:pt x="1482300" y="820429"/>
                          <a:pt x="1271314" y="838249"/>
                          <a:pt x="1129271" y="826405"/>
                        </a:cubicBezTo>
                        <a:cubicBezTo>
                          <a:pt x="1031492" y="842176"/>
                          <a:pt x="813145" y="826067"/>
                          <a:pt x="564636" y="826405"/>
                        </a:cubicBezTo>
                        <a:cubicBezTo>
                          <a:pt x="354209" y="815691"/>
                          <a:pt x="228491" y="851101"/>
                          <a:pt x="0" y="826405"/>
                        </a:cubicBezTo>
                        <a:lnTo>
                          <a:pt x="0" y="826405"/>
                        </a:lnTo>
                        <a:cubicBezTo>
                          <a:pt x="-34392" y="477436"/>
                          <a:pt x="-38474" y="344598"/>
                          <a:pt x="0" y="137737"/>
                        </a:cubicBezTo>
                        <a:cubicBezTo>
                          <a:pt x="-17993" y="59566"/>
                          <a:pt x="71670" y="4704"/>
                          <a:pt x="137737" y="0"/>
                        </a:cubicBezTo>
                        <a:close/>
                      </a:path>
                      <a:path w="2960915" h="826405" fill="none" stroke="0" extrusionOk="0">
                        <a:moveTo>
                          <a:pt x="137737" y="0"/>
                        </a:moveTo>
                        <a:cubicBezTo>
                          <a:pt x="232284" y="-23711"/>
                          <a:pt x="514036" y="-21854"/>
                          <a:pt x="617677" y="0"/>
                        </a:cubicBezTo>
                        <a:cubicBezTo>
                          <a:pt x="713229" y="17704"/>
                          <a:pt x="881940" y="34051"/>
                          <a:pt x="1154081" y="0"/>
                        </a:cubicBezTo>
                        <a:cubicBezTo>
                          <a:pt x="1423487" y="-5760"/>
                          <a:pt x="1543203" y="-18613"/>
                          <a:pt x="1746948" y="0"/>
                        </a:cubicBezTo>
                        <a:cubicBezTo>
                          <a:pt x="1963780" y="4957"/>
                          <a:pt x="2135881" y="31217"/>
                          <a:pt x="2368048" y="0"/>
                        </a:cubicBezTo>
                        <a:cubicBezTo>
                          <a:pt x="2586221" y="-3167"/>
                          <a:pt x="2742358" y="6266"/>
                          <a:pt x="2960915" y="0"/>
                        </a:cubicBezTo>
                        <a:lnTo>
                          <a:pt x="2960915" y="0"/>
                        </a:lnTo>
                        <a:cubicBezTo>
                          <a:pt x="2933854" y="234232"/>
                          <a:pt x="2947133" y="548860"/>
                          <a:pt x="2960915" y="688668"/>
                        </a:cubicBezTo>
                        <a:cubicBezTo>
                          <a:pt x="2952766" y="787976"/>
                          <a:pt x="2888671" y="819298"/>
                          <a:pt x="2823178" y="826405"/>
                        </a:cubicBezTo>
                        <a:cubicBezTo>
                          <a:pt x="2643005" y="808043"/>
                          <a:pt x="2378721" y="804903"/>
                          <a:pt x="2286774" y="826405"/>
                        </a:cubicBezTo>
                        <a:cubicBezTo>
                          <a:pt x="2174968" y="839103"/>
                          <a:pt x="1882198" y="745556"/>
                          <a:pt x="1665675" y="826405"/>
                        </a:cubicBezTo>
                        <a:cubicBezTo>
                          <a:pt x="1430824" y="849056"/>
                          <a:pt x="1354042" y="819683"/>
                          <a:pt x="1157503" y="826405"/>
                        </a:cubicBezTo>
                        <a:cubicBezTo>
                          <a:pt x="986361" y="804857"/>
                          <a:pt x="813819" y="822988"/>
                          <a:pt x="677563" y="826405"/>
                        </a:cubicBezTo>
                        <a:cubicBezTo>
                          <a:pt x="530341" y="793905"/>
                          <a:pt x="187035" y="825134"/>
                          <a:pt x="0" y="826405"/>
                        </a:cubicBezTo>
                        <a:lnTo>
                          <a:pt x="0" y="826405"/>
                        </a:lnTo>
                        <a:cubicBezTo>
                          <a:pt x="-17812" y="531303"/>
                          <a:pt x="-5488" y="404625"/>
                          <a:pt x="0" y="137737"/>
                        </a:cubicBezTo>
                        <a:cubicBezTo>
                          <a:pt x="-95" y="56592"/>
                          <a:pt x="66700" y="5850"/>
                          <a:pt x="137737" y="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14" name="Picture 13">
            <a:extLst>
              <a:ext uri="{FF2B5EF4-FFF2-40B4-BE49-F238E27FC236}">
                <a16:creationId xmlns:a16="http://schemas.microsoft.com/office/drawing/2014/main" id="{90CFD3EA-5DFC-B694-81FC-28D7CC2C2D4B}"/>
              </a:ext>
            </a:extLst>
          </p:cNvPr>
          <p:cNvPicPr>
            <a:picLocks noChangeAspect="1"/>
          </p:cNvPicPr>
          <p:nvPr/>
        </p:nvPicPr>
        <p:blipFill>
          <a:blip r:embed="rId6"/>
          <a:stretch>
            <a:fillRect/>
          </a:stretch>
        </p:blipFill>
        <p:spPr>
          <a:xfrm>
            <a:off x="116333" y="0"/>
            <a:ext cx="5948517" cy="1189703"/>
          </a:xfrm>
          <a:prstGeom prst="rect">
            <a:avLst/>
          </a:prstGeom>
        </p:spPr>
      </p:pic>
    </p:spTree>
    <p:extLst>
      <p:ext uri="{BB962C8B-B14F-4D97-AF65-F5344CB8AC3E}">
        <p14:creationId xmlns:p14="http://schemas.microsoft.com/office/powerpoint/2010/main" val="518804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36" name="图片 35">
            <a:extLst>
              <a:ext uri="{FF2B5EF4-FFF2-40B4-BE49-F238E27FC236}">
                <a16:creationId xmlns:a16="http://schemas.microsoft.com/office/drawing/2014/main" id="{7FEB544E-1F12-4D4A-8142-6B4F66E72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3047038" y="3791492"/>
            <a:ext cx="5194036" cy="2664487"/>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3" name="Picture 2">
            <a:extLst>
              <a:ext uri="{FF2B5EF4-FFF2-40B4-BE49-F238E27FC236}">
                <a16:creationId xmlns:a16="http://schemas.microsoft.com/office/drawing/2014/main" id="{40EFCB3C-76D2-6D65-AEFB-56A5B943FB61}"/>
              </a:ext>
            </a:extLst>
          </p:cNvPr>
          <p:cNvPicPr>
            <a:picLocks noChangeAspect="1"/>
          </p:cNvPicPr>
          <p:nvPr/>
        </p:nvPicPr>
        <p:blipFill>
          <a:blip r:embed="rId9"/>
          <a:stretch>
            <a:fillRect/>
          </a:stretch>
        </p:blipFill>
        <p:spPr>
          <a:xfrm>
            <a:off x="2899133" y="0"/>
            <a:ext cx="6519874" cy="4222293"/>
          </a:xfrm>
          <a:prstGeom prst="rect">
            <a:avLst/>
          </a:prstGeom>
        </p:spPr>
      </p:pic>
    </p:spTree>
    <p:extLst>
      <p:ext uri="{BB962C8B-B14F-4D97-AF65-F5344CB8AC3E}">
        <p14:creationId xmlns:p14="http://schemas.microsoft.com/office/powerpoint/2010/main" val="49042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par>
                                <p:cTn id="75" presetID="25"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0" dur="1000" fill="hold"/>
                                        <p:tgtEl>
                                          <p:spTgt spid="4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398360" cy="1506969"/>
            <a:chOff x="282113" y="-170659"/>
            <a:chExt cx="8548770"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err="1">
                  <a:effectLst/>
                  <a:ea typeface="Calibri" panose="020F0502020204030204" pitchFamily="34" charset="0"/>
                </a:rPr>
                <a:t>Ông</a:t>
              </a:r>
              <a:r>
                <a:rPr lang="en-US" sz="4000" b="1" dirty="0">
                  <a:effectLst/>
                  <a:ea typeface="Calibri" panose="020F0502020204030204" pitchFamily="34" charset="0"/>
                </a:rPr>
                <a:t> </a:t>
              </a:r>
              <a:r>
                <a:rPr lang="en-US" sz="4000" b="1" dirty="0" err="1">
                  <a:effectLst/>
                  <a:ea typeface="Calibri" panose="020F0502020204030204" pitchFamily="34" charset="0"/>
                </a:rPr>
                <a:t>nội</a:t>
              </a:r>
              <a:r>
                <a:rPr lang="en-US" sz="4000" b="1" dirty="0">
                  <a:effectLst/>
                  <a:ea typeface="Calibri" panose="020F0502020204030204" pitchFamily="34" charset="0"/>
                </a:rPr>
                <a:t> </a:t>
              </a:r>
              <a:r>
                <a:rPr lang="en-US" sz="4000" b="1" dirty="0" err="1">
                  <a:effectLst/>
                  <a:ea typeface="Calibri" panose="020F0502020204030204" pitchFamily="34" charset="0"/>
                </a:rPr>
                <a:t>đã</a:t>
              </a:r>
              <a:r>
                <a:rPr lang="en-US" sz="4000" b="1" dirty="0">
                  <a:effectLst/>
                  <a:ea typeface="Calibri" panose="020F0502020204030204" pitchFamily="34" charset="0"/>
                </a:rPr>
                <a:t> </a:t>
              </a:r>
              <a:r>
                <a:rPr lang="en-US" sz="4000" b="1" dirty="0" err="1">
                  <a:effectLst/>
                  <a:ea typeface="Calibri" panose="020F0502020204030204" pitchFamily="34" charset="0"/>
                </a:rPr>
                <a:t>nghĩ</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 </a:t>
              </a:r>
              <a:r>
                <a:rPr lang="en-US" sz="4000" b="1" dirty="0" err="1">
                  <a:effectLst/>
                  <a:ea typeface="Calibri" panose="020F0502020204030204" pitchFamily="34" charset="0"/>
                </a:rPr>
                <a:t>khi</a:t>
              </a:r>
              <a:r>
                <a:rPr lang="en-US" sz="4000" b="1" dirty="0">
                  <a:effectLst/>
                  <a:ea typeface="Calibri" panose="020F0502020204030204" pitchFamily="34" charset="0"/>
                </a:rPr>
                <a:t> </a:t>
              </a:r>
              <a:r>
                <a:rPr lang="en-US" sz="4000" b="1" dirty="0" err="1">
                  <a:effectLst/>
                  <a:ea typeface="Calibri" panose="020F0502020204030204" pitchFamily="34" charset="0"/>
                </a:rPr>
                <a:t>trồng</a:t>
              </a:r>
              <a:r>
                <a:rPr lang="en-US" sz="4000" b="1" dirty="0">
                  <a:effectLst/>
                  <a:ea typeface="Calibri" panose="020F0502020204030204" pitchFamily="34" charset="0"/>
                </a:rPr>
                <a:t> </a:t>
              </a:r>
              <a:r>
                <a:rPr lang="en-US" sz="4000" b="1" dirty="0" err="1">
                  <a:effectLst/>
                  <a:ea typeface="Calibri" panose="020F0502020204030204" pitchFamily="34" charset="0"/>
                </a:rPr>
                <a:t>cây</a:t>
              </a:r>
              <a:r>
                <a:rPr lang="en-US" sz="4000" b="1" dirty="0">
                  <a:effectLst/>
                  <a:ea typeface="Calibri" panose="020F0502020204030204" pitchFamily="34" charset="0"/>
                </a:rPr>
                <a:t> </a:t>
              </a:r>
              <a:r>
                <a:rPr lang="en-US" sz="4000" b="1" dirty="0" err="1">
                  <a:effectLst/>
                  <a:ea typeface="Calibri" panose="020F0502020204030204" pitchFamily="34" charset="0"/>
                </a:rPr>
                <a:t>ổi</a:t>
              </a:r>
              <a:r>
                <a:rPr lang="en-US" sz="4000" b="1" dirty="0">
                  <a:effectLst/>
                  <a:ea typeface="Calibri" panose="020F0502020204030204" pitchFamily="34" charset="0"/>
                </a:rPr>
                <a:t> </a:t>
              </a:r>
              <a:r>
                <a:rPr lang="en-US" sz="4000" b="1" dirty="0" err="1">
                  <a:effectLst/>
                  <a:ea typeface="Calibri" panose="020F0502020204030204" pitchFamily="34" charset="0"/>
                </a:rPr>
                <a:t>trong</a:t>
              </a:r>
              <a:r>
                <a:rPr lang="en-US" sz="4000" b="1" dirty="0">
                  <a:effectLst/>
                  <a:ea typeface="Calibri" panose="020F0502020204030204" pitchFamily="34" charset="0"/>
                </a:rPr>
                <a:t> </a:t>
              </a:r>
              <a:r>
                <a:rPr lang="en-US" sz="4000" b="1" dirty="0" err="1">
                  <a:effectLst/>
                  <a:ea typeface="Calibri" panose="020F0502020204030204" pitchFamily="34" charset="0"/>
                </a:rPr>
                <a:t>sân</a:t>
              </a:r>
              <a:r>
                <a:rPr lang="en-US" sz="4000" b="1" dirty="0">
                  <a:effectLst/>
                  <a:ea typeface="Calibri" panose="020F0502020204030204" pitchFamily="34" charset="0"/>
                </a:rPr>
                <a:t> </a:t>
              </a:r>
              <a:r>
                <a:rPr lang="en-US" sz="4000" b="1" dirty="0" err="1">
                  <a:effectLst/>
                  <a:ea typeface="Calibri" panose="020F0502020204030204" pitchFamily="34" charset="0"/>
                </a:rPr>
                <a:t>nhà</a:t>
              </a:r>
              <a:r>
                <a:rPr lang="en-US" sz="4000" b="1" dirty="0">
                  <a:effectLst/>
                  <a:ea typeface="Calibri" panose="020F0502020204030204" pitchFamily="34" charset="0"/>
                </a:rPr>
                <a:t> </a:t>
              </a:r>
              <a:r>
                <a:rPr lang="en-US" sz="4000" b="1" dirty="0" err="1">
                  <a:effectLst/>
                  <a:ea typeface="Calibri" panose="020F0502020204030204" pitchFamily="34" charset="0"/>
                </a:rPr>
                <a:t>cũ</a:t>
              </a:r>
              <a:r>
                <a:rPr lang="en-US" sz="4000" b="1" dirty="0">
                  <a:effectLst/>
                  <a:ea typeface="Calibri" panose="020F0502020204030204" pitchFamily="34" charset="0"/>
                </a:rPr>
                <a:t> </a:t>
              </a:r>
              <a:r>
                <a:rPr lang="en-US" sz="4000" b="1" dirty="0" err="1">
                  <a:effectLst/>
                  <a:ea typeface="Calibri" panose="020F0502020204030204" pitchFamily="34" charset="0"/>
                </a:rPr>
                <a:t>của</a:t>
              </a:r>
              <a:r>
                <a:rPr lang="en-US" sz="4000" b="1" dirty="0">
                  <a:effectLst/>
                  <a:ea typeface="Calibri" panose="020F0502020204030204" pitchFamily="34" charset="0"/>
                </a:rPr>
                <a:t> Bum?</a:t>
              </a: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rotWithShape="1">
            <a:blip r:embed="rId6"/>
            <a:srcRect l="31483" t="5898" r="50744" b="64236"/>
            <a:stretch/>
          </p:blipFill>
          <p:spPr>
            <a:xfrm>
              <a:off x="421432" y="-170659"/>
              <a:ext cx="672640" cy="1130227"/>
            </a:xfrm>
            <a:prstGeom prst="rect">
              <a:avLst/>
            </a:prstGeom>
          </p:spPr>
        </p:pic>
      </p:gr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7"/>
          <a:stretch>
            <a:fillRect/>
          </a:stretch>
        </p:blipFill>
        <p:spPr>
          <a:xfrm>
            <a:off x="9799644" y="2620251"/>
            <a:ext cx="2302904" cy="3661027"/>
          </a:xfrm>
          <a:prstGeom prst="rect">
            <a:avLst/>
          </a:prstGeom>
        </p:spPr>
      </p:pic>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2535565"/>
            <a:chOff x="538431" y="1505163"/>
            <a:chExt cx="5597425" cy="2098585"/>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1251691"/>
            </a:xfrm>
            <a:prstGeom prst="rect">
              <a:avLst/>
            </a:prstGeom>
            <a:noFill/>
          </p:spPr>
          <p:txBody>
            <a:bodyPr wrap="square">
              <a:spAutoFit/>
            </a:bodyPr>
            <a:lstStyle/>
            <a:p>
              <a:pPr algn="just" defTabSz="1219170">
                <a:buClr>
                  <a:srgbClr val="000000"/>
                </a:buClr>
                <a:defRPr/>
              </a:pPr>
              <a:r>
                <a:rPr lang="vi-VN" sz="4400" b="1" kern="0" dirty="0">
                  <a:solidFill>
                    <a:srgbClr val="FF0000"/>
                  </a:solidFill>
                  <a:latin typeface="Calibri"/>
                  <a:cs typeface="Arial"/>
                  <a:sym typeface="Arial"/>
                </a:rPr>
                <a:t>Ông nghĩ hồi nhỏ b</a:t>
              </a:r>
              <a:r>
                <a:rPr lang="en-US" sz="4400" b="1" kern="0" dirty="0">
                  <a:solidFill>
                    <a:srgbClr val="FF0000"/>
                  </a:solidFill>
                  <a:latin typeface="Calibri"/>
                  <a:cs typeface="Arial"/>
                  <a:sym typeface="Arial"/>
                </a:rPr>
                <a:t>a</a:t>
              </a:r>
              <a:r>
                <a:rPr lang="vi-VN" sz="4400" b="1" kern="0" dirty="0">
                  <a:solidFill>
                    <a:srgbClr val="FF0000"/>
                  </a:solidFill>
                  <a:latin typeface="Calibri"/>
                  <a:cs typeface="Arial"/>
                  <a:sym typeface="Arial"/>
                </a:rPr>
                <a:t> của Bum vô cùng thích ổi nên chắc cháu ông cũng thích ổi như ba nó.</a:t>
              </a:r>
            </a:p>
          </p:txBody>
        </p:sp>
      </p:grpSp>
    </p:spTree>
    <p:extLst>
      <p:ext uri="{BB962C8B-B14F-4D97-AF65-F5344CB8AC3E}">
        <p14:creationId xmlns:p14="http://schemas.microsoft.com/office/powerpoint/2010/main" val="19243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11" name="Nhóm 2">
            <a:extLst>
              <a:ext uri="{FF2B5EF4-FFF2-40B4-BE49-F238E27FC236}">
                <a16:creationId xmlns:a16="http://schemas.microsoft.com/office/drawing/2014/main" id="{AF77399C-17B0-1AA9-88C9-FCCE7E4742B1}"/>
              </a:ext>
            </a:extLst>
          </p:cNvPr>
          <p:cNvGrpSpPr/>
          <p:nvPr/>
        </p:nvGrpSpPr>
        <p:grpSpPr>
          <a:xfrm>
            <a:off x="757714" y="418042"/>
            <a:ext cx="10527140" cy="1234006"/>
            <a:chOff x="355702" y="1310667"/>
            <a:chExt cx="7895355" cy="925504"/>
          </a:xfrm>
        </p:grpSpPr>
        <p:grpSp>
          <p:nvGrpSpPr>
            <p:cNvPr id="12" name="Nhóm 6">
              <a:extLst>
                <a:ext uri="{FF2B5EF4-FFF2-40B4-BE49-F238E27FC236}">
                  <a16:creationId xmlns:a16="http://schemas.microsoft.com/office/drawing/2014/main" id="{D17832D3-1ECB-D213-5762-2D0D92EF595D}"/>
                </a:ext>
              </a:extLst>
            </p:cNvPr>
            <p:cNvGrpSpPr/>
            <p:nvPr/>
          </p:nvGrpSpPr>
          <p:grpSpPr>
            <a:xfrm>
              <a:off x="355702" y="1310667"/>
              <a:ext cx="7895355" cy="867562"/>
              <a:chOff x="4656263" y="981764"/>
              <a:chExt cx="7895355" cy="867562"/>
            </a:xfrm>
          </p:grpSpPr>
          <p:sp>
            <p:nvSpPr>
              <p:cNvPr id="14" name="Hình chữ nhật: Góc Tròn 8">
                <a:extLst>
                  <a:ext uri="{FF2B5EF4-FFF2-40B4-BE49-F238E27FC236}">
                    <a16:creationId xmlns:a16="http://schemas.microsoft.com/office/drawing/2014/main" id="{0F4380E8-BE3A-3848-1EAF-C4EA4BDE667B}"/>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5" name="Hộp Văn bản 9">
                <a:extLst>
                  <a:ext uri="{FF2B5EF4-FFF2-40B4-BE49-F238E27FC236}">
                    <a16:creationId xmlns:a16="http://schemas.microsoft.com/office/drawing/2014/main" id="{39833989-67AA-212F-A31C-73EAE591B5E3}"/>
                  </a:ext>
                </a:extLst>
              </p:cNvPr>
              <p:cNvSpPr txBox="1"/>
              <p:nvPr/>
            </p:nvSpPr>
            <p:spPr>
              <a:xfrm>
                <a:off x="5223094" y="1081858"/>
                <a:ext cx="7299436" cy="587395"/>
              </a:xfrm>
              <a:prstGeom prst="round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Bum đã có những kỉ niệm gì với cây ổi đó?</a:t>
                </a:r>
              </a:p>
            </p:txBody>
          </p:sp>
        </p:grpSp>
        <p:pic>
          <p:nvPicPr>
            <p:cNvPr id="13" name="Hình ảnh 7">
              <a:extLst>
                <a:ext uri="{FF2B5EF4-FFF2-40B4-BE49-F238E27FC236}">
                  <a16:creationId xmlns:a16="http://schemas.microsoft.com/office/drawing/2014/main" id="{C8C997D5-4C18-1E31-576E-C2656B5C7449}"/>
                </a:ext>
              </a:extLst>
            </p:cNvPr>
            <p:cNvPicPr>
              <a:picLocks noChangeAspect="1"/>
            </p:cNvPicPr>
            <p:nvPr/>
          </p:nvPicPr>
          <p:blipFill rotWithShape="1">
            <a:blip r:embed="rId6"/>
            <a:srcRect l="50655" t="3903" r="28184" b="63507"/>
            <a:stretch/>
          </p:blipFill>
          <p:spPr>
            <a:xfrm>
              <a:off x="467776" y="1341413"/>
              <a:ext cx="580974" cy="894758"/>
            </a:xfrm>
            <a:prstGeom prst="roundRect">
              <a:avLst/>
            </a:prstGeom>
          </p:spPr>
        </p:pic>
      </p:grpSp>
      <p:sp>
        <p:nvSpPr>
          <p:cNvPr id="24" name="Rectangle: Rounded Corners 23">
            <a:extLst>
              <a:ext uri="{FF2B5EF4-FFF2-40B4-BE49-F238E27FC236}">
                <a16:creationId xmlns:a16="http://schemas.microsoft.com/office/drawing/2014/main" id="{724C5ECC-76A7-F768-502C-EF40348C1AE6}"/>
              </a:ext>
            </a:extLst>
          </p:cNvPr>
          <p:cNvSpPr/>
          <p:nvPr/>
        </p:nvSpPr>
        <p:spPr>
          <a:xfrm>
            <a:off x="576653" y="3501954"/>
            <a:ext cx="3380200" cy="15009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kỉ</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niệm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ổi</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01343B6C-55EC-8516-9066-C92B3DCD24E1}"/>
              </a:ext>
            </a:extLst>
          </p:cNvPr>
          <p:cNvCxnSpPr>
            <a:cxnSpLocks/>
            <a:endCxn id="27" idx="1"/>
          </p:cNvCxnSpPr>
          <p:nvPr/>
        </p:nvCxnSpPr>
        <p:spPr>
          <a:xfrm flipV="1">
            <a:off x="3946105" y="2564523"/>
            <a:ext cx="773039" cy="1687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71FA98B-1987-0B26-AF0A-9C8E959716EC}"/>
              </a:ext>
            </a:extLst>
          </p:cNvPr>
          <p:cNvSpPr/>
          <p:nvPr/>
        </p:nvSpPr>
        <p:spPr>
          <a:xfrm>
            <a:off x="4719144" y="1923392"/>
            <a:ext cx="5696608"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latin typeface="Cambria" panose="02040503050406030204" pitchFamily="18" charset="0"/>
                <a:ea typeface="Cambria" panose="02040503050406030204" pitchFamily="18" charset="0"/>
              </a:rPr>
              <a:t>Hồi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bốn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tuổi</a:t>
            </a:r>
            <a:r>
              <a:rPr lang="en-US" sz="2800" b="1" dirty="0">
                <a:latin typeface="Cambria" panose="02040503050406030204" pitchFamily="18" charset="0"/>
                <a:ea typeface="Cambria" panose="02040503050406030204" pitchFamily="18" charset="0"/>
              </a:rPr>
              <a:t>, Bum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ổi</a:t>
            </a:r>
            <a:r>
              <a:rPr lang="en-US" sz="2800" b="1" dirty="0">
                <a:latin typeface="Cambria" panose="02040503050406030204" pitchFamily="18" charset="0"/>
                <a:ea typeface="Cambria" panose="02040503050406030204" pitchFamily="18" charset="0"/>
              </a:rPr>
              <a:t>. </a:t>
            </a:r>
          </a:p>
        </p:txBody>
      </p:sp>
      <p:cxnSp>
        <p:nvCxnSpPr>
          <p:cNvPr id="28" name="Straight Connector 27">
            <a:extLst>
              <a:ext uri="{FF2B5EF4-FFF2-40B4-BE49-F238E27FC236}">
                <a16:creationId xmlns:a16="http://schemas.microsoft.com/office/drawing/2014/main" id="{81FBC91D-A340-B50B-8E80-5D784CE62D02}"/>
              </a:ext>
            </a:extLst>
          </p:cNvPr>
          <p:cNvCxnSpPr>
            <a:cxnSpLocks/>
            <a:stCxn id="24" idx="3"/>
          </p:cNvCxnSpPr>
          <p:nvPr/>
        </p:nvCxnSpPr>
        <p:spPr>
          <a:xfrm>
            <a:off x="3956853" y="4252439"/>
            <a:ext cx="867395" cy="3300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CF7F13FB-9ABB-3005-835D-B3CEF7D90361}"/>
              </a:ext>
            </a:extLst>
          </p:cNvPr>
          <p:cNvSpPr/>
          <p:nvPr/>
        </p:nvSpPr>
        <p:spPr>
          <a:xfrm>
            <a:off x="4824247" y="3762702"/>
            <a:ext cx="6600498"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Những buổi chiều mát, Bum và bạn bè túm tụm dưới gốc cây hái ổi, ăn ổi, ông nội ngồi trên chiếc ghế đẩu gần cây ổi, vừa nghe đài vừa nheo nheo mắt nhìn lũ trẻ vui tươi.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9307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6"/>
          <a:stretch>
            <a:fillRect/>
          </a:stretch>
        </p:blipFill>
        <p:spPr>
          <a:xfrm>
            <a:off x="9799644" y="2620251"/>
            <a:ext cx="2302904" cy="3661027"/>
          </a:xfrm>
          <a:prstGeom prst="rect">
            <a:avLst/>
          </a:prstGeom>
        </p:spPr>
      </p:pic>
      <p:grpSp>
        <p:nvGrpSpPr>
          <p:cNvPr id="11" name="Nhóm 3">
            <a:extLst>
              <a:ext uri="{FF2B5EF4-FFF2-40B4-BE49-F238E27FC236}">
                <a16:creationId xmlns:a16="http://schemas.microsoft.com/office/drawing/2014/main" id="{3CF2F3FB-CB94-F0E4-5E5F-926AB1B09C60}"/>
              </a:ext>
            </a:extLst>
          </p:cNvPr>
          <p:cNvGrpSpPr/>
          <p:nvPr/>
        </p:nvGrpSpPr>
        <p:grpSpPr>
          <a:xfrm>
            <a:off x="819908" y="177244"/>
            <a:ext cx="10121362" cy="1523021"/>
            <a:chOff x="326379" y="2230465"/>
            <a:chExt cx="6727036" cy="1142265"/>
          </a:xfrm>
        </p:grpSpPr>
        <p:sp>
          <p:nvSpPr>
            <p:cNvPr id="12" name="Hình chữ nhật: Góc Tròn 4">
              <a:extLst>
                <a:ext uri="{FF2B5EF4-FFF2-40B4-BE49-F238E27FC236}">
                  <a16:creationId xmlns:a16="http://schemas.microsoft.com/office/drawing/2014/main" id="{7C930C71-B727-0934-0DFD-44A39BC55B70}"/>
                </a:ext>
              </a:extLst>
            </p:cNvPr>
            <p:cNvSpPr/>
            <p:nvPr/>
          </p:nvSpPr>
          <p:spPr>
            <a:xfrm>
              <a:off x="456936" y="2349888"/>
              <a:ext cx="6596479" cy="1022842"/>
            </a:xfrm>
            <a:custGeom>
              <a:avLst/>
              <a:gdLst>
                <a:gd name="connsiteX0" fmla="*/ 0 w 6596479"/>
                <a:gd name="connsiteY0" fmla="*/ 170477 h 1022842"/>
                <a:gd name="connsiteX1" fmla="*/ 151074 w 6596479"/>
                <a:gd name="connsiteY1" fmla="*/ 0 h 1022842"/>
                <a:gd name="connsiteX2" fmla="*/ 600669 w 6596479"/>
                <a:gd name="connsiteY2" fmla="*/ 0 h 1022842"/>
                <a:gd name="connsiteX3" fmla="*/ 861434 w 6596479"/>
                <a:gd name="connsiteY3" fmla="*/ 0 h 1022842"/>
                <a:gd name="connsiteX4" fmla="*/ 1185142 w 6596479"/>
                <a:gd name="connsiteY4" fmla="*/ 0 h 1022842"/>
                <a:gd name="connsiteX5" fmla="*/ 1571794 w 6596479"/>
                <a:gd name="connsiteY5" fmla="*/ 0 h 1022842"/>
                <a:gd name="connsiteX6" fmla="*/ 1832559 w 6596479"/>
                <a:gd name="connsiteY6" fmla="*/ 0 h 1022842"/>
                <a:gd name="connsiteX7" fmla="*/ 2219211 w 6596479"/>
                <a:gd name="connsiteY7" fmla="*/ 0 h 1022842"/>
                <a:gd name="connsiteX8" fmla="*/ 2542919 w 6596479"/>
                <a:gd name="connsiteY8" fmla="*/ 0 h 1022842"/>
                <a:gd name="connsiteX9" fmla="*/ 2992514 w 6596479"/>
                <a:gd name="connsiteY9" fmla="*/ 0 h 1022842"/>
                <a:gd name="connsiteX10" fmla="*/ 3379166 w 6596479"/>
                <a:gd name="connsiteY10" fmla="*/ 0 h 1022842"/>
                <a:gd name="connsiteX11" fmla="*/ 3828761 w 6596479"/>
                <a:gd name="connsiteY11" fmla="*/ 0 h 1022842"/>
                <a:gd name="connsiteX12" fmla="*/ 4404243 w 6596479"/>
                <a:gd name="connsiteY12" fmla="*/ 0 h 1022842"/>
                <a:gd name="connsiteX13" fmla="*/ 4916781 w 6596479"/>
                <a:gd name="connsiteY13" fmla="*/ 0 h 1022842"/>
                <a:gd name="connsiteX14" fmla="*/ 5240490 w 6596479"/>
                <a:gd name="connsiteY14" fmla="*/ 0 h 1022842"/>
                <a:gd name="connsiteX15" fmla="*/ 5690085 w 6596479"/>
                <a:gd name="connsiteY15" fmla="*/ 0 h 1022842"/>
                <a:gd name="connsiteX16" fmla="*/ 6013793 w 6596479"/>
                <a:gd name="connsiteY16" fmla="*/ 0 h 1022842"/>
                <a:gd name="connsiteX17" fmla="*/ 6445404 w 6596479"/>
                <a:gd name="connsiteY17" fmla="*/ 0 h 1022842"/>
                <a:gd name="connsiteX18" fmla="*/ 6596479 w 6596479"/>
                <a:gd name="connsiteY18" fmla="*/ 170477 h 1022842"/>
                <a:gd name="connsiteX19" fmla="*/ 6596479 w 6596479"/>
                <a:gd name="connsiteY19" fmla="*/ 497783 h 1022842"/>
                <a:gd name="connsiteX20" fmla="*/ 6596479 w 6596479"/>
                <a:gd name="connsiteY20" fmla="*/ 852364 h 1022842"/>
                <a:gd name="connsiteX21" fmla="*/ 6445404 w 6596479"/>
                <a:gd name="connsiteY21" fmla="*/ 1022842 h 1022842"/>
                <a:gd name="connsiteX22" fmla="*/ 6058753 w 6596479"/>
                <a:gd name="connsiteY22" fmla="*/ 1022842 h 1022842"/>
                <a:gd name="connsiteX23" fmla="*/ 5672101 w 6596479"/>
                <a:gd name="connsiteY23" fmla="*/ 1022842 h 1022842"/>
                <a:gd name="connsiteX24" fmla="*/ 5348392 w 6596479"/>
                <a:gd name="connsiteY24" fmla="*/ 1022842 h 1022842"/>
                <a:gd name="connsiteX25" fmla="*/ 4772911 w 6596479"/>
                <a:gd name="connsiteY25" fmla="*/ 1022842 h 1022842"/>
                <a:gd name="connsiteX26" fmla="*/ 4323316 w 6596479"/>
                <a:gd name="connsiteY26" fmla="*/ 1022842 h 1022842"/>
                <a:gd name="connsiteX27" fmla="*/ 3747834 w 6596479"/>
                <a:gd name="connsiteY27" fmla="*/ 1022842 h 1022842"/>
                <a:gd name="connsiteX28" fmla="*/ 3487069 w 6596479"/>
                <a:gd name="connsiteY28" fmla="*/ 1022842 h 1022842"/>
                <a:gd name="connsiteX29" fmla="*/ 3163360 w 6596479"/>
                <a:gd name="connsiteY29" fmla="*/ 1022842 h 1022842"/>
                <a:gd name="connsiteX30" fmla="*/ 2776709 w 6596479"/>
                <a:gd name="connsiteY30" fmla="*/ 1022842 h 1022842"/>
                <a:gd name="connsiteX31" fmla="*/ 2515944 w 6596479"/>
                <a:gd name="connsiteY31" fmla="*/ 1022842 h 1022842"/>
                <a:gd name="connsiteX32" fmla="*/ 1940462 w 6596479"/>
                <a:gd name="connsiteY32" fmla="*/ 1022842 h 1022842"/>
                <a:gd name="connsiteX33" fmla="*/ 1427924 w 6596479"/>
                <a:gd name="connsiteY33" fmla="*/ 1022842 h 1022842"/>
                <a:gd name="connsiteX34" fmla="*/ 1104215 w 6596479"/>
                <a:gd name="connsiteY34" fmla="*/ 1022842 h 1022842"/>
                <a:gd name="connsiteX35" fmla="*/ 151074 w 6596479"/>
                <a:gd name="connsiteY35" fmla="*/ 1022842 h 1022842"/>
                <a:gd name="connsiteX36" fmla="*/ 0 w 6596479"/>
                <a:gd name="connsiteY36" fmla="*/ 852364 h 1022842"/>
                <a:gd name="connsiteX37" fmla="*/ 0 w 6596479"/>
                <a:gd name="connsiteY37" fmla="*/ 531877 h 1022842"/>
                <a:gd name="connsiteX38" fmla="*/ 0 w 6596479"/>
                <a:gd name="connsiteY38" fmla="*/ 170477 h 1022842"/>
                <a:gd name="connsiteX0" fmla="*/ 0 w 6596479"/>
                <a:gd name="connsiteY0" fmla="*/ 170477 h 1022842"/>
                <a:gd name="connsiteX1" fmla="*/ 151074 w 6596479"/>
                <a:gd name="connsiteY1" fmla="*/ 0 h 1022842"/>
                <a:gd name="connsiteX2" fmla="*/ 411839 w 6596479"/>
                <a:gd name="connsiteY2" fmla="*/ 0 h 1022842"/>
                <a:gd name="connsiteX3" fmla="*/ 672604 w 6596479"/>
                <a:gd name="connsiteY3" fmla="*/ 0 h 1022842"/>
                <a:gd name="connsiteX4" fmla="*/ 1059255 w 6596479"/>
                <a:gd name="connsiteY4" fmla="*/ 0 h 1022842"/>
                <a:gd name="connsiteX5" fmla="*/ 1634737 w 6596479"/>
                <a:gd name="connsiteY5" fmla="*/ 0 h 1022842"/>
                <a:gd name="connsiteX6" fmla="*/ 1895502 w 6596479"/>
                <a:gd name="connsiteY6" fmla="*/ 0 h 1022842"/>
                <a:gd name="connsiteX7" fmla="*/ 2219211 w 6596479"/>
                <a:gd name="connsiteY7" fmla="*/ 0 h 1022842"/>
                <a:gd name="connsiteX8" fmla="*/ 2542919 w 6596479"/>
                <a:gd name="connsiteY8" fmla="*/ 0 h 1022842"/>
                <a:gd name="connsiteX9" fmla="*/ 2929571 w 6596479"/>
                <a:gd name="connsiteY9" fmla="*/ 0 h 1022842"/>
                <a:gd name="connsiteX10" fmla="*/ 3379166 w 6596479"/>
                <a:gd name="connsiteY10" fmla="*/ 0 h 1022842"/>
                <a:gd name="connsiteX11" fmla="*/ 3639931 w 6596479"/>
                <a:gd name="connsiteY11" fmla="*/ 0 h 1022842"/>
                <a:gd name="connsiteX12" fmla="*/ 3963640 w 6596479"/>
                <a:gd name="connsiteY12" fmla="*/ 0 h 1022842"/>
                <a:gd name="connsiteX13" fmla="*/ 4476178 w 6596479"/>
                <a:gd name="connsiteY13" fmla="*/ 0 h 1022842"/>
                <a:gd name="connsiteX14" fmla="*/ 4988717 w 6596479"/>
                <a:gd name="connsiteY14" fmla="*/ 0 h 1022842"/>
                <a:gd name="connsiteX15" fmla="*/ 5564198 w 6596479"/>
                <a:gd name="connsiteY15" fmla="*/ 0 h 1022842"/>
                <a:gd name="connsiteX16" fmla="*/ 6445404 w 6596479"/>
                <a:gd name="connsiteY16" fmla="*/ 0 h 1022842"/>
                <a:gd name="connsiteX17" fmla="*/ 6596479 w 6596479"/>
                <a:gd name="connsiteY17" fmla="*/ 170477 h 1022842"/>
                <a:gd name="connsiteX18" fmla="*/ 6596479 w 6596479"/>
                <a:gd name="connsiteY18" fmla="*/ 518239 h 1022842"/>
                <a:gd name="connsiteX19" fmla="*/ 6596479 w 6596479"/>
                <a:gd name="connsiteY19" fmla="*/ 852364 h 1022842"/>
                <a:gd name="connsiteX20" fmla="*/ 6445404 w 6596479"/>
                <a:gd name="connsiteY20" fmla="*/ 1022842 h 1022842"/>
                <a:gd name="connsiteX21" fmla="*/ 5995809 w 6596479"/>
                <a:gd name="connsiteY21" fmla="*/ 1022842 h 1022842"/>
                <a:gd name="connsiteX22" fmla="*/ 5546214 w 6596479"/>
                <a:gd name="connsiteY22" fmla="*/ 1022842 h 1022842"/>
                <a:gd name="connsiteX23" fmla="*/ 5096619 w 6596479"/>
                <a:gd name="connsiteY23" fmla="*/ 1022842 h 1022842"/>
                <a:gd name="connsiteX24" fmla="*/ 4709968 w 6596479"/>
                <a:gd name="connsiteY24" fmla="*/ 1022842 h 1022842"/>
                <a:gd name="connsiteX25" fmla="*/ 4386259 w 6596479"/>
                <a:gd name="connsiteY25" fmla="*/ 1022842 h 1022842"/>
                <a:gd name="connsiteX26" fmla="*/ 4062550 w 6596479"/>
                <a:gd name="connsiteY26" fmla="*/ 1022842 h 1022842"/>
                <a:gd name="connsiteX27" fmla="*/ 3675899 w 6596479"/>
                <a:gd name="connsiteY27" fmla="*/ 1022842 h 1022842"/>
                <a:gd name="connsiteX28" fmla="*/ 3163360 w 6596479"/>
                <a:gd name="connsiteY28" fmla="*/ 1022842 h 1022842"/>
                <a:gd name="connsiteX29" fmla="*/ 2839652 w 6596479"/>
                <a:gd name="connsiteY29" fmla="*/ 1022842 h 1022842"/>
                <a:gd name="connsiteX30" fmla="*/ 2264171 w 6596479"/>
                <a:gd name="connsiteY30" fmla="*/ 1022842 h 1022842"/>
                <a:gd name="connsiteX31" fmla="*/ 1688689 w 6596479"/>
                <a:gd name="connsiteY31" fmla="*/ 1022842 h 1022842"/>
                <a:gd name="connsiteX32" fmla="*/ 1364980 w 6596479"/>
                <a:gd name="connsiteY32" fmla="*/ 1022842 h 1022842"/>
                <a:gd name="connsiteX33" fmla="*/ 1104215 w 6596479"/>
                <a:gd name="connsiteY33" fmla="*/ 1022842 h 1022842"/>
                <a:gd name="connsiteX34" fmla="*/ 654620 w 6596479"/>
                <a:gd name="connsiteY34" fmla="*/ 1022842 h 1022842"/>
                <a:gd name="connsiteX35" fmla="*/ 151074 w 6596479"/>
                <a:gd name="connsiteY35" fmla="*/ 1022842 h 1022842"/>
                <a:gd name="connsiteX36" fmla="*/ 0 w 6596479"/>
                <a:gd name="connsiteY36" fmla="*/ 852364 h 1022842"/>
                <a:gd name="connsiteX37" fmla="*/ 0 w 6596479"/>
                <a:gd name="connsiteY37" fmla="*/ 525058 h 1022842"/>
                <a:gd name="connsiteX38" fmla="*/ 0 w 6596479"/>
                <a:gd name="connsiteY38"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96479" h="1022842" fill="none" extrusionOk="0">
                  <a:moveTo>
                    <a:pt x="0" y="170477"/>
                  </a:moveTo>
                  <a:cubicBezTo>
                    <a:pt x="1874" y="55860"/>
                    <a:pt x="71188" y="15379"/>
                    <a:pt x="151074" y="0"/>
                  </a:cubicBezTo>
                  <a:cubicBezTo>
                    <a:pt x="284000" y="-19005"/>
                    <a:pt x="392891" y="2190"/>
                    <a:pt x="600669" y="0"/>
                  </a:cubicBezTo>
                  <a:cubicBezTo>
                    <a:pt x="796576" y="-2765"/>
                    <a:pt x="788981" y="-1962"/>
                    <a:pt x="861434" y="0"/>
                  </a:cubicBezTo>
                  <a:cubicBezTo>
                    <a:pt x="933503" y="5707"/>
                    <a:pt x="1069983" y="-7540"/>
                    <a:pt x="1185142" y="0"/>
                  </a:cubicBezTo>
                  <a:cubicBezTo>
                    <a:pt x="1324231" y="-13681"/>
                    <a:pt x="1384166" y="3858"/>
                    <a:pt x="1571794" y="0"/>
                  </a:cubicBezTo>
                  <a:cubicBezTo>
                    <a:pt x="1765796" y="11958"/>
                    <a:pt x="1741016" y="-16365"/>
                    <a:pt x="1832559" y="0"/>
                  </a:cubicBezTo>
                  <a:cubicBezTo>
                    <a:pt x="1908289" y="22809"/>
                    <a:pt x="2064480" y="-9772"/>
                    <a:pt x="2219211" y="0"/>
                  </a:cubicBezTo>
                  <a:cubicBezTo>
                    <a:pt x="2339119" y="7311"/>
                    <a:pt x="2436365" y="29902"/>
                    <a:pt x="2542919" y="0"/>
                  </a:cubicBezTo>
                  <a:cubicBezTo>
                    <a:pt x="2647917" y="-14150"/>
                    <a:pt x="2909479" y="-29741"/>
                    <a:pt x="2992514" y="0"/>
                  </a:cubicBezTo>
                  <a:cubicBezTo>
                    <a:pt x="3107034" y="16383"/>
                    <a:pt x="3279022" y="12963"/>
                    <a:pt x="3379166" y="0"/>
                  </a:cubicBezTo>
                  <a:cubicBezTo>
                    <a:pt x="3500301" y="-16830"/>
                    <a:pt x="3671484" y="-12550"/>
                    <a:pt x="3828761" y="0"/>
                  </a:cubicBezTo>
                  <a:cubicBezTo>
                    <a:pt x="3974711" y="-11224"/>
                    <a:pt x="4275399" y="9804"/>
                    <a:pt x="4404243" y="0"/>
                  </a:cubicBezTo>
                  <a:cubicBezTo>
                    <a:pt x="4549194" y="-6988"/>
                    <a:pt x="4815866" y="-15515"/>
                    <a:pt x="4916781" y="0"/>
                  </a:cubicBezTo>
                  <a:cubicBezTo>
                    <a:pt x="5052742" y="4635"/>
                    <a:pt x="5096414" y="11699"/>
                    <a:pt x="5240490" y="0"/>
                  </a:cubicBezTo>
                  <a:cubicBezTo>
                    <a:pt x="5399534" y="-6432"/>
                    <a:pt x="5566143" y="5800"/>
                    <a:pt x="5690085" y="0"/>
                  </a:cubicBezTo>
                  <a:cubicBezTo>
                    <a:pt x="5836260" y="-12609"/>
                    <a:pt x="5903601" y="-5237"/>
                    <a:pt x="6013793" y="0"/>
                  </a:cubicBezTo>
                  <a:cubicBezTo>
                    <a:pt x="6125650" y="-39730"/>
                    <a:pt x="6315401" y="19979"/>
                    <a:pt x="6445404" y="0"/>
                  </a:cubicBezTo>
                  <a:cubicBezTo>
                    <a:pt x="6534749" y="2150"/>
                    <a:pt x="6586510" y="81543"/>
                    <a:pt x="6596479" y="170477"/>
                  </a:cubicBezTo>
                  <a:cubicBezTo>
                    <a:pt x="6611633" y="330385"/>
                    <a:pt x="6585047" y="413135"/>
                    <a:pt x="6596479" y="497783"/>
                  </a:cubicBezTo>
                  <a:cubicBezTo>
                    <a:pt x="6627945" y="591721"/>
                    <a:pt x="6582326" y="777680"/>
                    <a:pt x="6596479" y="852364"/>
                  </a:cubicBezTo>
                  <a:cubicBezTo>
                    <a:pt x="6599732" y="942053"/>
                    <a:pt x="6537310" y="1020986"/>
                    <a:pt x="6445404" y="1022842"/>
                  </a:cubicBezTo>
                  <a:cubicBezTo>
                    <a:pt x="6352017" y="1001094"/>
                    <a:pt x="6221471" y="1031750"/>
                    <a:pt x="6058753" y="1022842"/>
                  </a:cubicBezTo>
                  <a:cubicBezTo>
                    <a:pt x="5890660" y="1018174"/>
                    <a:pt x="5829811" y="1031111"/>
                    <a:pt x="5672101" y="1022842"/>
                  </a:cubicBezTo>
                  <a:cubicBezTo>
                    <a:pt x="5551515" y="1025369"/>
                    <a:pt x="5436165" y="1039106"/>
                    <a:pt x="5348392" y="1022842"/>
                  </a:cubicBezTo>
                  <a:cubicBezTo>
                    <a:pt x="5224536" y="992770"/>
                    <a:pt x="5008722" y="1018118"/>
                    <a:pt x="4772911" y="1022842"/>
                  </a:cubicBezTo>
                  <a:cubicBezTo>
                    <a:pt x="4526814" y="1049359"/>
                    <a:pt x="4440847" y="1003547"/>
                    <a:pt x="4323316" y="1022842"/>
                  </a:cubicBezTo>
                  <a:cubicBezTo>
                    <a:pt x="4171622" y="1068485"/>
                    <a:pt x="4009407" y="991491"/>
                    <a:pt x="3747834" y="1022842"/>
                  </a:cubicBezTo>
                  <a:cubicBezTo>
                    <a:pt x="3511167" y="1009589"/>
                    <a:pt x="3561003" y="1012206"/>
                    <a:pt x="3487069" y="1022842"/>
                  </a:cubicBezTo>
                  <a:cubicBezTo>
                    <a:pt x="3385849" y="1031689"/>
                    <a:pt x="3290948" y="1015270"/>
                    <a:pt x="3163360" y="1022842"/>
                  </a:cubicBezTo>
                  <a:cubicBezTo>
                    <a:pt x="3103024" y="1023996"/>
                    <a:pt x="2966856" y="1007531"/>
                    <a:pt x="2776709" y="1022842"/>
                  </a:cubicBezTo>
                  <a:cubicBezTo>
                    <a:pt x="2611423" y="1016946"/>
                    <a:pt x="2590689" y="1014696"/>
                    <a:pt x="2515944" y="1022842"/>
                  </a:cubicBezTo>
                  <a:cubicBezTo>
                    <a:pt x="2451768" y="1051955"/>
                    <a:pt x="2079693" y="1034147"/>
                    <a:pt x="1940462" y="1022842"/>
                  </a:cubicBezTo>
                  <a:cubicBezTo>
                    <a:pt x="1810050" y="1052010"/>
                    <a:pt x="1580488" y="1042996"/>
                    <a:pt x="1427924" y="1022842"/>
                  </a:cubicBezTo>
                  <a:cubicBezTo>
                    <a:pt x="1273525" y="1018233"/>
                    <a:pt x="1173683" y="1042970"/>
                    <a:pt x="1104215" y="1022842"/>
                  </a:cubicBezTo>
                  <a:cubicBezTo>
                    <a:pt x="1001238" y="1078142"/>
                    <a:pt x="437365" y="1060695"/>
                    <a:pt x="151074" y="1022842"/>
                  </a:cubicBezTo>
                  <a:cubicBezTo>
                    <a:pt x="62919" y="1040210"/>
                    <a:pt x="5617" y="949449"/>
                    <a:pt x="0" y="852364"/>
                  </a:cubicBezTo>
                  <a:cubicBezTo>
                    <a:pt x="-7735" y="718557"/>
                    <a:pt x="-5819" y="597805"/>
                    <a:pt x="0" y="531877"/>
                  </a:cubicBezTo>
                  <a:cubicBezTo>
                    <a:pt x="-27097" y="475164"/>
                    <a:pt x="8577" y="295663"/>
                    <a:pt x="0" y="170477"/>
                  </a:cubicBezTo>
                  <a:close/>
                </a:path>
                <a:path w="6596479" h="1022842" stroke="0" extrusionOk="0">
                  <a:moveTo>
                    <a:pt x="0" y="170477"/>
                  </a:moveTo>
                  <a:cubicBezTo>
                    <a:pt x="-1008" y="87003"/>
                    <a:pt x="69110" y="13649"/>
                    <a:pt x="151074" y="0"/>
                  </a:cubicBezTo>
                  <a:cubicBezTo>
                    <a:pt x="214516" y="-5673"/>
                    <a:pt x="284251" y="-17165"/>
                    <a:pt x="411839" y="0"/>
                  </a:cubicBezTo>
                  <a:cubicBezTo>
                    <a:pt x="540882" y="16788"/>
                    <a:pt x="609427" y="4550"/>
                    <a:pt x="672604" y="0"/>
                  </a:cubicBezTo>
                  <a:cubicBezTo>
                    <a:pt x="728537" y="14556"/>
                    <a:pt x="985305" y="1754"/>
                    <a:pt x="1059255" y="0"/>
                  </a:cubicBezTo>
                  <a:cubicBezTo>
                    <a:pt x="1154540" y="44341"/>
                    <a:pt x="1363047" y="-55801"/>
                    <a:pt x="1634737" y="0"/>
                  </a:cubicBezTo>
                  <a:cubicBezTo>
                    <a:pt x="1905505" y="33970"/>
                    <a:pt x="1788854" y="38457"/>
                    <a:pt x="1895502" y="0"/>
                  </a:cubicBezTo>
                  <a:cubicBezTo>
                    <a:pt x="1996882" y="-10317"/>
                    <a:pt x="2074504" y="-9054"/>
                    <a:pt x="2219211" y="0"/>
                  </a:cubicBezTo>
                  <a:cubicBezTo>
                    <a:pt x="2362206" y="-7010"/>
                    <a:pt x="2422651" y="-10133"/>
                    <a:pt x="2542919" y="0"/>
                  </a:cubicBezTo>
                  <a:cubicBezTo>
                    <a:pt x="2647929" y="23847"/>
                    <a:pt x="2805241" y="19815"/>
                    <a:pt x="2929571" y="0"/>
                  </a:cubicBezTo>
                  <a:cubicBezTo>
                    <a:pt x="3055958" y="-29881"/>
                    <a:pt x="3283967" y="2114"/>
                    <a:pt x="3379166" y="0"/>
                  </a:cubicBezTo>
                  <a:cubicBezTo>
                    <a:pt x="3473712" y="-22471"/>
                    <a:pt x="3515127" y="1624"/>
                    <a:pt x="3639931" y="0"/>
                  </a:cubicBezTo>
                  <a:cubicBezTo>
                    <a:pt x="3757257" y="14377"/>
                    <a:pt x="3827121" y="-9371"/>
                    <a:pt x="3963640" y="0"/>
                  </a:cubicBezTo>
                  <a:cubicBezTo>
                    <a:pt x="4066105" y="-24952"/>
                    <a:pt x="4271421" y="54120"/>
                    <a:pt x="4476178" y="0"/>
                  </a:cubicBezTo>
                  <a:cubicBezTo>
                    <a:pt x="4688511" y="-25990"/>
                    <a:pt x="4879469" y="-45114"/>
                    <a:pt x="4988717" y="0"/>
                  </a:cubicBezTo>
                  <a:cubicBezTo>
                    <a:pt x="5134666" y="16011"/>
                    <a:pt x="5413654" y="40157"/>
                    <a:pt x="5564198" y="0"/>
                  </a:cubicBezTo>
                  <a:cubicBezTo>
                    <a:pt x="5769539" y="-27525"/>
                    <a:pt x="6269982" y="32071"/>
                    <a:pt x="6445404" y="0"/>
                  </a:cubicBezTo>
                  <a:cubicBezTo>
                    <a:pt x="6529112" y="34587"/>
                    <a:pt x="6600008" y="68463"/>
                    <a:pt x="6596479" y="170477"/>
                  </a:cubicBezTo>
                  <a:cubicBezTo>
                    <a:pt x="6575873" y="294749"/>
                    <a:pt x="6606311" y="361971"/>
                    <a:pt x="6596479" y="518239"/>
                  </a:cubicBezTo>
                  <a:cubicBezTo>
                    <a:pt x="6582782" y="675224"/>
                    <a:pt x="6592464" y="698337"/>
                    <a:pt x="6596479" y="852364"/>
                  </a:cubicBezTo>
                  <a:cubicBezTo>
                    <a:pt x="6622938" y="925722"/>
                    <a:pt x="6532483" y="994037"/>
                    <a:pt x="6445404" y="1022842"/>
                  </a:cubicBezTo>
                  <a:cubicBezTo>
                    <a:pt x="6232401" y="1006851"/>
                    <a:pt x="6169477" y="1014186"/>
                    <a:pt x="5995809" y="1022842"/>
                  </a:cubicBezTo>
                  <a:cubicBezTo>
                    <a:pt x="5838496" y="1031908"/>
                    <a:pt x="5640693" y="1002431"/>
                    <a:pt x="5546214" y="1022842"/>
                  </a:cubicBezTo>
                  <a:cubicBezTo>
                    <a:pt x="5482892" y="1059786"/>
                    <a:pt x="5298686" y="991244"/>
                    <a:pt x="5096619" y="1022842"/>
                  </a:cubicBezTo>
                  <a:cubicBezTo>
                    <a:pt x="4922285" y="1042886"/>
                    <a:pt x="4835545" y="1025292"/>
                    <a:pt x="4709968" y="1022842"/>
                  </a:cubicBezTo>
                  <a:cubicBezTo>
                    <a:pt x="4588130" y="1019457"/>
                    <a:pt x="4506925" y="1036895"/>
                    <a:pt x="4386259" y="1022842"/>
                  </a:cubicBezTo>
                  <a:cubicBezTo>
                    <a:pt x="4255387" y="999909"/>
                    <a:pt x="4189623" y="997072"/>
                    <a:pt x="4062550" y="1022842"/>
                  </a:cubicBezTo>
                  <a:cubicBezTo>
                    <a:pt x="3935422" y="1059056"/>
                    <a:pt x="3819489" y="1021022"/>
                    <a:pt x="3675899" y="1022842"/>
                  </a:cubicBezTo>
                  <a:cubicBezTo>
                    <a:pt x="3519794" y="1025424"/>
                    <a:pt x="3324846" y="1050689"/>
                    <a:pt x="3163360" y="1022842"/>
                  </a:cubicBezTo>
                  <a:cubicBezTo>
                    <a:pt x="3005015" y="1001275"/>
                    <a:pt x="2977576" y="1028903"/>
                    <a:pt x="2839652" y="1022842"/>
                  </a:cubicBezTo>
                  <a:cubicBezTo>
                    <a:pt x="2703714" y="1015520"/>
                    <a:pt x="2472756" y="1062862"/>
                    <a:pt x="2264171" y="1022842"/>
                  </a:cubicBezTo>
                  <a:cubicBezTo>
                    <a:pt x="2051045" y="1004494"/>
                    <a:pt x="1949975" y="999354"/>
                    <a:pt x="1688689" y="1022842"/>
                  </a:cubicBezTo>
                  <a:cubicBezTo>
                    <a:pt x="1430269" y="1046873"/>
                    <a:pt x="1505547" y="1023391"/>
                    <a:pt x="1364980" y="1022842"/>
                  </a:cubicBezTo>
                  <a:cubicBezTo>
                    <a:pt x="1236643" y="1031029"/>
                    <a:pt x="1157760" y="1033608"/>
                    <a:pt x="1104215" y="1022842"/>
                  </a:cubicBezTo>
                  <a:cubicBezTo>
                    <a:pt x="1050995" y="1022599"/>
                    <a:pt x="797395" y="990205"/>
                    <a:pt x="654620" y="1022842"/>
                  </a:cubicBezTo>
                  <a:cubicBezTo>
                    <a:pt x="490582" y="1050241"/>
                    <a:pt x="384590" y="1030100"/>
                    <a:pt x="151074" y="1022842"/>
                  </a:cubicBezTo>
                  <a:cubicBezTo>
                    <a:pt x="82983" y="1024476"/>
                    <a:pt x="3998" y="949933"/>
                    <a:pt x="0" y="852364"/>
                  </a:cubicBezTo>
                  <a:cubicBezTo>
                    <a:pt x="-16084" y="731760"/>
                    <a:pt x="-2197" y="601982"/>
                    <a:pt x="0" y="525058"/>
                  </a:cubicBezTo>
                  <a:cubicBezTo>
                    <a:pt x="-18374" y="445495"/>
                    <a:pt x="169" y="281532"/>
                    <a:pt x="0" y="170477"/>
                  </a:cubicBezTo>
                  <a:close/>
                </a:path>
                <a:path w="6596479" h="1022842" fill="none" stroke="0" extrusionOk="0">
                  <a:moveTo>
                    <a:pt x="0" y="170477"/>
                  </a:moveTo>
                  <a:cubicBezTo>
                    <a:pt x="24820" y="52141"/>
                    <a:pt x="56921" y="17111"/>
                    <a:pt x="151074" y="0"/>
                  </a:cubicBezTo>
                  <a:cubicBezTo>
                    <a:pt x="249200" y="-16554"/>
                    <a:pt x="389556" y="12120"/>
                    <a:pt x="600669" y="0"/>
                  </a:cubicBezTo>
                  <a:cubicBezTo>
                    <a:pt x="799979" y="-4173"/>
                    <a:pt x="790722" y="-3903"/>
                    <a:pt x="861434" y="0"/>
                  </a:cubicBezTo>
                  <a:cubicBezTo>
                    <a:pt x="934480" y="7030"/>
                    <a:pt x="1041815" y="1226"/>
                    <a:pt x="1185142" y="0"/>
                  </a:cubicBezTo>
                  <a:cubicBezTo>
                    <a:pt x="1326168" y="-14117"/>
                    <a:pt x="1377615" y="-6118"/>
                    <a:pt x="1571794" y="0"/>
                  </a:cubicBezTo>
                  <a:cubicBezTo>
                    <a:pt x="1767887" y="10837"/>
                    <a:pt x="1746858" y="-10773"/>
                    <a:pt x="1832559" y="0"/>
                  </a:cubicBezTo>
                  <a:cubicBezTo>
                    <a:pt x="1894697" y="29696"/>
                    <a:pt x="2095032" y="14514"/>
                    <a:pt x="2219211" y="0"/>
                  </a:cubicBezTo>
                  <a:cubicBezTo>
                    <a:pt x="2355617" y="-14561"/>
                    <a:pt x="2430740" y="31470"/>
                    <a:pt x="2542919" y="0"/>
                  </a:cubicBezTo>
                  <a:cubicBezTo>
                    <a:pt x="2645461" y="-13906"/>
                    <a:pt x="2899301" y="-14375"/>
                    <a:pt x="2992514" y="0"/>
                  </a:cubicBezTo>
                  <a:cubicBezTo>
                    <a:pt x="3103620" y="19607"/>
                    <a:pt x="3292219" y="25736"/>
                    <a:pt x="3379166" y="0"/>
                  </a:cubicBezTo>
                  <a:cubicBezTo>
                    <a:pt x="3475898" y="-25379"/>
                    <a:pt x="3689634" y="-6580"/>
                    <a:pt x="3828761" y="0"/>
                  </a:cubicBezTo>
                  <a:cubicBezTo>
                    <a:pt x="3980988" y="-970"/>
                    <a:pt x="4249109" y="12603"/>
                    <a:pt x="4404243" y="0"/>
                  </a:cubicBezTo>
                  <a:cubicBezTo>
                    <a:pt x="4544764" y="-32240"/>
                    <a:pt x="4776008" y="-13371"/>
                    <a:pt x="4916781" y="0"/>
                  </a:cubicBezTo>
                  <a:cubicBezTo>
                    <a:pt x="5052248" y="-1183"/>
                    <a:pt x="5092966" y="4372"/>
                    <a:pt x="5240490" y="0"/>
                  </a:cubicBezTo>
                  <a:cubicBezTo>
                    <a:pt x="5355382" y="-22001"/>
                    <a:pt x="5541026" y="36771"/>
                    <a:pt x="5690085" y="0"/>
                  </a:cubicBezTo>
                  <a:cubicBezTo>
                    <a:pt x="5831371" y="-11608"/>
                    <a:pt x="5901981" y="13918"/>
                    <a:pt x="6013793" y="0"/>
                  </a:cubicBezTo>
                  <a:cubicBezTo>
                    <a:pt x="6127441" y="-1636"/>
                    <a:pt x="6308537" y="22613"/>
                    <a:pt x="6445404" y="0"/>
                  </a:cubicBezTo>
                  <a:cubicBezTo>
                    <a:pt x="6526607" y="14269"/>
                    <a:pt x="6605928" y="70607"/>
                    <a:pt x="6596479" y="170477"/>
                  </a:cubicBezTo>
                  <a:cubicBezTo>
                    <a:pt x="6597402" y="349163"/>
                    <a:pt x="6580836" y="426407"/>
                    <a:pt x="6596479" y="497783"/>
                  </a:cubicBezTo>
                  <a:cubicBezTo>
                    <a:pt x="6614300" y="585343"/>
                    <a:pt x="6595306" y="763814"/>
                    <a:pt x="6596479" y="852364"/>
                  </a:cubicBezTo>
                  <a:cubicBezTo>
                    <a:pt x="6610865" y="937609"/>
                    <a:pt x="6522747" y="1012061"/>
                    <a:pt x="6445404" y="1022842"/>
                  </a:cubicBezTo>
                  <a:cubicBezTo>
                    <a:pt x="6371838" y="984237"/>
                    <a:pt x="6201101" y="1013553"/>
                    <a:pt x="6058753" y="1022842"/>
                  </a:cubicBezTo>
                  <a:cubicBezTo>
                    <a:pt x="5892652" y="994609"/>
                    <a:pt x="5802542" y="1037301"/>
                    <a:pt x="5672101" y="1022842"/>
                  </a:cubicBezTo>
                  <a:cubicBezTo>
                    <a:pt x="5527168" y="1002383"/>
                    <a:pt x="5424135" y="1014852"/>
                    <a:pt x="5348392" y="1022842"/>
                  </a:cubicBezTo>
                  <a:cubicBezTo>
                    <a:pt x="5246796" y="965576"/>
                    <a:pt x="5019248" y="987125"/>
                    <a:pt x="4772911" y="1022842"/>
                  </a:cubicBezTo>
                  <a:cubicBezTo>
                    <a:pt x="4511997" y="1033103"/>
                    <a:pt x="4423661" y="997319"/>
                    <a:pt x="4323316" y="1022842"/>
                  </a:cubicBezTo>
                  <a:cubicBezTo>
                    <a:pt x="4258951" y="1050589"/>
                    <a:pt x="4010522" y="1019981"/>
                    <a:pt x="3747834" y="1022842"/>
                  </a:cubicBezTo>
                  <a:cubicBezTo>
                    <a:pt x="3517451" y="1008403"/>
                    <a:pt x="3560414" y="1020553"/>
                    <a:pt x="3487069" y="1022842"/>
                  </a:cubicBezTo>
                  <a:cubicBezTo>
                    <a:pt x="3391108" y="1034456"/>
                    <a:pt x="3238229" y="1034374"/>
                    <a:pt x="3163360" y="1022842"/>
                  </a:cubicBezTo>
                  <a:cubicBezTo>
                    <a:pt x="3095588" y="997973"/>
                    <a:pt x="2958764" y="1015094"/>
                    <a:pt x="2776709" y="1022842"/>
                  </a:cubicBezTo>
                  <a:cubicBezTo>
                    <a:pt x="2613071" y="1017813"/>
                    <a:pt x="2596093" y="1017358"/>
                    <a:pt x="2515944" y="1022842"/>
                  </a:cubicBezTo>
                  <a:cubicBezTo>
                    <a:pt x="2439129" y="1012470"/>
                    <a:pt x="2076889" y="1010736"/>
                    <a:pt x="1940462" y="1022842"/>
                  </a:cubicBezTo>
                  <a:cubicBezTo>
                    <a:pt x="1820626" y="1022504"/>
                    <a:pt x="1594965" y="997790"/>
                    <a:pt x="1427924" y="1022842"/>
                  </a:cubicBezTo>
                  <a:cubicBezTo>
                    <a:pt x="1266767" y="1001339"/>
                    <a:pt x="1164660" y="1026097"/>
                    <a:pt x="1104215" y="1022842"/>
                  </a:cubicBezTo>
                  <a:cubicBezTo>
                    <a:pt x="1052245" y="988566"/>
                    <a:pt x="456092" y="1129470"/>
                    <a:pt x="151074" y="1022842"/>
                  </a:cubicBezTo>
                  <a:cubicBezTo>
                    <a:pt x="66642" y="1054525"/>
                    <a:pt x="12440" y="930341"/>
                    <a:pt x="0" y="852364"/>
                  </a:cubicBezTo>
                  <a:cubicBezTo>
                    <a:pt x="5833" y="704435"/>
                    <a:pt x="-1126" y="603150"/>
                    <a:pt x="0" y="531877"/>
                  </a:cubicBezTo>
                  <a:cubicBezTo>
                    <a:pt x="-12457" y="454995"/>
                    <a:pt x="22883" y="29495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sd="3374639765">
                    <a:custGeom>
                      <a:avLst/>
                      <a:gdLst>
                        <a:gd name="connsiteX0" fmla="*/ 0 w 9924929"/>
                        <a:gd name="connsiteY0" fmla="*/ 227303 h 1363791"/>
                        <a:gd name="connsiteX1" fmla="*/ 227303 w 9924929"/>
                        <a:gd name="connsiteY1" fmla="*/ 0 h 1363791"/>
                        <a:gd name="connsiteX2" fmla="*/ 903755 w 9924929"/>
                        <a:gd name="connsiteY2" fmla="*/ 0 h 1363791"/>
                        <a:gd name="connsiteX3" fmla="*/ 1296097 w 9924929"/>
                        <a:gd name="connsiteY3" fmla="*/ 0 h 1363791"/>
                        <a:gd name="connsiteX4" fmla="*/ 1783142 w 9924929"/>
                        <a:gd name="connsiteY4" fmla="*/ 0 h 1363791"/>
                        <a:gd name="connsiteX5" fmla="*/ 2364890 w 9924929"/>
                        <a:gd name="connsiteY5" fmla="*/ 0 h 1363791"/>
                        <a:gd name="connsiteX6" fmla="*/ 2757232 w 9924929"/>
                        <a:gd name="connsiteY6" fmla="*/ 0 h 1363791"/>
                        <a:gd name="connsiteX7" fmla="*/ 3338981 w 9924929"/>
                        <a:gd name="connsiteY7" fmla="*/ 0 h 1363791"/>
                        <a:gd name="connsiteX8" fmla="*/ 3826026 w 9924929"/>
                        <a:gd name="connsiteY8" fmla="*/ 0 h 1363791"/>
                        <a:gd name="connsiteX9" fmla="*/ 4502477 w 9924929"/>
                        <a:gd name="connsiteY9" fmla="*/ 0 h 1363791"/>
                        <a:gd name="connsiteX10" fmla="*/ 5084226 w 9924929"/>
                        <a:gd name="connsiteY10" fmla="*/ 0 h 1363791"/>
                        <a:gd name="connsiteX11" fmla="*/ 5760677 w 9924929"/>
                        <a:gd name="connsiteY11" fmla="*/ 0 h 1363791"/>
                        <a:gd name="connsiteX12" fmla="*/ 6626536 w 9924929"/>
                        <a:gd name="connsiteY12" fmla="*/ 0 h 1363791"/>
                        <a:gd name="connsiteX13" fmla="*/ 7397690 w 9924929"/>
                        <a:gd name="connsiteY13" fmla="*/ 0 h 1363791"/>
                        <a:gd name="connsiteX14" fmla="*/ 7884736 w 9924929"/>
                        <a:gd name="connsiteY14" fmla="*/ 0 h 1363791"/>
                        <a:gd name="connsiteX15" fmla="*/ 8561187 w 9924929"/>
                        <a:gd name="connsiteY15" fmla="*/ 0 h 1363791"/>
                        <a:gd name="connsiteX16" fmla="*/ 9048232 w 9924929"/>
                        <a:gd name="connsiteY16" fmla="*/ 0 h 1363791"/>
                        <a:gd name="connsiteX17" fmla="*/ 9697626 w 9924929"/>
                        <a:gd name="connsiteY17" fmla="*/ 0 h 1363791"/>
                        <a:gd name="connsiteX18" fmla="*/ 9924929 w 9924929"/>
                        <a:gd name="connsiteY18" fmla="*/ 227303 h 1363791"/>
                        <a:gd name="connsiteX19" fmla="*/ 9924929 w 9924929"/>
                        <a:gd name="connsiteY19" fmla="*/ 663712 h 1363791"/>
                        <a:gd name="connsiteX20" fmla="*/ 9924929 w 9924929"/>
                        <a:gd name="connsiteY20" fmla="*/ 1136488 h 1363791"/>
                        <a:gd name="connsiteX21" fmla="*/ 9697626 w 9924929"/>
                        <a:gd name="connsiteY21" fmla="*/ 1363791 h 1363791"/>
                        <a:gd name="connsiteX22" fmla="*/ 9115878 w 9924929"/>
                        <a:gd name="connsiteY22" fmla="*/ 1363791 h 1363791"/>
                        <a:gd name="connsiteX23" fmla="*/ 8534129 w 9924929"/>
                        <a:gd name="connsiteY23" fmla="*/ 1363791 h 1363791"/>
                        <a:gd name="connsiteX24" fmla="*/ 8047084 w 9924929"/>
                        <a:gd name="connsiteY24" fmla="*/ 1363791 h 1363791"/>
                        <a:gd name="connsiteX25" fmla="*/ 7181226 w 9924929"/>
                        <a:gd name="connsiteY25" fmla="*/ 1363791 h 1363791"/>
                        <a:gd name="connsiteX26" fmla="*/ 6504774 w 9924929"/>
                        <a:gd name="connsiteY26" fmla="*/ 1363791 h 1363791"/>
                        <a:gd name="connsiteX27" fmla="*/ 5638916 w 9924929"/>
                        <a:gd name="connsiteY27" fmla="*/ 1363791 h 1363791"/>
                        <a:gd name="connsiteX28" fmla="*/ 5246574 w 9924929"/>
                        <a:gd name="connsiteY28" fmla="*/ 1363791 h 1363791"/>
                        <a:gd name="connsiteX29" fmla="*/ 4759529 w 9924929"/>
                        <a:gd name="connsiteY29" fmla="*/ 1363791 h 1363791"/>
                        <a:gd name="connsiteX30" fmla="*/ 4177781 w 9924929"/>
                        <a:gd name="connsiteY30" fmla="*/ 1363791 h 1363791"/>
                        <a:gd name="connsiteX31" fmla="*/ 3785439 w 9924929"/>
                        <a:gd name="connsiteY31" fmla="*/ 1363791 h 1363791"/>
                        <a:gd name="connsiteX32" fmla="*/ 2919581 w 9924929"/>
                        <a:gd name="connsiteY32" fmla="*/ 1363791 h 1363791"/>
                        <a:gd name="connsiteX33" fmla="*/ 2148426 w 9924929"/>
                        <a:gd name="connsiteY33" fmla="*/ 1363791 h 1363791"/>
                        <a:gd name="connsiteX34" fmla="*/ 1661380 w 9924929"/>
                        <a:gd name="connsiteY34" fmla="*/ 1363791 h 1363791"/>
                        <a:gd name="connsiteX35" fmla="*/ 227303 w 9924929"/>
                        <a:gd name="connsiteY35" fmla="*/ 1363791 h 1363791"/>
                        <a:gd name="connsiteX36" fmla="*/ 0 w 9924929"/>
                        <a:gd name="connsiteY36" fmla="*/ 1136488 h 1363791"/>
                        <a:gd name="connsiteX37" fmla="*/ 0 w 9924929"/>
                        <a:gd name="connsiteY37" fmla="*/ 709171 h 1363791"/>
                        <a:gd name="connsiteX38" fmla="*/ 0 w 9924929"/>
                        <a:gd name="connsiteY38" fmla="*/ 227303 h 13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24929" h="1363791" fill="none" extrusionOk="0">
                          <a:moveTo>
                            <a:pt x="0" y="227303"/>
                          </a:moveTo>
                          <a:cubicBezTo>
                            <a:pt x="12446" y="73226"/>
                            <a:pt x="86063" y="7661"/>
                            <a:pt x="227303" y="0"/>
                          </a:cubicBezTo>
                          <a:cubicBezTo>
                            <a:pt x="399670" y="-16920"/>
                            <a:pt x="606358" y="5249"/>
                            <a:pt x="903755" y="0"/>
                          </a:cubicBezTo>
                          <a:cubicBezTo>
                            <a:pt x="1201152" y="-5249"/>
                            <a:pt x="1188730" y="-2782"/>
                            <a:pt x="1296097" y="0"/>
                          </a:cubicBezTo>
                          <a:cubicBezTo>
                            <a:pt x="1403464" y="2782"/>
                            <a:pt x="1580204" y="18013"/>
                            <a:pt x="1783142" y="0"/>
                          </a:cubicBezTo>
                          <a:cubicBezTo>
                            <a:pt x="1986081" y="-18013"/>
                            <a:pt x="2075134" y="-10215"/>
                            <a:pt x="2364890" y="0"/>
                          </a:cubicBezTo>
                          <a:cubicBezTo>
                            <a:pt x="2654646" y="10215"/>
                            <a:pt x="2626957" y="-19555"/>
                            <a:pt x="2757232" y="0"/>
                          </a:cubicBezTo>
                          <a:cubicBezTo>
                            <a:pt x="2887507" y="19555"/>
                            <a:pt x="3135632" y="5533"/>
                            <a:pt x="3338981" y="0"/>
                          </a:cubicBezTo>
                          <a:cubicBezTo>
                            <a:pt x="3542330" y="-5533"/>
                            <a:pt x="3676191" y="19282"/>
                            <a:pt x="3826026" y="0"/>
                          </a:cubicBezTo>
                          <a:cubicBezTo>
                            <a:pt x="3975862" y="-19282"/>
                            <a:pt x="4355881" y="-23398"/>
                            <a:pt x="4502477" y="0"/>
                          </a:cubicBezTo>
                          <a:cubicBezTo>
                            <a:pt x="4649073" y="23398"/>
                            <a:pt x="4924946" y="23820"/>
                            <a:pt x="5084226" y="0"/>
                          </a:cubicBezTo>
                          <a:cubicBezTo>
                            <a:pt x="5243506" y="-23820"/>
                            <a:pt x="5556230" y="-3717"/>
                            <a:pt x="5760677" y="0"/>
                          </a:cubicBezTo>
                          <a:cubicBezTo>
                            <a:pt x="5965124" y="3717"/>
                            <a:pt x="6431920" y="3393"/>
                            <a:pt x="6626536" y="0"/>
                          </a:cubicBezTo>
                          <a:cubicBezTo>
                            <a:pt x="6821152" y="-3393"/>
                            <a:pt x="7199595" y="-6796"/>
                            <a:pt x="7397690" y="0"/>
                          </a:cubicBezTo>
                          <a:cubicBezTo>
                            <a:pt x="7595785" y="6796"/>
                            <a:pt x="7663039" y="15515"/>
                            <a:pt x="7884736" y="0"/>
                          </a:cubicBezTo>
                          <a:cubicBezTo>
                            <a:pt x="8106433" y="-15515"/>
                            <a:pt x="8345743" y="14771"/>
                            <a:pt x="8561187" y="0"/>
                          </a:cubicBezTo>
                          <a:cubicBezTo>
                            <a:pt x="8776631" y="-14771"/>
                            <a:pt x="8876485" y="14979"/>
                            <a:pt x="9048232" y="0"/>
                          </a:cubicBezTo>
                          <a:cubicBezTo>
                            <a:pt x="9219980" y="-14979"/>
                            <a:pt x="9497753" y="28085"/>
                            <a:pt x="9697626" y="0"/>
                          </a:cubicBezTo>
                          <a:cubicBezTo>
                            <a:pt x="9805693" y="22842"/>
                            <a:pt x="9925348" y="93593"/>
                            <a:pt x="9924929" y="227303"/>
                          </a:cubicBezTo>
                          <a:cubicBezTo>
                            <a:pt x="9932421" y="437987"/>
                            <a:pt x="9904527" y="550699"/>
                            <a:pt x="9924929" y="663712"/>
                          </a:cubicBezTo>
                          <a:cubicBezTo>
                            <a:pt x="9945331" y="776725"/>
                            <a:pt x="9924675" y="1021935"/>
                            <a:pt x="9924929" y="1136488"/>
                          </a:cubicBezTo>
                          <a:cubicBezTo>
                            <a:pt x="9927464" y="1259870"/>
                            <a:pt x="9821829" y="1372565"/>
                            <a:pt x="9697626" y="1363791"/>
                          </a:cubicBezTo>
                          <a:cubicBezTo>
                            <a:pt x="9556313" y="1339874"/>
                            <a:pt x="9347746" y="1382369"/>
                            <a:pt x="9115878" y="1363791"/>
                          </a:cubicBezTo>
                          <a:cubicBezTo>
                            <a:pt x="8884010" y="1345213"/>
                            <a:pt x="8733010" y="1378781"/>
                            <a:pt x="8534129" y="1363791"/>
                          </a:cubicBezTo>
                          <a:cubicBezTo>
                            <a:pt x="8335248" y="1348801"/>
                            <a:pt x="8160339" y="1378169"/>
                            <a:pt x="8047084" y="1363791"/>
                          </a:cubicBezTo>
                          <a:cubicBezTo>
                            <a:pt x="7933830" y="1349413"/>
                            <a:pt x="7564153" y="1353687"/>
                            <a:pt x="7181226" y="1363791"/>
                          </a:cubicBezTo>
                          <a:cubicBezTo>
                            <a:pt x="6798299" y="1373895"/>
                            <a:pt x="6654543" y="1334039"/>
                            <a:pt x="6504774" y="1363791"/>
                          </a:cubicBezTo>
                          <a:cubicBezTo>
                            <a:pt x="6355005" y="1393543"/>
                            <a:pt x="5990202" y="1379622"/>
                            <a:pt x="5638916" y="1363791"/>
                          </a:cubicBezTo>
                          <a:cubicBezTo>
                            <a:pt x="5287630" y="1347960"/>
                            <a:pt x="5367797" y="1363912"/>
                            <a:pt x="5246574" y="1363791"/>
                          </a:cubicBezTo>
                          <a:cubicBezTo>
                            <a:pt x="5125351" y="1363670"/>
                            <a:pt x="4877691" y="1362815"/>
                            <a:pt x="4759529" y="1363791"/>
                          </a:cubicBezTo>
                          <a:cubicBezTo>
                            <a:pt x="4641367" y="1364767"/>
                            <a:pt x="4423410" y="1371462"/>
                            <a:pt x="4177781" y="1363791"/>
                          </a:cubicBezTo>
                          <a:cubicBezTo>
                            <a:pt x="3932152" y="1356120"/>
                            <a:pt x="3902130" y="1352204"/>
                            <a:pt x="3785439" y="1363791"/>
                          </a:cubicBezTo>
                          <a:cubicBezTo>
                            <a:pt x="3668748" y="1375378"/>
                            <a:pt x="3107461" y="1356761"/>
                            <a:pt x="2919581" y="1363791"/>
                          </a:cubicBezTo>
                          <a:cubicBezTo>
                            <a:pt x="2731701" y="1370821"/>
                            <a:pt x="2395068" y="1370714"/>
                            <a:pt x="2148426" y="1363791"/>
                          </a:cubicBezTo>
                          <a:cubicBezTo>
                            <a:pt x="1901784" y="1356868"/>
                            <a:pt x="1769019" y="1372542"/>
                            <a:pt x="1661380" y="1363791"/>
                          </a:cubicBezTo>
                          <a:cubicBezTo>
                            <a:pt x="1553741" y="1355040"/>
                            <a:pt x="657260" y="1424566"/>
                            <a:pt x="227303" y="1363791"/>
                          </a:cubicBezTo>
                          <a:cubicBezTo>
                            <a:pt x="108157" y="1380142"/>
                            <a:pt x="9230" y="1260510"/>
                            <a:pt x="0" y="1136488"/>
                          </a:cubicBezTo>
                          <a:cubicBezTo>
                            <a:pt x="-1048" y="950496"/>
                            <a:pt x="13676" y="805001"/>
                            <a:pt x="0" y="709171"/>
                          </a:cubicBezTo>
                          <a:cubicBezTo>
                            <a:pt x="-13676" y="613341"/>
                            <a:pt x="21559" y="395654"/>
                            <a:pt x="0" y="227303"/>
                          </a:cubicBezTo>
                          <a:close/>
                        </a:path>
                        <a:path w="9924929" h="1363791" stroke="0" extrusionOk="0">
                          <a:moveTo>
                            <a:pt x="0" y="227303"/>
                          </a:moveTo>
                          <a:cubicBezTo>
                            <a:pt x="8794" y="100290"/>
                            <a:pt x="101512" y="10377"/>
                            <a:pt x="227303" y="0"/>
                          </a:cubicBezTo>
                          <a:cubicBezTo>
                            <a:pt x="330651" y="-15912"/>
                            <a:pt x="427041" y="-19041"/>
                            <a:pt x="619645" y="0"/>
                          </a:cubicBezTo>
                          <a:cubicBezTo>
                            <a:pt x="812249" y="19041"/>
                            <a:pt x="912003" y="2680"/>
                            <a:pt x="1011987" y="0"/>
                          </a:cubicBezTo>
                          <a:cubicBezTo>
                            <a:pt x="1111971" y="-2680"/>
                            <a:pt x="1472835" y="-7722"/>
                            <a:pt x="1593735" y="0"/>
                          </a:cubicBezTo>
                          <a:cubicBezTo>
                            <a:pt x="1714635" y="7722"/>
                            <a:pt x="2050625" y="-41151"/>
                            <a:pt x="2459593" y="0"/>
                          </a:cubicBezTo>
                          <a:cubicBezTo>
                            <a:pt x="2868561" y="41151"/>
                            <a:pt x="2684644" y="16601"/>
                            <a:pt x="2851935" y="0"/>
                          </a:cubicBezTo>
                          <a:cubicBezTo>
                            <a:pt x="3019226" y="-16601"/>
                            <a:pt x="3121906" y="-1821"/>
                            <a:pt x="3338981" y="0"/>
                          </a:cubicBezTo>
                          <a:cubicBezTo>
                            <a:pt x="3556056" y="1821"/>
                            <a:pt x="3648210" y="-17725"/>
                            <a:pt x="3826026" y="0"/>
                          </a:cubicBezTo>
                          <a:cubicBezTo>
                            <a:pt x="4003842" y="17725"/>
                            <a:pt x="4214206" y="16145"/>
                            <a:pt x="4407774" y="0"/>
                          </a:cubicBezTo>
                          <a:cubicBezTo>
                            <a:pt x="4601342" y="-16145"/>
                            <a:pt x="4938306" y="30672"/>
                            <a:pt x="5084226" y="0"/>
                          </a:cubicBezTo>
                          <a:cubicBezTo>
                            <a:pt x="5230146" y="-30672"/>
                            <a:pt x="5305171" y="-3172"/>
                            <a:pt x="5476568" y="0"/>
                          </a:cubicBezTo>
                          <a:cubicBezTo>
                            <a:pt x="5647965" y="3172"/>
                            <a:pt x="5775108" y="-10472"/>
                            <a:pt x="5963613" y="0"/>
                          </a:cubicBezTo>
                          <a:cubicBezTo>
                            <a:pt x="6152119" y="10472"/>
                            <a:pt x="6449206" y="22332"/>
                            <a:pt x="6734768" y="0"/>
                          </a:cubicBezTo>
                          <a:cubicBezTo>
                            <a:pt x="7020330" y="-22332"/>
                            <a:pt x="7332038" y="-25793"/>
                            <a:pt x="7505923" y="0"/>
                          </a:cubicBezTo>
                          <a:cubicBezTo>
                            <a:pt x="7679808" y="25793"/>
                            <a:pt x="8091705" y="22623"/>
                            <a:pt x="8371781" y="0"/>
                          </a:cubicBezTo>
                          <a:cubicBezTo>
                            <a:pt x="8651857" y="-22623"/>
                            <a:pt x="9373928" y="39697"/>
                            <a:pt x="9697626" y="0"/>
                          </a:cubicBezTo>
                          <a:cubicBezTo>
                            <a:pt x="9823744" y="17235"/>
                            <a:pt x="9932143" y="98540"/>
                            <a:pt x="9924929" y="227303"/>
                          </a:cubicBezTo>
                          <a:cubicBezTo>
                            <a:pt x="9912779" y="378989"/>
                            <a:pt x="9946013" y="477877"/>
                            <a:pt x="9924929" y="690987"/>
                          </a:cubicBezTo>
                          <a:cubicBezTo>
                            <a:pt x="9903845" y="904097"/>
                            <a:pt x="9912258" y="935010"/>
                            <a:pt x="9924929" y="1136488"/>
                          </a:cubicBezTo>
                          <a:cubicBezTo>
                            <a:pt x="9952517" y="1261417"/>
                            <a:pt x="9827732" y="1342715"/>
                            <a:pt x="9697626" y="1363791"/>
                          </a:cubicBezTo>
                          <a:cubicBezTo>
                            <a:pt x="9363810" y="1345855"/>
                            <a:pt x="9268672" y="1358185"/>
                            <a:pt x="9021174" y="1363791"/>
                          </a:cubicBezTo>
                          <a:cubicBezTo>
                            <a:pt x="8773676" y="1369397"/>
                            <a:pt x="8483139" y="1336304"/>
                            <a:pt x="8344723" y="1363791"/>
                          </a:cubicBezTo>
                          <a:cubicBezTo>
                            <a:pt x="8206307" y="1391278"/>
                            <a:pt x="7935592" y="1341543"/>
                            <a:pt x="7668271" y="1363791"/>
                          </a:cubicBezTo>
                          <a:cubicBezTo>
                            <a:pt x="7400950" y="1386039"/>
                            <a:pt x="7288179" y="1371734"/>
                            <a:pt x="7086523" y="1363791"/>
                          </a:cubicBezTo>
                          <a:cubicBezTo>
                            <a:pt x="6884867" y="1355848"/>
                            <a:pt x="6788229" y="1385471"/>
                            <a:pt x="6599477" y="1363791"/>
                          </a:cubicBezTo>
                          <a:cubicBezTo>
                            <a:pt x="6410725" y="1342111"/>
                            <a:pt x="6314235" y="1343232"/>
                            <a:pt x="6112432" y="1363791"/>
                          </a:cubicBezTo>
                          <a:cubicBezTo>
                            <a:pt x="5910630" y="1384350"/>
                            <a:pt x="5728626" y="1386110"/>
                            <a:pt x="5530684" y="1363791"/>
                          </a:cubicBezTo>
                          <a:cubicBezTo>
                            <a:pt x="5332742" y="1341472"/>
                            <a:pt x="4997892" y="1382698"/>
                            <a:pt x="4759529" y="1363791"/>
                          </a:cubicBezTo>
                          <a:cubicBezTo>
                            <a:pt x="4521166" y="1344884"/>
                            <a:pt x="4482631" y="1365803"/>
                            <a:pt x="4272484" y="1363791"/>
                          </a:cubicBezTo>
                          <a:cubicBezTo>
                            <a:pt x="4062337" y="1361779"/>
                            <a:pt x="3727542" y="1394256"/>
                            <a:pt x="3406626" y="1363791"/>
                          </a:cubicBezTo>
                          <a:cubicBezTo>
                            <a:pt x="3085710" y="1333326"/>
                            <a:pt x="2928852" y="1338911"/>
                            <a:pt x="2540768" y="1363791"/>
                          </a:cubicBezTo>
                          <a:cubicBezTo>
                            <a:pt x="2152684" y="1388671"/>
                            <a:pt x="2247554" y="1356872"/>
                            <a:pt x="2053722" y="1363791"/>
                          </a:cubicBezTo>
                          <a:cubicBezTo>
                            <a:pt x="1859890" y="1370710"/>
                            <a:pt x="1745467" y="1374609"/>
                            <a:pt x="1661380" y="1363791"/>
                          </a:cubicBezTo>
                          <a:cubicBezTo>
                            <a:pt x="1577293" y="1352973"/>
                            <a:pt x="1208794" y="1347034"/>
                            <a:pt x="984929" y="1363791"/>
                          </a:cubicBezTo>
                          <a:cubicBezTo>
                            <a:pt x="761064" y="1380548"/>
                            <a:pt x="564399" y="1379772"/>
                            <a:pt x="227303" y="1363791"/>
                          </a:cubicBezTo>
                          <a:cubicBezTo>
                            <a:pt x="125780" y="1372001"/>
                            <a:pt x="2784" y="1253752"/>
                            <a:pt x="0" y="1136488"/>
                          </a:cubicBezTo>
                          <a:cubicBezTo>
                            <a:pt x="-13983" y="978904"/>
                            <a:pt x="16536" y="800722"/>
                            <a:pt x="0" y="700079"/>
                          </a:cubicBezTo>
                          <a:cubicBezTo>
                            <a:pt x="-16536" y="599436"/>
                            <a:pt x="-21991" y="391199"/>
                            <a:pt x="0" y="2273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3" name="Hình ảnh 5">
              <a:extLst>
                <a:ext uri="{FF2B5EF4-FFF2-40B4-BE49-F238E27FC236}">
                  <a16:creationId xmlns:a16="http://schemas.microsoft.com/office/drawing/2014/main" id="{970F737B-F45A-6507-15ED-5A930D90D281}"/>
                </a:ext>
              </a:extLst>
            </p:cNvPr>
            <p:cNvPicPr>
              <a:picLocks noChangeAspect="1"/>
            </p:cNvPicPr>
            <p:nvPr/>
          </p:nvPicPr>
          <p:blipFill rotWithShape="1">
            <a:blip r:embed="rId7"/>
            <a:srcRect l="71687" t="2707" r="6176" b="64704"/>
            <a:stretch/>
          </p:blipFill>
          <p:spPr>
            <a:xfrm>
              <a:off x="326379" y="2230465"/>
              <a:ext cx="715946" cy="1054004"/>
            </a:xfrm>
            <a:prstGeom prst="rect">
              <a:avLst/>
            </a:prstGeom>
          </p:spPr>
        </p:pic>
        <p:sp>
          <p:nvSpPr>
            <p:cNvPr id="14" name="Hộp Văn bản 15">
              <a:extLst>
                <a:ext uri="{FF2B5EF4-FFF2-40B4-BE49-F238E27FC236}">
                  <a16:creationId xmlns:a16="http://schemas.microsoft.com/office/drawing/2014/main" id="{E497F0F7-6C93-FB6C-2B1D-10BBE587BFD7}"/>
                </a:ext>
              </a:extLst>
            </p:cNvPr>
            <p:cNvSpPr txBox="1"/>
            <p:nvPr/>
          </p:nvSpPr>
          <p:spPr>
            <a:xfrm>
              <a:off x="895047" y="2540576"/>
              <a:ext cx="6067555" cy="534618"/>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effectLst/>
                  <a:latin typeface="Calibri" panose="020F0502020204030204" pitchFamily="34" charset="0"/>
                  <a:ea typeface="Calibri" panose="020F0502020204030204" pitchFamily="34" charset="0"/>
                  <a:cs typeface="Calibri" panose="020F0502020204030204" pitchFamily="34" charset="0"/>
                </a:rPr>
                <a:t>Vì</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sao</a:t>
              </a:r>
              <a:r>
                <a:rPr lang="en-US" sz="3600" b="1" dirty="0">
                  <a:effectLst/>
                  <a:latin typeface="Calibri" panose="020F0502020204030204" pitchFamily="34" charset="0"/>
                  <a:ea typeface="Calibri" panose="020F0502020204030204" pitchFamily="34" charset="0"/>
                  <a:cs typeface="Calibri" panose="020F0502020204030204" pitchFamily="34" charset="0"/>
                </a:rPr>
                <a:t> Bum </a:t>
              </a:r>
              <a:r>
                <a:rPr lang="en-US" sz="3600" b="1" dirty="0" err="1">
                  <a:effectLst/>
                  <a:latin typeface="Calibri" panose="020F0502020204030204" pitchFamily="34" charset="0"/>
                  <a:ea typeface="Calibri" panose="020F0502020204030204" pitchFamily="34" charset="0"/>
                  <a:cs typeface="Calibri" panose="020F0502020204030204" pitchFamily="34" charset="0"/>
                </a:rPr>
                <a:t>muốn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làm</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cây</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ổi</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trong</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sân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nhà</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cũ</a:t>
              </a:r>
              <a:r>
                <a:rPr lang="en-US" sz="3600" b="1" dirty="0">
                  <a:effectLst/>
                  <a:latin typeface="Calibri" panose="020F0502020204030204" pitchFamily="34" charset="0"/>
                  <a:ea typeface="Calibri" panose="020F0502020204030204" pitchFamily="34" charset="0"/>
                  <a:cs typeface="Calibri" panose="020F0502020204030204" pitchFamily="34" charset="0"/>
                </a:rPr>
                <a:t>?</a:t>
              </a:r>
            </a:p>
          </p:txBody>
        </p:sp>
      </p:grpSp>
      <p:grpSp>
        <p:nvGrpSpPr>
          <p:cNvPr id="15" name="Nhóm 11">
            <a:extLst>
              <a:ext uri="{FF2B5EF4-FFF2-40B4-BE49-F238E27FC236}">
                <a16:creationId xmlns:a16="http://schemas.microsoft.com/office/drawing/2014/main" id="{6E7216E5-80FE-C953-3780-7105F297EC24}"/>
              </a:ext>
            </a:extLst>
          </p:cNvPr>
          <p:cNvGrpSpPr/>
          <p:nvPr/>
        </p:nvGrpSpPr>
        <p:grpSpPr>
          <a:xfrm>
            <a:off x="935341" y="2373856"/>
            <a:ext cx="8232749" cy="3197159"/>
            <a:chOff x="874751" y="1198865"/>
            <a:chExt cx="5211724" cy="2578640"/>
          </a:xfrm>
        </p:grpSpPr>
        <p:sp>
          <p:nvSpPr>
            <p:cNvPr id="19" name="Hình chữ nhật: Góc Tròn 23">
              <a:extLst>
                <a:ext uri="{FF2B5EF4-FFF2-40B4-BE49-F238E27FC236}">
                  <a16:creationId xmlns:a16="http://schemas.microsoft.com/office/drawing/2014/main" id="{61039004-31B2-2640-E363-9503BC563C57}"/>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20" name="Hộp Văn bản 10">
              <a:extLst>
                <a:ext uri="{FF2B5EF4-FFF2-40B4-BE49-F238E27FC236}">
                  <a16:creationId xmlns:a16="http://schemas.microsoft.com/office/drawing/2014/main" id="{E0FD0855-B780-4BC7-750B-FD94CF6D08CB}"/>
                </a:ext>
              </a:extLst>
            </p:cNvPr>
            <p:cNvSpPr txBox="1"/>
            <p:nvPr/>
          </p:nvSpPr>
          <p:spPr>
            <a:xfrm>
              <a:off x="1074790" y="1337575"/>
              <a:ext cx="4919665" cy="2258934"/>
            </a:xfrm>
            <a:prstGeom prst="rect">
              <a:avLst/>
            </a:prstGeom>
            <a:noFill/>
          </p:spPr>
          <p:txBody>
            <a:bodyPr wrap="square">
              <a:spAutoFit/>
            </a:bodyPr>
            <a:lstStyle/>
            <a:p>
              <a:pPr algn="just" defTabSz="1219170">
                <a:buClr>
                  <a:srgbClr val="000000"/>
                </a:buClr>
                <a:defRPr/>
              </a:pP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Bum muốn </a:t>
              </a:r>
              <a:r>
                <a:rPr lang="nl-NL" sz="4400" b="1">
                  <a:solidFill>
                    <a:srgbClr val="FF0000"/>
                  </a:solidFill>
                  <a:latin typeface="Cambria" panose="02040503050406030204" pitchFamily="18" charset="0"/>
                  <a:ea typeface="Cambria" panose="02040503050406030204" pitchFamily="18" charset="0"/>
                  <a:cs typeface="Times New Roman" panose="02020603050405020304" pitchFamily="18" charset="0"/>
                </a:rPr>
                <a:t>làm cây </a:t>
              </a: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ổi trong sân nhà cũ vì nó nhớ những kỉ niệm về ông nội và bạn bè cũ gắn với cây ổi đó.</a:t>
              </a:r>
              <a:endParaRPr lang="vi-VN" sz="66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658369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grpSp>
        <p:nvGrpSpPr>
          <p:cNvPr id="6" name="Group 5">
            <a:extLst>
              <a:ext uri="{FF2B5EF4-FFF2-40B4-BE49-F238E27FC236}">
                <a16:creationId xmlns:a16="http://schemas.microsoft.com/office/drawing/2014/main" id="{BFD458A9-FD24-57B7-8AAF-133DD15F7F1E}"/>
              </a:ext>
            </a:extLst>
          </p:cNvPr>
          <p:cNvGrpSpPr/>
          <p:nvPr/>
        </p:nvGrpSpPr>
        <p:grpSpPr>
          <a:xfrm>
            <a:off x="847725" y="2105025"/>
            <a:ext cx="2808784" cy="4178833"/>
            <a:chOff x="2463423" y="943659"/>
            <a:chExt cx="4125409" cy="5696063"/>
          </a:xfrm>
        </p:grpSpPr>
        <p:grpSp>
          <p:nvGrpSpPr>
            <p:cNvPr id="9" name="Group 8">
              <a:extLst>
                <a:ext uri="{FF2B5EF4-FFF2-40B4-BE49-F238E27FC236}">
                  <a16:creationId xmlns:a16="http://schemas.microsoft.com/office/drawing/2014/main" id="{D18C8F95-EC7F-8688-EA4F-967B4890F899}"/>
                </a:ext>
              </a:extLst>
            </p:cNvPr>
            <p:cNvGrpSpPr/>
            <p:nvPr/>
          </p:nvGrpSpPr>
          <p:grpSpPr>
            <a:xfrm>
              <a:off x="3070763" y="3817300"/>
              <a:ext cx="2592194" cy="2822422"/>
              <a:chOff x="3070763" y="3817300"/>
              <a:chExt cx="2592194" cy="2822422"/>
            </a:xfrm>
          </p:grpSpPr>
          <p:pic>
            <p:nvPicPr>
              <p:cNvPr id="13" name="Picture 7">
                <a:extLst>
                  <a:ext uri="{FF2B5EF4-FFF2-40B4-BE49-F238E27FC236}">
                    <a16:creationId xmlns:a16="http://schemas.microsoft.com/office/drawing/2014/main" id="{DAD3DB1A-4ED4-71F5-6E88-88FA40A87818}"/>
                  </a:ext>
                </a:extLst>
              </p:cNvPr>
              <p:cNvPicPr>
                <a:picLocks noChangeAspect="1"/>
              </p:cNvPicPr>
              <p:nvPr/>
            </p:nvPicPr>
            <p:blipFill>
              <a:blip r:embed="rId8"/>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4" name="Picture 28">
                <a:extLst>
                  <a:ext uri="{FF2B5EF4-FFF2-40B4-BE49-F238E27FC236}">
                    <a16:creationId xmlns:a16="http://schemas.microsoft.com/office/drawing/2014/main" id="{E8491D72-9EE8-0B14-D2C2-B7606C53AD64}"/>
                  </a:ext>
                </a:extLst>
              </p:cNvPr>
              <p:cNvPicPr>
                <a:picLocks noChangeAspect="1"/>
              </p:cNvPicPr>
              <p:nvPr/>
            </p:nvPicPr>
            <p:blipFill>
              <a:blip r:embed="rId9"/>
              <a:srcRect/>
              <a:stretch>
                <a:fillRect/>
              </a:stretch>
            </p:blipFill>
            <p:spPr>
              <a:xfrm>
                <a:off x="4267035" y="3817300"/>
                <a:ext cx="1395922" cy="2822422"/>
              </a:xfrm>
              <a:prstGeom prst="rect">
                <a:avLst/>
              </a:prstGeom>
              <a:effectLst>
                <a:glow rad="25400">
                  <a:schemeClr val="accent4">
                    <a:lumMod val="40000"/>
                    <a:lumOff val="60000"/>
                  </a:schemeClr>
                </a:glow>
              </a:effectLst>
            </p:spPr>
          </p:pic>
        </p:grpSp>
        <p:pic>
          <p:nvPicPr>
            <p:cNvPr id="11" name="Picture 3">
              <a:extLst>
                <a:ext uri="{FF2B5EF4-FFF2-40B4-BE49-F238E27FC236}">
                  <a16:creationId xmlns:a16="http://schemas.microsoft.com/office/drawing/2014/main" id="{3B6D278D-8C25-52FC-23CB-47980AECB9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2463423" y="943659"/>
              <a:ext cx="4125409" cy="2847097"/>
            </a:xfrm>
            <a:prstGeom prst="rect">
              <a:avLst/>
            </a:prstGeom>
          </p:spPr>
        </p:pic>
        <p:sp>
          <p:nvSpPr>
            <p:cNvPr id="12" name="TextBox 11">
              <a:extLst>
                <a:ext uri="{FF2B5EF4-FFF2-40B4-BE49-F238E27FC236}">
                  <a16:creationId xmlns:a16="http://schemas.microsoft.com/office/drawing/2014/main" id="{BF4BD233-FD9C-D5E5-5DC3-DFBB9B20B65B}"/>
                </a:ext>
              </a:extLst>
            </p:cNvPr>
            <p:cNvSpPr txBox="1"/>
            <p:nvPr/>
          </p:nvSpPr>
          <p:spPr>
            <a:xfrm>
              <a:off x="2762757" y="1576058"/>
              <a:ext cx="3592858" cy="1567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THẢO LUẬN NHÓM ĐÔI</a:t>
              </a:r>
            </a:p>
          </p:txBody>
        </p:sp>
      </p:grpSp>
      <p:sp>
        <p:nvSpPr>
          <p:cNvPr id="16" name="Rectangle: Rounded Corners 22">
            <a:extLst>
              <a:ext uri="{FF2B5EF4-FFF2-40B4-BE49-F238E27FC236}">
                <a16:creationId xmlns:a16="http://schemas.microsoft.com/office/drawing/2014/main" id="{BAF1FBC0-26E4-6D30-B720-FBA172DD3529}"/>
              </a:ext>
            </a:extLst>
          </p:cNvPr>
          <p:cNvSpPr/>
          <p:nvPr/>
        </p:nvSpPr>
        <p:spPr>
          <a:xfrm>
            <a:off x="3801585" y="1297365"/>
            <a:ext cx="7542689" cy="1845885"/>
          </a:xfrm>
          <a:custGeom>
            <a:avLst/>
            <a:gdLst>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2689" h="1845885" fill="none" extrusionOk="0">
                <a:moveTo>
                  <a:pt x="0" y="450783"/>
                </a:moveTo>
                <a:cubicBezTo>
                  <a:pt x="-25145" y="287056"/>
                  <a:pt x="161123" y="-67050"/>
                  <a:pt x="586124" y="0"/>
                </a:cubicBezTo>
                <a:cubicBezTo>
                  <a:pt x="1423982" y="26214"/>
                  <a:pt x="4818871" y="-543184"/>
                  <a:pt x="6956564" y="0"/>
                </a:cubicBezTo>
                <a:cubicBezTo>
                  <a:pt x="7370571" y="24443"/>
                  <a:pt x="7481094" y="158260"/>
                  <a:pt x="7542689" y="450783"/>
                </a:cubicBezTo>
                <a:cubicBezTo>
                  <a:pt x="7631224" y="684812"/>
                  <a:pt x="7460595" y="1077119"/>
                  <a:pt x="7542689" y="1395101"/>
                </a:cubicBezTo>
                <a:cubicBezTo>
                  <a:pt x="7616556" y="1591495"/>
                  <a:pt x="7327135" y="1796614"/>
                  <a:pt x="6956564" y="1845885"/>
                </a:cubicBezTo>
                <a:cubicBezTo>
                  <a:pt x="4660804" y="1953198"/>
                  <a:pt x="3334730" y="1663115"/>
                  <a:pt x="586124" y="1845885"/>
                </a:cubicBezTo>
                <a:cubicBezTo>
                  <a:pt x="173066" y="1823569"/>
                  <a:pt x="-88012" y="1643017"/>
                  <a:pt x="0" y="1395101"/>
                </a:cubicBezTo>
                <a:cubicBezTo>
                  <a:pt x="2129" y="1137688"/>
                  <a:pt x="89664" y="873907"/>
                  <a:pt x="0" y="450783"/>
                </a:cubicBezTo>
                <a:close/>
              </a:path>
              <a:path w="7542689" h="1845885" stroke="0" extrusionOk="0">
                <a:moveTo>
                  <a:pt x="0" y="450783"/>
                </a:moveTo>
                <a:cubicBezTo>
                  <a:pt x="-37857" y="186830"/>
                  <a:pt x="165653" y="9802"/>
                  <a:pt x="586124" y="0"/>
                </a:cubicBezTo>
                <a:cubicBezTo>
                  <a:pt x="2573110" y="-231828"/>
                  <a:pt x="5078673" y="268639"/>
                  <a:pt x="6956564" y="0"/>
                </a:cubicBezTo>
                <a:cubicBezTo>
                  <a:pt x="7262129" y="-59733"/>
                  <a:pt x="7430951" y="210321"/>
                  <a:pt x="7542689" y="450783"/>
                </a:cubicBezTo>
                <a:cubicBezTo>
                  <a:pt x="7439317" y="621671"/>
                  <a:pt x="7594039" y="1214258"/>
                  <a:pt x="7542689" y="1395101"/>
                </a:cubicBezTo>
                <a:cubicBezTo>
                  <a:pt x="7557228" y="1593036"/>
                  <a:pt x="7319243" y="1823255"/>
                  <a:pt x="6956564" y="1845885"/>
                </a:cubicBezTo>
                <a:cubicBezTo>
                  <a:pt x="4926145" y="1767292"/>
                  <a:pt x="1477764" y="1941857"/>
                  <a:pt x="586124" y="1845885"/>
                </a:cubicBezTo>
                <a:cubicBezTo>
                  <a:pt x="272578" y="1868753"/>
                  <a:pt x="-15864" y="1669080"/>
                  <a:pt x="0" y="1395101"/>
                </a:cubicBezTo>
                <a:cubicBezTo>
                  <a:pt x="42011" y="1161510"/>
                  <a:pt x="-34752" y="804799"/>
                  <a:pt x="0" y="450783"/>
                </a:cubicBezTo>
                <a:close/>
              </a:path>
              <a:path w="7542689" h="1845885" fill="none" stroke="0" extrusionOk="0">
                <a:moveTo>
                  <a:pt x="0" y="450783"/>
                </a:moveTo>
                <a:cubicBezTo>
                  <a:pt x="-33131" y="115330"/>
                  <a:pt x="262389" y="-20841"/>
                  <a:pt x="586124" y="0"/>
                </a:cubicBezTo>
                <a:cubicBezTo>
                  <a:pt x="1959750" y="-258689"/>
                  <a:pt x="4687765" y="-24331"/>
                  <a:pt x="6956564" y="0"/>
                </a:cubicBezTo>
                <a:cubicBezTo>
                  <a:pt x="7340629" y="47"/>
                  <a:pt x="7448976" y="184090"/>
                  <a:pt x="7542689" y="450783"/>
                </a:cubicBezTo>
                <a:cubicBezTo>
                  <a:pt x="7611095" y="721012"/>
                  <a:pt x="7413476" y="1070264"/>
                  <a:pt x="7542689" y="1395101"/>
                </a:cubicBezTo>
                <a:cubicBezTo>
                  <a:pt x="7577954" y="1605832"/>
                  <a:pt x="7259727" y="1774305"/>
                  <a:pt x="6956564" y="1845885"/>
                </a:cubicBezTo>
                <a:cubicBezTo>
                  <a:pt x="5079107" y="2095624"/>
                  <a:pt x="3301123" y="1899462"/>
                  <a:pt x="586124" y="1845885"/>
                </a:cubicBezTo>
                <a:cubicBezTo>
                  <a:pt x="181322" y="1866919"/>
                  <a:pt x="-51869" y="1663910"/>
                  <a:pt x="0" y="1395101"/>
                </a:cubicBezTo>
                <a:cubicBezTo>
                  <a:pt x="-6736" y="1233658"/>
                  <a:pt x="96563" y="874482"/>
                  <a:pt x="0" y="450783"/>
                </a:cubicBezTo>
                <a:close/>
              </a:path>
              <a:path w="7542689" h="1845885" fill="none" stroke="0" extrusionOk="0">
                <a:moveTo>
                  <a:pt x="0" y="450783"/>
                </a:moveTo>
                <a:cubicBezTo>
                  <a:pt x="-29640" y="235677"/>
                  <a:pt x="176987" y="-16307"/>
                  <a:pt x="586124" y="0"/>
                </a:cubicBezTo>
                <a:cubicBezTo>
                  <a:pt x="1884070" y="91281"/>
                  <a:pt x="4917072" y="-363973"/>
                  <a:pt x="6956564" y="0"/>
                </a:cubicBezTo>
                <a:cubicBezTo>
                  <a:pt x="7354338" y="17890"/>
                  <a:pt x="7461999" y="144918"/>
                  <a:pt x="7542689" y="450783"/>
                </a:cubicBezTo>
                <a:cubicBezTo>
                  <a:pt x="7660174" y="724268"/>
                  <a:pt x="7487081" y="1026444"/>
                  <a:pt x="7542689" y="1395101"/>
                </a:cubicBezTo>
                <a:cubicBezTo>
                  <a:pt x="7594824" y="1596473"/>
                  <a:pt x="7268567" y="1785627"/>
                  <a:pt x="6956564" y="1845885"/>
                </a:cubicBezTo>
                <a:cubicBezTo>
                  <a:pt x="4936566" y="2184520"/>
                  <a:pt x="3200197" y="1685315"/>
                  <a:pt x="586124" y="1845885"/>
                </a:cubicBezTo>
                <a:cubicBezTo>
                  <a:pt x="161127" y="1829463"/>
                  <a:pt x="-63146" y="1646099"/>
                  <a:pt x="0" y="1395101"/>
                </a:cubicBezTo>
                <a:cubicBezTo>
                  <a:pt x="-6606" y="1209053"/>
                  <a:pt x="62769" y="900385"/>
                  <a:pt x="0" y="450783"/>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custGeom>
                    <a:avLst/>
                    <a:gdLst>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2689" h="1845885" fill="none" extrusionOk="0">
                        <a:moveTo>
                          <a:pt x="0" y="450783"/>
                        </a:moveTo>
                        <a:cubicBezTo>
                          <a:pt x="-19994" y="269007"/>
                          <a:pt x="204034" y="-38213"/>
                          <a:pt x="586124" y="0"/>
                        </a:cubicBezTo>
                        <a:cubicBezTo>
                          <a:pt x="1662001" y="-43991"/>
                          <a:pt x="4823921" y="-382941"/>
                          <a:pt x="6956564" y="0"/>
                        </a:cubicBezTo>
                        <a:cubicBezTo>
                          <a:pt x="7358372" y="20730"/>
                          <a:pt x="7484152" y="160839"/>
                          <a:pt x="7542689" y="450783"/>
                        </a:cubicBezTo>
                        <a:cubicBezTo>
                          <a:pt x="7614842" y="686568"/>
                          <a:pt x="7454360" y="1053986"/>
                          <a:pt x="7542689" y="1395101"/>
                        </a:cubicBezTo>
                        <a:cubicBezTo>
                          <a:pt x="7568338" y="1627957"/>
                          <a:pt x="7304371" y="1821293"/>
                          <a:pt x="6956564" y="1845885"/>
                        </a:cubicBezTo>
                        <a:cubicBezTo>
                          <a:pt x="4889312" y="1964620"/>
                          <a:pt x="3481818" y="1727003"/>
                          <a:pt x="586124" y="1845885"/>
                        </a:cubicBezTo>
                        <a:cubicBezTo>
                          <a:pt x="178678" y="1825124"/>
                          <a:pt x="-60480" y="1643393"/>
                          <a:pt x="0" y="1395101"/>
                        </a:cubicBezTo>
                        <a:cubicBezTo>
                          <a:pt x="-985" y="1185277"/>
                          <a:pt x="85551" y="906842"/>
                          <a:pt x="0" y="450783"/>
                        </a:cubicBezTo>
                        <a:close/>
                      </a:path>
                      <a:path w="7542689" h="1845885" stroke="0" extrusionOk="0">
                        <a:moveTo>
                          <a:pt x="0" y="450783"/>
                        </a:moveTo>
                        <a:cubicBezTo>
                          <a:pt x="-15417" y="193661"/>
                          <a:pt x="218217" y="13054"/>
                          <a:pt x="586124" y="0"/>
                        </a:cubicBezTo>
                        <a:cubicBezTo>
                          <a:pt x="2521083" y="-186410"/>
                          <a:pt x="5088509" y="244634"/>
                          <a:pt x="6956564" y="0"/>
                        </a:cubicBezTo>
                        <a:cubicBezTo>
                          <a:pt x="7259790" y="-41707"/>
                          <a:pt x="7466857" y="195879"/>
                          <a:pt x="7542689" y="450783"/>
                        </a:cubicBezTo>
                        <a:cubicBezTo>
                          <a:pt x="7445908" y="623913"/>
                          <a:pt x="7584988" y="1221888"/>
                          <a:pt x="7542689" y="1395101"/>
                        </a:cubicBezTo>
                        <a:cubicBezTo>
                          <a:pt x="7553284" y="1613004"/>
                          <a:pt x="7315076" y="1824481"/>
                          <a:pt x="6956564" y="1845885"/>
                        </a:cubicBezTo>
                        <a:cubicBezTo>
                          <a:pt x="5042382" y="1759838"/>
                          <a:pt x="1496663" y="1945804"/>
                          <a:pt x="586124" y="1845885"/>
                        </a:cubicBezTo>
                        <a:cubicBezTo>
                          <a:pt x="260180" y="1861523"/>
                          <a:pt x="-11814" y="1660194"/>
                          <a:pt x="0" y="1395101"/>
                        </a:cubicBezTo>
                        <a:cubicBezTo>
                          <a:pt x="65831" y="1144605"/>
                          <a:pt x="-66787" y="778553"/>
                          <a:pt x="0" y="450783"/>
                        </a:cubicBezTo>
                        <a:close/>
                      </a:path>
                      <a:path w="7542689" h="1845885" fill="none" stroke="0" extrusionOk="0">
                        <a:moveTo>
                          <a:pt x="0" y="450783"/>
                        </a:moveTo>
                        <a:cubicBezTo>
                          <a:pt x="-19236" y="157247"/>
                          <a:pt x="231552" y="16274"/>
                          <a:pt x="586124" y="0"/>
                        </a:cubicBezTo>
                        <a:cubicBezTo>
                          <a:pt x="1877365" y="50680"/>
                          <a:pt x="4881421" y="-217970"/>
                          <a:pt x="6956564" y="0"/>
                        </a:cubicBezTo>
                        <a:cubicBezTo>
                          <a:pt x="7301532" y="-5365"/>
                          <a:pt x="7491699" y="168197"/>
                          <a:pt x="7542689" y="450783"/>
                        </a:cubicBezTo>
                        <a:cubicBezTo>
                          <a:pt x="7655080" y="725469"/>
                          <a:pt x="7454772" y="1027524"/>
                          <a:pt x="7542689" y="1395101"/>
                        </a:cubicBezTo>
                        <a:cubicBezTo>
                          <a:pt x="7585672" y="1604414"/>
                          <a:pt x="7250752" y="1805261"/>
                          <a:pt x="6956564" y="1845885"/>
                        </a:cubicBezTo>
                        <a:cubicBezTo>
                          <a:pt x="4978165" y="1997511"/>
                          <a:pt x="3508264" y="1763626"/>
                          <a:pt x="586124" y="1845885"/>
                        </a:cubicBezTo>
                        <a:cubicBezTo>
                          <a:pt x="176895" y="1849454"/>
                          <a:pt x="-52209" y="1645826"/>
                          <a:pt x="0" y="1395101"/>
                        </a:cubicBezTo>
                        <a:cubicBezTo>
                          <a:pt x="-8526" y="1228191"/>
                          <a:pt x="65720" y="913036"/>
                          <a:pt x="0" y="450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Kể</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lại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một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việc</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ai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đó</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đã</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vui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nhớ</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mãi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59201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70" dur="1000" fill="hold"/>
                                        <p:tgtEl>
                                          <p:spTgt spid="4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2"/>
                                        </p:tgtEl>
                                      </p:cBhvr>
                                    </p:animEffect>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
            <a:extLst>
              <a:ext uri="{FF2B5EF4-FFF2-40B4-BE49-F238E27FC236}">
                <a16:creationId xmlns:a16="http://schemas.microsoft.com/office/drawing/2014/main" id="{A8845759-0721-78FB-5423-21E2522C3B36}"/>
              </a:ext>
            </a:extLst>
          </p:cNvPr>
          <p:cNvGrpSpPr/>
          <p:nvPr/>
        </p:nvGrpSpPr>
        <p:grpSpPr>
          <a:xfrm>
            <a:off x="815842" y="301722"/>
            <a:ext cx="10438167" cy="1413507"/>
            <a:chOff x="464811" y="3266297"/>
            <a:chExt cx="7828625" cy="1060130"/>
          </a:xfrm>
        </p:grpSpPr>
        <p:sp>
          <p:nvSpPr>
            <p:cNvPr id="3" name="Hình chữ nhật: Góc Tròn 6">
              <a:extLst>
                <a:ext uri="{FF2B5EF4-FFF2-40B4-BE49-F238E27FC236}">
                  <a16:creationId xmlns:a16="http://schemas.microsoft.com/office/drawing/2014/main" id="{CB931D12-5FD7-D1D8-06FE-EA834677EDF0}"/>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a16="http://schemas.microsoft.com/office/drawing/2014/main" id="{229E2947-53D0-ED61-8BB8-1A0919EE7B48}"/>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Những chi tiết nào cho thấy cô giáo và ba mẹ Bum rất quan tâm và yêu thương Bum?</a:t>
              </a:r>
            </a:p>
          </p:txBody>
        </p:sp>
        <p:pic>
          <p:nvPicPr>
            <p:cNvPr id="5" name="Hình ảnh 8">
              <a:extLst>
                <a:ext uri="{FF2B5EF4-FFF2-40B4-BE49-F238E27FC236}">
                  <a16:creationId xmlns:a16="http://schemas.microsoft.com/office/drawing/2014/main" id="{2174390D-F902-4B09-7B27-E066BC8B063D}"/>
                </a:ext>
              </a:extLst>
            </p:cNvPr>
            <p:cNvPicPr>
              <a:picLocks noChangeAspect="1"/>
            </p:cNvPicPr>
            <p:nvPr/>
          </p:nvPicPr>
          <p:blipFill rotWithShape="1">
            <a:blip r:embed="rId6"/>
            <a:srcRect l="8956" t="37666" r="68907" b="36153"/>
            <a:stretch/>
          </p:blipFill>
          <p:spPr>
            <a:xfrm>
              <a:off x="505610" y="3266297"/>
              <a:ext cx="767112" cy="907271"/>
            </a:xfrm>
            <a:prstGeom prst="rect">
              <a:avLst/>
            </a:prstGeom>
          </p:spPr>
        </p:pic>
      </p:grpSp>
      <p:sp>
        <p:nvSpPr>
          <p:cNvPr id="23" name="Rectangle: Rounded Corners 22">
            <a:extLst>
              <a:ext uri="{FF2B5EF4-FFF2-40B4-BE49-F238E27FC236}">
                <a16:creationId xmlns:a16="http://schemas.microsoft.com/office/drawing/2014/main" id="{B80FBA4A-36C9-D5A9-7E55-1CD28FFD8D3D}"/>
              </a:ext>
            </a:extLst>
          </p:cNvPr>
          <p:cNvSpPr/>
          <p:nvPr/>
        </p:nvSpPr>
        <p:spPr>
          <a:xfrm>
            <a:off x="252249" y="3121572"/>
            <a:ext cx="3694094" cy="191288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Chi </a:t>
            </a:r>
            <a:r>
              <a:rPr lang="en-US" sz="2800" b="1" dirty="0" err="1">
                <a:solidFill>
                  <a:srgbClr val="002060"/>
                </a:solidFill>
                <a:latin typeface="Cambria" panose="02040503050406030204" pitchFamily="18" charset="0"/>
                <a:ea typeface="Cambria" panose="02040503050406030204" pitchFamily="18" charset="0"/>
              </a:rPr>
              <a:t>tiết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mẹ</a:t>
            </a:r>
            <a:r>
              <a:rPr lang="en-US" sz="2800" b="1" dirty="0">
                <a:solidFill>
                  <a:srgbClr val="002060"/>
                </a:solidFill>
                <a:latin typeface="Cambria" panose="02040503050406030204" pitchFamily="18" charset="0"/>
                <a:ea typeface="Cambria" panose="02040503050406030204" pitchFamily="18" charset="0"/>
              </a:rPr>
              <a:t> Bum </a:t>
            </a:r>
            <a:r>
              <a:rPr lang="en-US" sz="2800" b="1" dirty="0" err="1">
                <a:solidFill>
                  <a:srgbClr val="002060"/>
                </a:solidFill>
                <a:latin typeface="Cambria" panose="02040503050406030204" pitchFamily="18" charset="0"/>
                <a:ea typeface="Cambria" panose="02040503050406030204" pitchFamily="18" charset="0"/>
              </a:rPr>
              <a:t>rất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quan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tâm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thương</a:t>
            </a:r>
            <a:r>
              <a:rPr lang="en-US" sz="2800" b="1" dirty="0">
                <a:solidFill>
                  <a:srgbClr val="002060"/>
                </a:solidFill>
                <a:latin typeface="Cambria" panose="02040503050406030204" pitchFamily="18" charset="0"/>
                <a:ea typeface="Cambria" panose="02040503050406030204" pitchFamily="18" charset="0"/>
              </a:rPr>
              <a:t> Bum</a:t>
            </a:r>
          </a:p>
        </p:txBody>
      </p:sp>
      <p:cxnSp>
        <p:nvCxnSpPr>
          <p:cNvPr id="24" name="Straight Connector 23">
            <a:extLst>
              <a:ext uri="{FF2B5EF4-FFF2-40B4-BE49-F238E27FC236}">
                <a16:creationId xmlns:a16="http://schemas.microsoft.com/office/drawing/2014/main" id="{AE221021-3867-6713-0A3D-86387C31E47B}"/>
              </a:ext>
            </a:extLst>
          </p:cNvPr>
          <p:cNvCxnSpPr>
            <a:cxnSpLocks/>
            <a:endCxn id="25" idx="1"/>
          </p:cNvCxnSpPr>
          <p:nvPr/>
        </p:nvCxnSpPr>
        <p:spPr>
          <a:xfrm flipV="1">
            <a:off x="3930869" y="2564523"/>
            <a:ext cx="788274" cy="1103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B66FA78-AF88-5EB4-05FB-11E3005AA9C3}"/>
              </a:ext>
            </a:extLst>
          </p:cNvPr>
          <p:cNvSpPr/>
          <p:nvPr/>
        </p:nvSpPr>
        <p:spPr>
          <a:xfrm>
            <a:off x="4719143" y="1923392"/>
            <a:ext cx="7126015"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a:latin typeface="Cambria" panose="02040503050406030204" pitchFamily="18" charset="0"/>
                <a:ea typeface="Cambria" panose="02040503050406030204" pitchFamily="18" charset="0"/>
              </a:rPr>
              <a:t>Cô giáo đọc bài văn, biết Bum rất nhớ cây ổi và những kỉ niệm gắn với cây ổi nên đã kể cho bố mẹ Bum về ước mơ của nó. </a:t>
            </a:r>
            <a:endParaRPr lang="en-US" sz="2800" b="1" dirty="0">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id="{79F1E360-4D26-7BA1-E301-1D5AD3CE18FF}"/>
              </a:ext>
            </a:extLst>
          </p:cNvPr>
          <p:cNvCxnSpPr>
            <a:cxnSpLocks/>
            <a:stCxn id="23" idx="3"/>
          </p:cNvCxnSpPr>
          <p:nvPr/>
        </p:nvCxnSpPr>
        <p:spPr>
          <a:xfrm>
            <a:off x="3946343" y="4078014"/>
            <a:ext cx="867395" cy="5360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8E91EB6-3924-0CD2-7110-695952E910FB}"/>
              </a:ext>
            </a:extLst>
          </p:cNvPr>
          <p:cNvSpPr/>
          <p:nvPr/>
        </p:nvSpPr>
        <p:spPr>
          <a:xfrm>
            <a:off x="4824246" y="3762702"/>
            <a:ext cx="6884277"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Bố mẹ Bum khi biết về nỗi nhớ nhung của Bum đã quyết định trồng một cây ổi trong sân nhà mới, mẹ hứa với Bum rằng mai này sẽ mời những bạn thân ngày xưa của nó đến chơi.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425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431308" cy="1506969"/>
            <a:chOff x="282113" y="-170659"/>
            <a:chExt cx="8573481"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cs typeface="+mn-cs"/>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98709" y="-51707"/>
              <a:ext cx="7856885" cy="9002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libri" panose="020F0502020204030204" pitchFamily="34" charset="0"/>
                  <a:ea typeface="Cambria" panose="02040503050406030204" pitchFamily="18" charset="0"/>
                  <a:cs typeface="Calibri" panose="020F0502020204030204" pitchFamily="34" charset="0"/>
                </a:rPr>
                <a:t>Em</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có</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nhận</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xét</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gì</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về</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của</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và</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tình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cảm</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dành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cho</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26194" r="73806"/>
                      </a14:imgEffect>
                    </a14:imgLayer>
                  </a14:imgProps>
                </a:ext>
                <a:ext uri="{28A0092B-C50C-407E-A947-70E740481C1C}">
                  <a14:useLocalDpi xmlns:a14="http://schemas.microsoft.com/office/drawing/2010/main" val="0"/>
                </a:ext>
              </a:extLst>
            </a:blip>
            <a:srcRect l="20243" r="20243"/>
            <a:stretch/>
          </p:blipFill>
          <p:spPr>
            <a:xfrm>
              <a:off x="421432" y="-170659"/>
              <a:ext cx="672640" cy="1130227"/>
            </a:xfrm>
            <a:prstGeom prst="rect">
              <a:avLst/>
            </a:prstGeom>
          </p:spPr>
        </p:pic>
      </p:gr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8"/>
          <a:stretch>
            <a:fillRect/>
          </a:stretch>
        </p:blipFill>
        <p:spPr>
          <a:xfrm>
            <a:off x="9799644" y="2620251"/>
            <a:ext cx="2302904" cy="3661027"/>
          </a:xfrm>
          <a:prstGeom prst="rect">
            <a:avLst/>
          </a:prstGeom>
        </p:spPr>
      </p:pic>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3492006"/>
            <a:chOff x="538431" y="1505163"/>
            <a:chExt cx="5597425" cy="2429282"/>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9FAF0"/>
                </a:solidFill>
                <a:effectLst/>
                <a:uLnTx/>
                <a:uFillTx/>
                <a:latin typeface="Calibri"/>
                <a:cs typeface="+mn-cs"/>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2318082"/>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solidFill>
                    <a:srgbClr val="FF0000"/>
                  </a:solidFill>
                  <a:effectLst/>
                  <a:uLnTx/>
                  <a:uFillTx/>
                  <a:latin typeface="Calibri"/>
                  <a:cs typeface="Arial"/>
                  <a:sym typeface="Arial"/>
                </a:rPr>
                <a:t>Ông rất yêu thương, quan tâm và lo lắng cho cháu của mình.  Về tình cảm Bum dành cho ông nội là gắn bó, nhớ thương. </a:t>
              </a:r>
            </a:p>
          </p:txBody>
        </p:sp>
      </p:grpSp>
    </p:spTree>
    <p:extLst>
      <p:ext uri="{BB962C8B-B14F-4D97-AF65-F5344CB8AC3E}">
        <p14:creationId xmlns:p14="http://schemas.microsoft.com/office/powerpoint/2010/main" val="325319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11" name="Picture 5">
            <a:extLst>
              <a:ext uri="{FF2B5EF4-FFF2-40B4-BE49-F238E27FC236}">
                <a16:creationId xmlns:a16="http://schemas.microsoft.com/office/drawing/2014/main" id="{BCCD3DA4-BE5C-5EAE-B922-ECFE1DEFEFB0}"/>
              </a:ext>
            </a:extLst>
          </p:cNvPr>
          <p:cNvPicPr>
            <a:picLocks noChangeAspect="1"/>
          </p:cNvPicPr>
          <p:nvPr/>
        </p:nvPicPr>
        <p:blipFill>
          <a:blip r:embed="rId6"/>
          <a:stretch>
            <a:fillRect/>
          </a:stretch>
        </p:blipFill>
        <p:spPr>
          <a:xfrm>
            <a:off x="8845409" y="3119197"/>
            <a:ext cx="2302904" cy="3661027"/>
          </a:xfrm>
          <a:prstGeom prst="rect">
            <a:avLst/>
          </a:prstGeom>
        </p:spPr>
      </p:pic>
      <p:sp>
        <p:nvSpPr>
          <p:cNvPr id="12" name="Bong bóng Lời nói: Hình bầu dục 12">
            <a:extLst>
              <a:ext uri="{FF2B5EF4-FFF2-40B4-BE49-F238E27FC236}">
                <a16:creationId xmlns:a16="http://schemas.microsoft.com/office/drawing/2014/main" id="{7F792718-AA26-C475-88FD-35EEE9A92DEA}"/>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13" name="Nhóm 13">
            <a:extLst>
              <a:ext uri="{FF2B5EF4-FFF2-40B4-BE49-F238E27FC236}">
                <a16:creationId xmlns:a16="http://schemas.microsoft.com/office/drawing/2014/main" id="{803C93CA-E4DD-3194-5BA4-0F8EB52911AA}"/>
              </a:ext>
            </a:extLst>
          </p:cNvPr>
          <p:cNvGrpSpPr/>
          <p:nvPr/>
        </p:nvGrpSpPr>
        <p:grpSpPr>
          <a:xfrm>
            <a:off x="188329" y="882888"/>
            <a:ext cx="7866610" cy="5245647"/>
            <a:chOff x="9768" y="1458780"/>
            <a:chExt cx="5102919" cy="3934236"/>
          </a:xfrm>
        </p:grpSpPr>
        <p:sp>
          <p:nvSpPr>
            <p:cNvPr id="15" name="Hình chữ nhật: Góc Tròn 15">
              <a:extLst>
                <a:ext uri="{FF2B5EF4-FFF2-40B4-BE49-F238E27FC236}">
                  <a16:creationId xmlns:a16="http://schemas.microsoft.com/office/drawing/2014/main" id="{DC42ACFA-A899-47E5-9E8B-4D3D26AB92EA}"/>
                </a:ext>
              </a:extLst>
            </p:cNvPr>
            <p:cNvSpPr/>
            <p:nvPr/>
          </p:nvSpPr>
          <p:spPr>
            <a:xfrm>
              <a:off x="253388" y="2721560"/>
              <a:ext cx="4859299" cy="26714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grpSp>
          <p:nvGrpSpPr>
            <p:cNvPr id="19" name="Nhóm 16">
              <a:extLst>
                <a:ext uri="{FF2B5EF4-FFF2-40B4-BE49-F238E27FC236}">
                  <a16:creationId xmlns:a16="http://schemas.microsoft.com/office/drawing/2014/main" id="{74A8B8E3-47B1-A799-EA79-34259A67A288}"/>
                </a:ext>
              </a:extLst>
            </p:cNvPr>
            <p:cNvGrpSpPr/>
            <p:nvPr/>
          </p:nvGrpSpPr>
          <p:grpSpPr>
            <a:xfrm>
              <a:off x="9768" y="1458780"/>
              <a:ext cx="976076" cy="1348631"/>
              <a:chOff x="471028" y="2745401"/>
              <a:chExt cx="1970283" cy="2340801"/>
            </a:xfrm>
          </p:grpSpPr>
          <p:sp>
            <p:nvSpPr>
              <p:cNvPr id="20" name="Hình Bầu dục 17">
                <a:extLst>
                  <a:ext uri="{FF2B5EF4-FFF2-40B4-BE49-F238E27FC236}">
                    <a16:creationId xmlns:a16="http://schemas.microsoft.com/office/drawing/2014/main" id="{2398543B-7D3F-E0BC-4A11-D434BA39583C}"/>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23" name="Hình ảnh 18">
                <a:extLst>
                  <a:ext uri="{FF2B5EF4-FFF2-40B4-BE49-F238E27FC236}">
                    <a16:creationId xmlns:a16="http://schemas.microsoft.com/office/drawing/2014/main" id="{997AB21F-A68F-C01A-E364-BFF9B018A4C3}"/>
                  </a:ext>
                </a:extLst>
              </p:cNvPr>
              <p:cNvPicPr>
                <a:picLocks noChangeAspect="1"/>
              </p:cNvPicPr>
              <p:nvPr/>
            </p:nvPicPr>
            <p:blipFill rotWithShape="1">
              <a:blip r:embed="rId7"/>
              <a:srcRect l="17411" t="39570" r="62444" b="16721"/>
              <a:stretch/>
            </p:blipFill>
            <p:spPr>
              <a:xfrm>
                <a:off x="471028" y="2745401"/>
                <a:ext cx="1914956" cy="2337138"/>
              </a:xfrm>
              <a:prstGeom prst="ellipse">
                <a:avLst/>
              </a:prstGeom>
            </p:spPr>
          </p:pic>
        </p:grpSp>
      </p:grpSp>
      <p:sp>
        <p:nvSpPr>
          <p:cNvPr id="24" name="Hộp Văn bản 14">
            <a:extLst>
              <a:ext uri="{FF2B5EF4-FFF2-40B4-BE49-F238E27FC236}">
                <a16:creationId xmlns:a16="http://schemas.microsoft.com/office/drawing/2014/main" id="{184FC3B8-D965-127D-C0AD-7D75ADCA3DDA}"/>
              </a:ext>
            </a:extLst>
          </p:cNvPr>
          <p:cNvSpPr txBox="1"/>
          <p:nvPr/>
        </p:nvSpPr>
        <p:spPr>
          <a:xfrm>
            <a:off x="737690" y="2755781"/>
            <a:ext cx="7049432" cy="33239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1219170">
              <a:buClr>
                <a:srgbClr val="000000"/>
              </a:buClr>
              <a:defRPr/>
            </a:pPr>
            <a:r>
              <a:rPr lang="vi-VN" sz="3000" b="1" i="1" kern="0" dirty="0">
                <a:solidFill>
                  <a:srgbClr val="000000"/>
                </a:solidFill>
                <a:latin typeface="Calibri" panose="020F0502020204030204" pitchFamily="34" charset="0"/>
                <a:cs typeface="Calibri" panose="020F0502020204030204" pitchFamily="34" charset="0"/>
                <a:sym typeface="Arial"/>
              </a:rPr>
              <a:t>Chúng ta ai cũng cảm thấy rất vui và hạnh phúc khi được người khác quan tâm, làm những việc khiến ta vui. Đến lượt mình, ta cũng nên làm những việc đem lại niềm vui cho người khác, thể hiện sự quan tâm và tình yêu thương của ta. Cuộc sống như vậy sẽ rất tốt đẹp.</a:t>
            </a:r>
          </a:p>
        </p:txBody>
      </p:sp>
    </p:spTree>
    <p:extLst>
      <p:ext uri="{BB962C8B-B14F-4D97-AF65-F5344CB8AC3E}">
        <p14:creationId xmlns:p14="http://schemas.microsoft.com/office/powerpoint/2010/main" val="104115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0">
            <a:extLst>
              <a:ext uri="{FF2B5EF4-FFF2-40B4-BE49-F238E27FC236}">
                <a16:creationId xmlns:a16="http://schemas.microsoft.com/office/drawing/2014/main" id="{2594DC91-C780-4D5D-985E-6ADC15ED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6" name="图片 3">
            <a:extLst>
              <a:ext uri="{FF2B5EF4-FFF2-40B4-BE49-F238E27FC236}">
                <a16:creationId xmlns:a16="http://schemas.microsoft.com/office/drawing/2014/main" id="{C4B864F5-2D72-42B5-A2A4-E6839B1C6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7" name="图片 4">
            <a:extLst>
              <a:ext uri="{FF2B5EF4-FFF2-40B4-BE49-F238E27FC236}">
                <a16:creationId xmlns:a16="http://schemas.microsoft.com/office/drawing/2014/main" id="{54DB4D07-AE1C-4279-99D3-760C00FB6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8" name="图片 6">
            <a:extLst>
              <a:ext uri="{FF2B5EF4-FFF2-40B4-BE49-F238E27FC236}">
                <a16:creationId xmlns:a16="http://schemas.microsoft.com/office/drawing/2014/main" id="{AFCD8BBC-5D47-46F8-BA3E-05276EFD3F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9" name="图片 7">
            <a:extLst>
              <a:ext uri="{FF2B5EF4-FFF2-40B4-BE49-F238E27FC236}">
                <a16:creationId xmlns:a16="http://schemas.microsoft.com/office/drawing/2014/main" id="{A181B9AF-828A-460C-A0F1-1037D725C3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F56BDA2E-CBC9-496B-83E7-4A4E985185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1" name="图片 35">
            <a:extLst>
              <a:ext uri="{FF2B5EF4-FFF2-40B4-BE49-F238E27FC236}">
                <a16:creationId xmlns:a16="http://schemas.microsoft.com/office/drawing/2014/main" id="{069432FB-7546-4346-A282-3E977EB91B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3498982" y="4201395"/>
            <a:ext cx="5194036" cy="2664487"/>
          </a:xfrm>
          <a:prstGeom prst="rect">
            <a:avLst/>
          </a:prstGeom>
        </p:spPr>
      </p:pic>
      <p:pic>
        <p:nvPicPr>
          <p:cNvPr id="12" name="图片 41">
            <a:extLst>
              <a:ext uri="{FF2B5EF4-FFF2-40B4-BE49-F238E27FC236}">
                <a16:creationId xmlns:a16="http://schemas.microsoft.com/office/drawing/2014/main" id="{75137DDB-4830-4831-AAC1-A98CADCA81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2424739" y="891154"/>
            <a:ext cx="8016935" cy="3633531"/>
          </a:xfrm>
          <a:prstGeom prst="rect">
            <a:avLst/>
          </a:prstGeom>
        </p:spPr>
      </p:pic>
    </p:spTree>
    <p:extLst>
      <p:ext uri="{BB962C8B-B14F-4D97-AF65-F5344CB8AC3E}">
        <p14:creationId xmlns:p14="http://schemas.microsoft.com/office/powerpoint/2010/main" val="384100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pic>
        <p:nvPicPr>
          <p:cNvPr id="5" name="Picture 4">
            <a:extLst>
              <a:ext uri="{FF2B5EF4-FFF2-40B4-BE49-F238E27FC236}">
                <a16:creationId xmlns:a16="http://schemas.microsoft.com/office/drawing/2014/main" id="{585275F5-BB5B-3BF7-2950-A2E1C3813AC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4798736" cy="6858000"/>
          </a:xfrm>
          <a:prstGeom prst="rect">
            <a:avLst/>
          </a:prstGeom>
        </p:spPr>
      </p:pic>
      <p:grpSp>
        <p:nvGrpSpPr>
          <p:cNvPr id="6" name="Group 5">
            <a:extLst>
              <a:ext uri="{FF2B5EF4-FFF2-40B4-BE49-F238E27FC236}">
                <a16:creationId xmlns:a16="http://schemas.microsoft.com/office/drawing/2014/main" id="{EA3C86B0-8108-12DA-F2AE-C8A0164F7B82}"/>
              </a:ext>
            </a:extLst>
          </p:cNvPr>
          <p:cNvGrpSpPr/>
          <p:nvPr/>
        </p:nvGrpSpPr>
        <p:grpSpPr>
          <a:xfrm>
            <a:off x="4419600" y="407198"/>
            <a:ext cx="7929019" cy="2012152"/>
            <a:chOff x="2272630" y="2256761"/>
            <a:chExt cx="5316424" cy="1872644"/>
          </a:xfrm>
        </p:grpSpPr>
        <p:sp>
          <p:nvSpPr>
            <p:cNvPr id="7" name="Rectangle: Diagonal Corners Rounded 6">
              <a:extLst>
                <a:ext uri="{FF2B5EF4-FFF2-40B4-BE49-F238E27FC236}">
                  <a16:creationId xmlns:a16="http://schemas.microsoft.com/office/drawing/2014/main" id="{8EB55BB2-8C6B-4594-EA20-7006F0FD37E6}"/>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7">
              <a:extLst>
                <a:ext uri="{FF2B5EF4-FFF2-40B4-BE49-F238E27FC236}">
                  <a16:creationId xmlns:a16="http://schemas.microsoft.com/office/drawing/2014/main" id="{86F94E0B-F433-AB40-07A1-81C15AF125C0}"/>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3">
              <a:extLst>
                <a:ext uri="{FF2B5EF4-FFF2-40B4-BE49-F238E27FC236}">
                  <a16:creationId xmlns:a16="http://schemas.microsoft.com/office/drawing/2014/main" id="{AE63E134-F045-F084-AF5D-FC6BBA83AF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74792" y="2817443"/>
              <a:ext cx="1114262" cy="1311962"/>
            </a:xfrm>
            <a:prstGeom prst="rect">
              <a:avLst/>
            </a:prstGeom>
          </p:spPr>
        </p:pic>
        <p:sp>
          <p:nvSpPr>
            <p:cNvPr id="10" name="TextBox 9">
              <a:extLst>
                <a:ext uri="{FF2B5EF4-FFF2-40B4-BE49-F238E27FC236}">
                  <a16:creationId xmlns:a16="http://schemas.microsoft.com/office/drawing/2014/main" id="{84540FF8-57A3-7B2B-E27C-6FF5DA539742}"/>
                </a:ext>
              </a:extLst>
            </p:cNvPr>
            <p:cNvSpPr txBox="1"/>
            <p:nvPr/>
          </p:nvSpPr>
          <p:spPr>
            <a:xfrm>
              <a:off x="2507523" y="2461957"/>
              <a:ext cx="4630696" cy="6632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990099"/>
                  </a:solidFill>
                  <a:effectLst/>
                  <a:uLnTx/>
                  <a:uFillTx/>
                  <a:latin typeface="Calibri" panose="020F0502020204030204"/>
                  <a:ea typeface="+mn-ea"/>
                  <a:cs typeface="+mn-cs"/>
                </a:rPr>
                <a:t>Em nhìn thấy gì trong tranh minh hoạ?</a:t>
              </a:r>
              <a:endParaRPr kumimoji="0" lang="en-US" sz="4400" i="0" u="none" strike="noStrike" kern="1200" cap="none" spc="0" normalizeH="0" baseline="0" noProof="0" dirty="0">
                <a:ln>
                  <a:noFill/>
                </a:ln>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1EC4F6F0-7226-50DD-FE22-FBF37CF66E97}"/>
              </a:ext>
            </a:extLst>
          </p:cNvPr>
          <p:cNvGrpSpPr/>
          <p:nvPr/>
        </p:nvGrpSpPr>
        <p:grpSpPr>
          <a:xfrm>
            <a:off x="4533900" y="2836074"/>
            <a:ext cx="7919494" cy="2012153"/>
            <a:chOff x="2272630" y="2256761"/>
            <a:chExt cx="5316424" cy="1872644"/>
          </a:xfrm>
        </p:grpSpPr>
        <p:sp>
          <p:nvSpPr>
            <p:cNvPr id="19" name="Rectangle: Diagonal Corners Rounded 18">
              <a:extLst>
                <a:ext uri="{FF2B5EF4-FFF2-40B4-BE49-F238E27FC236}">
                  <a16:creationId xmlns:a16="http://schemas.microsoft.com/office/drawing/2014/main" id="{B0DEF783-2921-DA21-A350-D75AEF1E86D3}"/>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Diagonal Corners Rounded 19">
              <a:extLst>
                <a:ext uri="{FF2B5EF4-FFF2-40B4-BE49-F238E27FC236}">
                  <a16:creationId xmlns:a16="http://schemas.microsoft.com/office/drawing/2014/main" id="{7CF54A3F-3BD9-FF5E-A8AD-A3A9B6AE4358}"/>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13">
              <a:extLst>
                <a:ext uri="{FF2B5EF4-FFF2-40B4-BE49-F238E27FC236}">
                  <a16:creationId xmlns:a16="http://schemas.microsoft.com/office/drawing/2014/main" id="{7218AD62-A5BD-862A-A746-2BE4D17869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74792" y="2817443"/>
              <a:ext cx="1114262" cy="1311962"/>
            </a:xfrm>
            <a:prstGeom prst="rect">
              <a:avLst/>
            </a:prstGeom>
          </p:spPr>
        </p:pic>
        <p:sp>
          <p:nvSpPr>
            <p:cNvPr id="22" name="TextBox 21">
              <a:extLst>
                <a:ext uri="{FF2B5EF4-FFF2-40B4-BE49-F238E27FC236}">
                  <a16:creationId xmlns:a16="http://schemas.microsoft.com/office/drawing/2014/main" id="{195E9E32-905E-358C-DC94-86F6EB3A2AD4}"/>
                </a:ext>
              </a:extLst>
            </p:cNvPr>
            <p:cNvSpPr txBox="1"/>
            <p:nvPr/>
          </p:nvSpPr>
          <p:spPr>
            <a:xfrm>
              <a:off x="2400514" y="2461957"/>
              <a:ext cx="4737704" cy="11171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990099"/>
                  </a:solidFill>
                  <a:effectLst/>
                  <a:uLnTx/>
                  <a:uFillTx/>
                  <a:latin typeface="Calibri" panose="020F0502020204030204"/>
                  <a:ea typeface="+mn-ea"/>
                  <a:cs typeface="+mn-cs"/>
                </a:rPr>
                <a:t>Đoán xem những người trong tranh là ai, họ ở đâu và đang làm gì?</a:t>
              </a:r>
              <a:endParaRPr kumimoji="0" lang="en-US" sz="360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90323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D758C8AA-45BA-4BB5-AB05-DCEE3AC9E8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21" name="图片 20">
            <a:extLst>
              <a:ext uri="{FF2B5EF4-FFF2-40B4-BE49-F238E27FC236}">
                <a16:creationId xmlns:a16="http://schemas.microsoft.com/office/drawing/2014/main" id="{45B98219-E869-42EE-AB78-80AB11DBD2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5665306" y="-1"/>
            <a:ext cx="5632172" cy="980661"/>
          </a:xfrm>
          <a:prstGeom prst="rect">
            <a:avLst/>
          </a:prstGeom>
        </p:spPr>
      </p:pic>
      <p:pic>
        <p:nvPicPr>
          <p:cNvPr id="22" name="图片 21">
            <a:extLst>
              <a:ext uri="{FF2B5EF4-FFF2-40B4-BE49-F238E27FC236}">
                <a16:creationId xmlns:a16="http://schemas.microsoft.com/office/drawing/2014/main" id="{401E25C0-9AC5-4440-8F4B-8A798FD25A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 name="Picture 1">
            <a:extLst>
              <a:ext uri="{FF2B5EF4-FFF2-40B4-BE49-F238E27FC236}">
                <a16:creationId xmlns:a16="http://schemas.microsoft.com/office/drawing/2014/main" id="{A7425D6A-16B0-3C5F-8E99-5D345FDF5BD8}"/>
              </a:ext>
            </a:extLst>
          </p:cNvPr>
          <p:cNvPicPr>
            <a:picLocks noChangeAspect="1"/>
          </p:cNvPicPr>
          <p:nvPr/>
        </p:nvPicPr>
        <p:blipFill>
          <a:blip r:embed="rId6"/>
          <a:stretch>
            <a:fillRect/>
          </a:stretch>
        </p:blipFill>
        <p:spPr>
          <a:xfrm>
            <a:off x="4440254" y="823650"/>
            <a:ext cx="3939241" cy="1152295"/>
          </a:xfrm>
          <a:prstGeom prst="rect">
            <a:avLst/>
          </a:prstGeom>
        </p:spPr>
      </p:pic>
      <p:pic>
        <p:nvPicPr>
          <p:cNvPr id="9" name="Picture 8">
            <a:extLst>
              <a:ext uri="{FF2B5EF4-FFF2-40B4-BE49-F238E27FC236}">
                <a16:creationId xmlns:a16="http://schemas.microsoft.com/office/drawing/2014/main" id="{9BE7184E-D49B-578B-CFD6-9E489EDC9C78}"/>
              </a:ext>
            </a:extLst>
          </p:cNvPr>
          <p:cNvPicPr>
            <a:picLocks noChangeAspect="1"/>
          </p:cNvPicPr>
          <p:nvPr/>
        </p:nvPicPr>
        <p:blipFill>
          <a:blip r:embed="rId7"/>
          <a:stretch>
            <a:fillRect/>
          </a:stretch>
        </p:blipFill>
        <p:spPr>
          <a:xfrm>
            <a:off x="2027835" y="2414870"/>
            <a:ext cx="7968163" cy="4529721"/>
          </a:xfrm>
          <a:prstGeom prst="rect">
            <a:avLst/>
          </a:prstGeom>
        </p:spPr>
      </p:pic>
      <p:pic>
        <p:nvPicPr>
          <p:cNvPr id="12" name="Picture 11">
            <a:extLst>
              <a:ext uri="{FF2B5EF4-FFF2-40B4-BE49-F238E27FC236}">
                <a16:creationId xmlns:a16="http://schemas.microsoft.com/office/drawing/2014/main" id="{46ED4177-1B9C-8AC2-2C68-C7181723824D}"/>
              </a:ext>
            </a:extLst>
          </p:cNvPr>
          <p:cNvPicPr>
            <a:picLocks noChangeAspect="1"/>
          </p:cNvPicPr>
          <p:nvPr/>
        </p:nvPicPr>
        <p:blipFill>
          <a:blip r:embed="rId8"/>
          <a:stretch>
            <a:fillRect/>
          </a:stretch>
        </p:blipFill>
        <p:spPr>
          <a:xfrm>
            <a:off x="282723" y="844962"/>
            <a:ext cx="2566638" cy="1615580"/>
          </a:xfrm>
          <a:prstGeom prst="rect">
            <a:avLst/>
          </a:prstGeom>
        </p:spPr>
      </p:pic>
      <p:pic>
        <p:nvPicPr>
          <p:cNvPr id="14" name="Picture 13" descr="A tree with green leaves&#10;&#10;Description automatically generated">
            <a:extLst>
              <a:ext uri="{FF2B5EF4-FFF2-40B4-BE49-F238E27FC236}">
                <a16:creationId xmlns:a16="http://schemas.microsoft.com/office/drawing/2014/main" id="{39AF9596-EB7F-E03B-6621-5797259687B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00" b="89778" l="9778" r="89778">
                        <a14:foregroundMark x1="49778" y1="8000" x2="49778" y2="8000"/>
                        <a14:foregroundMark x1="55556" y1="8444" x2="55556" y2="8444"/>
                        <a14:foregroundMark x1="66667" y1="9778" x2="66667" y2="9778"/>
                        <a14:foregroundMark x1="72889" y1="12889" x2="72889" y2="12889"/>
                        <a14:foregroundMark x1="73778" y1="14222" x2="73778" y2="14222"/>
                      </a14:backgroundRemoval>
                    </a14:imgEffect>
                  </a14:imgLayer>
                </a14:imgProps>
              </a:ext>
              <a:ext uri="{28A0092B-C50C-407E-A947-70E740481C1C}">
                <a14:useLocalDpi xmlns:a14="http://schemas.microsoft.com/office/drawing/2010/main" val="0"/>
              </a:ext>
            </a:extLst>
          </a:blip>
          <a:stretch>
            <a:fillRect/>
          </a:stretch>
        </p:blipFill>
        <p:spPr>
          <a:xfrm>
            <a:off x="8481850" y="2406869"/>
            <a:ext cx="4950864" cy="4950864"/>
          </a:xfrm>
          <a:prstGeom prst="rect">
            <a:avLst/>
          </a:prstGeom>
        </p:spPr>
      </p:pic>
    </p:spTree>
    <p:extLst>
      <p:ext uri="{BB962C8B-B14F-4D97-AF65-F5344CB8AC3E}">
        <p14:creationId xmlns:p14="http://schemas.microsoft.com/office/powerpoint/2010/main" val="110149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36" name="图片 35">
            <a:extLst>
              <a:ext uri="{FF2B5EF4-FFF2-40B4-BE49-F238E27FC236}">
                <a16:creationId xmlns:a16="http://schemas.microsoft.com/office/drawing/2014/main" id="{7FEB544E-1F12-4D4A-8142-6B4F66E72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3047038" y="3791492"/>
            <a:ext cx="5194036" cy="2664487"/>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2" name="Picture 1">
            <a:extLst>
              <a:ext uri="{FF2B5EF4-FFF2-40B4-BE49-F238E27FC236}">
                <a16:creationId xmlns:a16="http://schemas.microsoft.com/office/drawing/2014/main" id="{DFA484F3-2210-0003-3DE1-4EA7320701D4}"/>
              </a:ext>
            </a:extLst>
          </p:cNvPr>
          <p:cNvPicPr>
            <a:picLocks noChangeAspect="1"/>
          </p:cNvPicPr>
          <p:nvPr/>
        </p:nvPicPr>
        <p:blipFill>
          <a:blip r:embed="rId9"/>
          <a:stretch>
            <a:fillRect/>
          </a:stretch>
        </p:blipFill>
        <p:spPr>
          <a:xfrm>
            <a:off x="2359118" y="286582"/>
            <a:ext cx="7239547" cy="3941312"/>
          </a:xfrm>
          <a:prstGeom prst="rect">
            <a:avLst/>
          </a:prstGeom>
        </p:spPr>
      </p:pic>
    </p:spTree>
    <p:extLst>
      <p:ext uri="{BB962C8B-B14F-4D97-AF65-F5344CB8AC3E}">
        <p14:creationId xmlns:p14="http://schemas.microsoft.com/office/powerpoint/2010/main" val="921947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par>
                                <p:cTn id="75" presetID="25"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0" dur="1000" fill="hold"/>
                                        <p:tgtEl>
                                          <p:spTgt spid="4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barn(inVertical)">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6"/>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760167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đã xa căn nhà cũ và cây ổi ấy ba năm rồi. Vậy mà khi nhớ lại, kỉ niệm như vừa mới đây thôi.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nghĩ tới một cây ổi tương lai, vui lâng lâng. Nó bỗng như nghe thấy tiếng chọc ghẹo nhau của lũ bạn và nụ cười hiền hậu của ông nội trôi theo hương ổi chín ngọt lành... </a:t>
            </a:r>
          </a:p>
          <a:p>
            <a:pPr lvl="0" algn="r"/>
            <a:r>
              <a:rPr lang="vi-VN" sz="2400" dirty="0">
                <a:solidFill>
                  <a:srgbClr val="000000"/>
                </a:solidFill>
                <a:latin typeface="Cambria" panose="02040503050406030204" pitchFamily="18" charset="0"/>
                <a:ea typeface="Cambria" panose="02040503050406030204" pitchFamily="18" charset="0"/>
              </a:rPr>
              <a:t>(Theo Võ Thu Hương)</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5806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3" name="Picture 2">
            <a:extLst>
              <a:ext uri="{FF2B5EF4-FFF2-40B4-BE49-F238E27FC236}">
                <a16:creationId xmlns:a16="http://schemas.microsoft.com/office/drawing/2014/main" id="{0A368C64-B1BA-E3FC-AFC4-6E194EB2E1CF}"/>
              </a:ext>
            </a:extLst>
          </p:cNvPr>
          <p:cNvPicPr>
            <a:picLocks noChangeAspect="1"/>
          </p:cNvPicPr>
          <p:nvPr/>
        </p:nvPicPr>
        <p:blipFill>
          <a:blip r:embed="rId6"/>
          <a:stretch>
            <a:fillRect/>
          </a:stretch>
        </p:blipFill>
        <p:spPr>
          <a:xfrm>
            <a:off x="1726057" y="-230478"/>
            <a:ext cx="9010069" cy="2081422"/>
          </a:xfrm>
          <a:prstGeom prst="rect">
            <a:avLst/>
          </a:prstGeom>
        </p:spPr>
      </p:pic>
      <p:sp>
        <p:nvSpPr>
          <p:cNvPr id="4" name="矩形 29">
            <a:extLst>
              <a:ext uri="{FF2B5EF4-FFF2-40B4-BE49-F238E27FC236}">
                <a16:creationId xmlns:a16="http://schemas.microsoft.com/office/drawing/2014/main" id="{75BC6175-F8D7-10C6-4586-D02172E99448}"/>
              </a:ext>
            </a:extLst>
          </p:cNvPr>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en-US" sz="3600" b="1" i="1" dirty="0" err="1">
                <a:solidFill>
                  <a:prstClr val="black"/>
                </a:solidFill>
                <a:latin typeface="Cambria" panose="02040503050406030204" pitchFamily="18" charset="0"/>
                <a:ea typeface="Cambria" panose="02040503050406030204" pitchFamily="18" charset="0"/>
              </a:rPr>
              <a:t>như</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ba</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nó</a:t>
            </a:r>
            <a:r>
              <a:rPr lang="en-US" sz="3600" b="1" i="1" dirty="0">
                <a:solidFill>
                  <a:prstClr val="black"/>
                </a:solidFill>
                <a:latin typeface="Cambria" panose="02040503050406030204" pitchFamily="18" charset="0"/>
                <a:ea typeface="Cambria" panose="02040503050406030204" pitchFamily="18" charset="0"/>
              </a:rPr>
              <a:t>. </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矩形 29">
            <a:extLst>
              <a:ext uri="{FF2B5EF4-FFF2-40B4-BE49-F238E27FC236}">
                <a16:creationId xmlns:a16="http://schemas.microsoft.com/office/drawing/2014/main" id="{3B4D73D9-3568-9CC4-C247-95B561699290}"/>
              </a:ext>
            </a:extLst>
          </p:cNvPr>
          <p:cNvSpPr/>
          <p:nvPr/>
        </p:nvSpPr>
        <p:spPr>
          <a:xfrm>
            <a:off x="2292078" y="3133593"/>
            <a:ext cx="8602063" cy="578882"/>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2: Tiếp theo đến </a:t>
            </a:r>
            <a:r>
              <a:rPr lang="en-US" sz="2800" b="1" i="1" dirty="0" err="1">
                <a:solidFill>
                  <a:prstClr val="black"/>
                </a:solidFill>
                <a:latin typeface="Cambria" panose="02040503050406030204" pitchFamily="18" charset="0"/>
                <a:ea typeface="Cambria" panose="02040503050406030204" pitchFamily="18" charset="0"/>
              </a:rPr>
              <a:t>khắp</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sân</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thơm</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lừng</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a:extLst>
              <a:ext uri="{FF2B5EF4-FFF2-40B4-BE49-F238E27FC236}">
                <a16:creationId xmlns:a16="http://schemas.microsoft.com/office/drawing/2014/main" id="{C6CA2F9C-6CC3-4BEB-7A0A-D2490BD758F3}"/>
              </a:ext>
            </a:extLst>
          </p:cNvPr>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đến </a:t>
            </a:r>
            <a:r>
              <a:rPr lang="en-US" sz="3200" b="1" i="1" dirty="0" err="1">
                <a:solidFill>
                  <a:prstClr val="black"/>
                </a:solidFill>
                <a:latin typeface="Cambria" panose="02040503050406030204" pitchFamily="18" charset="0"/>
                <a:ea typeface="Cambria" panose="02040503050406030204" pitchFamily="18" charset="0"/>
              </a:rPr>
              <a:t>lũ</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trẻ</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vui</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chơi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a:extLst>
              <a:ext uri="{FF2B5EF4-FFF2-40B4-BE49-F238E27FC236}">
                <a16:creationId xmlns:a16="http://schemas.microsoft.com/office/drawing/2014/main" id="{34DCD3BB-92A9-2EFB-4425-B25B759DBAB9}"/>
              </a:ext>
            </a:extLst>
          </p:cNvPr>
          <p:cNvSpPr/>
          <p:nvPr/>
        </p:nvSpPr>
        <p:spPr>
          <a:xfrm>
            <a:off x="4106856" y="4897956"/>
            <a:ext cx="4543158"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0075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6"/>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177099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1861</Words>
  <Application>Microsoft Office PowerPoint</Application>
  <PresentationFormat>Widescreen</PresentationFormat>
  <Paragraphs>81</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等线</vt:lpstr>
      <vt:lpstr>Arial</vt:lpstr>
      <vt:lpstr>Calibri</vt:lpstr>
      <vt:lpstr>Calibri Light</vt:lpstr>
      <vt:lpstr>Cambria</vt:lpstr>
      <vt:lpstr>Open Sans</vt:lpstr>
      <vt:lpstr>字魂27号-布丁体</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48</cp:revision>
  <dcterms:created xsi:type="dcterms:W3CDTF">2023-12-07T09:59:07Z</dcterms:created>
  <dcterms:modified xsi:type="dcterms:W3CDTF">2025-05-18T05:57:37Z</dcterms:modified>
</cp:coreProperties>
</file>