
<file path=[Content_Types].xml><?xml version="1.0" encoding="utf-8"?>
<Types xmlns="http://schemas.openxmlformats.org/package/2006/content-types">
  <Default Extension="emf" ContentType="image/x-emf"/>
  <Default Extension="gif" ContentType="image/gif"/>
  <Default Extension="jpeg" ContentType="image/jpeg"/>
  <Default Extension="jpg" ContentType="image/jpeg"/>
  <Default Extension="png" ContentType="image/png"/>
  <Default Extension="rels" ContentType="application/vnd.openxmlformats-package.relationships+xml"/>
  <Default Extension="wav" ContentType="audio/x-wav"/>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heme/theme2.xml" ContentType="application/vnd.openxmlformats-officedocument.theme+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theme/theme3.xml" ContentType="application/vnd.openxmlformats-officedocument.theme+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theme/theme4.xml" ContentType="application/vnd.openxmlformats-officedocument.theme+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theme/theme5.xml" ContentType="application/vnd.openxmlformats-officedocument.theme+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theme/theme6.xml" ContentType="application/vnd.openxmlformats-officedocument.theme+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theme/theme7.xml" ContentType="application/vnd.openxmlformats-officedocument.theme+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theme/theme8.xml" ContentType="application/vnd.openxmlformats-officedocument.theme+xml"/>
  <Override PartName="/ppt/theme/theme9.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81" r:id="rId2"/>
    <p:sldMasterId id="2147483693" r:id="rId3"/>
    <p:sldMasterId id="2147483717" r:id="rId4"/>
    <p:sldMasterId id="2147483729" r:id="rId5"/>
    <p:sldMasterId id="2147483741" r:id="rId6"/>
    <p:sldMasterId id="2147483765" r:id="rId7"/>
    <p:sldMasterId id="2147483780" r:id="rId8"/>
  </p:sldMasterIdLst>
  <p:notesMasterIdLst>
    <p:notesMasterId r:id="rId32"/>
  </p:notesMasterIdLst>
  <p:sldIdLst>
    <p:sldId id="330" r:id="rId9"/>
    <p:sldId id="2723" r:id="rId10"/>
    <p:sldId id="2724" r:id="rId11"/>
    <p:sldId id="2725" r:id="rId12"/>
    <p:sldId id="2726" r:id="rId13"/>
    <p:sldId id="2727" r:id="rId14"/>
    <p:sldId id="2722" r:id="rId15"/>
    <p:sldId id="2721" r:id="rId16"/>
    <p:sldId id="2728" r:id="rId17"/>
    <p:sldId id="2729" r:id="rId18"/>
    <p:sldId id="332" r:id="rId19"/>
    <p:sldId id="7342" r:id="rId20"/>
    <p:sldId id="7306" r:id="rId21"/>
    <p:sldId id="7312" r:id="rId22"/>
    <p:sldId id="7313" r:id="rId23"/>
    <p:sldId id="7314" r:id="rId24"/>
    <p:sldId id="333" r:id="rId25"/>
    <p:sldId id="7327" r:id="rId26"/>
    <p:sldId id="7328" r:id="rId27"/>
    <p:sldId id="7329" r:id="rId28"/>
    <p:sldId id="7343" r:id="rId29"/>
    <p:sldId id="7331" r:id="rId30"/>
    <p:sldId id="7322" r:id="rId3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EDCE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92236" autoAdjust="0"/>
  </p:normalViewPr>
  <p:slideViewPr>
    <p:cSldViewPr snapToGrid="0">
      <p:cViewPr varScale="1">
        <p:scale>
          <a:sx n="59" d="100"/>
          <a:sy n="59" d="100"/>
        </p:scale>
        <p:origin x="964" y="8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5.xml"/><Relationship Id="rId18" Type="http://schemas.openxmlformats.org/officeDocument/2006/relationships/slide" Target="slides/slide10.xml"/><Relationship Id="rId26" Type="http://schemas.openxmlformats.org/officeDocument/2006/relationships/slide" Target="slides/slide18.xml"/><Relationship Id="rId3" Type="http://schemas.openxmlformats.org/officeDocument/2006/relationships/slideMaster" Target="slideMasters/slideMaster3.xml"/><Relationship Id="rId21" Type="http://schemas.openxmlformats.org/officeDocument/2006/relationships/slide" Target="slides/slide13.xml"/><Relationship Id="rId34" Type="http://schemas.openxmlformats.org/officeDocument/2006/relationships/viewProps" Target="viewProps.xml"/><Relationship Id="rId7" Type="http://schemas.openxmlformats.org/officeDocument/2006/relationships/slideMaster" Target="slideMasters/slideMaster7.xml"/><Relationship Id="rId12" Type="http://schemas.openxmlformats.org/officeDocument/2006/relationships/slide" Target="slides/slide4.xml"/><Relationship Id="rId17" Type="http://schemas.openxmlformats.org/officeDocument/2006/relationships/slide" Target="slides/slide9.xml"/><Relationship Id="rId25" Type="http://schemas.openxmlformats.org/officeDocument/2006/relationships/slide" Target="slides/slide17.xml"/><Relationship Id="rId33"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8.xml"/><Relationship Id="rId20" Type="http://schemas.openxmlformats.org/officeDocument/2006/relationships/slide" Target="slides/slide12.xml"/><Relationship Id="rId29" Type="http://schemas.openxmlformats.org/officeDocument/2006/relationships/slide" Target="slides/slide21.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3.xml"/><Relationship Id="rId24" Type="http://schemas.openxmlformats.org/officeDocument/2006/relationships/slide" Target="slides/slide16.xml"/><Relationship Id="rId32" Type="http://schemas.openxmlformats.org/officeDocument/2006/relationships/notesMaster" Target="notesMasters/notesMaster1.xml"/><Relationship Id="rId5" Type="http://schemas.openxmlformats.org/officeDocument/2006/relationships/slideMaster" Target="slideMasters/slideMaster5.xml"/><Relationship Id="rId15" Type="http://schemas.openxmlformats.org/officeDocument/2006/relationships/slide" Target="slides/slide7.xml"/><Relationship Id="rId23" Type="http://schemas.openxmlformats.org/officeDocument/2006/relationships/slide" Target="slides/slide15.xml"/><Relationship Id="rId28" Type="http://schemas.openxmlformats.org/officeDocument/2006/relationships/slide" Target="slides/slide20.xml"/><Relationship Id="rId36" Type="http://schemas.openxmlformats.org/officeDocument/2006/relationships/tableStyles" Target="tableStyles.xml"/><Relationship Id="rId10" Type="http://schemas.openxmlformats.org/officeDocument/2006/relationships/slide" Target="slides/slide2.xml"/><Relationship Id="rId19" Type="http://schemas.openxmlformats.org/officeDocument/2006/relationships/slide" Target="slides/slide11.xml"/><Relationship Id="rId31" Type="http://schemas.openxmlformats.org/officeDocument/2006/relationships/slide" Target="slides/slide23.xml"/><Relationship Id="rId4" Type="http://schemas.openxmlformats.org/officeDocument/2006/relationships/slideMaster" Target="slideMasters/slideMaster4.xml"/><Relationship Id="rId9" Type="http://schemas.openxmlformats.org/officeDocument/2006/relationships/slide" Target="slides/slide1.xml"/><Relationship Id="rId14" Type="http://schemas.openxmlformats.org/officeDocument/2006/relationships/slide" Target="slides/slide6.xml"/><Relationship Id="rId22" Type="http://schemas.openxmlformats.org/officeDocument/2006/relationships/slide" Target="slides/slide14.xml"/><Relationship Id="rId27" Type="http://schemas.openxmlformats.org/officeDocument/2006/relationships/slide" Target="slides/slide19.xml"/><Relationship Id="rId30" Type="http://schemas.openxmlformats.org/officeDocument/2006/relationships/slide" Target="slides/slide22.xml"/><Relationship Id="rId35" Type="http://schemas.openxmlformats.org/officeDocument/2006/relationships/theme" Target="theme/theme1.xml"/><Relationship Id="rId8" Type="http://schemas.openxmlformats.org/officeDocument/2006/relationships/slideMaster" Target="slideMasters/slideMaster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9.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E464F79-2FB6-4D8B-8D36-CD7941286CBE}" type="datetimeFigureOut">
              <a:rPr lang="en-US" smtClean="0"/>
              <a:t>5/18/2025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B54E38B-4403-499F-A89D-4A2DEE07C6B1}" type="slidenum">
              <a:rPr lang="en-US" smtClean="0"/>
              <a:t>‹#›</a:t>
            </a:fld>
            <a:endParaRPr lang="en-US"/>
          </a:p>
        </p:txBody>
      </p:sp>
    </p:spTree>
    <p:extLst>
      <p:ext uri="{BB962C8B-B14F-4D97-AF65-F5344CB8AC3E}">
        <p14:creationId xmlns:p14="http://schemas.microsoft.com/office/powerpoint/2010/main" val="59596244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vi-VN" b="0" i="0" dirty="0">
                <a:solidFill>
                  <a:srgbClr val="333333"/>
                </a:solidFill>
                <a:effectLst/>
                <a:latin typeface="Roboto" panose="02000000000000000000" pitchFamily="2" charset="0"/>
              </a:rPr>
              <a:t>Mùa xuân là mùa của sự sống hồi sinh sau một khoảng thời gian dài vạn vật chìm trong giấc ngủ đông để đến khi xuân về bung tràn nhựa sống. Mỗi bước đi của mùa xuân như đem lại một làm gió mới thổi vào trong thiên nhiên cũng vì thế mà thiên nhiên trở nên thật rực rỡ và sinh động. Chúng ta cùng đọc bài đọc Bước mùa xuân để thấy rõ hơn điều đó nhé!</a:t>
            </a:r>
            <a:endParaRPr lang="en-US" dirty="0"/>
          </a:p>
        </p:txBody>
      </p:sp>
      <p:sp>
        <p:nvSpPr>
          <p:cNvPr id="4" name="Slide Number Placeholder 3"/>
          <p:cNvSpPr>
            <a:spLocks noGrp="1"/>
          </p:cNvSpPr>
          <p:nvPr>
            <p:ph type="sldNum" sz="quarter" idx="5"/>
          </p:nvPr>
        </p:nvSpPr>
        <p:spPr/>
        <p:txBody>
          <a:bodyPr/>
          <a:lstStyle/>
          <a:p>
            <a:fld id="{6B54E38B-4403-499F-A89D-4A2DEE07C6B1}" type="slidenum">
              <a:rPr lang="en-US" smtClean="0"/>
              <a:t>8</a:t>
            </a:fld>
            <a:endParaRPr lang="en-US"/>
          </a:p>
        </p:txBody>
      </p:sp>
    </p:spTree>
    <p:extLst>
      <p:ext uri="{BB962C8B-B14F-4D97-AF65-F5344CB8AC3E}">
        <p14:creationId xmlns:p14="http://schemas.microsoft.com/office/powerpoint/2010/main" val="422348191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err="1"/>
              <a:t>Thiết</a:t>
            </a:r>
            <a:r>
              <a:rPr lang="en-US" dirty="0"/>
              <a:t> </a:t>
            </a:r>
            <a:r>
              <a:rPr lang="en-US" dirty="0" err="1"/>
              <a:t>kế</a:t>
            </a:r>
            <a:r>
              <a:rPr lang="en-US" dirty="0"/>
              <a:t>: </a:t>
            </a:r>
            <a:r>
              <a:rPr lang="en-US" dirty="0" err="1"/>
              <a:t>Hương</a:t>
            </a:r>
            <a:r>
              <a:rPr lang="en-US" dirty="0"/>
              <a:t> </a:t>
            </a:r>
            <a:r>
              <a:rPr lang="en-US" dirty="0" err="1"/>
              <a:t>Thảo</a:t>
            </a:r>
            <a:r>
              <a:rPr lang="en-US" dirty="0"/>
              <a:t> – </a:t>
            </a:r>
            <a:r>
              <a:rPr lang="en-US" dirty="0" err="1"/>
              <a:t>Zalo</a:t>
            </a:r>
            <a:r>
              <a:rPr lang="en-US" dirty="0"/>
              <a:t> 0972115126. </a:t>
            </a:r>
            <a:r>
              <a:rPr lang="en-US" dirty="0" err="1"/>
              <a:t>Các</a:t>
            </a:r>
            <a:r>
              <a:rPr lang="en-US" dirty="0"/>
              <a:t> nick </a:t>
            </a:r>
            <a:r>
              <a:rPr lang="en-US" dirty="0" err="1"/>
              <a:t>khác</a:t>
            </a:r>
            <a:r>
              <a:rPr lang="en-US" dirty="0"/>
              <a:t> </a:t>
            </a:r>
            <a:r>
              <a:rPr lang="en-US" dirty="0" err="1"/>
              <a:t>đều</a:t>
            </a:r>
            <a:r>
              <a:rPr lang="en-US" dirty="0"/>
              <a:t> </a:t>
            </a:r>
            <a:r>
              <a:rPr lang="en-US" dirty="0" err="1"/>
              <a:t>là</a:t>
            </a:r>
            <a:r>
              <a:rPr lang="en-US" dirty="0"/>
              <a:t> </a:t>
            </a:r>
            <a:r>
              <a:rPr lang="en-US" dirty="0" err="1"/>
              <a:t>giả</a:t>
            </a:r>
            <a:r>
              <a:rPr lang="en-US" dirty="0"/>
              <a:t> </a:t>
            </a:r>
            <a:r>
              <a:rPr lang="en-US" dirty="0" err="1"/>
              <a:t>mạo</a:t>
            </a:r>
            <a:endParaRPr lang="en-US" dirty="0"/>
          </a:p>
          <a:p>
            <a:endParaRPr lang="en-US" dirty="0"/>
          </a:p>
        </p:txBody>
      </p:sp>
      <p:sp>
        <p:nvSpPr>
          <p:cNvPr id="4" name="Slide Number Placeholder 3"/>
          <p:cNvSpPr>
            <a:spLocks noGrp="1"/>
          </p:cNvSpPr>
          <p:nvPr>
            <p:ph type="sldNum" sz="quarter" idx="5"/>
          </p:nvPr>
        </p:nvSpPr>
        <p:spPr/>
        <p:txBody>
          <a:bodyPr/>
          <a:lstStyle/>
          <a:p>
            <a:fld id="{6B54E38B-4403-499F-A89D-4A2DEE07C6B1}" type="slidenum">
              <a:rPr lang="en-US" smtClean="0"/>
              <a:t>9</a:t>
            </a:fld>
            <a:endParaRPr lang="en-US"/>
          </a:p>
        </p:txBody>
      </p:sp>
    </p:spTree>
    <p:extLst>
      <p:ext uri="{BB962C8B-B14F-4D97-AF65-F5344CB8AC3E}">
        <p14:creationId xmlns:p14="http://schemas.microsoft.com/office/powerpoint/2010/main" val="333802970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7ADED12-EDFD-4CA8-98F9-366E15986E68}"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extLst>
      <p:ext uri="{BB962C8B-B14F-4D97-AF65-F5344CB8AC3E}">
        <p14:creationId xmlns:p14="http://schemas.microsoft.com/office/powerpoint/2010/main" val="409762343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B54E38B-4403-499F-A89D-4A2DEE07C6B1}" type="slidenum">
              <a:rPr lang="en-US" smtClean="0"/>
              <a:t>23</a:t>
            </a:fld>
            <a:endParaRPr lang="en-US"/>
          </a:p>
        </p:txBody>
      </p:sp>
    </p:spTree>
    <p:extLst>
      <p:ext uri="{BB962C8B-B14F-4D97-AF65-F5344CB8AC3E}">
        <p14:creationId xmlns:p14="http://schemas.microsoft.com/office/powerpoint/2010/main" val="419127996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EFC8653D-1AAC-2A58-3ED8-18031A87F3CA}"/>
              </a:ext>
            </a:extLst>
          </p:cNvPr>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zh-CN" altLang="en-US"/>
              <a:t>单击此处编辑母版标题样式</a:t>
            </a:r>
          </a:p>
        </p:txBody>
      </p:sp>
      <p:sp>
        <p:nvSpPr>
          <p:cNvPr id="3" name="副标题 2">
            <a:extLst>
              <a:ext uri="{FF2B5EF4-FFF2-40B4-BE49-F238E27FC236}">
                <a16:creationId xmlns:a16="http://schemas.microsoft.com/office/drawing/2014/main" id="{D16BD241-6A3A-4798-111F-BD0C76BD175E}"/>
              </a:ext>
            </a:extLst>
          </p:cNvPr>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a:extLst>
              <a:ext uri="{FF2B5EF4-FFF2-40B4-BE49-F238E27FC236}">
                <a16:creationId xmlns:a16="http://schemas.microsoft.com/office/drawing/2014/main" id="{BC44FDC1-6AD3-B9C3-6DB1-1E5FEB550318}"/>
              </a:ext>
            </a:extLst>
          </p:cNvPr>
          <p:cNvSpPr>
            <a:spLocks noGrp="1"/>
          </p:cNvSpPr>
          <p:nvPr>
            <p:ph type="dt" sz="half" idx="10"/>
          </p:nvPr>
        </p:nvSpPr>
        <p:spPr>
          <a:xfrm>
            <a:off x="838200" y="6356350"/>
            <a:ext cx="2743200" cy="365125"/>
          </a:xfrm>
          <a:prstGeom prst="rect">
            <a:avLst/>
          </a:prstGeom>
        </p:spPr>
        <p:txBody>
          <a:bodyPr/>
          <a:lstStyle/>
          <a:p>
            <a:fld id="{3DFE48A3-FBB0-4D53-AD96-BBA31C39C62D}" type="datetimeFigureOut">
              <a:rPr lang="zh-CN" altLang="en-US" smtClean="0"/>
              <a:t>2025/5/18</a:t>
            </a:fld>
            <a:endParaRPr lang="zh-CN" altLang="en-US"/>
          </a:p>
        </p:txBody>
      </p:sp>
      <p:sp>
        <p:nvSpPr>
          <p:cNvPr id="5" name="页脚占位符 4">
            <a:extLst>
              <a:ext uri="{FF2B5EF4-FFF2-40B4-BE49-F238E27FC236}">
                <a16:creationId xmlns:a16="http://schemas.microsoft.com/office/drawing/2014/main" id="{A4461ED2-F9BA-2E5C-B97E-D81C5EA90260}"/>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a:extLst>
              <a:ext uri="{FF2B5EF4-FFF2-40B4-BE49-F238E27FC236}">
                <a16:creationId xmlns:a16="http://schemas.microsoft.com/office/drawing/2014/main" id="{A00F9390-D8D5-69BE-78AD-4A13A2D0813C}"/>
              </a:ext>
            </a:extLst>
          </p:cNvPr>
          <p:cNvSpPr>
            <a:spLocks noGrp="1"/>
          </p:cNvSpPr>
          <p:nvPr>
            <p:ph type="sldNum" sz="quarter" idx="12"/>
          </p:nvPr>
        </p:nvSpPr>
        <p:spPr>
          <a:xfrm>
            <a:off x="8610600" y="6356350"/>
            <a:ext cx="2743200" cy="365125"/>
          </a:xfrm>
          <a:prstGeom prst="rect">
            <a:avLst/>
          </a:prstGeom>
        </p:spPr>
        <p:txBody>
          <a:bodyPr/>
          <a:lstStyle/>
          <a:p>
            <a:fld id="{1DB713A8-A7D8-4655-9856-7687D49ACF6C}" type="slidenum">
              <a:rPr lang="zh-CN" altLang="en-US" smtClean="0"/>
              <a:t>‹#›</a:t>
            </a:fld>
            <a:endParaRPr lang="zh-CN" altLang="en-US"/>
          </a:p>
        </p:txBody>
      </p:sp>
    </p:spTree>
    <p:extLst>
      <p:ext uri="{BB962C8B-B14F-4D97-AF65-F5344CB8AC3E}">
        <p14:creationId xmlns:p14="http://schemas.microsoft.com/office/powerpoint/2010/main" val="340903993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7781E655-0645-20F5-A282-5804D3EFF750}"/>
              </a:ext>
            </a:extLst>
          </p:cNvPr>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竖排文字占位符 2">
            <a:extLst>
              <a:ext uri="{FF2B5EF4-FFF2-40B4-BE49-F238E27FC236}">
                <a16:creationId xmlns:a16="http://schemas.microsoft.com/office/drawing/2014/main" id="{3A7A49EC-CC95-3534-2021-5D5AB581E314}"/>
              </a:ext>
            </a:extLst>
          </p:cNvPr>
          <p:cNvSpPr>
            <a:spLocks noGrp="1"/>
          </p:cNvSpPr>
          <p:nvPr>
            <p:ph type="body" orient="vert" idx="1"/>
          </p:nvPr>
        </p:nvSpPr>
        <p:spPr>
          <a:xfrm>
            <a:off x="838200" y="1825625"/>
            <a:ext cx="10515600" cy="4351338"/>
          </a:xfrm>
          <a:prstGeom prst="rect">
            <a:avLst/>
          </a:prstGeom>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D0EA78DC-6AB6-C391-6F14-39D6BCA7BCD9}"/>
              </a:ext>
            </a:extLst>
          </p:cNvPr>
          <p:cNvSpPr>
            <a:spLocks noGrp="1"/>
          </p:cNvSpPr>
          <p:nvPr>
            <p:ph type="dt" sz="half" idx="10"/>
          </p:nvPr>
        </p:nvSpPr>
        <p:spPr>
          <a:xfrm>
            <a:off x="838200" y="6356350"/>
            <a:ext cx="2743200" cy="365125"/>
          </a:xfrm>
          <a:prstGeom prst="rect">
            <a:avLst/>
          </a:prstGeom>
        </p:spPr>
        <p:txBody>
          <a:bodyPr/>
          <a:lstStyle/>
          <a:p>
            <a:fld id="{3DFE48A3-FBB0-4D53-AD96-BBA31C39C62D}" type="datetimeFigureOut">
              <a:rPr lang="zh-CN" altLang="en-US" smtClean="0"/>
              <a:t>2025/5/18</a:t>
            </a:fld>
            <a:endParaRPr lang="zh-CN" altLang="en-US"/>
          </a:p>
        </p:txBody>
      </p:sp>
      <p:sp>
        <p:nvSpPr>
          <p:cNvPr id="5" name="页脚占位符 4">
            <a:extLst>
              <a:ext uri="{FF2B5EF4-FFF2-40B4-BE49-F238E27FC236}">
                <a16:creationId xmlns:a16="http://schemas.microsoft.com/office/drawing/2014/main" id="{B11A2051-C9C3-1389-F8E6-643B44475FB8}"/>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a:extLst>
              <a:ext uri="{FF2B5EF4-FFF2-40B4-BE49-F238E27FC236}">
                <a16:creationId xmlns:a16="http://schemas.microsoft.com/office/drawing/2014/main" id="{4D682550-6AE2-72EF-646F-BC29645B9B1A}"/>
              </a:ext>
            </a:extLst>
          </p:cNvPr>
          <p:cNvSpPr>
            <a:spLocks noGrp="1"/>
          </p:cNvSpPr>
          <p:nvPr>
            <p:ph type="sldNum" sz="quarter" idx="12"/>
          </p:nvPr>
        </p:nvSpPr>
        <p:spPr>
          <a:xfrm>
            <a:off x="8610600" y="6356350"/>
            <a:ext cx="2743200" cy="365125"/>
          </a:xfrm>
          <a:prstGeom prst="rect">
            <a:avLst/>
          </a:prstGeom>
        </p:spPr>
        <p:txBody>
          <a:bodyPr/>
          <a:lstStyle/>
          <a:p>
            <a:fld id="{1DB713A8-A7D8-4655-9856-7687D49ACF6C}" type="slidenum">
              <a:rPr lang="zh-CN" altLang="en-US" smtClean="0"/>
              <a:t>‹#›</a:t>
            </a:fld>
            <a:endParaRPr lang="zh-CN" altLang="en-US"/>
          </a:p>
        </p:txBody>
      </p:sp>
    </p:spTree>
    <p:extLst>
      <p:ext uri="{BB962C8B-B14F-4D97-AF65-F5344CB8AC3E}">
        <p14:creationId xmlns:p14="http://schemas.microsoft.com/office/powerpoint/2010/main" val="232382011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a:extLst>
              <a:ext uri="{FF2B5EF4-FFF2-40B4-BE49-F238E27FC236}">
                <a16:creationId xmlns:a16="http://schemas.microsoft.com/office/drawing/2014/main" id="{8F0B682B-2CED-8309-F8D3-9AD5F67E5AD4}"/>
              </a:ext>
            </a:extLst>
          </p:cNvPr>
          <p:cNvSpPr>
            <a:spLocks noGrp="1"/>
          </p:cNvSpPr>
          <p:nvPr>
            <p:ph type="title" orient="vert"/>
          </p:nvPr>
        </p:nvSpPr>
        <p:spPr>
          <a:xfrm>
            <a:off x="8724900" y="365125"/>
            <a:ext cx="2628900" cy="5811838"/>
          </a:xfrm>
          <a:prstGeom prst="rect">
            <a:avLst/>
          </a:prstGeom>
        </p:spPr>
        <p:txBody>
          <a:bodyPr vert="eaVert"/>
          <a:lstStyle/>
          <a:p>
            <a:r>
              <a:rPr lang="zh-CN" altLang="en-US"/>
              <a:t>单击此处编辑母版标题样式</a:t>
            </a:r>
          </a:p>
        </p:txBody>
      </p:sp>
      <p:sp>
        <p:nvSpPr>
          <p:cNvPr id="3" name="竖排文字占位符 2">
            <a:extLst>
              <a:ext uri="{FF2B5EF4-FFF2-40B4-BE49-F238E27FC236}">
                <a16:creationId xmlns:a16="http://schemas.microsoft.com/office/drawing/2014/main" id="{1C331169-908A-8037-29FB-579E3DE94463}"/>
              </a:ext>
            </a:extLst>
          </p:cNvPr>
          <p:cNvSpPr>
            <a:spLocks noGrp="1"/>
          </p:cNvSpPr>
          <p:nvPr>
            <p:ph type="body" orient="vert" idx="1"/>
          </p:nvPr>
        </p:nvSpPr>
        <p:spPr>
          <a:xfrm>
            <a:off x="838200" y="365125"/>
            <a:ext cx="7734300" cy="5811838"/>
          </a:xfrm>
          <a:prstGeom prst="rect">
            <a:avLst/>
          </a:prstGeom>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F00AB5B4-E318-C83D-7BDB-2F6AC03EF818}"/>
              </a:ext>
            </a:extLst>
          </p:cNvPr>
          <p:cNvSpPr>
            <a:spLocks noGrp="1"/>
          </p:cNvSpPr>
          <p:nvPr>
            <p:ph type="dt" sz="half" idx="10"/>
          </p:nvPr>
        </p:nvSpPr>
        <p:spPr>
          <a:xfrm>
            <a:off x="838200" y="6356350"/>
            <a:ext cx="2743200" cy="365125"/>
          </a:xfrm>
          <a:prstGeom prst="rect">
            <a:avLst/>
          </a:prstGeom>
        </p:spPr>
        <p:txBody>
          <a:bodyPr/>
          <a:lstStyle/>
          <a:p>
            <a:fld id="{3DFE48A3-FBB0-4D53-AD96-BBA31C39C62D}" type="datetimeFigureOut">
              <a:rPr lang="zh-CN" altLang="en-US" smtClean="0"/>
              <a:t>2025/5/18</a:t>
            </a:fld>
            <a:endParaRPr lang="zh-CN" altLang="en-US"/>
          </a:p>
        </p:txBody>
      </p:sp>
      <p:sp>
        <p:nvSpPr>
          <p:cNvPr id="5" name="页脚占位符 4">
            <a:extLst>
              <a:ext uri="{FF2B5EF4-FFF2-40B4-BE49-F238E27FC236}">
                <a16:creationId xmlns:a16="http://schemas.microsoft.com/office/drawing/2014/main" id="{79FF14A4-9183-3C5B-0030-4723822EF37E}"/>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a:extLst>
              <a:ext uri="{FF2B5EF4-FFF2-40B4-BE49-F238E27FC236}">
                <a16:creationId xmlns:a16="http://schemas.microsoft.com/office/drawing/2014/main" id="{67772AA5-3A5A-298E-6374-FAC381AFC353}"/>
              </a:ext>
            </a:extLst>
          </p:cNvPr>
          <p:cNvSpPr>
            <a:spLocks noGrp="1"/>
          </p:cNvSpPr>
          <p:nvPr>
            <p:ph type="sldNum" sz="quarter" idx="12"/>
          </p:nvPr>
        </p:nvSpPr>
        <p:spPr>
          <a:xfrm>
            <a:off x="8610600" y="6356350"/>
            <a:ext cx="2743200" cy="365125"/>
          </a:xfrm>
          <a:prstGeom prst="rect">
            <a:avLst/>
          </a:prstGeom>
        </p:spPr>
        <p:txBody>
          <a:bodyPr/>
          <a:lstStyle/>
          <a:p>
            <a:fld id="{1DB713A8-A7D8-4655-9856-7687D49ACF6C}" type="slidenum">
              <a:rPr lang="zh-CN" altLang="en-US" smtClean="0"/>
              <a:t>‹#›</a:t>
            </a:fld>
            <a:endParaRPr lang="zh-CN" altLang="en-US"/>
          </a:p>
        </p:txBody>
      </p:sp>
    </p:spTree>
    <p:extLst>
      <p:ext uri="{BB962C8B-B14F-4D97-AF65-F5344CB8AC3E}">
        <p14:creationId xmlns:p14="http://schemas.microsoft.com/office/powerpoint/2010/main" val="424341274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matchingName="1_Title and Content" preserve="1" userDrawn="1">
  <p:cSld name="1_Title and Content">
    <p:spTree>
      <p:nvGrpSpPr>
        <p:cNvPr id="1" name="Shape 26"/>
        <p:cNvGrpSpPr/>
        <p:nvPr/>
      </p:nvGrpSpPr>
      <p:grpSpPr>
        <a:xfrm>
          <a:off x="0" y="0"/>
          <a:ext cx="0" cy="0"/>
          <a:chOff x="0" y="0"/>
          <a:chExt cx="0" cy="0"/>
        </a:xfrm>
      </p:grpSpPr>
      <p:sp>
        <p:nvSpPr>
          <p:cNvPr id="30" name="Google Shape;30;p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fld id="{97561B3B-9BA6-4C4D-8B30-45AEED0A188D}" type="datetimeFigureOut">
              <a:rPr lang="en-US" smtClean="0"/>
              <a:t>5/18/2025</a:t>
            </a:fld>
            <a:endParaRPr lang="en-US"/>
          </a:p>
        </p:txBody>
      </p:sp>
      <p:sp>
        <p:nvSpPr>
          <p:cNvPr id="31" name="Google Shape;31;p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lang="en-US"/>
          </a:p>
        </p:txBody>
      </p:sp>
      <p:sp>
        <p:nvSpPr>
          <p:cNvPr id="32" name="Google Shape;32;p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4DADA5AD-FBF5-4393-A73C-EEA18769A2C6}" type="slidenum">
              <a:rPr lang="en-US" smtClean="0"/>
              <a:t>‹#›</a:t>
            </a:fld>
            <a:endParaRPr lang="en-US"/>
          </a:p>
        </p:txBody>
      </p:sp>
    </p:spTree>
    <p:extLst>
      <p:ext uri="{BB962C8B-B14F-4D97-AF65-F5344CB8AC3E}">
        <p14:creationId xmlns:p14="http://schemas.microsoft.com/office/powerpoint/2010/main" val="388936222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matchingName="2_Title and Content" preserve="1" userDrawn="1">
  <p:cSld name="2_Title and Content">
    <p:spTree>
      <p:nvGrpSpPr>
        <p:cNvPr id="1" name="Shape 33"/>
        <p:cNvGrpSpPr/>
        <p:nvPr/>
      </p:nvGrpSpPr>
      <p:grpSpPr>
        <a:xfrm>
          <a:off x="0" y="0"/>
          <a:ext cx="0" cy="0"/>
          <a:chOff x="0" y="0"/>
          <a:chExt cx="0" cy="0"/>
        </a:xfrm>
      </p:grpSpPr>
      <p:sp>
        <p:nvSpPr>
          <p:cNvPr id="37" name="Google Shape;37;p1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fld id="{97561B3B-9BA6-4C4D-8B30-45AEED0A188D}" type="datetimeFigureOut">
              <a:rPr lang="en-US" smtClean="0"/>
              <a:t>5/18/2025</a:t>
            </a:fld>
            <a:endParaRPr lang="en-US"/>
          </a:p>
        </p:txBody>
      </p:sp>
      <p:sp>
        <p:nvSpPr>
          <p:cNvPr id="38" name="Google Shape;38;p1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lang="en-US"/>
          </a:p>
        </p:txBody>
      </p:sp>
      <p:sp>
        <p:nvSpPr>
          <p:cNvPr id="39" name="Google Shape;39;p1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4DADA5AD-FBF5-4393-A73C-EEA18769A2C6}" type="slidenum">
              <a:rPr lang="en-US" smtClean="0"/>
              <a:t>‹#›</a:t>
            </a:fld>
            <a:endParaRPr lang="en-US"/>
          </a:p>
        </p:txBody>
      </p:sp>
    </p:spTree>
    <p:extLst>
      <p:ext uri="{BB962C8B-B14F-4D97-AF65-F5344CB8AC3E}">
        <p14:creationId xmlns:p14="http://schemas.microsoft.com/office/powerpoint/2010/main" val="138242190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matchingName="Comparison" preserve="1" userDrawn="1">
  <p:cSld name="Comparison">
    <p:spTree>
      <p:nvGrpSpPr>
        <p:cNvPr id="1" name="Shape 40"/>
        <p:cNvGrpSpPr/>
        <p:nvPr/>
      </p:nvGrpSpPr>
      <p:grpSpPr>
        <a:xfrm>
          <a:off x="0" y="0"/>
          <a:ext cx="0" cy="0"/>
          <a:chOff x="0" y="0"/>
          <a:chExt cx="0" cy="0"/>
        </a:xfrm>
      </p:grpSpPr>
      <p:sp>
        <p:nvSpPr>
          <p:cNvPr id="46" name="Google Shape;46;p1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fld id="{97561B3B-9BA6-4C4D-8B30-45AEED0A188D}" type="datetimeFigureOut">
              <a:rPr lang="en-US" smtClean="0"/>
              <a:t>5/18/2025</a:t>
            </a:fld>
            <a:endParaRPr lang="en-US"/>
          </a:p>
        </p:txBody>
      </p:sp>
      <p:sp>
        <p:nvSpPr>
          <p:cNvPr id="47" name="Google Shape;47;p1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lang="en-US"/>
          </a:p>
        </p:txBody>
      </p:sp>
      <p:sp>
        <p:nvSpPr>
          <p:cNvPr id="48" name="Google Shape;48;p1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4DADA5AD-FBF5-4393-A73C-EEA18769A2C6}" type="slidenum">
              <a:rPr lang="en-US" smtClean="0"/>
              <a:t>‹#›</a:t>
            </a:fld>
            <a:endParaRPr lang="en-US"/>
          </a:p>
        </p:txBody>
      </p:sp>
      <p:sp>
        <p:nvSpPr>
          <p:cNvPr id="11" name="Oval 10">
            <a:extLst>
              <a:ext uri="{FF2B5EF4-FFF2-40B4-BE49-F238E27FC236}">
                <a16:creationId xmlns:a16="http://schemas.microsoft.com/office/drawing/2014/main" id="{20C92834-F07F-4579-8623-1CF3469E4D08}"/>
              </a:ext>
            </a:extLst>
          </p:cNvPr>
          <p:cNvSpPr/>
          <p:nvPr userDrawn="1"/>
        </p:nvSpPr>
        <p:spPr>
          <a:xfrm>
            <a:off x="10907349" y="154887"/>
            <a:ext cx="1284651" cy="1284651"/>
          </a:xfrm>
          <a:prstGeom prst="ellipse">
            <a:avLst/>
          </a:prstGeom>
          <a:solidFill>
            <a:srgbClr val="29AE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Tree>
    <p:extLst>
      <p:ext uri="{BB962C8B-B14F-4D97-AF65-F5344CB8AC3E}">
        <p14:creationId xmlns:p14="http://schemas.microsoft.com/office/powerpoint/2010/main" val="221141849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matchingName="Title and Content" preserve="1" userDrawn="1">
  <p:cSld name="Title and Content">
    <p:spTree>
      <p:nvGrpSpPr>
        <p:cNvPr id="1" name="Shape 19"/>
        <p:cNvGrpSpPr/>
        <p:nvPr/>
      </p:nvGrpSpPr>
      <p:grpSpPr>
        <a:xfrm>
          <a:off x="0" y="0"/>
          <a:ext cx="0" cy="0"/>
          <a:chOff x="0" y="0"/>
          <a:chExt cx="0" cy="0"/>
        </a:xfrm>
      </p:grpSpPr>
      <p:sp>
        <p:nvSpPr>
          <p:cNvPr id="24" name="Google Shape;24;p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lang="en-US"/>
          </a:p>
        </p:txBody>
      </p:sp>
      <p:sp>
        <p:nvSpPr>
          <p:cNvPr id="25" name="Google Shape;25;p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9306B73E-E889-4101-943F-C932486AC50A}" type="slidenum">
              <a:rPr lang="en-US" smtClean="0"/>
              <a:t>‹#›</a:t>
            </a:fld>
            <a:endParaRPr lang="en-US"/>
          </a:p>
        </p:txBody>
      </p:sp>
    </p:spTree>
    <p:extLst>
      <p:ext uri="{BB962C8B-B14F-4D97-AF65-F5344CB8AC3E}">
        <p14:creationId xmlns:p14="http://schemas.microsoft.com/office/powerpoint/2010/main" val="295208987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matchingName="1_Title and Content" preserve="1" userDrawn="1">
  <p:cSld name="3_Title and Content">
    <p:spTree>
      <p:nvGrpSpPr>
        <p:cNvPr id="1" name="Shape 26"/>
        <p:cNvGrpSpPr/>
        <p:nvPr/>
      </p:nvGrpSpPr>
      <p:grpSpPr>
        <a:xfrm>
          <a:off x="0" y="0"/>
          <a:ext cx="0" cy="0"/>
          <a:chOff x="0" y="0"/>
          <a:chExt cx="0" cy="0"/>
        </a:xfrm>
      </p:grpSpPr>
      <p:sp>
        <p:nvSpPr>
          <p:cNvPr id="30" name="Google Shape;30;p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fld id="{FE1C8935-5503-46B3-AA64-FDD06962785D}" type="datetimeFigureOut">
              <a:rPr lang="en-US" smtClean="0"/>
              <a:t>5/18/2025</a:t>
            </a:fld>
            <a:endParaRPr lang="en-US"/>
          </a:p>
        </p:txBody>
      </p:sp>
      <p:sp>
        <p:nvSpPr>
          <p:cNvPr id="31" name="Google Shape;31;p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lang="en-US"/>
          </a:p>
        </p:txBody>
      </p:sp>
      <p:sp>
        <p:nvSpPr>
          <p:cNvPr id="32" name="Google Shape;32;p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9306B73E-E889-4101-943F-C932486AC50A}" type="slidenum">
              <a:rPr lang="en-US" smtClean="0"/>
              <a:t>‹#›</a:t>
            </a:fld>
            <a:endParaRPr lang="en-US"/>
          </a:p>
        </p:txBody>
      </p:sp>
    </p:spTree>
    <p:extLst>
      <p:ext uri="{BB962C8B-B14F-4D97-AF65-F5344CB8AC3E}">
        <p14:creationId xmlns:p14="http://schemas.microsoft.com/office/powerpoint/2010/main" val="383149558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matchingName="1_Title and Content" preserve="1" userDrawn="1">
  <p:cSld name="3_Title and Content">
    <p:spTree>
      <p:nvGrpSpPr>
        <p:cNvPr id="1" name="Shape 26"/>
        <p:cNvGrpSpPr/>
        <p:nvPr/>
      </p:nvGrpSpPr>
      <p:grpSpPr>
        <a:xfrm>
          <a:off x="0" y="0"/>
          <a:ext cx="0" cy="0"/>
          <a:chOff x="0" y="0"/>
          <a:chExt cx="0" cy="0"/>
        </a:xfrm>
      </p:grpSpPr>
    </p:spTree>
    <p:extLst>
      <p:ext uri="{BB962C8B-B14F-4D97-AF65-F5344CB8AC3E}">
        <p14:creationId xmlns:p14="http://schemas.microsoft.com/office/powerpoint/2010/main" val="380180145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matchingName="2_Title and Content" preserve="1" userDrawn="1">
  <p:cSld name="3_Title and Content">
    <p:spTree>
      <p:nvGrpSpPr>
        <p:cNvPr id="1" name="Shape 33"/>
        <p:cNvGrpSpPr/>
        <p:nvPr/>
      </p:nvGrpSpPr>
      <p:grpSpPr>
        <a:xfrm>
          <a:off x="0" y="0"/>
          <a:ext cx="0" cy="0"/>
          <a:chOff x="0" y="0"/>
          <a:chExt cx="0" cy="0"/>
        </a:xfrm>
      </p:grpSpPr>
      <p:sp>
        <p:nvSpPr>
          <p:cNvPr id="37" name="Google Shape;37;p1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fld id="{FE1C8935-5503-46B3-AA64-FDD06962785D}" type="datetimeFigureOut">
              <a:rPr lang="en-US" smtClean="0"/>
              <a:t>5/18/2025</a:t>
            </a:fld>
            <a:endParaRPr lang="en-US"/>
          </a:p>
        </p:txBody>
      </p:sp>
      <p:sp>
        <p:nvSpPr>
          <p:cNvPr id="38" name="Google Shape;38;p1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lang="en-US"/>
          </a:p>
        </p:txBody>
      </p:sp>
      <p:sp>
        <p:nvSpPr>
          <p:cNvPr id="39" name="Google Shape;39;p1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9306B73E-E889-4101-943F-C932486AC50A}" type="slidenum">
              <a:rPr lang="en-US" smtClean="0"/>
              <a:t>‹#›</a:t>
            </a:fld>
            <a:endParaRPr lang="en-US"/>
          </a:p>
        </p:txBody>
      </p:sp>
    </p:spTree>
    <p:extLst>
      <p:ext uri="{BB962C8B-B14F-4D97-AF65-F5344CB8AC3E}">
        <p14:creationId xmlns:p14="http://schemas.microsoft.com/office/powerpoint/2010/main" val="153428324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matchingName="Title Slide" userDrawn="1">
  <p:cSld name="Title Slide">
    <p:spTree>
      <p:nvGrpSpPr>
        <p:cNvPr id="1" name="Shape 11"/>
        <p:cNvGrpSpPr/>
        <p:nvPr/>
      </p:nvGrpSpPr>
      <p:grpSpPr>
        <a:xfrm>
          <a:off x="0" y="0"/>
          <a:ext cx="0" cy="0"/>
          <a:chOff x="0" y="0"/>
          <a:chExt cx="0" cy="0"/>
        </a:xfrm>
      </p:grpSpPr>
      <p:sp>
        <p:nvSpPr>
          <p:cNvPr id="15" name="Google Shape;15;p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fld id="{C354FBDB-570B-47DF-96E0-31EC931D5420}" type="datetimeFigureOut">
              <a:rPr lang="en-US" smtClean="0"/>
              <a:t>5/18/2025</a:t>
            </a:fld>
            <a:endParaRPr lang="en-US"/>
          </a:p>
        </p:txBody>
      </p:sp>
      <p:sp>
        <p:nvSpPr>
          <p:cNvPr id="16" name="Google Shape;16;p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lang="en-US"/>
          </a:p>
        </p:txBody>
      </p:sp>
      <p:sp>
        <p:nvSpPr>
          <p:cNvPr id="17" name="Google Shape;17;p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7FA4BBA6-1016-4661-98DC-FB176A95F2CF}" type="slidenum">
              <a:rPr lang="en-US" smtClean="0"/>
              <a:t>‹#›</a:t>
            </a:fld>
            <a:endParaRPr lang="en-US"/>
          </a:p>
        </p:txBody>
      </p:sp>
      <p:sp>
        <p:nvSpPr>
          <p:cNvPr id="18" name="Google Shape;18;p7"/>
          <p:cNvSpPr/>
          <p:nvPr/>
        </p:nvSpPr>
        <p:spPr>
          <a:xfrm>
            <a:off x="2629361" y="1930595"/>
            <a:ext cx="852022" cy="852022"/>
          </a:xfrm>
          <a:prstGeom prst="ellipse">
            <a:avLst/>
          </a:prstGeom>
          <a:solidFill>
            <a:srgbClr val="FEE599"/>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sp>
        <p:nvSpPr>
          <p:cNvPr id="2" name="Oval 1">
            <a:extLst>
              <a:ext uri="{FF2B5EF4-FFF2-40B4-BE49-F238E27FC236}">
                <a16:creationId xmlns:a16="http://schemas.microsoft.com/office/drawing/2014/main" id="{2C4CEE7A-CDA2-43A3-8345-F0F170370B1F}"/>
              </a:ext>
            </a:extLst>
          </p:cNvPr>
          <p:cNvSpPr/>
          <p:nvPr userDrawn="1"/>
        </p:nvSpPr>
        <p:spPr>
          <a:xfrm>
            <a:off x="10985862" y="91439"/>
            <a:ext cx="1423852" cy="1332412"/>
          </a:xfrm>
          <a:prstGeom prst="ellipse">
            <a:avLst/>
          </a:prstGeom>
          <a:solidFill>
            <a:srgbClr val="29AE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61748019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82D43E7A-2ECD-0311-FA89-43B676DB7633}"/>
              </a:ext>
            </a:extLst>
          </p:cNvPr>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2907CEAC-DD1A-2FAC-B529-DA682FAC4EED}"/>
              </a:ext>
            </a:extLst>
          </p:cNvPr>
          <p:cNvSpPr>
            <a:spLocks noGrp="1"/>
          </p:cNvSpPr>
          <p:nvPr>
            <p:ph idx="1"/>
          </p:nvPr>
        </p:nvSpPr>
        <p:spPr>
          <a:xfrm>
            <a:off x="838200" y="1825625"/>
            <a:ext cx="10515600" cy="4351338"/>
          </a:xfrm>
          <a:prstGeom prst="rect">
            <a:avLst/>
          </a:prstGeo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6C271071-C2B3-847B-4D82-B9109C1A9F69}"/>
              </a:ext>
            </a:extLst>
          </p:cNvPr>
          <p:cNvSpPr>
            <a:spLocks noGrp="1"/>
          </p:cNvSpPr>
          <p:nvPr>
            <p:ph type="dt" sz="half" idx="10"/>
          </p:nvPr>
        </p:nvSpPr>
        <p:spPr>
          <a:xfrm>
            <a:off x="838200" y="6356350"/>
            <a:ext cx="2743200" cy="365125"/>
          </a:xfrm>
          <a:prstGeom prst="rect">
            <a:avLst/>
          </a:prstGeom>
        </p:spPr>
        <p:txBody>
          <a:bodyPr/>
          <a:lstStyle/>
          <a:p>
            <a:fld id="{3DFE48A3-FBB0-4D53-AD96-BBA31C39C62D}" type="datetimeFigureOut">
              <a:rPr lang="zh-CN" altLang="en-US" smtClean="0"/>
              <a:t>2025/5/18</a:t>
            </a:fld>
            <a:endParaRPr lang="zh-CN" altLang="en-US"/>
          </a:p>
        </p:txBody>
      </p:sp>
      <p:sp>
        <p:nvSpPr>
          <p:cNvPr id="5" name="页脚占位符 4">
            <a:extLst>
              <a:ext uri="{FF2B5EF4-FFF2-40B4-BE49-F238E27FC236}">
                <a16:creationId xmlns:a16="http://schemas.microsoft.com/office/drawing/2014/main" id="{C8D655E2-6FE4-366D-B391-675C9DC0F48A}"/>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a:extLst>
              <a:ext uri="{FF2B5EF4-FFF2-40B4-BE49-F238E27FC236}">
                <a16:creationId xmlns:a16="http://schemas.microsoft.com/office/drawing/2014/main" id="{778A218D-9DF4-2948-83E4-8FC7CBD6C1DF}"/>
              </a:ext>
            </a:extLst>
          </p:cNvPr>
          <p:cNvSpPr>
            <a:spLocks noGrp="1"/>
          </p:cNvSpPr>
          <p:nvPr>
            <p:ph type="sldNum" sz="quarter" idx="12"/>
          </p:nvPr>
        </p:nvSpPr>
        <p:spPr>
          <a:xfrm>
            <a:off x="8610600" y="6356350"/>
            <a:ext cx="2743200" cy="365125"/>
          </a:xfrm>
          <a:prstGeom prst="rect">
            <a:avLst/>
          </a:prstGeom>
        </p:spPr>
        <p:txBody>
          <a:bodyPr/>
          <a:lstStyle/>
          <a:p>
            <a:fld id="{1DB713A8-A7D8-4655-9856-7687D49ACF6C}" type="slidenum">
              <a:rPr lang="zh-CN" altLang="en-US" smtClean="0"/>
              <a:t>‹#›</a:t>
            </a:fld>
            <a:endParaRPr lang="zh-CN" altLang="en-US"/>
          </a:p>
        </p:txBody>
      </p:sp>
    </p:spTree>
    <p:extLst>
      <p:ext uri="{BB962C8B-B14F-4D97-AF65-F5344CB8AC3E}">
        <p14:creationId xmlns:p14="http://schemas.microsoft.com/office/powerpoint/2010/main" val="53683083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EFC8653D-1AAC-2A58-3ED8-18031A87F3CA}"/>
              </a:ext>
            </a:extLst>
          </p:cNvPr>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a:extLst>
              <a:ext uri="{FF2B5EF4-FFF2-40B4-BE49-F238E27FC236}">
                <a16:creationId xmlns:a16="http://schemas.microsoft.com/office/drawing/2014/main" id="{D16BD241-6A3A-4798-111F-BD0C76BD175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a:extLst>
              <a:ext uri="{FF2B5EF4-FFF2-40B4-BE49-F238E27FC236}">
                <a16:creationId xmlns:a16="http://schemas.microsoft.com/office/drawing/2014/main" id="{BC44FDC1-6AD3-B9C3-6DB1-1E5FEB550318}"/>
              </a:ext>
            </a:extLst>
          </p:cNvPr>
          <p:cNvSpPr>
            <a:spLocks noGrp="1"/>
          </p:cNvSpPr>
          <p:nvPr>
            <p:ph type="dt" sz="half" idx="10"/>
          </p:nvPr>
        </p:nvSpPr>
        <p:spPr>
          <a:xfrm>
            <a:off x="838200" y="6356350"/>
            <a:ext cx="2743200" cy="365125"/>
          </a:xfrm>
          <a:prstGeom prst="rect">
            <a:avLst/>
          </a:prstGeom>
        </p:spPr>
        <p:txBody>
          <a:bodyPr/>
          <a:lstStyle/>
          <a:p>
            <a:fld id="{3DFE48A3-FBB0-4D53-AD96-BBA31C39C62D}" type="datetimeFigureOut">
              <a:rPr lang="zh-CN" altLang="en-US" smtClean="0"/>
              <a:t>2025/5/18</a:t>
            </a:fld>
            <a:endParaRPr lang="zh-CN" altLang="en-US"/>
          </a:p>
        </p:txBody>
      </p:sp>
      <p:sp>
        <p:nvSpPr>
          <p:cNvPr id="5" name="页脚占位符 4">
            <a:extLst>
              <a:ext uri="{FF2B5EF4-FFF2-40B4-BE49-F238E27FC236}">
                <a16:creationId xmlns:a16="http://schemas.microsoft.com/office/drawing/2014/main" id="{A4461ED2-F9BA-2E5C-B97E-D81C5EA90260}"/>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a:extLst>
              <a:ext uri="{FF2B5EF4-FFF2-40B4-BE49-F238E27FC236}">
                <a16:creationId xmlns:a16="http://schemas.microsoft.com/office/drawing/2014/main" id="{A00F9390-D8D5-69BE-78AD-4A13A2D0813C}"/>
              </a:ext>
            </a:extLst>
          </p:cNvPr>
          <p:cNvSpPr>
            <a:spLocks noGrp="1"/>
          </p:cNvSpPr>
          <p:nvPr>
            <p:ph type="sldNum" sz="quarter" idx="12"/>
          </p:nvPr>
        </p:nvSpPr>
        <p:spPr>
          <a:xfrm>
            <a:off x="8610600" y="6356350"/>
            <a:ext cx="2743200" cy="365125"/>
          </a:xfrm>
          <a:prstGeom prst="rect">
            <a:avLst/>
          </a:prstGeom>
        </p:spPr>
        <p:txBody>
          <a:bodyPr/>
          <a:lstStyle/>
          <a:p>
            <a:fld id="{1DB713A8-A7D8-4655-9856-7687D49ACF6C}" type="slidenum">
              <a:rPr lang="zh-CN" altLang="en-US" smtClean="0"/>
              <a:t>‹#›</a:t>
            </a:fld>
            <a:endParaRPr lang="zh-CN" altLang="en-US"/>
          </a:p>
        </p:txBody>
      </p:sp>
    </p:spTree>
    <p:extLst>
      <p:ext uri="{BB962C8B-B14F-4D97-AF65-F5344CB8AC3E}">
        <p14:creationId xmlns:p14="http://schemas.microsoft.com/office/powerpoint/2010/main" val="354169265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82D43E7A-2ECD-0311-FA89-43B676DB7633}"/>
              </a:ext>
            </a:extLst>
          </p:cNvPr>
          <p:cNvSpPr>
            <a:spLocks noGrp="1"/>
          </p:cNvSpPr>
          <p:nvPr>
            <p:ph type="title"/>
          </p:nvPr>
        </p:nvSpPr>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2907CEAC-DD1A-2FAC-B529-DA682FAC4EED}"/>
              </a:ext>
            </a:extLst>
          </p:cNvPr>
          <p:cNvSpPr>
            <a:spLocks noGrp="1"/>
          </p:cNvSpPr>
          <p:nvPr>
            <p:ph idx="1"/>
          </p:nvPr>
        </p:nvSpPr>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6C271071-C2B3-847B-4D82-B9109C1A9F69}"/>
              </a:ext>
            </a:extLst>
          </p:cNvPr>
          <p:cNvSpPr>
            <a:spLocks noGrp="1"/>
          </p:cNvSpPr>
          <p:nvPr>
            <p:ph type="dt" sz="half" idx="10"/>
          </p:nvPr>
        </p:nvSpPr>
        <p:spPr>
          <a:xfrm>
            <a:off x="838200" y="6356350"/>
            <a:ext cx="2743200" cy="365125"/>
          </a:xfrm>
          <a:prstGeom prst="rect">
            <a:avLst/>
          </a:prstGeom>
        </p:spPr>
        <p:txBody>
          <a:bodyPr/>
          <a:lstStyle/>
          <a:p>
            <a:fld id="{3DFE48A3-FBB0-4D53-AD96-BBA31C39C62D}" type="datetimeFigureOut">
              <a:rPr lang="zh-CN" altLang="en-US" smtClean="0"/>
              <a:t>2025/5/18</a:t>
            </a:fld>
            <a:endParaRPr lang="zh-CN" altLang="en-US"/>
          </a:p>
        </p:txBody>
      </p:sp>
      <p:sp>
        <p:nvSpPr>
          <p:cNvPr id="5" name="页脚占位符 4">
            <a:extLst>
              <a:ext uri="{FF2B5EF4-FFF2-40B4-BE49-F238E27FC236}">
                <a16:creationId xmlns:a16="http://schemas.microsoft.com/office/drawing/2014/main" id="{C8D655E2-6FE4-366D-B391-675C9DC0F48A}"/>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a:extLst>
              <a:ext uri="{FF2B5EF4-FFF2-40B4-BE49-F238E27FC236}">
                <a16:creationId xmlns:a16="http://schemas.microsoft.com/office/drawing/2014/main" id="{778A218D-9DF4-2948-83E4-8FC7CBD6C1DF}"/>
              </a:ext>
            </a:extLst>
          </p:cNvPr>
          <p:cNvSpPr>
            <a:spLocks noGrp="1"/>
          </p:cNvSpPr>
          <p:nvPr>
            <p:ph type="sldNum" sz="quarter" idx="12"/>
          </p:nvPr>
        </p:nvSpPr>
        <p:spPr>
          <a:xfrm>
            <a:off x="8610600" y="6356350"/>
            <a:ext cx="2743200" cy="365125"/>
          </a:xfrm>
          <a:prstGeom prst="rect">
            <a:avLst/>
          </a:prstGeom>
        </p:spPr>
        <p:txBody>
          <a:bodyPr/>
          <a:lstStyle/>
          <a:p>
            <a:fld id="{1DB713A8-A7D8-4655-9856-7687D49ACF6C}" type="slidenum">
              <a:rPr lang="zh-CN" altLang="en-US" smtClean="0"/>
              <a:t>‹#›</a:t>
            </a:fld>
            <a:endParaRPr lang="zh-CN" altLang="en-US"/>
          </a:p>
        </p:txBody>
      </p:sp>
    </p:spTree>
    <p:extLst>
      <p:ext uri="{BB962C8B-B14F-4D97-AF65-F5344CB8AC3E}">
        <p14:creationId xmlns:p14="http://schemas.microsoft.com/office/powerpoint/2010/main" val="308716877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A4889154-3CEE-BCB0-278E-8BBFDE6D1811}"/>
              </a:ext>
            </a:extLst>
          </p:cNvPr>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a:extLst>
              <a:ext uri="{FF2B5EF4-FFF2-40B4-BE49-F238E27FC236}">
                <a16:creationId xmlns:a16="http://schemas.microsoft.com/office/drawing/2014/main" id="{B87BB737-98C0-1325-6699-66221D5C7BD6}"/>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4" name="日期占位符 3">
            <a:extLst>
              <a:ext uri="{FF2B5EF4-FFF2-40B4-BE49-F238E27FC236}">
                <a16:creationId xmlns:a16="http://schemas.microsoft.com/office/drawing/2014/main" id="{3DF4A89A-FF0B-1EB3-B5D2-4E3B73A29ED0}"/>
              </a:ext>
            </a:extLst>
          </p:cNvPr>
          <p:cNvSpPr>
            <a:spLocks noGrp="1"/>
          </p:cNvSpPr>
          <p:nvPr>
            <p:ph type="dt" sz="half" idx="10"/>
          </p:nvPr>
        </p:nvSpPr>
        <p:spPr>
          <a:xfrm>
            <a:off x="838200" y="6356350"/>
            <a:ext cx="2743200" cy="365125"/>
          </a:xfrm>
          <a:prstGeom prst="rect">
            <a:avLst/>
          </a:prstGeom>
        </p:spPr>
        <p:txBody>
          <a:bodyPr/>
          <a:lstStyle/>
          <a:p>
            <a:fld id="{3DFE48A3-FBB0-4D53-AD96-BBA31C39C62D}" type="datetimeFigureOut">
              <a:rPr lang="zh-CN" altLang="en-US" smtClean="0"/>
              <a:t>2025/5/18</a:t>
            </a:fld>
            <a:endParaRPr lang="zh-CN" altLang="en-US"/>
          </a:p>
        </p:txBody>
      </p:sp>
      <p:sp>
        <p:nvSpPr>
          <p:cNvPr id="5" name="页脚占位符 4">
            <a:extLst>
              <a:ext uri="{FF2B5EF4-FFF2-40B4-BE49-F238E27FC236}">
                <a16:creationId xmlns:a16="http://schemas.microsoft.com/office/drawing/2014/main" id="{8DE735F0-81C8-CBD2-4EBC-FF3BE8A8A749}"/>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a:extLst>
              <a:ext uri="{FF2B5EF4-FFF2-40B4-BE49-F238E27FC236}">
                <a16:creationId xmlns:a16="http://schemas.microsoft.com/office/drawing/2014/main" id="{EA9017BC-0C3F-ABCD-4FE7-97F5465CF769}"/>
              </a:ext>
            </a:extLst>
          </p:cNvPr>
          <p:cNvSpPr>
            <a:spLocks noGrp="1"/>
          </p:cNvSpPr>
          <p:nvPr>
            <p:ph type="sldNum" sz="quarter" idx="12"/>
          </p:nvPr>
        </p:nvSpPr>
        <p:spPr>
          <a:xfrm>
            <a:off x="8610600" y="6356350"/>
            <a:ext cx="2743200" cy="365125"/>
          </a:xfrm>
          <a:prstGeom prst="rect">
            <a:avLst/>
          </a:prstGeom>
        </p:spPr>
        <p:txBody>
          <a:bodyPr/>
          <a:lstStyle/>
          <a:p>
            <a:fld id="{1DB713A8-A7D8-4655-9856-7687D49ACF6C}" type="slidenum">
              <a:rPr lang="zh-CN" altLang="en-US" smtClean="0"/>
              <a:t>‹#›</a:t>
            </a:fld>
            <a:endParaRPr lang="zh-CN" altLang="en-US"/>
          </a:p>
        </p:txBody>
      </p:sp>
    </p:spTree>
    <p:extLst>
      <p:ext uri="{BB962C8B-B14F-4D97-AF65-F5344CB8AC3E}">
        <p14:creationId xmlns:p14="http://schemas.microsoft.com/office/powerpoint/2010/main" val="80668741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0B582C9C-6A91-82C2-5875-3EDD03A5011F}"/>
              </a:ext>
            </a:extLst>
          </p:cNvPr>
          <p:cNvSpPr>
            <a:spLocks noGrp="1"/>
          </p:cNvSpPr>
          <p:nvPr>
            <p:ph type="title"/>
          </p:nvPr>
        </p:nvSpPr>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468D0BE9-BD01-0389-6B9F-1A36B8BD574B}"/>
              </a:ext>
            </a:extLst>
          </p:cNvPr>
          <p:cNvSpPr>
            <a:spLocks noGrp="1"/>
          </p:cNvSpPr>
          <p:nvPr>
            <p:ph sz="half" idx="1"/>
          </p:nvPr>
        </p:nvSpPr>
        <p:spPr>
          <a:xfrm>
            <a:off x="838200" y="1825625"/>
            <a:ext cx="5181600" cy="435133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内容占位符 3">
            <a:extLst>
              <a:ext uri="{FF2B5EF4-FFF2-40B4-BE49-F238E27FC236}">
                <a16:creationId xmlns:a16="http://schemas.microsoft.com/office/drawing/2014/main" id="{21A4798F-3D42-45CE-93EA-1807567BC9F1}"/>
              </a:ext>
            </a:extLst>
          </p:cNvPr>
          <p:cNvSpPr>
            <a:spLocks noGrp="1"/>
          </p:cNvSpPr>
          <p:nvPr>
            <p:ph sz="half" idx="2"/>
          </p:nvPr>
        </p:nvSpPr>
        <p:spPr>
          <a:xfrm>
            <a:off x="6172200" y="1825625"/>
            <a:ext cx="5181600" cy="435133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日期占位符 4">
            <a:extLst>
              <a:ext uri="{FF2B5EF4-FFF2-40B4-BE49-F238E27FC236}">
                <a16:creationId xmlns:a16="http://schemas.microsoft.com/office/drawing/2014/main" id="{38602E7C-EF32-E013-D266-615F3CE25468}"/>
              </a:ext>
            </a:extLst>
          </p:cNvPr>
          <p:cNvSpPr>
            <a:spLocks noGrp="1"/>
          </p:cNvSpPr>
          <p:nvPr>
            <p:ph type="dt" sz="half" idx="10"/>
          </p:nvPr>
        </p:nvSpPr>
        <p:spPr>
          <a:xfrm>
            <a:off x="838200" y="6356350"/>
            <a:ext cx="2743200" cy="365125"/>
          </a:xfrm>
          <a:prstGeom prst="rect">
            <a:avLst/>
          </a:prstGeom>
        </p:spPr>
        <p:txBody>
          <a:bodyPr/>
          <a:lstStyle/>
          <a:p>
            <a:fld id="{3DFE48A3-FBB0-4D53-AD96-BBA31C39C62D}" type="datetimeFigureOut">
              <a:rPr lang="zh-CN" altLang="en-US" smtClean="0"/>
              <a:t>2025/5/18</a:t>
            </a:fld>
            <a:endParaRPr lang="zh-CN" altLang="en-US"/>
          </a:p>
        </p:txBody>
      </p:sp>
      <p:sp>
        <p:nvSpPr>
          <p:cNvPr id="6" name="页脚占位符 5">
            <a:extLst>
              <a:ext uri="{FF2B5EF4-FFF2-40B4-BE49-F238E27FC236}">
                <a16:creationId xmlns:a16="http://schemas.microsoft.com/office/drawing/2014/main" id="{4519819A-E46B-A265-39F9-AE62D8A5603F}"/>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7" name="灯片编号占位符 6">
            <a:extLst>
              <a:ext uri="{FF2B5EF4-FFF2-40B4-BE49-F238E27FC236}">
                <a16:creationId xmlns:a16="http://schemas.microsoft.com/office/drawing/2014/main" id="{EB59B5CB-07CD-B25A-713D-A330999374C8}"/>
              </a:ext>
            </a:extLst>
          </p:cNvPr>
          <p:cNvSpPr>
            <a:spLocks noGrp="1"/>
          </p:cNvSpPr>
          <p:nvPr>
            <p:ph type="sldNum" sz="quarter" idx="12"/>
          </p:nvPr>
        </p:nvSpPr>
        <p:spPr>
          <a:xfrm>
            <a:off x="8610600" y="6356350"/>
            <a:ext cx="2743200" cy="365125"/>
          </a:xfrm>
          <a:prstGeom prst="rect">
            <a:avLst/>
          </a:prstGeom>
        </p:spPr>
        <p:txBody>
          <a:bodyPr/>
          <a:lstStyle/>
          <a:p>
            <a:fld id="{1DB713A8-A7D8-4655-9856-7687D49ACF6C}" type="slidenum">
              <a:rPr lang="zh-CN" altLang="en-US" smtClean="0"/>
              <a:t>‹#›</a:t>
            </a:fld>
            <a:endParaRPr lang="zh-CN" altLang="en-US"/>
          </a:p>
        </p:txBody>
      </p:sp>
    </p:spTree>
    <p:extLst>
      <p:ext uri="{BB962C8B-B14F-4D97-AF65-F5344CB8AC3E}">
        <p14:creationId xmlns:p14="http://schemas.microsoft.com/office/powerpoint/2010/main" val="292502723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13E91590-807E-9FB2-93BC-DB5CC94FC582}"/>
              </a:ext>
            </a:extLst>
          </p:cNvPr>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a:extLst>
              <a:ext uri="{FF2B5EF4-FFF2-40B4-BE49-F238E27FC236}">
                <a16:creationId xmlns:a16="http://schemas.microsoft.com/office/drawing/2014/main" id="{85C6A7BF-3BFE-CCE7-C295-754777F7947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a:extLst>
              <a:ext uri="{FF2B5EF4-FFF2-40B4-BE49-F238E27FC236}">
                <a16:creationId xmlns:a16="http://schemas.microsoft.com/office/drawing/2014/main" id="{30061596-6169-23AC-B9EA-AFD704A783DD}"/>
              </a:ext>
            </a:extLst>
          </p:cNvPr>
          <p:cNvSpPr>
            <a:spLocks noGrp="1"/>
          </p:cNvSpPr>
          <p:nvPr>
            <p:ph sz="half" idx="2"/>
          </p:nvPr>
        </p:nvSpPr>
        <p:spPr>
          <a:xfrm>
            <a:off x="839788" y="2505075"/>
            <a:ext cx="5157787"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文本占位符 4">
            <a:extLst>
              <a:ext uri="{FF2B5EF4-FFF2-40B4-BE49-F238E27FC236}">
                <a16:creationId xmlns:a16="http://schemas.microsoft.com/office/drawing/2014/main" id="{2010E1EA-D636-C3CE-5F70-04E0923E59C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a:extLst>
              <a:ext uri="{FF2B5EF4-FFF2-40B4-BE49-F238E27FC236}">
                <a16:creationId xmlns:a16="http://schemas.microsoft.com/office/drawing/2014/main" id="{D2C54F5D-6AD9-6693-9015-5E02376802C3}"/>
              </a:ext>
            </a:extLst>
          </p:cNvPr>
          <p:cNvSpPr>
            <a:spLocks noGrp="1"/>
          </p:cNvSpPr>
          <p:nvPr>
            <p:ph sz="quarter" idx="4"/>
          </p:nvPr>
        </p:nvSpPr>
        <p:spPr>
          <a:xfrm>
            <a:off x="6172200" y="2505075"/>
            <a:ext cx="5183188"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7" name="日期占位符 6">
            <a:extLst>
              <a:ext uri="{FF2B5EF4-FFF2-40B4-BE49-F238E27FC236}">
                <a16:creationId xmlns:a16="http://schemas.microsoft.com/office/drawing/2014/main" id="{DA709FF9-DBC2-3B14-9CD9-2FF0448E2E26}"/>
              </a:ext>
            </a:extLst>
          </p:cNvPr>
          <p:cNvSpPr>
            <a:spLocks noGrp="1"/>
          </p:cNvSpPr>
          <p:nvPr>
            <p:ph type="dt" sz="half" idx="10"/>
          </p:nvPr>
        </p:nvSpPr>
        <p:spPr>
          <a:xfrm>
            <a:off x="838200" y="6356350"/>
            <a:ext cx="2743200" cy="365125"/>
          </a:xfrm>
          <a:prstGeom prst="rect">
            <a:avLst/>
          </a:prstGeom>
        </p:spPr>
        <p:txBody>
          <a:bodyPr/>
          <a:lstStyle/>
          <a:p>
            <a:fld id="{3DFE48A3-FBB0-4D53-AD96-BBA31C39C62D}" type="datetimeFigureOut">
              <a:rPr lang="zh-CN" altLang="en-US" smtClean="0"/>
              <a:t>2025/5/18</a:t>
            </a:fld>
            <a:endParaRPr lang="zh-CN" altLang="en-US"/>
          </a:p>
        </p:txBody>
      </p:sp>
      <p:sp>
        <p:nvSpPr>
          <p:cNvPr id="8" name="页脚占位符 7">
            <a:extLst>
              <a:ext uri="{FF2B5EF4-FFF2-40B4-BE49-F238E27FC236}">
                <a16:creationId xmlns:a16="http://schemas.microsoft.com/office/drawing/2014/main" id="{BB472B02-D717-F49F-B8E2-281EE4AF809F}"/>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9" name="灯片编号占位符 8">
            <a:extLst>
              <a:ext uri="{FF2B5EF4-FFF2-40B4-BE49-F238E27FC236}">
                <a16:creationId xmlns:a16="http://schemas.microsoft.com/office/drawing/2014/main" id="{3EE019EC-E0E3-48E5-B089-695AF1113C74}"/>
              </a:ext>
            </a:extLst>
          </p:cNvPr>
          <p:cNvSpPr>
            <a:spLocks noGrp="1"/>
          </p:cNvSpPr>
          <p:nvPr>
            <p:ph type="sldNum" sz="quarter" idx="12"/>
          </p:nvPr>
        </p:nvSpPr>
        <p:spPr>
          <a:xfrm>
            <a:off x="8610600" y="6356350"/>
            <a:ext cx="2743200" cy="365125"/>
          </a:xfrm>
          <a:prstGeom prst="rect">
            <a:avLst/>
          </a:prstGeom>
        </p:spPr>
        <p:txBody>
          <a:bodyPr/>
          <a:lstStyle/>
          <a:p>
            <a:fld id="{1DB713A8-A7D8-4655-9856-7687D49ACF6C}" type="slidenum">
              <a:rPr lang="zh-CN" altLang="en-US" smtClean="0"/>
              <a:t>‹#›</a:t>
            </a:fld>
            <a:endParaRPr lang="zh-CN" altLang="en-US"/>
          </a:p>
        </p:txBody>
      </p:sp>
    </p:spTree>
    <p:extLst>
      <p:ext uri="{BB962C8B-B14F-4D97-AF65-F5344CB8AC3E}">
        <p14:creationId xmlns:p14="http://schemas.microsoft.com/office/powerpoint/2010/main" val="84512219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178C049B-4035-8CF4-AE0A-D01DF1229CCF}"/>
              </a:ext>
            </a:extLst>
          </p:cNvPr>
          <p:cNvSpPr>
            <a:spLocks noGrp="1"/>
          </p:cNvSpPr>
          <p:nvPr>
            <p:ph type="title"/>
          </p:nvPr>
        </p:nvSpPr>
        <p:spPr/>
        <p:txBody>
          <a:bodyPr/>
          <a:lstStyle/>
          <a:p>
            <a:r>
              <a:rPr lang="zh-CN" altLang="en-US"/>
              <a:t>单击此处编辑母版标题样式</a:t>
            </a:r>
          </a:p>
        </p:txBody>
      </p:sp>
      <p:sp>
        <p:nvSpPr>
          <p:cNvPr id="3" name="日期占位符 2">
            <a:extLst>
              <a:ext uri="{FF2B5EF4-FFF2-40B4-BE49-F238E27FC236}">
                <a16:creationId xmlns:a16="http://schemas.microsoft.com/office/drawing/2014/main" id="{77542121-0C07-CFC2-1FA2-98737B88E576}"/>
              </a:ext>
            </a:extLst>
          </p:cNvPr>
          <p:cNvSpPr>
            <a:spLocks noGrp="1"/>
          </p:cNvSpPr>
          <p:nvPr>
            <p:ph type="dt" sz="half" idx="10"/>
          </p:nvPr>
        </p:nvSpPr>
        <p:spPr>
          <a:xfrm>
            <a:off x="838200" y="6356350"/>
            <a:ext cx="2743200" cy="365125"/>
          </a:xfrm>
          <a:prstGeom prst="rect">
            <a:avLst/>
          </a:prstGeom>
        </p:spPr>
        <p:txBody>
          <a:bodyPr/>
          <a:lstStyle/>
          <a:p>
            <a:fld id="{3DFE48A3-FBB0-4D53-AD96-BBA31C39C62D}" type="datetimeFigureOut">
              <a:rPr lang="zh-CN" altLang="en-US" smtClean="0"/>
              <a:t>2025/5/18</a:t>
            </a:fld>
            <a:endParaRPr lang="zh-CN" altLang="en-US"/>
          </a:p>
        </p:txBody>
      </p:sp>
      <p:sp>
        <p:nvSpPr>
          <p:cNvPr id="4" name="页脚占位符 3">
            <a:extLst>
              <a:ext uri="{FF2B5EF4-FFF2-40B4-BE49-F238E27FC236}">
                <a16:creationId xmlns:a16="http://schemas.microsoft.com/office/drawing/2014/main" id="{2DDC370A-8772-270E-AD98-4C1EBE69B048}"/>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5" name="灯片编号占位符 4">
            <a:extLst>
              <a:ext uri="{FF2B5EF4-FFF2-40B4-BE49-F238E27FC236}">
                <a16:creationId xmlns:a16="http://schemas.microsoft.com/office/drawing/2014/main" id="{7C3E068B-845C-5635-7997-8EE4E5E4D886}"/>
              </a:ext>
            </a:extLst>
          </p:cNvPr>
          <p:cNvSpPr>
            <a:spLocks noGrp="1"/>
          </p:cNvSpPr>
          <p:nvPr>
            <p:ph type="sldNum" sz="quarter" idx="12"/>
          </p:nvPr>
        </p:nvSpPr>
        <p:spPr>
          <a:xfrm>
            <a:off x="8610600" y="6356350"/>
            <a:ext cx="2743200" cy="365125"/>
          </a:xfrm>
          <a:prstGeom prst="rect">
            <a:avLst/>
          </a:prstGeom>
        </p:spPr>
        <p:txBody>
          <a:bodyPr/>
          <a:lstStyle/>
          <a:p>
            <a:fld id="{1DB713A8-A7D8-4655-9856-7687D49ACF6C}" type="slidenum">
              <a:rPr lang="zh-CN" altLang="en-US" smtClean="0"/>
              <a:t>‹#›</a:t>
            </a:fld>
            <a:endParaRPr lang="zh-CN" altLang="en-US"/>
          </a:p>
        </p:txBody>
      </p:sp>
    </p:spTree>
    <p:extLst>
      <p:ext uri="{BB962C8B-B14F-4D97-AF65-F5344CB8AC3E}">
        <p14:creationId xmlns:p14="http://schemas.microsoft.com/office/powerpoint/2010/main" val="305712551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id="{6B9DCB2F-0E63-43C6-1C15-5B69F167C5AD}"/>
              </a:ext>
            </a:extLst>
          </p:cNvPr>
          <p:cNvSpPr>
            <a:spLocks noGrp="1"/>
          </p:cNvSpPr>
          <p:nvPr>
            <p:ph type="dt" sz="half" idx="10"/>
          </p:nvPr>
        </p:nvSpPr>
        <p:spPr>
          <a:xfrm>
            <a:off x="838200" y="6356350"/>
            <a:ext cx="2743200" cy="365125"/>
          </a:xfrm>
          <a:prstGeom prst="rect">
            <a:avLst/>
          </a:prstGeom>
        </p:spPr>
        <p:txBody>
          <a:bodyPr/>
          <a:lstStyle/>
          <a:p>
            <a:fld id="{3DFE48A3-FBB0-4D53-AD96-BBA31C39C62D}" type="datetimeFigureOut">
              <a:rPr lang="zh-CN" altLang="en-US" smtClean="0"/>
              <a:t>2025/5/18</a:t>
            </a:fld>
            <a:endParaRPr lang="zh-CN" altLang="en-US"/>
          </a:p>
        </p:txBody>
      </p:sp>
      <p:sp>
        <p:nvSpPr>
          <p:cNvPr id="3" name="页脚占位符 2">
            <a:extLst>
              <a:ext uri="{FF2B5EF4-FFF2-40B4-BE49-F238E27FC236}">
                <a16:creationId xmlns:a16="http://schemas.microsoft.com/office/drawing/2014/main" id="{36F49A97-4B52-6698-29C9-2D5C833C9F36}"/>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4" name="灯片编号占位符 3">
            <a:extLst>
              <a:ext uri="{FF2B5EF4-FFF2-40B4-BE49-F238E27FC236}">
                <a16:creationId xmlns:a16="http://schemas.microsoft.com/office/drawing/2014/main" id="{EF99A02B-28DD-B88C-50F5-A74623BEF11A}"/>
              </a:ext>
            </a:extLst>
          </p:cNvPr>
          <p:cNvSpPr>
            <a:spLocks noGrp="1"/>
          </p:cNvSpPr>
          <p:nvPr>
            <p:ph type="sldNum" sz="quarter" idx="12"/>
          </p:nvPr>
        </p:nvSpPr>
        <p:spPr>
          <a:xfrm>
            <a:off x="8610600" y="6356350"/>
            <a:ext cx="2743200" cy="365125"/>
          </a:xfrm>
          <a:prstGeom prst="rect">
            <a:avLst/>
          </a:prstGeom>
        </p:spPr>
        <p:txBody>
          <a:bodyPr/>
          <a:lstStyle/>
          <a:p>
            <a:fld id="{1DB713A8-A7D8-4655-9856-7687D49ACF6C}" type="slidenum">
              <a:rPr lang="zh-CN" altLang="en-US" smtClean="0"/>
              <a:t>‹#›</a:t>
            </a:fld>
            <a:endParaRPr lang="zh-CN" altLang="en-US"/>
          </a:p>
        </p:txBody>
      </p:sp>
    </p:spTree>
    <p:extLst>
      <p:ext uri="{BB962C8B-B14F-4D97-AF65-F5344CB8AC3E}">
        <p14:creationId xmlns:p14="http://schemas.microsoft.com/office/powerpoint/2010/main" val="376565024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29A6B9CD-039A-CC8D-E0CB-FD28E7A45C6A}"/>
              </a:ext>
            </a:extLst>
          </p:cNvPr>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a:extLst>
              <a:ext uri="{FF2B5EF4-FFF2-40B4-BE49-F238E27FC236}">
                <a16:creationId xmlns:a16="http://schemas.microsoft.com/office/drawing/2014/main" id="{890893F2-6370-4A6A-690D-E337DE3DF1E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文本占位符 3">
            <a:extLst>
              <a:ext uri="{FF2B5EF4-FFF2-40B4-BE49-F238E27FC236}">
                <a16:creationId xmlns:a16="http://schemas.microsoft.com/office/drawing/2014/main" id="{CEF17896-3A86-5246-57EB-7459876B53F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a:extLst>
              <a:ext uri="{FF2B5EF4-FFF2-40B4-BE49-F238E27FC236}">
                <a16:creationId xmlns:a16="http://schemas.microsoft.com/office/drawing/2014/main" id="{489137CE-BA9F-AC6A-CEE9-C82603AD06B0}"/>
              </a:ext>
            </a:extLst>
          </p:cNvPr>
          <p:cNvSpPr>
            <a:spLocks noGrp="1"/>
          </p:cNvSpPr>
          <p:nvPr>
            <p:ph type="dt" sz="half" idx="10"/>
          </p:nvPr>
        </p:nvSpPr>
        <p:spPr>
          <a:xfrm>
            <a:off x="838200" y="6356350"/>
            <a:ext cx="2743200" cy="365125"/>
          </a:xfrm>
          <a:prstGeom prst="rect">
            <a:avLst/>
          </a:prstGeom>
        </p:spPr>
        <p:txBody>
          <a:bodyPr/>
          <a:lstStyle/>
          <a:p>
            <a:fld id="{3DFE48A3-FBB0-4D53-AD96-BBA31C39C62D}" type="datetimeFigureOut">
              <a:rPr lang="zh-CN" altLang="en-US" smtClean="0"/>
              <a:t>2025/5/18</a:t>
            </a:fld>
            <a:endParaRPr lang="zh-CN" altLang="en-US"/>
          </a:p>
        </p:txBody>
      </p:sp>
      <p:sp>
        <p:nvSpPr>
          <p:cNvPr id="6" name="页脚占位符 5">
            <a:extLst>
              <a:ext uri="{FF2B5EF4-FFF2-40B4-BE49-F238E27FC236}">
                <a16:creationId xmlns:a16="http://schemas.microsoft.com/office/drawing/2014/main" id="{5A8BCE36-605C-35F7-58EF-5E5E86D7DC5A}"/>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7" name="灯片编号占位符 6">
            <a:extLst>
              <a:ext uri="{FF2B5EF4-FFF2-40B4-BE49-F238E27FC236}">
                <a16:creationId xmlns:a16="http://schemas.microsoft.com/office/drawing/2014/main" id="{5897D35D-0690-A4F5-8EEC-BE1E893BEDE8}"/>
              </a:ext>
            </a:extLst>
          </p:cNvPr>
          <p:cNvSpPr>
            <a:spLocks noGrp="1"/>
          </p:cNvSpPr>
          <p:nvPr>
            <p:ph type="sldNum" sz="quarter" idx="12"/>
          </p:nvPr>
        </p:nvSpPr>
        <p:spPr>
          <a:xfrm>
            <a:off x="8610600" y="6356350"/>
            <a:ext cx="2743200" cy="365125"/>
          </a:xfrm>
          <a:prstGeom prst="rect">
            <a:avLst/>
          </a:prstGeom>
        </p:spPr>
        <p:txBody>
          <a:bodyPr/>
          <a:lstStyle/>
          <a:p>
            <a:fld id="{1DB713A8-A7D8-4655-9856-7687D49ACF6C}" type="slidenum">
              <a:rPr lang="zh-CN" altLang="en-US" smtClean="0"/>
              <a:t>‹#›</a:t>
            </a:fld>
            <a:endParaRPr lang="zh-CN" altLang="en-US"/>
          </a:p>
        </p:txBody>
      </p:sp>
    </p:spTree>
    <p:extLst>
      <p:ext uri="{BB962C8B-B14F-4D97-AF65-F5344CB8AC3E}">
        <p14:creationId xmlns:p14="http://schemas.microsoft.com/office/powerpoint/2010/main" val="422483618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F0A7A04F-C78E-2830-AE51-F9F6D568E9EA}"/>
              </a:ext>
            </a:extLst>
          </p:cNvPr>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a:extLst>
              <a:ext uri="{FF2B5EF4-FFF2-40B4-BE49-F238E27FC236}">
                <a16:creationId xmlns:a16="http://schemas.microsoft.com/office/drawing/2014/main" id="{A873ED9D-4D2F-B804-7EFC-226496BE8AF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a:extLst>
              <a:ext uri="{FF2B5EF4-FFF2-40B4-BE49-F238E27FC236}">
                <a16:creationId xmlns:a16="http://schemas.microsoft.com/office/drawing/2014/main" id="{7F41D5FE-6BC3-82E1-F126-DDA98E3F253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a:extLst>
              <a:ext uri="{FF2B5EF4-FFF2-40B4-BE49-F238E27FC236}">
                <a16:creationId xmlns:a16="http://schemas.microsoft.com/office/drawing/2014/main" id="{891E9A09-40DB-3C90-AE60-B6800C483A85}"/>
              </a:ext>
            </a:extLst>
          </p:cNvPr>
          <p:cNvSpPr>
            <a:spLocks noGrp="1"/>
          </p:cNvSpPr>
          <p:nvPr>
            <p:ph type="dt" sz="half" idx="10"/>
          </p:nvPr>
        </p:nvSpPr>
        <p:spPr>
          <a:xfrm>
            <a:off x="838200" y="6356350"/>
            <a:ext cx="2743200" cy="365125"/>
          </a:xfrm>
          <a:prstGeom prst="rect">
            <a:avLst/>
          </a:prstGeom>
        </p:spPr>
        <p:txBody>
          <a:bodyPr/>
          <a:lstStyle/>
          <a:p>
            <a:fld id="{3DFE48A3-FBB0-4D53-AD96-BBA31C39C62D}" type="datetimeFigureOut">
              <a:rPr lang="zh-CN" altLang="en-US" smtClean="0"/>
              <a:t>2025/5/18</a:t>
            </a:fld>
            <a:endParaRPr lang="zh-CN" altLang="en-US"/>
          </a:p>
        </p:txBody>
      </p:sp>
      <p:sp>
        <p:nvSpPr>
          <p:cNvPr id="6" name="页脚占位符 5">
            <a:extLst>
              <a:ext uri="{FF2B5EF4-FFF2-40B4-BE49-F238E27FC236}">
                <a16:creationId xmlns:a16="http://schemas.microsoft.com/office/drawing/2014/main" id="{99853511-BB64-0F50-6D73-ED9024EDCE5D}"/>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7" name="灯片编号占位符 6">
            <a:extLst>
              <a:ext uri="{FF2B5EF4-FFF2-40B4-BE49-F238E27FC236}">
                <a16:creationId xmlns:a16="http://schemas.microsoft.com/office/drawing/2014/main" id="{52C8C800-86D9-5425-7922-045146373956}"/>
              </a:ext>
            </a:extLst>
          </p:cNvPr>
          <p:cNvSpPr>
            <a:spLocks noGrp="1"/>
          </p:cNvSpPr>
          <p:nvPr>
            <p:ph type="sldNum" sz="quarter" idx="12"/>
          </p:nvPr>
        </p:nvSpPr>
        <p:spPr>
          <a:xfrm>
            <a:off x="8610600" y="6356350"/>
            <a:ext cx="2743200" cy="365125"/>
          </a:xfrm>
          <a:prstGeom prst="rect">
            <a:avLst/>
          </a:prstGeom>
        </p:spPr>
        <p:txBody>
          <a:bodyPr/>
          <a:lstStyle/>
          <a:p>
            <a:fld id="{1DB713A8-A7D8-4655-9856-7687D49ACF6C}" type="slidenum">
              <a:rPr lang="zh-CN" altLang="en-US" smtClean="0"/>
              <a:t>‹#›</a:t>
            </a:fld>
            <a:endParaRPr lang="zh-CN" altLang="en-US"/>
          </a:p>
        </p:txBody>
      </p:sp>
    </p:spTree>
    <p:extLst>
      <p:ext uri="{BB962C8B-B14F-4D97-AF65-F5344CB8AC3E}">
        <p14:creationId xmlns:p14="http://schemas.microsoft.com/office/powerpoint/2010/main" val="355775327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7781E655-0645-20F5-A282-5804D3EFF750}"/>
              </a:ext>
            </a:extLst>
          </p:cNvPr>
          <p:cNvSpPr>
            <a:spLocks noGrp="1"/>
          </p:cNvSpPr>
          <p:nvPr>
            <p:ph type="title"/>
          </p:nvPr>
        </p:nvSpPr>
        <p:spPr/>
        <p:txBody>
          <a:bodyPr/>
          <a:lstStyle/>
          <a:p>
            <a:r>
              <a:rPr lang="zh-CN" altLang="en-US"/>
              <a:t>单击此处编辑母版标题样式</a:t>
            </a:r>
          </a:p>
        </p:txBody>
      </p:sp>
      <p:sp>
        <p:nvSpPr>
          <p:cNvPr id="3" name="竖排文字占位符 2">
            <a:extLst>
              <a:ext uri="{FF2B5EF4-FFF2-40B4-BE49-F238E27FC236}">
                <a16:creationId xmlns:a16="http://schemas.microsoft.com/office/drawing/2014/main" id="{3A7A49EC-CC95-3534-2021-5D5AB581E314}"/>
              </a:ext>
            </a:extLst>
          </p:cNvPr>
          <p:cNvSpPr>
            <a:spLocks noGrp="1"/>
          </p:cNvSpPr>
          <p:nvPr>
            <p:ph type="body" orient="vert" idx="1"/>
          </p:nvPr>
        </p:nvSpPr>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D0EA78DC-6AB6-C391-6F14-39D6BCA7BCD9}"/>
              </a:ext>
            </a:extLst>
          </p:cNvPr>
          <p:cNvSpPr>
            <a:spLocks noGrp="1"/>
          </p:cNvSpPr>
          <p:nvPr>
            <p:ph type="dt" sz="half" idx="10"/>
          </p:nvPr>
        </p:nvSpPr>
        <p:spPr>
          <a:xfrm>
            <a:off x="838200" y="6356350"/>
            <a:ext cx="2743200" cy="365125"/>
          </a:xfrm>
          <a:prstGeom prst="rect">
            <a:avLst/>
          </a:prstGeom>
        </p:spPr>
        <p:txBody>
          <a:bodyPr/>
          <a:lstStyle/>
          <a:p>
            <a:fld id="{3DFE48A3-FBB0-4D53-AD96-BBA31C39C62D}" type="datetimeFigureOut">
              <a:rPr lang="zh-CN" altLang="en-US" smtClean="0"/>
              <a:t>2025/5/18</a:t>
            </a:fld>
            <a:endParaRPr lang="zh-CN" altLang="en-US"/>
          </a:p>
        </p:txBody>
      </p:sp>
      <p:sp>
        <p:nvSpPr>
          <p:cNvPr id="5" name="页脚占位符 4">
            <a:extLst>
              <a:ext uri="{FF2B5EF4-FFF2-40B4-BE49-F238E27FC236}">
                <a16:creationId xmlns:a16="http://schemas.microsoft.com/office/drawing/2014/main" id="{B11A2051-C9C3-1389-F8E6-643B44475FB8}"/>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a:extLst>
              <a:ext uri="{FF2B5EF4-FFF2-40B4-BE49-F238E27FC236}">
                <a16:creationId xmlns:a16="http://schemas.microsoft.com/office/drawing/2014/main" id="{4D682550-6AE2-72EF-646F-BC29645B9B1A}"/>
              </a:ext>
            </a:extLst>
          </p:cNvPr>
          <p:cNvSpPr>
            <a:spLocks noGrp="1"/>
          </p:cNvSpPr>
          <p:nvPr>
            <p:ph type="sldNum" sz="quarter" idx="12"/>
          </p:nvPr>
        </p:nvSpPr>
        <p:spPr>
          <a:xfrm>
            <a:off x="8610600" y="6356350"/>
            <a:ext cx="2743200" cy="365125"/>
          </a:xfrm>
          <a:prstGeom prst="rect">
            <a:avLst/>
          </a:prstGeom>
        </p:spPr>
        <p:txBody>
          <a:bodyPr/>
          <a:lstStyle/>
          <a:p>
            <a:fld id="{1DB713A8-A7D8-4655-9856-7687D49ACF6C}" type="slidenum">
              <a:rPr lang="zh-CN" altLang="en-US" smtClean="0"/>
              <a:t>‹#›</a:t>
            </a:fld>
            <a:endParaRPr lang="zh-CN" altLang="en-US"/>
          </a:p>
        </p:txBody>
      </p:sp>
    </p:spTree>
    <p:extLst>
      <p:ext uri="{BB962C8B-B14F-4D97-AF65-F5344CB8AC3E}">
        <p14:creationId xmlns:p14="http://schemas.microsoft.com/office/powerpoint/2010/main" val="347492003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A4889154-3CEE-BCB0-278E-8BBFDE6D1811}"/>
              </a:ext>
            </a:extLst>
          </p:cNvPr>
          <p:cNvSpPr>
            <a:spLocks noGrp="1"/>
          </p:cNvSpPr>
          <p:nvPr>
            <p:ph type="title"/>
          </p:nvPr>
        </p:nvSpPr>
        <p:spPr>
          <a:xfrm>
            <a:off x="831850" y="1709738"/>
            <a:ext cx="10515600" cy="2852737"/>
          </a:xfrm>
          <a:prstGeom prst="rect">
            <a:avLst/>
          </a:prstGeom>
        </p:spPr>
        <p:txBody>
          <a:bodyPr anchor="b"/>
          <a:lstStyle>
            <a:lvl1pPr>
              <a:defRPr sz="6000"/>
            </a:lvl1pPr>
          </a:lstStyle>
          <a:p>
            <a:r>
              <a:rPr lang="zh-CN" altLang="en-US"/>
              <a:t>单击此处编辑母版标题样式</a:t>
            </a:r>
          </a:p>
        </p:txBody>
      </p:sp>
      <p:sp>
        <p:nvSpPr>
          <p:cNvPr id="3" name="文本占位符 2">
            <a:extLst>
              <a:ext uri="{FF2B5EF4-FFF2-40B4-BE49-F238E27FC236}">
                <a16:creationId xmlns:a16="http://schemas.microsoft.com/office/drawing/2014/main" id="{B87BB737-98C0-1325-6699-66221D5C7BD6}"/>
              </a:ext>
            </a:extLst>
          </p:cNvPr>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4" name="日期占位符 3">
            <a:extLst>
              <a:ext uri="{FF2B5EF4-FFF2-40B4-BE49-F238E27FC236}">
                <a16:creationId xmlns:a16="http://schemas.microsoft.com/office/drawing/2014/main" id="{3DF4A89A-FF0B-1EB3-B5D2-4E3B73A29ED0}"/>
              </a:ext>
            </a:extLst>
          </p:cNvPr>
          <p:cNvSpPr>
            <a:spLocks noGrp="1"/>
          </p:cNvSpPr>
          <p:nvPr>
            <p:ph type="dt" sz="half" idx="10"/>
          </p:nvPr>
        </p:nvSpPr>
        <p:spPr>
          <a:xfrm>
            <a:off x="838200" y="6356350"/>
            <a:ext cx="2743200" cy="365125"/>
          </a:xfrm>
          <a:prstGeom prst="rect">
            <a:avLst/>
          </a:prstGeom>
        </p:spPr>
        <p:txBody>
          <a:bodyPr/>
          <a:lstStyle/>
          <a:p>
            <a:fld id="{3DFE48A3-FBB0-4D53-AD96-BBA31C39C62D}" type="datetimeFigureOut">
              <a:rPr lang="zh-CN" altLang="en-US" smtClean="0"/>
              <a:t>2025/5/18</a:t>
            </a:fld>
            <a:endParaRPr lang="zh-CN" altLang="en-US"/>
          </a:p>
        </p:txBody>
      </p:sp>
      <p:sp>
        <p:nvSpPr>
          <p:cNvPr id="5" name="页脚占位符 4">
            <a:extLst>
              <a:ext uri="{FF2B5EF4-FFF2-40B4-BE49-F238E27FC236}">
                <a16:creationId xmlns:a16="http://schemas.microsoft.com/office/drawing/2014/main" id="{8DE735F0-81C8-CBD2-4EBC-FF3BE8A8A749}"/>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a:extLst>
              <a:ext uri="{FF2B5EF4-FFF2-40B4-BE49-F238E27FC236}">
                <a16:creationId xmlns:a16="http://schemas.microsoft.com/office/drawing/2014/main" id="{EA9017BC-0C3F-ABCD-4FE7-97F5465CF769}"/>
              </a:ext>
            </a:extLst>
          </p:cNvPr>
          <p:cNvSpPr>
            <a:spLocks noGrp="1"/>
          </p:cNvSpPr>
          <p:nvPr>
            <p:ph type="sldNum" sz="quarter" idx="12"/>
          </p:nvPr>
        </p:nvSpPr>
        <p:spPr>
          <a:xfrm>
            <a:off x="8610600" y="6356350"/>
            <a:ext cx="2743200" cy="365125"/>
          </a:xfrm>
          <a:prstGeom prst="rect">
            <a:avLst/>
          </a:prstGeom>
        </p:spPr>
        <p:txBody>
          <a:bodyPr/>
          <a:lstStyle/>
          <a:p>
            <a:fld id="{1DB713A8-A7D8-4655-9856-7687D49ACF6C}" type="slidenum">
              <a:rPr lang="zh-CN" altLang="en-US" smtClean="0"/>
              <a:t>‹#›</a:t>
            </a:fld>
            <a:endParaRPr lang="zh-CN" altLang="en-US"/>
          </a:p>
        </p:txBody>
      </p:sp>
    </p:spTree>
    <p:extLst>
      <p:ext uri="{BB962C8B-B14F-4D97-AF65-F5344CB8AC3E}">
        <p14:creationId xmlns:p14="http://schemas.microsoft.com/office/powerpoint/2010/main" val="246579747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a:extLst>
              <a:ext uri="{FF2B5EF4-FFF2-40B4-BE49-F238E27FC236}">
                <a16:creationId xmlns:a16="http://schemas.microsoft.com/office/drawing/2014/main" id="{8F0B682B-2CED-8309-F8D3-9AD5F67E5AD4}"/>
              </a:ext>
            </a:extLst>
          </p:cNvPr>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a:extLst>
              <a:ext uri="{FF2B5EF4-FFF2-40B4-BE49-F238E27FC236}">
                <a16:creationId xmlns:a16="http://schemas.microsoft.com/office/drawing/2014/main" id="{1C331169-908A-8037-29FB-579E3DE94463}"/>
              </a:ext>
            </a:extLst>
          </p:cNvPr>
          <p:cNvSpPr>
            <a:spLocks noGrp="1"/>
          </p:cNvSpPr>
          <p:nvPr>
            <p:ph type="body" orient="vert" idx="1"/>
          </p:nvPr>
        </p:nvSpPr>
        <p:spPr>
          <a:xfrm>
            <a:off x="838200" y="365125"/>
            <a:ext cx="7734300" cy="5811838"/>
          </a:xfrm>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F00AB5B4-E318-C83D-7BDB-2F6AC03EF818}"/>
              </a:ext>
            </a:extLst>
          </p:cNvPr>
          <p:cNvSpPr>
            <a:spLocks noGrp="1"/>
          </p:cNvSpPr>
          <p:nvPr>
            <p:ph type="dt" sz="half" idx="10"/>
          </p:nvPr>
        </p:nvSpPr>
        <p:spPr>
          <a:xfrm>
            <a:off x="838200" y="6356350"/>
            <a:ext cx="2743200" cy="365125"/>
          </a:xfrm>
          <a:prstGeom prst="rect">
            <a:avLst/>
          </a:prstGeom>
        </p:spPr>
        <p:txBody>
          <a:bodyPr/>
          <a:lstStyle/>
          <a:p>
            <a:fld id="{3DFE48A3-FBB0-4D53-AD96-BBA31C39C62D}" type="datetimeFigureOut">
              <a:rPr lang="zh-CN" altLang="en-US" smtClean="0"/>
              <a:t>2025/5/18</a:t>
            </a:fld>
            <a:endParaRPr lang="zh-CN" altLang="en-US"/>
          </a:p>
        </p:txBody>
      </p:sp>
      <p:sp>
        <p:nvSpPr>
          <p:cNvPr id="5" name="页脚占位符 4">
            <a:extLst>
              <a:ext uri="{FF2B5EF4-FFF2-40B4-BE49-F238E27FC236}">
                <a16:creationId xmlns:a16="http://schemas.microsoft.com/office/drawing/2014/main" id="{79FF14A4-9183-3C5B-0030-4723822EF37E}"/>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a:extLst>
              <a:ext uri="{FF2B5EF4-FFF2-40B4-BE49-F238E27FC236}">
                <a16:creationId xmlns:a16="http://schemas.microsoft.com/office/drawing/2014/main" id="{67772AA5-3A5A-298E-6374-FAC381AFC353}"/>
              </a:ext>
            </a:extLst>
          </p:cNvPr>
          <p:cNvSpPr>
            <a:spLocks noGrp="1"/>
          </p:cNvSpPr>
          <p:nvPr>
            <p:ph type="sldNum" sz="quarter" idx="12"/>
          </p:nvPr>
        </p:nvSpPr>
        <p:spPr>
          <a:xfrm>
            <a:off x="8610600" y="6356350"/>
            <a:ext cx="2743200" cy="365125"/>
          </a:xfrm>
          <a:prstGeom prst="rect">
            <a:avLst/>
          </a:prstGeom>
        </p:spPr>
        <p:txBody>
          <a:bodyPr/>
          <a:lstStyle/>
          <a:p>
            <a:fld id="{1DB713A8-A7D8-4655-9856-7687D49ACF6C}" type="slidenum">
              <a:rPr lang="zh-CN" altLang="en-US" smtClean="0"/>
              <a:t>‹#›</a:t>
            </a:fld>
            <a:endParaRPr lang="zh-CN" altLang="en-US"/>
          </a:p>
        </p:txBody>
      </p:sp>
    </p:spTree>
    <p:extLst>
      <p:ext uri="{BB962C8B-B14F-4D97-AF65-F5344CB8AC3E}">
        <p14:creationId xmlns:p14="http://schemas.microsoft.com/office/powerpoint/2010/main" val="106852179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EFC8653D-1AAC-2A58-3ED8-18031A87F3CA}"/>
              </a:ext>
            </a:extLst>
          </p:cNvPr>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a:extLst>
              <a:ext uri="{FF2B5EF4-FFF2-40B4-BE49-F238E27FC236}">
                <a16:creationId xmlns:a16="http://schemas.microsoft.com/office/drawing/2014/main" id="{D16BD241-6A3A-4798-111F-BD0C76BD175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a:extLst>
              <a:ext uri="{FF2B5EF4-FFF2-40B4-BE49-F238E27FC236}">
                <a16:creationId xmlns:a16="http://schemas.microsoft.com/office/drawing/2014/main" id="{BC44FDC1-6AD3-B9C3-6DB1-1E5FEB550318}"/>
              </a:ext>
            </a:extLst>
          </p:cNvPr>
          <p:cNvSpPr>
            <a:spLocks noGrp="1"/>
          </p:cNvSpPr>
          <p:nvPr>
            <p:ph type="dt" sz="half" idx="10"/>
          </p:nvPr>
        </p:nvSpPr>
        <p:spPr>
          <a:xfrm>
            <a:off x="838200" y="6356350"/>
            <a:ext cx="2743200" cy="365125"/>
          </a:xfrm>
          <a:prstGeom prst="rect">
            <a:avLst/>
          </a:prstGeom>
        </p:spPr>
        <p:txBody>
          <a:bodyPr/>
          <a:lstStyle/>
          <a:p>
            <a:fld id="{3DFE48A3-FBB0-4D53-AD96-BBA31C39C62D}" type="datetimeFigureOut">
              <a:rPr lang="zh-CN" altLang="en-US" smtClean="0"/>
              <a:t>2025/5/18</a:t>
            </a:fld>
            <a:endParaRPr lang="zh-CN" altLang="en-US"/>
          </a:p>
        </p:txBody>
      </p:sp>
      <p:sp>
        <p:nvSpPr>
          <p:cNvPr id="5" name="页脚占位符 4">
            <a:extLst>
              <a:ext uri="{FF2B5EF4-FFF2-40B4-BE49-F238E27FC236}">
                <a16:creationId xmlns:a16="http://schemas.microsoft.com/office/drawing/2014/main" id="{A4461ED2-F9BA-2E5C-B97E-D81C5EA90260}"/>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a:extLst>
              <a:ext uri="{FF2B5EF4-FFF2-40B4-BE49-F238E27FC236}">
                <a16:creationId xmlns:a16="http://schemas.microsoft.com/office/drawing/2014/main" id="{A00F9390-D8D5-69BE-78AD-4A13A2D0813C}"/>
              </a:ext>
            </a:extLst>
          </p:cNvPr>
          <p:cNvSpPr>
            <a:spLocks noGrp="1"/>
          </p:cNvSpPr>
          <p:nvPr>
            <p:ph type="sldNum" sz="quarter" idx="12"/>
          </p:nvPr>
        </p:nvSpPr>
        <p:spPr>
          <a:xfrm>
            <a:off x="8610600" y="6356350"/>
            <a:ext cx="2743200" cy="365125"/>
          </a:xfrm>
          <a:prstGeom prst="rect">
            <a:avLst/>
          </a:prstGeom>
        </p:spPr>
        <p:txBody>
          <a:bodyPr/>
          <a:lstStyle/>
          <a:p>
            <a:fld id="{1DB713A8-A7D8-4655-9856-7687D49ACF6C}" type="slidenum">
              <a:rPr lang="zh-CN" altLang="en-US" smtClean="0"/>
              <a:t>‹#›</a:t>
            </a:fld>
            <a:endParaRPr lang="zh-CN" altLang="en-US"/>
          </a:p>
        </p:txBody>
      </p:sp>
    </p:spTree>
    <p:extLst>
      <p:ext uri="{BB962C8B-B14F-4D97-AF65-F5344CB8AC3E}">
        <p14:creationId xmlns:p14="http://schemas.microsoft.com/office/powerpoint/2010/main" val="59621080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82D43E7A-2ECD-0311-FA89-43B676DB7633}"/>
              </a:ext>
            </a:extLst>
          </p:cNvPr>
          <p:cNvSpPr>
            <a:spLocks noGrp="1"/>
          </p:cNvSpPr>
          <p:nvPr>
            <p:ph type="title"/>
          </p:nvPr>
        </p:nvSpPr>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2907CEAC-DD1A-2FAC-B529-DA682FAC4EED}"/>
              </a:ext>
            </a:extLst>
          </p:cNvPr>
          <p:cNvSpPr>
            <a:spLocks noGrp="1"/>
          </p:cNvSpPr>
          <p:nvPr>
            <p:ph idx="1"/>
          </p:nvPr>
        </p:nvSpPr>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6C271071-C2B3-847B-4D82-B9109C1A9F69}"/>
              </a:ext>
            </a:extLst>
          </p:cNvPr>
          <p:cNvSpPr>
            <a:spLocks noGrp="1"/>
          </p:cNvSpPr>
          <p:nvPr>
            <p:ph type="dt" sz="half" idx="10"/>
          </p:nvPr>
        </p:nvSpPr>
        <p:spPr>
          <a:xfrm>
            <a:off x="838200" y="6356350"/>
            <a:ext cx="2743200" cy="365125"/>
          </a:xfrm>
          <a:prstGeom prst="rect">
            <a:avLst/>
          </a:prstGeom>
        </p:spPr>
        <p:txBody>
          <a:bodyPr/>
          <a:lstStyle/>
          <a:p>
            <a:fld id="{3DFE48A3-FBB0-4D53-AD96-BBA31C39C62D}" type="datetimeFigureOut">
              <a:rPr lang="zh-CN" altLang="en-US" smtClean="0"/>
              <a:t>2025/5/18</a:t>
            </a:fld>
            <a:endParaRPr lang="zh-CN" altLang="en-US"/>
          </a:p>
        </p:txBody>
      </p:sp>
      <p:sp>
        <p:nvSpPr>
          <p:cNvPr id="5" name="页脚占位符 4">
            <a:extLst>
              <a:ext uri="{FF2B5EF4-FFF2-40B4-BE49-F238E27FC236}">
                <a16:creationId xmlns:a16="http://schemas.microsoft.com/office/drawing/2014/main" id="{C8D655E2-6FE4-366D-B391-675C9DC0F48A}"/>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a:extLst>
              <a:ext uri="{FF2B5EF4-FFF2-40B4-BE49-F238E27FC236}">
                <a16:creationId xmlns:a16="http://schemas.microsoft.com/office/drawing/2014/main" id="{778A218D-9DF4-2948-83E4-8FC7CBD6C1DF}"/>
              </a:ext>
            </a:extLst>
          </p:cNvPr>
          <p:cNvSpPr>
            <a:spLocks noGrp="1"/>
          </p:cNvSpPr>
          <p:nvPr>
            <p:ph type="sldNum" sz="quarter" idx="12"/>
          </p:nvPr>
        </p:nvSpPr>
        <p:spPr>
          <a:xfrm>
            <a:off x="8610600" y="6356350"/>
            <a:ext cx="2743200" cy="365125"/>
          </a:xfrm>
          <a:prstGeom prst="rect">
            <a:avLst/>
          </a:prstGeom>
        </p:spPr>
        <p:txBody>
          <a:bodyPr/>
          <a:lstStyle/>
          <a:p>
            <a:fld id="{1DB713A8-A7D8-4655-9856-7687D49ACF6C}" type="slidenum">
              <a:rPr lang="zh-CN" altLang="en-US" smtClean="0"/>
              <a:t>‹#›</a:t>
            </a:fld>
            <a:endParaRPr lang="zh-CN" altLang="en-US"/>
          </a:p>
        </p:txBody>
      </p:sp>
    </p:spTree>
    <p:extLst>
      <p:ext uri="{BB962C8B-B14F-4D97-AF65-F5344CB8AC3E}">
        <p14:creationId xmlns:p14="http://schemas.microsoft.com/office/powerpoint/2010/main" val="43798399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A4889154-3CEE-BCB0-278E-8BBFDE6D1811}"/>
              </a:ext>
            </a:extLst>
          </p:cNvPr>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a:extLst>
              <a:ext uri="{FF2B5EF4-FFF2-40B4-BE49-F238E27FC236}">
                <a16:creationId xmlns:a16="http://schemas.microsoft.com/office/drawing/2014/main" id="{B87BB737-98C0-1325-6699-66221D5C7BD6}"/>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4" name="日期占位符 3">
            <a:extLst>
              <a:ext uri="{FF2B5EF4-FFF2-40B4-BE49-F238E27FC236}">
                <a16:creationId xmlns:a16="http://schemas.microsoft.com/office/drawing/2014/main" id="{3DF4A89A-FF0B-1EB3-B5D2-4E3B73A29ED0}"/>
              </a:ext>
            </a:extLst>
          </p:cNvPr>
          <p:cNvSpPr>
            <a:spLocks noGrp="1"/>
          </p:cNvSpPr>
          <p:nvPr>
            <p:ph type="dt" sz="half" idx="10"/>
          </p:nvPr>
        </p:nvSpPr>
        <p:spPr>
          <a:xfrm>
            <a:off x="838200" y="6356350"/>
            <a:ext cx="2743200" cy="365125"/>
          </a:xfrm>
          <a:prstGeom prst="rect">
            <a:avLst/>
          </a:prstGeom>
        </p:spPr>
        <p:txBody>
          <a:bodyPr/>
          <a:lstStyle/>
          <a:p>
            <a:fld id="{3DFE48A3-FBB0-4D53-AD96-BBA31C39C62D}" type="datetimeFigureOut">
              <a:rPr lang="zh-CN" altLang="en-US" smtClean="0"/>
              <a:t>2025/5/18</a:t>
            </a:fld>
            <a:endParaRPr lang="zh-CN" altLang="en-US"/>
          </a:p>
        </p:txBody>
      </p:sp>
      <p:sp>
        <p:nvSpPr>
          <p:cNvPr id="5" name="页脚占位符 4">
            <a:extLst>
              <a:ext uri="{FF2B5EF4-FFF2-40B4-BE49-F238E27FC236}">
                <a16:creationId xmlns:a16="http://schemas.microsoft.com/office/drawing/2014/main" id="{8DE735F0-81C8-CBD2-4EBC-FF3BE8A8A749}"/>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a:extLst>
              <a:ext uri="{FF2B5EF4-FFF2-40B4-BE49-F238E27FC236}">
                <a16:creationId xmlns:a16="http://schemas.microsoft.com/office/drawing/2014/main" id="{EA9017BC-0C3F-ABCD-4FE7-97F5465CF769}"/>
              </a:ext>
            </a:extLst>
          </p:cNvPr>
          <p:cNvSpPr>
            <a:spLocks noGrp="1"/>
          </p:cNvSpPr>
          <p:nvPr>
            <p:ph type="sldNum" sz="quarter" idx="12"/>
          </p:nvPr>
        </p:nvSpPr>
        <p:spPr>
          <a:xfrm>
            <a:off x="8610600" y="6356350"/>
            <a:ext cx="2743200" cy="365125"/>
          </a:xfrm>
          <a:prstGeom prst="rect">
            <a:avLst/>
          </a:prstGeom>
        </p:spPr>
        <p:txBody>
          <a:bodyPr/>
          <a:lstStyle/>
          <a:p>
            <a:fld id="{1DB713A8-A7D8-4655-9856-7687D49ACF6C}" type="slidenum">
              <a:rPr lang="zh-CN" altLang="en-US" smtClean="0"/>
              <a:t>‹#›</a:t>
            </a:fld>
            <a:endParaRPr lang="zh-CN" altLang="en-US"/>
          </a:p>
        </p:txBody>
      </p:sp>
    </p:spTree>
    <p:extLst>
      <p:ext uri="{BB962C8B-B14F-4D97-AF65-F5344CB8AC3E}">
        <p14:creationId xmlns:p14="http://schemas.microsoft.com/office/powerpoint/2010/main" val="3303438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0B582C9C-6A91-82C2-5875-3EDD03A5011F}"/>
              </a:ext>
            </a:extLst>
          </p:cNvPr>
          <p:cNvSpPr>
            <a:spLocks noGrp="1"/>
          </p:cNvSpPr>
          <p:nvPr>
            <p:ph type="title"/>
          </p:nvPr>
        </p:nvSpPr>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468D0BE9-BD01-0389-6B9F-1A36B8BD574B}"/>
              </a:ext>
            </a:extLst>
          </p:cNvPr>
          <p:cNvSpPr>
            <a:spLocks noGrp="1"/>
          </p:cNvSpPr>
          <p:nvPr>
            <p:ph sz="half" idx="1"/>
          </p:nvPr>
        </p:nvSpPr>
        <p:spPr>
          <a:xfrm>
            <a:off x="838200" y="1825625"/>
            <a:ext cx="5181600" cy="435133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内容占位符 3">
            <a:extLst>
              <a:ext uri="{FF2B5EF4-FFF2-40B4-BE49-F238E27FC236}">
                <a16:creationId xmlns:a16="http://schemas.microsoft.com/office/drawing/2014/main" id="{21A4798F-3D42-45CE-93EA-1807567BC9F1}"/>
              </a:ext>
            </a:extLst>
          </p:cNvPr>
          <p:cNvSpPr>
            <a:spLocks noGrp="1"/>
          </p:cNvSpPr>
          <p:nvPr>
            <p:ph sz="half" idx="2"/>
          </p:nvPr>
        </p:nvSpPr>
        <p:spPr>
          <a:xfrm>
            <a:off x="6172200" y="1825625"/>
            <a:ext cx="5181600" cy="435133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日期占位符 4">
            <a:extLst>
              <a:ext uri="{FF2B5EF4-FFF2-40B4-BE49-F238E27FC236}">
                <a16:creationId xmlns:a16="http://schemas.microsoft.com/office/drawing/2014/main" id="{38602E7C-EF32-E013-D266-615F3CE25468}"/>
              </a:ext>
            </a:extLst>
          </p:cNvPr>
          <p:cNvSpPr>
            <a:spLocks noGrp="1"/>
          </p:cNvSpPr>
          <p:nvPr>
            <p:ph type="dt" sz="half" idx="10"/>
          </p:nvPr>
        </p:nvSpPr>
        <p:spPr>
          <a:xfrm>
            <a:off x="838200" y="6356350"/>
            <a:ext cx="2743200" cy="365125"/>
          </a:xfrm>
          <a:prstGeom prst="rect">
            <a:avLst/>
          </a:prstGeom>
        </p:spPr>
        <p:txBody>
          <a:bodyPr/>
          <a:lstStyle/>
          <a:p>
            <a:fld id="{3DFE48A3-FBB0-4D53-AD96-BBA31C39C62D}" type="datetimeFigureOut">
              <a:rPr lang="zh-CN" altLang="en-US" smtClean="0"/>
              <a:t>2025/5/18</a:t>
            </a:fld>
            <a:endParaRPr lang="zh-CN" altLang="en-US"/>
          </a:p>
        </p:txBody>
      </p:sp>
      <p:sp>
        <p:nvSpPr>
          <p:cNvPr id="6" name="页脚占位符 5">
            <a:extLst>
              <a:ext uri="{FF2B5EF4-FFF2-40B4-BE49-F238E27FC236}">
                <a16:creationId xmlns:a16="http://schemas.microsoft.com/office/drawing/2014/main" id="{4519819A-E46B-A265-39F9-AE62D8A5603F}"/>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7" name="灯片编号占位符 6">
            <a:extLst>
              <a:ext uri="{FF2B5EF4-FFF2-40B4-BE49-F238E27FC236}">
                <a16:creationId xmlns:a16="http://schemas.microsoft.com/office/drawing/2014/main" id="{EB59B5CB-07CD-B25A-713D-A330999374C8}"/>
              </a:ext>
            </a:extLst>
          </p:cNvPr>
          <p:cNvSpPr>
            <a:spLocks noGrp="1"/>
          </p:cNvSpPr>
          <p:nvPr>
            <p:ph type="sldNum" sz="quarter" idx="12"/>
          </p:nvPr>
        </p:nvSpPr>
        <p:spPr>
          <a:xfrm>
            <a:off x="8610600" y="6356350"/>
            <a:ext cx="2743200" cy="365125"/>
          </a:xfrm>
          <a:prstGeom prst="rect">
            <a:avLst/>
          </a:prstGeom>
        </p:spPr>
        <p:txBody>
          <a:bodyPr/>
          <a:lstStyle/>
          <a:p>
            <a:fld id="{1DB713A8-A7D8-4655-9856-7687D49ACF6C}" type="slidenum">
              <a:rPr lang="zh-CN" altLang="en-US" smtClean="0"/>
              <a:t>‹#›</a:t>
            </a:fld>
            <a:endParaRPr lang="zh-CN" altLang="en-US"/>
          </a:p>
        </p:txBody>
      </p:sp>
    </p:spTree>
    <p:extLst>
      <p:ext uri="{BB962C8B-B14F-4D97-AF65-F5344CB8AC3E}">
        <p14:creationId xmlns:p14="http://schemas.microsoft.com/office/powerpoint/2010/main" val="333634633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13E91590-807E-9FB2-93BC-DB5CC94FC582}"/>
              </a:ext>
            </a:extLst>
          </p:cNvPr>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a:extLst>
              <a:ext uri="{FF2B5EF4-FFF2-40B4-BE49-F238E27FC236}">
                <a16:creationId xmlns:a16="http://schemas.microsoft.com/office/drawing/2014/main" id="{85C6A7BF-3BFE-CCE7-C295-754777F7947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a:extLst>
              <a:ext uri="{FF2B5EF4-FFF2-40B4-BE49-F238E27FC236}">
                <a16:creationId xmlns:a16="http://schemas.microsoft.com/office/drawing/2014/main" id="{30061596-6169-23AC-B9EA-AFD704A783DD}"/>
              </a:ext>
            </a:extLst>
          </p:cNvPr>
          <p:cNvSpPr>
            <a:spLocks noGrp="1"/>
          </p:cNvSpPr>
          <p:nvPr>
            <p:ph sz="half" idx="2"/>
          </p:nvPr>
        </p:nvSpPr>
        <p:spPr>
          <a:xfrm>
            <a:off x="839788" y="2505075"/>
            <a:ext cx="5157787"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文本占位符 4">
            <a:extLst>
              <a:ext uri="{FF2B5EF4-FFF2-40B4-BE49-F238E27FC236}">
                <a16:creationId xmlns:a16="http://schemas.microsoft.com/office/drawing/2014/main" id="{2010E1EA-D636-C3CE-5F70-04E0923E59C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a:extLst>
              <a:ext uri="{FF2B5EF4-FFF2-40B4-BE49-F238E27FC236}">
                <a16:creationId xmlns:a16="http://schemas.microsoft.com/office/drawing/2014/main" id="{D2C54F5D-6AD9-6693-9015-5E02376802C3}"/>
              </a:ext>
            </a:extLst>
          </p:cNvPr>
          <p:cNvSpPr>
            <a:spLocks noGrp="1"/>
          </p:cNvSpPr>
          <p:nvPr>
            <p:ph sz="quarter" idx="4"/>
          </p:nvPr>
        </p:nvSpPr>
        <p:spPr>
          <a:xfrm>
            <a:off x="6172200" y="2505075"/>
            <a:ext cx="5183188"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7" name="日期占位符 6">
            <a:extLst>
              <a:ext uri="{FF2B5EF4-FFF2-40B4-BE49-F238E27FC236}">
                <a16:creationId xmlns:a16="http://schemas.microsoft.com/office/drawing/2014/main" id="{DA709FF9-DBC2-3B14-9CD9-2FF0448E2E26}"/>
              </a:ext>
            </a:extLst>
          </p:cNvPr>
          <p:cNvSpPr>
            <a:spLocks noGrp="1"/>
          </p:cNvSpPr>
          <p:nvPr>
            <p:ph type="dt" sz="half" idx="10"/>
          </p:nvPr>
        </p:nvSpPr>
        <p:spPr>
          <a:xfrm>
            <a:off x="838200" y="6356350"/>
            <a:ext cx="2743200" cy="365125"/>
          </a:xfrm>
          <a:prstGeom prst="rect">
            <a:avLst/>
          </a:prstGeom>
        </p:spPr>
        <p:txBody>
          <a:bodyPr/>
          <a:lstStyle/>
          <a:p>
            <a:fld id="{3DFE48A3-FBB0-4D53-AD96-BBA31C39C62D}" type="datetimeFigureOut">
              <a:rPr lang="zh-CN" altLang="en-US" smtClean="0"/>
              <a:t>2025/5/18</a:t>
            </a:fld>
            <a:endParaRPr lang="zh-CN" altLang="en-US"/>
          </a:p>
        </p:txBody>
      </p:sp>
      <p:sp>
        <p:nvSpPr>
          <p:cNvPr id="8" name="页脚占位符 7">
            <a:extLst>
              <a:ext uri="{FF2B5EF4-FFF2-40B4-BE49-F238E27FC236}">
                <a16:creationId xmlns:a16="http://schemas.microsoft.com/office/drawing/2014/main" id="{BB472B02-D717-F49F-B8E2-281EE4AF809F}"/>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9" name="灯片编号占位符 8">
            <a:extLst>
              <a:ext uri="{FF2B5EF4-FFF2-40B4-BE49-F238E27FC236}">
                <a16:creationId xmlns:a16="http://schemas.microsoft.com/office/drawing/2014/main" id="{3EE019EC-E0E3-48E5-B089-695AF1113C74}"/>
              </a:ext>
            </a:extLst>
          </p:cNvPr>
          <p:cNvSpPr>
            <a:spLocks noGrp="1"/>
          </p:cNvSpPr>
          <p:nvPr>
            <p:ph type="sldNum" sz="quarter" idx="12"/>
          </p:nvPr>
        </p:nvSpPr>
        <p:spPr>
          <a:xfrm>
            <a:off x="8610600" y="6356350"/>
            <a:ext cx="2743200" cy="365125"/>
          </a:xfrm>
          <a:prstGeom prst="rect">
            <a:avLst/>
          </a:prstGeom>
        </p:spPr>
        <p:txBody>
          <a:bodyPr/>
          <a:lstStyle/>
          <a:p>
            <a:fld id="{1DB713A8-A7D8-4655-9856-7687D49ACF6C}" type="slidenum">
              <a:rPr lang="zh-CN" altLang="en-US" smtClean="0"/>
              <a:t>‹#›</a:t>
            </a:fld>
            <a:endParaRPr lang="zh-CN" altLang="en-US"/>
          </a:p>
        </p:txBody>
      </p:sp>
    </p:spTree>
    <p:extLst>
      <p:ext uri="{BB962C8B-B14F-4D97-AF65-F5344CB8AC3E}">
        <p14:creationId xmlns:p14="http://schemas.microsoft.com/office/powerpoint/2010/main" val="184578118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3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178C049B-4035-8CF4-AE0A-D01DF1229CCF}"/>
              </a:ext>
            </a:extLst>
          </p:cNvPr>
          <p:cNvSpPr>
            <a:spLocks noGrp="1"/>
          </p:cNvSpPr>
          <p:nvPr>
            <p:ph type="title"/>
          </p:nvPr>
        </p:nvSpPr>
        <p:spPr/>
        <p:txBody>
          <a:bodyPr/>
          <a:lstStyle/>
          <a:p>
            <a:r>
              <a:rPr lang="zh-CN" altLang="en-US"/>
              <a:t>单击此处编辑母版标题样式</a:t>
            </a:r>
          </a:p>
        </p:txBody>
      </p:sp>
      <p:sp>
        <p:nvSpPr>
          <p:cNvPr id="3" name="日期占位符 2">
            <a:extLst>
              <a:ext uri="{FF2B5EF4-FFF2-40B4-BE49-F238E27FC236}">
                <a16:creationId xmlns:a16="http://schemas.microsoft.com/office/drawing/2014/main" id="{77542121-0C07-CFC2-1FA2-98737B88E576}"/>
              </a:ext>
            </a:extLst>
          </p:cNvPr>
          <p:cNvSpPr>
            <a:spLocks noGrp="1"/>
          </p:cNvSpPr>
          <p:nvPr>
            <p:ph type="dt" sz="half" idx="10"/>
          </p:nvPr>
        </p:nvSpPr>
        <p:spPr>
          <a:xfrm>
            <a:off x="838200" y="6356350"/>
            <a:ext cx="2743200" cy="365125"/>
          </a:xfrm>
          <a:prstGeom prst="rect">
            <a:avLst/>
          </a:prstGeom>
        </p:spPr>
        <p:txBody>
          <a:bodyPr/>
          <a:lstStyle/>
          <a:p>
            <a:fld id="{3DFE48A3-FBB0-4D53-AD96-BBA31C39C62D}" type="datetimeFigureOut">
              <a:rPr lang="zh-CN" altLang="en-US" smtClean="0"/>
              <a:t>2025/5/18</a:t>
            </a:fld>
            <a:endParaRPr lang="zh-CN" altLang="en-US"/>
          </a:p>
        </p:txBody>
      </p:sp>
      <p:sp>
        <p:nvSpPr>
          <p:cNvPr id="4" name="页脚占位符 3">
            <a:extLst>
              <a:ext uri="{FF2B5EF4-FFF2-40B4-BE49-F238E27FC236}">
                <a16:creationId xmlns:a16="http://schemas.microsoft.com/office/drawing/2014/main" id="{2DDC370A-8772-270E-AD98-4C1EBE69B048}"/>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5" name="灯片编号占位符 4">
            <a:extLst>
              <a:ext uri="{FF2B5EF4-FFF2-40B4-BE49-F238E27FC236}">
                <a16:creationId xmlns:a16="http://schemas.microsoft.com/office/drawing/2014/main" id="{7C3E068B-845C-5635-7997-8EE4E5E4D886}"/>
              </a:ext>
            </a:extLst>
          </p:cNvPr>
          <p:cNvSpPr>
            <a:spLocks noGrp="1"/>
          </p:cNvSpPr>
          <p:nvPr>
            <p:ph type="sldNum" sz="quarter" idx="12"/>
          </p:nvPr>
        </p:nvSpPr>
        <p:spPr>
          <a:xfrm>
            <a:off x="8610600" y="6356350"/>
            <a:ext cx="2743200" cy="365125"/>
          </a:xfrm>
          <a:prstGeom prst="rect">
            <a:avLst/>
          </a:prstGeom>
        </p:spPr>
        <p:txBody>
          <a:bodyPr/>
          <a:lstStyle/>
          <a:p>
            <a:fld id="{1DB713A8-A7D8-4655-9856-7687D49ACF6C}" type="slidenum">
              <a:rPr lang="zh-CN" altLang="en-US" smtClean="0"/>
              <a:t>‹#›</a:t>
            </a:fld>
            <a:endParaRPr lang="zh-CN" altLang="en-US"/>
          </a:p>
        </p:txBody>
      </p:sp>
    </p:spTree>
    <p:extLst>
      <p:ext uri="{BB962C8B-B14F-4D97-AF65-F5344CB8AC3E}">
        <p14:creationId xmlns:p14="http://schemas.microsoft.com/office/powerpoint/2010/main" val="152148488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3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id="{6B9DCB2F-0E63-43C6-1C15-5B69F167C5AD}"/>
              </a:ext>
            </a:extLst>
          </p:cNvPr>
          <p:cNvSpPr>
            <a:spLocks noGrp="1"/>
          </p:cNvSpPr>
          <p:nvPr>
            <p:ph type="dt" sz="half" idx="10"/>
          </p:nvPr>
        </p:nvSpPr>
        <p:spPr>
          <a:xfrm>
            <a:off x="838200" y="6356350"/>
            <a:ext cx="2743200" cy="365125"/>
          </a:xfrm>
          <a:prstGeom prst="rect">
            <a:avLst/>
          </a:prstGeom>
        </p:spPr>
        <p:txBody>
          <a:bodyPr/>
          <a:lstStyle/>
          <a:p>
            <a:fld id="{3DFE48A3-FBB0-4D53-AD96-BBA31C39C62D}" type="datetimeFigureOut">
              <a:rPr lang="zh-CN" altLang="en-US" smtClean="0"/>
              <a:t>2025/5/18</a:t>
            </a:fld>
            <a:endParaRPr lang="zh-CN" altLang="en-US"/>
          </a:p>
        </p:txBody>
      </p:sp>
      <p:sp>
        <p:nvSpPr>
          <p:cNvPr id="3" name="页脚占位符 2">
            <a:extLst>
              <a:ext uri="{FF2B5EF4-FFF2-40B4-BE49-F238E27FC236}">
                <a16:creationId xmlns:a16="http://schemas.microsoft.com/office/drawing/2014/main" id="{36F49A97-4B52-6698-29C9-2D5C833C9F36}"/>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4" name="灯片编号占位符 3">
            <a:extLst>
              <a:ext uri="{FF2B5EF4-FFF2-40B4-BE49-F238E27FC236}">
                <a16:creationId xmlns:a16="http://schemas.microsoft.com/office/drawing/2014/main" id="{EF99A02B-28DD-B88C-50F5-A74623BEF11A}"/>
              </a:ext>
            </a:extLst>
          </p:cNvPr>
          <p:cNvSpPr>
            <a:spLocks noGrp="1"/>
          </p:cNvSpPr>
          <p:nvPr>
            <p:ph type="sldNum" sz="quarter" idx="12"/>
          </p:nvPr>
        </p:nvSpPr>
        <p:spPr>
          <a:xfrm>
            <a:off x="8610600" y="6356350"/>
            <a:ext cx="2743200" cy="365125"/>
          </a:xfrm>
          <a:prstGeom prst="rect">
            <a:avLst/>
          </a:prstGeom>
        </p:spPr>
        <p:txBody>
          <a:bodyPr/>
          <a:lstStyle/>
          <a:p>
            <a:fld id="{1DB713A8-A7D8-4655-9856-7687D49ACF6C}" type="slidenum">
              <a:rPr lang="zh-CN" altLang="en-US" smtClean="0"/>
              <a:t>‹#›</a:t>
            </a:fld>
            <a:endParaRPr lang="zh-CN" altLang="en-US"/>
          </a:p>
        </p:txBody>
      </p:sp>
    </p:spTree>
    <p:extLst>
      <p:ext uri="{BB962C8B-B14F-4D97-AF65-F5344CB8AC3E}">
        <p14:creationId xmlns:p14="http://schemas.microsoft.com/office/powerpoint/2010/main" val="62289691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3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29A6B9CD-039A-CC8D-E0CB-FD28E7A45C6A}"/>
              </a:ext>
            </a:extLst>
          </p:cNvPr>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a:extLst>
              <a:ext uri="{FF2B5EF4-FFF2-40B4-BE49-F238E27FC236}">
                <a16:creationId xmlns:a16="http://schemas.microsoft.com/office/drawing/2014/main" id="{890893F2-6370-4A6A-690D-E337DE3DF1E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文本占位符 3">
            <a:extLst>
              <a:ext uri="{FF2B5EF4-FFF2-40B4-BE49-F238E27FC236}">
                <a16:creationId xmlns:a16="http://schemas.microsoft.com/office/drawing/2014/main" id="{CEF17896-3A86-5246-57EB-7459876B53F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a:extLst>
              <a:ext uri="{FF2B5EF4-FFF2-40B4-BE49-F238E27FC236}">
                <a16:creationId xmlns:a16="http://schemas.microsoft.com/office/drawing/2014/main" id="{489137CE-BA9F-AC6A-CEE9-C82603AD06B0}"/>
              </a:ext>
            </a:extLst>
          </p:cNvPr>
          <p:cNvSpPr>
            <a:spLocks noGrp="1"/>
          </p:cNvSpPr>
          <p:nvPr>
            <p:ph type="dt" sz="half" idx="10"/>
          </p:nvPr>
        </p:nvSpPr>
        <p:spPr>
          <a:xfrm>
            <a:off x="838200" y="6356350"/>
            <a:ext cx="2743200" cy="365125"/>
          </a:xfrm>
          <a:prstGeom prst="rect">
            <a:avLst/>
          </a:prstGeom>
        </p:spPr>
        <p:txBody>
          <a:bodyPr/>
          <a:lstStyle/>
          <a:p>
            <a:fld id="{3DFE48A3-FBB0-4D53-AD96-BBA31C39C62D}" type="datetimeFigureOut">
              <a:rPr lang="zh-CN" altLang="en-US" smtClean="0"/>
              <a:t>2025/5/18</a:t>
            </a:fld>
            <a:endParaRPr lang="zh-CN" altLang="en-US"/>
          </a:p>
        </p:txBody>
      </p:sp>
      <p:sp>
        <p:nvSpPr>
          <p:cNvPr id="6" name="页脚占位符 5">
            <a:extLst>
              <a:ext uri="{FF2B5EF4-FFF2-40B4-BE49-F238E27FC236}">
                <a16:creationId xmlns:a16="http://schemas.microsoft.com/office/drawing/2014/main" id="{5A8BCE36-605C-35F7-58EF-5E5E86D7DC5A}"/>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7" name="灯片编号占位符 6">
            <a:extLst>
              <a:ext uri="{FF2B5EF4-FFF2-40B4-BE49-F238E27FC236}">
                <a16:creationId xmlns:a16="http://schemas.microsoft.com/office/drawing/2014/main" id="{5897D35D-0690-A4F5-8EEC-BE1E893BEDE8}"/>
              </a:ext>
            </a:extLst>
          </p:cNvPr>
          <p:cNvSpPr>
            <a:spLocks noGrp="1"/>
          </p:cNvSpPr>
          <p:nvPr>
            <p:ph type="sldNum" sz="quarter" idx="12"/>
          </p:nvPr>
        </p:nvSpPr>
        <p:spPr>
          <a:xfrm>
            <a:off x="8610600" y="6356350"/>
            <a:ext cx="2743200" cy="365125"/>
          </a:xfrm>
          <a:prstGeom prst="rect">
            <a:avLst/>
          </a:prstGeom>
        </p:spPr>
        <p:txBody>
          <a:bodyPr/>
          <a:lstStyle/>
          <a:p>
            <a:fld id="{1DB713A8-A7D8-4655-9856-7687D49ACF6C}" type="slidenum">
              <a:rPr lang="zh-CN" altLang="en-US" smtClean="0"/>
              <a:t>‹#›</a:t>
            </a:fld>
            <a:endParaRPr lang="zh-CN" altLang="en-US"/>
          </a:p>
        </p:txBody>
      </p:sp>
    </p:spTree>
    <p:extLst>
      <p:ext uri="{BB962C8B-B14F-4D97-AF65-F5344CB8AC3E}">
        <p14:creationId xmlns:p14="http://schemas.microsoft.com/office/powerpoint/2010/main" val="229266420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3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F0A7A04F-C78E-2830-AE51-F9F6D568E9EA}"/>
              </a:ext>
            </a:extLst>
          </p:cNvPr>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a:extLst>
              <a:ext uri="{FF2B5EF4-FFF2-40B4-BE49-F238E27FC236}">
                <a16:creationId xmlns:a16="http://schemas.microsoft.com/office/drawing/2014/main" id="{A873ED9D-4D2F-B804-7EFC-226496BE8AF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a:extLst>
              <a:ext uri="{FF2B5EF4-FFF2-40B4-BE49-F238E27FC236}">
                <a16:creationId xmlns:a16="http://schemas.microsoft.com/office/drawing/2014/main" id="{7F41D5FE-6BC3-82E1-F126-DDA98E3F253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a:extLst>
              <a:ext uri="{FF2B5EF4-FFF2-40B4-BE49-F238E27FC236}">
                <a16:creationId xmlns:a16="http://schemas.microsoft.com/office/drawing/2014/main" id="{891E9A09-40DB-3C90-AE60-B6800C483A85}"/>
              </a:ext>
            </a:extLst>
          </p:cNvPr>
          <p:cNvSpPr>
            <a:spLocks noGrp="1"/>
          </p:cNvSpPr>
          <p:nvPr>
            <p:ph type="dt" sz="half" idx="10"/>
          </p:nvPr>
        </p:nvSpPr>
        <p:spPr>
          <a:xfrm>
            <a:off x="838200" y="6356350"/>
            <a:ext cx="2743200" cy="365125"/>
          </a:xfrm>
          <a:prstGeom prst="rect">
            <a:avLst/>
          </a:prstGeom>
        </p:spPr>
        <p:txBody>
          <a:bodyPr/>
          <a:lstStyle/>
          <a:p>
            <a:fld id="{3DFE48A3-FBB0-4D53-AD96-BBA31C39C62D}" type="datetimeFigureOut">
              <a:rPr lang="zh-CN" altLang="en-US" smtClean="0"/>
              <a:t>2025/5/18</a:t>
            </a:fld>
            <a:endParaRPr lang="zh-CN" altLang="en-US"/>
          </a:p>
        </p:txBody>
      </p:sp>
      <p:sp>
        <p:nvSpPr>
          <p:cNvPr id="6" name="页脚占位符 5">
            <a:extLst>
              <a:ext uri="{FF2B5EF4-FFF2-40B4-BE49-F238E27FC236}">
                <a16:creationId xmlns:a16="http://schemas.microsoft.com/office/drawing/2014/main" id="{99853511-BB64-0F50-6D73-ED9024EDCE5D}"/>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7" name="灯片编号占位符 6">
            <a:extLst>
              <a:ext uri="{FF2B5EF4-FFF2-40B4-BE49-F238E27FC236}">
                <a16:creationId xmlns:a16="http://schemas.microsoft.com/office/drawing/2014/main" id="{52C8C800-86D9-5425-7922-045146373956}"/>
              </a:ext>
            </a:extLst>
          </p:cNvPr>
          <p:cNvSpPr>
            <a:spLocks noGrp="1"/>
          </p:cNvSpPr>
          <p:nvPr>
            <p:ph type="sldNum" sz="quarter" idx="12"/>
          </p:nvPr>
        </p:nvSpPr>
        <p:spPr>
          <a:xfrm>
            <a:off x="8610600" y="6356350"/>
            <a:ext cx="2743200" cy="365125"/>
          </a:xfrm>
          <a:prstGeom prst="rect">
            <a:avLst/>
          </a:prstGeom>
        </p:spPr>
        <p:txBody>
          <a:bodyPr/>
          <a:lstStyle/>
          <a:p>
            <a:fld id="{1DB713A8-A7D8-4655-9856-7687D49ACF6C}" type="slidenum">
              <a:rPr lang="zh-CN" altLang="en-US" smtClean="0"/>
              <a:t>‹#›</a:t>
            </a:fld>
            <a:endParaRPr lang="zh-CN" altLang="en-US"/>
          </a:p>
        </p:txBody>
      </p:sp>
    </p:spTree>
    <p:extLst>
      <p:ext uri="{BB962C8B-B14F-4D97-AF65-F5344CB8AC3E}">
        <p14:creationId xmlns:p14="http://schemas.microsoft.com/office/powerpoint/2010/main" val="356954919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0B582C9C-6A91-82C2-5875-3EDD03A5011F}"/>
              </a:ext>
            </a:extLst>
          </p:cNvPr>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468D0BE9-BD01-0389-6B9F-1A36B8BD574B}"/>
              </a:ext>
            </a:extLst>
          </p:cNvPr>
          <p:cNvSpPr>
            <a:spLocks noGrp="1"/>
          </p:cNvSpPr>
          <p:nvPr>
            <p:ph sz="half" idx="1"/>
          </p:nvPr>
        </p:nvSpPr>
        <p:spPr>
          <a:xfrm>
            <a:off x="838200" y="1825625"/>
            <a:ext cx="5181600" cy="4351338"/>
          </a:xfrm>
          <a:prstGeom prst="rect">
            <a:avLst/>
          </a:prstGeo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内容占位符 3">
            <a:extLst>
              <a:ext uri="{FF2B5EF4-FFF2-40B4-BE49-F238E27FC236}">
                <a16:creationId xmlns:a16="http://schemas.microsoft.com/office/drawing/2014/main" id="{21A4798F-3D42-45CE-93EA-1807567BC9F1}"/>
              </a:ext>
            </a:extLst>
          </p:cNvPr>
          <p:cNvSpPr>
            <a:spLocks noGrp="1"/>
          </p:cNvSpPr>
          <p:nvPr>
            <p:ph sz="half" idx="2"/>
          </p:nvPr>
        </p:nvSpPr>
        <p:spPr>
          <a:xfrm>
            <a:off x="6172200" y="1825625"/>
            <a:ext cx="5181600" cy="4351338"/>
          </a:xfrm>
          <a:prstGeom prst="rect">
            <a:avLst/>
          </a:prstGeo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日期占位符 4">
            <a:extLst>
              <a:ext uri="{FF2B5EF4-FFF2-40B4-BE49-F238E27FC236}">
                <a16:creationId xmlns:a16="http://schemas.microsoft.com/office/drawing/2014/main" id="{38602E7C-EF32-E013-D266-615F3CE25468}"/>
              </a:ext>
            </a:extLst>
          </p:cNvPr>
          <p:cNvSpPr>
            <a:spLocks noGrp="1"/>
          </p:cNvSpPr>
          <p:nvPr>
            <p:ph type="dt" sz="half" idx="10"/>
          </p:nvPr>
        </p:nvSpPr>
        <p:spPr>
          <a:xfrm>
            <a:off x="838200" y="6356350"/>
            <a:ext cx="2743200" cy="365125"/>
          </a:xfrm>
          <a:prstGeom prst="rect">
            <a:avLst/>
          </a:prstGeom>
        </p:spPr>
        <p:txBody>
          <a:bodyPr/>
          <a:lstStyle/>
          <a:p>
            <a:fld id="{3DFE48A3-FBB0-4D53-AD96-BBA31C39C62D}" type="datetimeFigureOut">
              <a:rPr lang="zh-CN" altLang="en-US" smtClean="0"/>
              <a:t>2025/5/18</a:t>
            </a:fld>
            <a:endParaRPr lang="zh-CN" altLang="en-US"/>
          </a:p>
        </p:txBody>
      </p:sp>
      <p:sp>
        <p:nvSpPr>
          <p:cNvPr id="6" name="页脚占位符 5">
            <a:extLst>
              <a:ext uri="{FF2B5EF4-FFF2-40B4-BE49-F238E27FC236}">
                <a16:creationId xmlns:a16="http://schemas.microsoft.com/office/drawing/2014/main" id="{4519819A-E46B-A265-39F9-AE62D8A5603F}"/>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7" name="灯片编号占位符 6">
            <a:extLst>
              <a:ext uri="{FF2B5EF4-FFF2-40B4-BE49-F238E27FC236}">
                <a16:creationId xmlns:a16="http://schemas.microsoft.com/office/drawing/2014/main" id="{EB59B5CB-07CD-B25A-713D-A330999374C8}"/>
              </a:ext>
            </a:extLst>
          </p:cNvPr>
          <p:cNvSpPr>
            <a:spLocks noGrp="1"/>
          </p:cNvSpPr>
          <p:nvPr>
            <p:ph type="sldNum" sz="quarter" idx="12"/>
          </p:nvPr>
        </p:nvSpPr>
        <p:spPr>
          <a:xfrm>
            <a:off x="8610600" y="6356350"/>
            <a:ext cx="2743200" cy="365125"/>
          </a:xfrm>
          <a:prstGeom prst="rect">
            <a:avLst/>
          </a:prstGeom>
        </p:spPr>
        <p:txBody>
          <a:bodyPr/>
          <a:lstStyle/>
          <a:p>
            <a:fld id="{1DB713A8-A7D8-4655-9856-7687D49ACF6C}" type="slidenum">
              <a:rPr lang="zh-CN" altLang="en-US" smtClean="0"/>
              <a:t>‹#›</a:t>
            </a:fld>
            <a:endParaRPr lang="zh-CN" altLang="en-US"/>
          </a:p>
        </p:txBody>
      </p:sp>
    </p:spTree>
    <p:extLst>
      <p:ext uri="{BB962C8B-B14F-4D97-AF65-F5344CB8AC3E}">
        <p14:creationId xmlns:p14="http://schemas.microsoft.com/office/powerpoint/2010/main" val="281514878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4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7781E655-0645-20F5-A282-5804D3EFF750}"/>
              </a:ext>
            </a:extLst>
          </p:cNvPr>
          <p:cNvSpPr>
            <a:spLocks noGrp="1"/>
          </p:cNvSpPr>
          <p:nvPr>
            <p:ph type="title"/>
          </p:nvPr>
        </p:nvSpPr>
        <p:spPr/>
        <p:txBody>
          <a:bodyPr/>
          <a:lstStyle/>
          <a:p>
            <a:r>
              <a:rPr lang="zh-CN" altLang="en-US"/>
              <a:t>单击此处编辑母版标题样式</a:t>
            </a:r>
          </a:p>
        </p:txBody>
      </p:sp>
      <p:sp>
        <p:nvSpPr>
          <p:cNvPr id="3" name="竖排文字占位符 2">
            <a:extLst>
              <a:ext uri="{FF2B5EF4-FFF2-40B4-BE49-F238E27FC236}">
                <a16:creationId xmlns:a16="http://schemas.microsoft.com/office/drawing/2014/main" id="{3A7A49EC-CC95-3534-2021-5D5AB581E314}"/>
              </a:ext>
            </a:extLst>
          </p:cNvPr>
          <p:cNvSpPr>
            <a:spLocks noGrp="1"/>
          </p:cNvSpPr>
          <p:nvPr>
            <p:ph type="body" orient="vert" idx="1"/>
          </p:nvPr>
        </p:nvSpPr>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D0EA78DC-6AB6-C391-6F14-39D6BCA7BCD9}"/>
              </a:ext>
            </a:extLst>
          </p:cNvPr>
          <p:cNvSpPr>
            <a:spLocks noGrp="1"/>
          </p:cNvSpPr>
          <p:nvPr>
            <p:ph type="dt" sz="half" idx="10"/>
          </p:nvPr>
        </p:nvSpPr>
        <p:spPr>
          <a:xfrm>
            <a:off x="838200" y="6356350"/>
            <a:ext cx="2743200" cy="365125"/>
          </a:xfrm>
          <a:prstGeom prst="rect">
            <a:avLst/>
          </a:prstGeom>
        </p:spPr>
        <p:txBody>
          <a:bodyPr/>
          <a:lstStyle/>
          <a:p>
            <a:fld id="{3DFE48A3-FBB0-4D53-AD96-BBA31C39C62D}" type="datetimeFigureOut">
              <a:rPr lang="zh-CN" altLang="en-US" smtClean="0"/>
              <a:t>2025/5/18</a:t>
            </a:fld>
            <a:endParaRPr lang="zh-CN" altLang="en-US"/>
          </a:p>
        </p:txBody>
      </p:sp>
      <p:sp>
        <p:nvSpPr>
          <p:cNvPr id="5" name="页脚占位符 4">
            <a:extLst>
              <a:ext uri="{FF2B5EF4-FFF2-40B4-BE49-F238E27FC236}">
                <a16:creationId xmlns:a16="http://schemas.microsoft.com/office/drawing/2014/main" id="{B11A2051-C9C3-1389-F8E6-643B44475FB8}"/>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a:extLst>
              <a:ext uri="{FF2B5EF4-FFF2-40B4-BE49-F238E27FC236}">
                <a16:creationId xmlns:a16="http://schemas.microsoft.com/office/drawing/2014/main" id="{4D682550-6AE2-72EF-646F-BC29645B9B1A}"/>
              </a:ext>
            </a:extLst>
          </p:cNvPr>
          <p:cNvSpPr>
            <a:spLocks noGrp="1"/>
          </p:cNvSpPr>
          <p:nvPr>
            <p:ph type="sldNum" sz="quarter" idx="12"/>
          </p:nvPr>
        </p:nvSpPr>
        <p:spPr>
          <a:xfrm>
            <a:off x="8610600" y="6356350"/>
            <a:ext cx="2743200" cy="365125"/>
          </a:xfrm>
          <a:prstGeom prst="rect">
            <a:avLst/>
          </a:prstGeom>
        </p:spPr>
        <p:txBody>
          <a:bodyPr/>
          <a:lstStyle/>
          <a:p>
            <a:fld id="{1DB713A8-A7D8-4655-9856-7687D49ACF6C}" type="slidenum">
              <a:rPr lang="zh-CN" altLang="en-US" smtClean="0"/>
              <a:t>‹#›</a:t>
            </a:fld>
            <a:endParaRPr lang="zh-CN" altLang="en-US"/>
          </a:p>
        </p:txBody>
      </p:sp>
    </p:spTree>
    <p:extLst>
      <p:ext uri="{BB962C8B-B14F-4D97-AF65-F5344CB8AC3E}">
        <p14:creationId xmlns:p14="http://schemas.microsoft.com/office/powerpoint/2010/main" val="42762378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4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a:extLst>
              <a:ext uri="{FF2B5EF4-FFF2-40B4-BE49-F238E27FC236}">
                <a16:creationId xmlns:a16="http://schemas.microsoft.com/office/drawing/2014/main" id="{8F0B682B-2CED-8309-F8D3-9AD5F67E5AD4}"/>
              </a:ext>
            </a:extLst>
          </p:cNvPr>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a:extLst>
              <a:ext uri="{FF2B5EF4-FFF2-40B4-BE49-F238E27FC236}">
                <a16:creationId xmlns:a16="http://schemas.microsoft.com/office/drawing/2014/main" id="{1C331169-908A-8037-29FB-579E3DE94463}"/>
              </a:ext>
            </a:extLst>
          </p:cNvPr>
          <p:cNvSpPr>
            <a:spLocks noGrp="1"/>
          </p:cNvSpPr>
          <p:nvPr>
            <p:ph type="body" orient="vert" idx="1"/>
          </p:nvPr>
        </p:nvSpPr>
        <p:spPr>
          <a:xfrm>
            <a:off x="838200" y="365125"/>
            <a:ext cx="7734300" cy="5811838"/>
          </a:xfrm>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F00AB5B4-E318-C83D-7BDB-2F6AC03EF818}"/>
              </a:ext>
            </a:extLst>
          </p:cNvPr>
          <p:cNvSpPr>
            <a:spLocks noGrp="1"/>
          </p:cNvSpPr>
          <p:nvPr>
            <p:ph type="dt" sz="half" idx="10"/>
          </p:nvPr>
        </p:nvSpPr>
        <p:spPr>
          <a:xfrm>
            <a:off x="838200" y="6356350"/>
            <a:ext cx="2743200" cy="365125"/>
          </a:xfrm>
          <a:prstGeom prst="rect">
            <a:avLst/>
          </a:prstGeom>
        </p:spPr>
        <p:txBody>
          <a:bodyPr/>
          <a:lstStyle/>
          <a:p>
            <a:fld id="{3DFE48A3-FBB0-4D53-AD96-BBA31C39C62D}" type="datetimeFigureOut">
              <a:rPr lang="zh-CN" altLang="en-US" smtClean="0"/>
              <a:t>2025/5/18</a:t>
            </a:fld>
            <a:endParaRPr lang="zh-CN" altLang="en-US"/>
          </a:p>
        </p:txBody>
      </p:sp>
      <p:sp>
        <p:nvSpPr>
          <p:cNvPr id="5" name="页脚占位符 4">
            <a:extLst>
              <a:ext uri="{FF2B5EF4-FFF2-40B4-BE49-F238E27FC236}">
                <a16:creationId xmlns:a16="http://schemas.microsoft.com/office/drawing/2014/main" id="{79FF14A4-9183-3C5B-0030-4723822EF37E}"/>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a:extLst>
              <a:ext uri="{FF2B5EF4-FFF2-40B4-BE49-F238E27FC236}">
                <a16:creationId xmlns:a16="http://schemas.microsoft.com/office/drawing/2014/main" id="{67772AA5-3A5A-298E-6374-FAC381AFC353}"/>
              </a:ext>
            </a:extLst>
          </p:cNvPr>
          <p:cNvSpPr>
            <a:spLocks noGrp="1"/>
          </p:cNvSpPr>
          <p:nvPr>
            <p:ph type="sldNum" sz="quarter" idx="12"/>
          </p:nvPr>
        </p:nvSpPr>
        <p:spPr>
          <a:xfrm>
            <a:off x="8610600" y="6356350"/>
            <a:ext cx="2743200" cy="365125"/>
          </a:xfrm>
          <a:prstGeom prst="rect">
            <a:avLst/>
          </a:prstGeom>
        </p:spPr>
        <p:txBody>
          <a:bodyPr/>
          <a:lstStyle/>
          <a:p>
            <a:fld id="{1DB713A8-A7D8-4655-9856-7687D49ACF6C}" type="slidenum">
              <a:rPr lang="zh-CN" altLang="en-US" smtClean="0"/>
              <a:t>‹#›</a:t>
            </a:fld>
            <a:endParaRPr lang="zh-CN" altLang="en-US"/>
          </a:p>
        </p:txBody>
      </p:sp>
    </p:spTree>
    <p:extLst>
      <p:ext uri="{BB962C8B-B14F-4D97-AF65-F5344CB8AC3E}">
        <p14:creationId xmlns:p14="http://schemas.microsoft.com/office/powerpoint/2010/main" val="407254062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368218869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43.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A47C9D82-4541-49E7-A5F3-91E633D828EC}" type="datetimeFigureOut">
              <a:rPr kumimoji="0" lang="zh-CN" altLang="en-US" sz="1200" b="0" i="0" u="none" strike="noStrike" kern="1200" cap="none" spc="0" normalizeH="0" baseline="0" noProof="0" smtClean="0">
                <a:ln>
                  <a:noFill/>
                </a:ln>
                <a:solidFill>
                  <a:prstClr val="black">
                    <a:tint val="75000"/>
                  </a:prstClr>
                </a:solidFill>
                <a:effectLst/>
                <a:uLnTx/>
                <a:uFillTx/>
                <a:latin typeface="字魂27号-布丁体" panose="020F0502020204030204"/>
                <a:ea typeface="字魂27号-布丁体"/>
                <a:cs typeface="+mn-cs"/>
              </a:rPr>
              <a:pPr marL="0" marR="0" lvl="0" indent="0" algn="l" defTabSz="914400" rtl="0" eaLnBrk="1" fontAlgn="auto" latinLnBrk="0" hangingPunct="1">
                <a:lnSpc>
                  <a:spcPct val="100000"/>
                </a:lnSpc>
                <a:spcBef>
                  <a:spcPts val="0"/>
                </a:spcBef>
                <a:spcAft>
                  <a:spcPts val="0"/>
                </a:spcAft>
                <a:buClrTx/>
                <a:buSzTx/>
                <a:buFontTx/>
                <a:buNone/>
                <a:tabLst/>
                <a:defRPr/>
              </a:pPr>
              <a:t>2025/5/18</a:t>
            </a:fld>
            <a:endParaRPr kumimoji="0" lang="zh-CN" altLang="en-US" sz="1200" b="0" i="0" u="none" strike="noStrike" kern="1200" cap="none" spc="0" normalizeH="0" baseline="0" noProof="0">
              <a:ln>
                <a:noFill/>
              </a:ln>
              <a:solidFill>
                <a:prstClr val="black">
                  <a:tint val="75000"/>
                </a:prstClr>
              </a:solidFill>
              <a:effectLst/>
              <a:uLnTx/>
              <a:uFillTx/>
              <a:latin typeface="字魂27号-布丁体" panose="020F0502020204030204"/>
              <a:ea typeface="字魂27号-布丁体"/>
              <a:cs typeface="+mn-cs"/>
            </a:endParaRPr>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字魂27号-布丁体" panose="020F0502020204030204"/>
              <a:ea typeface="字魂27号-布丁体"/>
              <a:cs typeface="+mn-cs"/>
            </a:endParaRPr>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4A060B2-762C-4B9A-8DFE-14D1103F064C}" type="slidenum">
              <a:rPr kumimoji="0" lang="zh-CN" altLang="en-US" sz="1200" b="0" i="0" u="none" strike="noStrike" kern="1200" cap="none" spc="0" normalizeH="0" baseline="0" noProof="0" smtClean="0">
                <a:ln>
                  <a:noFill/>
                </a:ln>
                <a:solidFill>
                  <a:prstClr val="black">
                    <a:tint val="75000"/>
                  </a:prstClr>
                </a:solidFill>
                <a:effectLst/>
                <a:uLnTx/>
                <a:uFillTx/>
                <a:latin typeface="字魂27号-布丁体" panose="020F0502020204030204"/>
                <a:ea typeface="字魂27号-布丁体"/>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字魂27号-布丁体" panose="020F0502020204030204"/>
              <a:ea typeface="字魂27号-布丁体"/>
              <a:cs typeface="+mn-cs"/>
            </a:endParaRPr>
          </a:p>
        </p:txBody>
      </p:sp>
    </p:spTree>
    <p:extLst>
      <p:ext uri="{BB962C8B-B14F-4D97-AF65-F5344CB8AC3E}">
        <p14:creationId xmlns:p14="http://schemas.microsoft.com/office/powerpoint/2010/main" val="362254226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44.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A47C9D82-4541-49E7-A5F3-91E633D828EC}" type="datetimeFigureOut">
              <a:rPr kumimoji="0" lang="zh-CN" altLang="en-US" sz="1200" b="0" i="0" u="none" strike="noStrike" kern="1200" cap="none" spc="0" normalizeH="0" baseline="0" noProof="0" smtClean="0">
                <a:ln>
                  <a:noFill/>
                </a:ln>
                <a:solidFill>
                  <a:prstClr val="black">
                    <a:tint val="75000"/>
                  </a:prstClr>
                </a:solidFill>
                <a:effectLst/>
                <a:uLnTx/>
                <a:uFillTx/>
                <a:latin typeface="字魂27号-布丁体" panose="020F0502020204030204"/>
                <a:ea typeface="字魂27号-布丁体"/>
                <a:cs typeface="+mn-cs"/>
              </a:rPr>
              <a:pPr marL="0" marR="0" lvl="0" indent="0" algn="l" defTabSz="914400" rtl="0" eaLnBrk="1" fontAlgn="auto" latinLnBrk="0" hangingPunct="1">
                <a:lnSpc>
                  <a:spcPct val="100000"/>
                </a:lnSpc>
                <a:spcBef>
                  <a:spcPts val="0"/>
                </a:spcBef>
                <a:spcAft>
                  <a:spcPts val="0"/>
                </a:spcAft>
                <a:buClrTx/>
                <a:buSzTx/>
                <a:buFontTx/>
                <a:buNone/>
                <a:tabLst/>
                <a:defRPr/>
              </a:pPr>
              <a:t>2025/5/18</a:t>
            </a:fld>
            <a:endParaRPr kumimoji="0" lang="zh-CN" altLang="en-US" sz="1200" b="0" i="0" u="none" strike="noStrike" kern="1200" cap="none" spc="0" normalizeH="0" baseline="0" noProof="0">
              <a:ln>
                <a:noFill/>
              </a:ln>
              <a:solidFill>
                <a:prstClr val="black">
                  <a:tint val="75000"/>
                </a:prstClr>
              </a:solidFill>
              <a:effectLst/>
              <a:uLnTx/>
              <a:uFillTx/>
              <a:latin typeface="字魂27号-布丁体" panose="020F0502020204030204"/>
              <a:ea typeface="字魂27号-布丁体"/>
              <a:cs typeface="+mn-cs"/>
            </a:endParaRPr>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字魂27号-布丁体" panose="020F0502020204030204"/>
              <a:ea typeface="字魂27号-布丁体"/>
              <a:cs typeface="+mn-cs"/>
            </a:endParaRPr>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4A060B2-762C-4B9A-8DFE-14D1103F064C}" type="slidenum">
              <a:rPr kumimoji="0" lang="zh-CN" altLang="en-US" sz="1200" b="0" i="0" u="none" strike="noStrike" kern="1200" cap="none" spc="0" normalizeH="0" baseline="0" noProof="0" smtClean="0">
                <a:ln>
                  <a:noFill/>
                </a:ln>
                <a:solidFill>
                  <a:prstClr val="black">
                    <a:tint val="75000"/>
                  </a:prstClr>
                </a:solidFill>
                <a:effectLst/>
                <a:uLnTx/>
                <a:uFillTx/>
                <a:latin typeface="字魂27号-布丁体" panose="020F0502020204030204"/>
                <a:ea typeface="字魂27号-布丁体"/>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字魂27号-布丁体" panose="020F0502020204030204"/>
              <a:ea typeface="字魂27号-布丁体"/>
              <a:cs typeface="+mn-cs"/>
            </a:endParaRPr>
          </a:p>
        </p:txBody>
      </p:sp>
    </p:spTree>
    <p:extLst>
      <p:ext uri="{BB962C8B-B14F-4D97-AF65-F5344CB8AC3E}">
        <p14:creationId xmlns:p14="http://schemas.microsoft.com/office/powerpoint/2010/main" val="191472186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45.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838200" y="1825625"/>
            <a:ext cx="5181600"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72200" y="1825625"/>
            <a:ext cx="5181600"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A47C9D82-4541-49E7-A5F3-91E633D828EC}" type="datetimeFigureOut">
              <a:rPr kumimoji="0" lang="zh-CN" altLang="en-US" sz="1200" b="0" i="0" u="none" strike="noStrike" kern="1200" cap="none" spc="0" normalizeH="0" baseline="0" noProof="0" smtClean="0">
                <a:ln>
                  <a:noFill/>
                </a:ln>
                <a:solidFill>
                  <a:prstClr val="black">
                    <a:tint val="75000"/>
                  </a:prstClr>
                </a:solidFill>
                <a:effectLst/>
                <a:uLnTx/>
                <a:uFillTx/>
                <a:latin typeface="字魂27号-布丁体" panose="020F0502020204030204"/>
                <a:ea typeface="字魂27号-布丁体"/>
                <a:cs typeface="+mn-cs"/>
              </a:rPr>
              <a:pPr marL="0" marR="0" lvl="0" indent="0" algn="l" defTabSz="914400" rtl="0" eaLnBrk="1" fontAlgn="auto" latinLnBrk="0" hangingPunct="1">
                <a:lnSpc>
                  <a:spcPct val="100000"/>
                </a:lnSpc>
                <a:spcBef>
                  <a:spcPts val="0"/>
                </a:spcBef>
                <a:spcAft>
                  <a:spcPts val="0"/>
                </a:spcAft>
                <a:buClrTx/>
                <a:buSzTx/>
                <a:buFontTx/>
                <a:buNone/>
                <a:tabLst/>
                <a:defRPr/>
              </a:pPr>
              <a:t>2025/5/18</a:t>
            </a:fld>
            <a:endParaRPr kumimoji="0" lang="zh-CN" altLang="en-US" sz="1200" b="0" i="0" u="none" strike="noStrike" kern="1200" cap="none" spc="0" normalizeH="0" baseline="0" noProof="0">
              <a:ln>
                <a:noFill/>
              </a:ln>
              <a:solidFill>
                <a:prstClr val="black">
                  <a:tint val="75000"/>
                </a:prstClr>
              </a:solidFill>
              <a:effectLst/>
              <a:uLnTx/>
              <a:uFillTx/>
              <a:latin typeface="字魂27号-布丁体" panose="020F0502020204030204"/>
              <a:ea typeface="字魂27号-布丁体"/>
              <a:cs typeface="+mn-cs"/>
            </a:endParaRPr>
          </a:p>
        </p:txBody>
      </p:sp>
      <p:sp>
        <p:nvSpPr>
          <p:cNvPr id="6" name="页脚占位符 5"/>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字魂27号-布丁体" panose="020F0502020204030204"/>
              <a:ea typeface="字魂27号-布丁体"/>
              <a:cs typeface="+mn-cs"/>
            </a:endParaRPr>
          </a:p>
        </p:txBody>
      </p:sp>
      <p:sp>
        <p:nvSpPr>
          <p:cNvPr id="7" name="灯片编号占位符 6"/>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4A060B2-762C-4B9A-8DFE-14D1103F064C}" type="slidenum">
              <a:rPr kumimoji="0" lang="zh-CN" altLang="en-US" sz="1200" b="0" i="0" u="none" strike="noStrike" kern="1200" cap="none" spc="0" normalizeH="0" baseline="0" noProof="0" smtClean="0">
                <a:ln>
                  <a:noFill/>
                </a:ln>
                <a:solidFill>
                  <a:prstClr val="black">
                    <a:tint val="75000"/>
                  </a:prstClr>
                </a:solidFill>
                <a:effectLst/>
                <a:uLnTx/>
                <a:uFillTx/>
                <a:latin typeface="字魂27号-布丁体" panose="020F0502020204030204"/>
                <a:ea typeface="字魂27号-布丁体"/>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字魂27号-布丁体" panose="020F0502020204030204"/>
              <a:ea typeface="字魂27号-布丁体"/>
              <a:cs typeface="+mn-cs"/>
            </a:endParaRPr>
          </a:p>
        </p:txBody>
      </p:sp>
    </p:spTree>
    <p:extLst>
      <p:ext uri="{BB962C8B-B14F-4D97-AF65-F5344CB8AC3E}">
        <p14:creationId xmlns:p14="http://schemas.microsoft.com/office/powerpoint/2010/main" val="321192366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46.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839788" y="2505075"/>
            <a:ext cx="5157787"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72200" y="2505075"/>
            <a:ext cx="5183188"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A47C9D82-4541-49E7-A5F3-91E633D828EC}" type="datetimeFigureOut">
              <a:rPr kumimoji="0" lang="zh-CN" altLang="en-US" sz="1200" b="0" i="0" u="none" strike="noStrike" kern="1200" cap="none" spc="0" normalizeH="0" baseline="0" noProof="0" smtClean="0">
                <a:ln>
                  <a:noFill/>
                </a:ln>
                <a:solidFill>
                  <a:prstClr val="black">
                    <a:tint val="75000"/>
                  </a:prstClr>
                </a:solidFill>
                <a:effectLst/>
                <a:uLnTx/>
                <a:uFillTx/>
                <a:latin typeface="字魂27号-布丁体" panose="020F0502020204030204"/>
                <a:ea typeface="字魂27号-布丁体"/>
                <a:cs typeface="+mn-cs"/>
              </a:rPr>
              <a:pPr marL="0" marR="0" lvl="0" indent="0" algn="l" defTabSz="914400" rtl="0" eaLnBrk="1" fontAlgn="auto" latinLnBrk="0" hangingPunct="1">
                <a:lnSpc>
                  <a:spcPct val="100000"/>
                </a:lnSpc>
                <a:spcBef>
                  <a:spcPts val="0"/>
                </a:spcBef>
                <a:spcAft>
                  <a:spcPts val="0"/>
                </a:spcAft>
                <a:buClrTx/>
                <a:buSzTx/>
                <a:buFontTx/>
                <a:buNone/>
                <a:tabLst/>
                <a:defRPr/>
              </a:pPr>
              <a:t>2025/5/18</a:t>
            </a:fld>
            <a:endParaRPr kumimoji="0" lang="zh-CN" altLang="en-US" sz="1200" b="0" i="0" u="none" strike="noStrike" kern="1200" cap="none" spc="0" normalizeH="0" baseline="0" noProof="0">
              <a:ln>
                <a:noFill/>
              </a:ln>
              <a:solidFill>
                <a:prstClr val="black">
                  <a:tint val="75000"/>
                </a:prstClr>
              </a:solidFill>
              <a:effectLst/>
              <a:uLnTx/>
              <a:uFillTx/>
              <a:latin typeface="字魂27号-布丁体" panose="020F0502020204030204"/>
              <a:ea typeface="字魂27号-布丁体"/>
              <a:cs typeface="+mn-cs"/>
            </a:endParaRPr>
          </a:p>
        </p:txBody>
      </p:sp>
      <p:sp>
        <p:nvSpPr>
          <p:cNvPr id="8" name="页脚占位符 7"/>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字魂27号-布丁体" panose="020F0502020204030204"/>
              <a:ea typeface="字魂27号-布丁体"/>
              <a:cs typeface="+mn-cs"/>
            </a:endParaRPr>
          </a:p>
        </p:txBody>
      </p:sp>
      <p:sp>
        <p:nvSpPr>
          <p:cNvPr id="9" name="灯片编号占位符 8"/>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4A060B2-762C-4B9A-8DFE-14D1103F064C}" type="slidenum">
              <a:rPr kumimoji="0" lang="zh-CN" altLang="en-US" sz="1200" b="0" i="0" u="none" strike="noStrike" kern="1200" cap="none" spc="0" normalizeH="0" baseline="0" noProof="0" smtClean="0">
                <a:ln>
                  <a:noFill/>
                </a:ln>
                <a:solidFill>
                  <a:prstClr val="black">
                    <a:tint val="75000"/>
                  </a:prstClr>
                </a:solidFill>
                <a:effectLst/>
                <a:uLnTx/>
                <a:uFillTx/>
                <a:latin typeface="字魂27号-布丁体" panose="020F0502020204030204"/>
                <a:ea typeface="字魂27号-布丁体"/>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字魂27号-布丁体" panose="020F0502020204030204"/>
              <a:ea typeface="字魂27号-布丁体"/>
              <a:cs typeface="+mn-cs"/>
            </a:endParaRPr>
          </a:p>
        </p:txBody>
      </p:sp>
    </p:spTree>
    <p:extLst>
      <p:ext uri="{BB962C8B-B14F-4D97-AF65-F5344CB8AC3E}">
        <p14:creationId xmlns:p14="http://schemas.microsoft.com/office/powerpoint/2010/main" val="259371394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47.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A47C9D82-4541-49E7-A5F3-91E633D828EC}" type="datetimeFigureOut">
              <a:rPr kumimoji="0" lang="zh-CN" altLang="en-US" sz="1200" b="0" i="0" u="none" strike="noStrike" kern="1200" cap="none" spc="0" normalizeH="0" baseline="0" noProof="0" smtClean="0">
                <a:ln>
                  <a:noFill/>
                </a:ln>
                <a:solidFill>
                  <a:prstClr val="black">
                    <a:tint val="75000"/>
                  </a:prstClr>
                </a:solidFill>
                <a:effectLst/>
                <a:uLnTx/>
                <a:uFillTx/>
                <a:latin typeface="字魂27号-布丁体" panose="020F0502020204030204"/>
                <a:ea typeface="字魂27号-布丁体"/>
                <a:cs typeface="+mn-cs"/>
              </a:rPr>
              <a:pPr marL="0" marR="0" lvl="0" indent="0" algn="l" defTabSz="914400" rtl="0" eaLnBrk="1" fontAlgn="auto" latinLnBrk="0" hangingPunct="1">
                <a:lnSpc>
                  <a:spcPct val="100000"/>
                </a:lnSpc>
                <a:spcBef>
                  <a:spcPts val="0"/>
                </a:spcBef>
                <a:spcAft>
                  <a:spcPts val="0"/>
                </a:spcAft>
                <a:buClrTx/>
                <a:buSzTx/>
                <a:buFontTx/>
                <a:buNone/>
                <a:tabLst/>
                <a:defRPr/>
              </a:pPr>
              <a:t>2025/5/18</a:t>
            </a:fld>
            <a:endParaRPr kumimoji="0" lang="zh-CN" altLang="en-US" sz="1200" b="0" i="0" u="none" strike="noStrike" kern="1200" cap="none" spc="0" normalizeH="0" baseline="0" noProof="0">
              <a:ln>
                <a:noFill/>
              </a:ln>
              <a:solidFill>
                <a:prstClr val="black">
                  <a:tint val="75000"/>
                </a:prstClr>
              </a:solidFill>
              <a:effectLst/>
              <a:uLnTx/>
              <a:uFillTx/>
              <a:latin typeface="字魂27号-布丁体" panose="020F0502020204030204"/>
              <a:ea typeface="字魂27号-布丁体"/>
              <a:cs typeface="+mn-cs"/>
            </a:endParaRPr>
          </a:p>
        </p:txBody>
      </p:sp>
      <p:sp>
        <p:nvSpPr>
          <p:cNvPr id="4" name="页脚占位符 3"/>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字魂27号-布丁体" panose="020F0502020204030204"/>
              <a:ea typeface="字魂27号-布丁体"/>
              <a:cs typeface="+mn-cs"/>
            </a:endParaRPr>
          </a:p>
        </p:txBody>
      </p:sp>
      <p:sp>
        <p:nvSpPr>
          <p:cNvPr id="5" name="灯片编号占位符 4"/>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4A060B2-762C-4B9A-8DFE-14D1103F064C}" type="slidenum">
              <a:rPr kumimoji="0" lang="zh-CN" altLang="en-US" sz="1200" b="0" i="0" u="none" strike="noStrike" kern="1200" cap="none" spc="0" normalizeH="0" baseline="0" noProof="0" smtClean="0">
                <a:ln>
                  <a:noFill/>
                </a:ln>
                <a:solidFill>
                  <a:prstClr val="black">
                    <a:tint val="75000"/>
                  </a:prstClr>
                </a:solidFill>
                <a:effectLst/>
                <a:uLnTx/>
                <a:uFillTx/>
                <a:latin typeface="字魂27号-布丁体" panose="020F0502020204030204"/>
                <a:ea typeface="字魂27号-布丁体"/>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字魂27号-布丁体" panose="020F0502020204030204"/>
              <a:ea typeface="字魂27号-布丁体"/>
              <a:cs typeface="+mn-cs"/>
            </a:endParaRPr>
          </a:p>
        </p:txBody>
      </p:sp>
    </p:spTree>
    <p:extLst>
      <p:ext uri="{BB962C8B-B14F-4D97-AF65-F5344CB8AC3E}">
        <p14:creationId xmlns:p14="http://schemas.microsoft.com/office/powerpoint/2010/main" val="89356187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4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A47C9D82-4541-49E7-A5F3-91E633D828EC}" type="datetimeFigureOut">
              <a:rPr kumimoji="0" lang="zh-CN" altLang="en-US" sz="1200" b="0" i="0" u="none" strike="noStrike" kern="1200" cap="none" spc="0" normalizeH="0" baseline="0" noProof="0" smtClean="0">
                <a:ln>
                  <a:noFill/>
                </a:ln>
                <a:solidFill>
                  <a:prstClr val="black">
                    <a:tint val="75000"/>
                  </a:prstClr>
                </a:solidFill>
                <a:effectLst/>
                <a:uLnTx/>
                <a:uFillTx/>
                <a:latin typeface="字魂27号-布丁体" panose="020F0502020204030204"/>
                <a:ea typeface="字魂27号-布丁体"/>
                <a:cs typeface="+mn-cs"/>
              </a:rPr>
              <a:pPr marL="0" marR="0" lvl="0" indent="0" algn="l" defTabSz="914400" rtl="0" eaLnBrk="1" fontAlgn="auto" latinLnBrk="0" hangingPunct="1">
                <a:lnSpc>
                  <a:spcPct val="100000"/>
                </a:lnSpc>
                <a:spcBef>
                  <a:spcPts val="0"/>
                </a:spcBef>
                <a:spcAft>
                  <a:spcPts val="0"/>
                </a:spcAft>
                <a:buClrTx/>
                <a:buSzTx/>
                <a:buFontTx/>
                <a:buNone/>
                <a:tabLst/>
                <a:defRPr/>
              </a:pPr>
              <a:t>2025/5/18</a:t>
            </a:fld>
            <a:endParaRPr kumimoji="0" lang="zh-CN" altLang="en-US" sz="1200" b="0" i="0" u="none" strike="noStrike" kern="1200" cap="none" spc="0" normalizeH="0" baseline="0" noProof="0">
              <a:ln>
                <a:noFill/>
              </a:ln>
              <a:solidFill>
                <a:prstClr val="black">
                  <a:tint val="75000"/>
                </a:prstClr>
              </a:solidFill>
              <a:effectLst/>
              <a:uLnTx/>
              <a:uFillTx/>
              <a:latin typeface="字魂27号-布丁体" panose="020F0502020204030204"/>
              <a:ea typeface="字魂27号-布丁体"/>
              <a:cs typeface="+mn-cs"/>
            </a:endParaRPr>
          </a:p>
        </p:txBody>
      </p:sp>
      <p:sp>
        <p:nvSpPr>
          <p:cNvPr id="3" name="页脚占位符 2"/>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字魂27号-布丁体" panose="020F0502020204030204"/>
              <a:ea typeface="字魂27号-布丁体"/>
              <a:cs typeface="+mn-cs"/>
            </a:endParaRPr>
          </a:p>
        </p:txBody>
      </p:sp>
      <p:sp>
        <p:nvSpPr>
          <p:cNvPr id="4" name="灯片编号占位符 3"/>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4A060B2-762C-4B9A-8DFE-14D1103F064C}" type="slidenum">
              <a:rPr kumimoji="0" lang="zh-CN" altLang="en-US" sz="1200" b="0" i="0" u="none" strike="noStrike" kern="1200" cap="none" spc="0" normalizeH="0" baseline="0" noProof="0" smtClean="0">
                <a:ln>
                  <a:noFill/>
                </a:ln>
                <a:solidFill>
                  <a:prstClr val="black">
                    <a:tint val="75000"/>
                  </a:prstClr>
                </a:solidFill>
                <a:effectLst/>
                <a:uLnTx/>
                <a:uFillTx/>
                <a:latin typeface="字魂27号-布丁体" panose="020F0502020204030204"/>
                <a:ea typeface="字魂27号-布丁体"/>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字魂27号-布丁体" panose="020F0502020204030204"/>
              <a:ea typeface="字魂27号-布丁体"/>
              <a:cs typeface="+mn-cs"/>
            </a:endParaRPr>
          </a:p>
        </p:txBody>
      </p:sp>
    </p:spTree>
    <p:extLst>
      <p:ext uri="{BB962C8B-B14F-4D97-AF65-F5344CB8AC3E}">
        <p14:creationId xmlns:p14="http://schemas.microsoft.com/office/powerpoint/2010/main" val="191755642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49.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A47C9D82-4541-49E7-A5F3-91E633D828EC}" type="datetimeFigureOut">
              <a:rPr kumimoji="0" lang="zh-CN" altLang="en-US" sz="1200" b="0" i="0" u="none" strike="noStrike" kern="1200" cap="none" spc="0" normalizeH="0" baseline="0" noProof="0" smtClean="0">
                <a:ln>
                  <a:noFill/>
                </a:ln>
                <a:solidFill>
                  <a:prstClr val="black">
                    <a:tint val="75000"/>
                  </a:prstClr>
                </a:solidFill>
                <a:effectLst/>
                <a:uLnTx/>
                <a:uFillTx/>
                <a:latin typeface="字魂27号-布丁体" panose="020F0502020204030204"/>
                <a:ea typeface="字魂27号-布丁体"/>
                <a:cs typeface="+mn-cs"/>
              </a:rPr>
              <a:pPr marL="0" marR="0" lvl="0" indent="0" algn="l" defTabSz="914400" rtl="0" eaLnBrk="1" fontAlgn="auto" latinLnBrk="0" hangingPunct="1">
                <a:lnSpc>
                  <a:spcPct val="100000"/>
                </a:lnSpc>
                <a:spcBef>
                  <a:spcPts val="0"/>
                </a:spcBef>
                <a:spcAft>
                  <a:spcPts val="0"/>
                </a:spcAft>
                <a:buClrTx/>
                <a:buSzTx/>
                <a:buFontTx/>
                <a:buNone/>
                <a:tabLst/>
                <a:defRPr/>
              </a:pPr>
              <a:t>2025/5/18</a:t>
            </a:fld>
            <a:endParaRPr kumimoji="0" lang="zh-CN" altLang="en-US" sz="1200" b="0" i="0" u="none" strike="noStrike" kern="1200" cap="none" spc="0" normalizeH="0" baseline="0" noProof="0">
              <a:ln>
                <a:noFill/>
              </a:ln>
              <a:solidFill>
                <a:prstClr val="black">
                  <a:tint val="75000"/>
                </a:prstClr>
              </a:solidFill>
              <a:effectLst/>
              <a:uLnTx/>
              <a:uFillTx/>
              <a:latin typeface="字魂27号-布丁体" panose="020F0502020204030204"/>
              <a:ea typeface="字魂27号-布丁体"/>
              <a:cs typeface="+mn-cs"/>
            </a:endParaRPr>
          </a:p>
        </p:txBody>
      </p:sp>
      <p:sp>
        <p:nvSpPr>
          <p:cNvPr id="6" name="页脚占位符 5"/>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字魂27号-布丁体" panose="020F0502020204030204"/>
              <a:ea typeface="字魂27号-布丁体"/>
              <a:cs typeface="+mn-cs"/>
            </a:endParaRPr>
          </a:p>
        </p:txBody>
      </p:sp>
      <p:sp>
        <p:nvSpPr>
          <p:cNvPr id="7" name="灯片编号占位符 6"/>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4A060B2-762C-4B9A-8DFE-14D1103F064C}" type="slidenum">
              <a:rPr kumimoji="0" lang="zh-CN" altLang="en-US" sz="1200" b="0" i="0" u="none" strike="noStrike" kern="1200" cap="none" spc="0" normalizeH="0" baseline="0" noProof="0" smtClean="0">
                <a:ln>
                  <a:noFill/>
                </a:ln>
                <a:solidFill>
                  <a:prstClr val="black">
                    <a:tint val="75000"/>
                  </a:prstClr>
                </a:solidFill>
                <a:effectLst/>
                <a:uLnTx/>
                <a:uFillTx/>
                <a:latin typeface="字魂27号-布丁体" panose="020F0502020204030204"/>
                <a:ea typeface="字魂27号-布丁体"/>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字魂27号-布丁体" panose="020F0502020204030204"/>
              <a:ea typeface="字魂27号-布丁体"/>
              <a:cs typeface="+mn-cs"/>
            </a:endParaRPr>
          </a:p>
        </p:txBody>
      </p:sp>
    </p:spTree>
    <p:extLst>
      <p:ext uri="{BB962C8B-B14F-4D97-AF65-F5344CB8AC3E}">
        <p14:creationId xmlns:p14="http://schemas.microsoft.com/office/powerpoint/2010/main" val="360751690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13E91590-807E-9FB2-93BC-DB5CC94FC582}"/>
              </a:ext>
            </a:extLst>
          </p:cNvPr>
          <p:cNvSpPr>
            <a:spLocks noGrp="1"/>
          </p:cNvSpPr>
          <p:nvPr>
            <p:ph type="title"/>
          </p:nvPr>
        </p:nvSpPr>
        <p:spPr>
          <a:xfrm>
            <a:off x="839788" y="365125"/>
            <a:ext cx="10515600" cy="1325563"/>
          </a:xfrm>
          <a:prstGeom prst="rect">
            <a:avLst/>
          </a:prstGeom>
        </p:spPr>
        <p:txBody>
          <a:bodyPr/>
          <a:lstStyle/>
          <a:p>
            <a:r>
              <a:rPr lang="zh-CN" altLang="en-US"/>
              <a:t>单击此处编辑母版标题样式</a:t>
            </a:r>
          </a:p>
        </p:txBody>
      </p:sp>
      <p:sp>
        <p:nvSpPr>
          <p:cNvPr id="3" name="文本占位符 2">
            <a:extLst>
              <a:ext uri="{FF2B5EF4-FFF2-40B4-BE49-F238E27FC236}">
                <a16:creationId xmlns:a16="http://schemas.microsoft.com/office/drawing/2014/main" id="{85C6A7BF-3BFE-CCE7-C295-754777F79473}"/>
              </a:ext>
            </a:extLst>
          </p:cNvPr>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a:extLst>
              <a:ext uri="{FF2B5EF4-FFF2-40B4-BE49-F238E27FC236}">
                <a16:creationId xmlns:a16="http://schemas.microsoft.com/office/drawing/2014/main" id="{30061596-6169-23AC-B9EA-AFD704A783DD}"/>
              </a:ext>
            </a:extLst>
          </p:cNvPr>
          <p:cNvSpPr>
            <a:spLocks noGrp="1"/>
          </p:cNvSpPr>
          <p:nvPr>
            <p:ph sz="half" idx="2"/>
          </p:nvPr>
        </p:nvSpPr>
        <p:spPr>
          <a:xfrm>
            <a:off x="839788" y="2505075"/>
            <a:ext cx="5157787" cy="3684588"/>
          </a:xfrm>
          <a:prstGeom prst="rect">
            <a:avLst/>
          </a:prstGeo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文本占位符 4">
            <a:extLst>
              <a:ext uri="{FF2B5EF4-FFF2-40B4-BE49-F238E27FC236}">
                <a16:creationId xmlns:a16="http://schemas.microsoft.com/office/drawing/2014/main" id="{2010E1EA-D636-C3CE-5F70-04E0923E59C0}"/>
              </a:ext>
            </a:extLst>
          </p:cNvPr>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a:extLst>
              <a:ext uri="{FF2B5EF4-FFF2-40B4-BE49-F238E27FC236}">
                <a16:creationId xmlns:a16="http://schemas.microsoft.com/office/drawing/2014/main" id="{D2C54F5D-6AD9-6693-9015-5E02376802C3}"/>
              </a:ext>
            </a:extLst>
          </p:cNvPr>
          <p:cNvSpPr>
            <a:spLocks noGrp="1"/>
          </p:cNvSpPr>
          <p:nvPr>
            <p:ph sz="quarter" idx="4"/>
          </p:nvPr>
        </p:nvSpPr>
        <p:spPr>
          <a:xfrm>
            <a:off x="6172200" y="2505075"/>
            <a:ext cx="5183188" cy="3684588"/>
          </a:xfrm>
          <a:prstGeom prst="rect">
            <a:avLst/>
          </a:prstGeo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7" name="日期占位符 6">
            <a:extLst>
              <a:ext uri="{FF2B5EF4-FFF2-40B4-BE49-F238E27FC236}">
                <a16:creationId xmlns:a16="http://schemas.microsoft.com/office/drawing/2014/main" id="{DA709FF9-DBC2-3B14-9CD9-2FF0448E2E26}"/>
              </a:ext>
            </a:extLst>
          </p:cNvPr>
          <p:cNvSpPr>
            <a:spLocks noGrp="1"/>
          </p:cNvSpPr>
          <p:nvPr>
            <p:ph type="dt" sz="half" idx="10"/>
          </p:nvPr>
        </p:nvSpPr>
        <p:spPr>
          <a:xfrm>
            <a:off x="838200" y="6356350"/>
            <a:ext cx="2743200" cy="365125"/>
          </a:xfrm>
          <a:prstGeom prst="rect">
            <a:avLst/>
          </a:prstGeom>
        </p:spPr>
        <p:txBody>
          <a:bodyPr/>
          <a:lstStyle/>
          <a:p>
            <a:fld id="{3DFE48A3-FBB0-4D53-AD96-BBA31C39C62D}" type="datetimeFigureOut">
              <a:rPr lang="zh-CN" altLang="en-US" smtClean="0"/>
              <a:t>2025/5/18</a:t>
            </a:fld>
            <a:endParaRPr lang="zh-CN" altLang="en-US"/>
          </a:p>
        </p:txBody>
      </p:sp>
      <p:sp>
        <p:nvSpPr>
          <p:cNvPr id="8" name="页脚占位符 7">
            <a:extLst>
              <a:ext uri="{FF2B5EF4-FFF2-40B4-BE49-F238E27FC236}">
                <a16:creationId xmlns:a16="http://schemas.microsoft.com/office/drawing/2014/main" id="{BB472B02-D717-F49F-B8E2-281EE4AF809F}"/>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9" name="灯片编号占位符 8">
            <a:extLst>
              <a:ext uri="{FF2B5EF4-FFF2-40B4-BE49-F238E27FC236}">
                <a16:creationId xmlns:a16="http://schemas.microsoft.com/office/drawing/2014/main" id="{3EE019EC-E0E3-48E5-B089-695AF1113C74}"/>
              </a:ext>
            </a:extLst>
          </p:cNvPr>
          <p:cNvSpPr>
            <a:spLocks noGrp="1"/>
          </p:cNvSpPr>
          <p:nvPr>
            <p:ph type="sldNum" sz="quarter" idx="12"/>
          </p:nvPr>
        </p:nvSpPr>
        <p:spPr>
          <a:xfrm>
            <a:off x="8610600" y="6356350"/>
            <a:ext cx="2743200" cy="365125"/>
          </a:xfrm>
          <a:prstGeom prst="rect">
            <a:avLst/>
          </a:prstGeom>
        </p:spPr>
        <p:txBody>
          <a:bodyPr/>
          <a:lstStyle/>
          <a:p>
            <a:fld id="{1DB713A8-A7D8-4655-9856-7687D49ACF6C}" type="slidenum">
              <a:rPr lang="zh-CN" altLang="en-US" smtClean="0"/>
              <a:t>‹#›</a:t>
            </a:fld>
            <a:endParaRPr lang="zh-CN" altLang="en-US"/>
          </a:p>
        </p:txBody>
      </p:sp>
    </p:spTree>
    <p:extLst>
      <p:ext uri="{BB962C8B-B14F-4D97-AF65-F5344CB8AC3E}">
        <p14:creationId xmlns:p14="http://schemas.microsoft.com/office/powerpoint/2010/main" val="403504745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50.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A47C9D82-4541-49E7-A5F3-91E633D828EC}" type="datetimeFigureOut">
              <a:rPr kumimoji="0" lang="zh-CN" altLang="en-US" sz="1200" b="0" i="0" u="none" strike="noStrike" kern="1200" cap="none" spc="0" normalizeH="0" baseline="0" noProof="0" smtClean="0">
                <a:ln>
                  <a:noFill/>
                </a:ln>
                <a:solidFill>
                  <a:prstClr val="black">
                    <a:tint val="75000"/>
                  </a:prstClr>
                </a:solidFill>
                <a:effectLst/>
                <a:uLnTx/>
                <a:uFillTx/>
                <a:latin typeface="字魂27号-布丁体" panose="020F0502020204030204"/>
                <a:ea typeface="字魂27号-布丁体"/>
                <a:cs typeface="+mn-cs"/>
              </a:rPr>
              <a:pPr marL="0" marR="0" lvl="0" indent="0" algn="l" defTabSz="914400" rtl="0" eaLnBrk="1" fontAlgn="auto" latinLnBrk="0" hangingPunct="1">
                <a:lnSpc>
                  <a:spcPct val="100000"/>
                </a:lnSpc>
                <a:spcBef>
                  <a:spcPts val="0"/>
                </a:spcBef>
                <a:spcAft>
                  <a:spcPts val="0"/>
                </a:spcAft>
                <a:buClrTx/>
                <a:buSzTx/>
                <a:buFontTx/>
                <a:buNone/>
                <a:tabLst/>
                <a:defRPr/>
              </a:pPr>
              <a:t>2025/5/18</a:t>
            </a:fld>
            <a:endParaRPr kumimoji="0" lang="zh-CN" altLang="en-US" sz="1200" b="0" i="0" u="none" strike="noStrike" kern="1200" cap="none" spc="0" normalizeH="0" baseline="0" noProof="0">
              <a:ln>
                <a:noFill/>
              </a:ln>
              <a:solidFill>
                <a:prstClr val="black">
                  <a:tint val="75000"/>
                </a:prstClr>
              </a:solidFill>
              <a:effectLst/>
              <a:uLnTx/>
              <a:uFillTx/>
              <a:latin typeface="字魂27号-布丁体" panose="020F0502020204030204"/>
              <a:ea typeface="字魂27号-布丁体"/>
              <a:cs typeface="+mn-cs"/>
            </a:endParaRPr>
          </a:p>
        </p:txBody>
      </p:sp>
      <p:sp>
        <p:nvSpPr>
          <p:cNvPr id="6" name="页脚占位符 5"/>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字魂27号-布丁体" panose="020F0502020204030204"/>
              <a:ea typeface="字魂27号-布丁体"/>
              <a:cs typeface="+mn-cs"/>
            </a:endParaRPr>
          </a:p>
        </p:txBody>
      </p:sp>
      <p:sp>
        <p:nvSpPr>
          <p:cNvPr id="7" name="灯片编号占位符 6"/>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4A060B2-762C-4B9A-8DFE-14D1103F064C}" type="slidenum">
              <a:rPr kumimoji="0" lang="zh-CN" altLang="en-US" sz="1200" b="0" i="0" u="none" strike="noStrike" kern="1200" cap="none" spc="0" normalizeH="0" baseline="0" noProof="0" smtClean="0">
                <a:ln>
                  <a:noFill/>
                </a:ln>
                <a:solidFill>
                  <a:prstClr val="black">
                    <a:tint val="75000"/>
                  </a:prstClr>
                </a:solidFill>
                <a:effectLst/>
                <a:uLnTx/>
                <a:uFillTx/>
                <a:latin typeface="字魂27号-布丁体" panose="020F0502020204030204"/>
                <a:ea typeface="字魂27号-布丁体"/>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字魂27号-布丁体" panose="020F0502020204030204"/>
              <a:ea typeface="字魂27号-布丁体"/>
              <a:cs typeface="+mn-cs"/>
            </a:endParaRPr>
          </a:p>
        </p:txBody>
      </p:sp>
    </p:spTree>
    <p:extLst>
      <p:ext uri="{BB962C8B-B14F-4D97-AF65-F5344CB8AC3E}">
        <p14:creationId xmlns:p14="http://schemas.microsoft.com/office/powerpoint/2010/main" val="179400090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51.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A47C9D82-4541-49E7-A5F3-91E633D828EC}" type="datetimeFigureOut">
              <a:rPr kumimoji="0" lang="zh-CN" altLang="en-US" sz="1200" b="0" i="0" u="none" strike="noStrike" kern="1200" cap="none" spc="0" normalizeH="0" baseline="0" noProof="0" smtClean="0">
                <a:ln>
                  <a:noFill/>
                </a:ln>
                <a:solidFill>
                  <a:prstClr val="black">
                    <a:tint val="75000"/>
                  </a:prstClr>
                </a:solidFill>
                <a:effectLst/>
                <a:uLnTx/>
                <a:uFillTx/>
                <a:latin typeface="字魂27号-布丁体" panose="020F0502020204030204"/>
                <a:ea typeface="字魂27号-布丁体"/>
                <a:cs typeface="+mn-cs"/>
              </a:rPr>
              <a:pPr marL="0" marR="0" lvl="0" indent="0" algn="l" defTabSz="914400" rtl="0" eaLnBrk="1" fontAlgn="auto" latinLnBrk="0" hangingPunct="1">
                <a:lnSpc>
                  <a:spcPct val="100000"/>
                </a:lnSpc>
                <a:spcBef>
                  <a:spcPts val="0"/>
                </a:spcBef>
                <a:spcAft>
                  <a:spcPts val="0"/>
                </a:spcAft>
                <a:buClrTx/>
                <a:buSzTx/>
                <a:buFontTx/>
                <a:buNone/>
                <a:tabLst/>
                <a:defRPr/>
              </a:pPr>
              <a:t>2025/5/18</a:t>
            </a:fld>
            <a:endParaRPr kumimoji="0" lang="zh-CN" altLang="en-US" sz="1200" b="0" i="0" u="none" strike="noStrike" kern="1200" cap="none" spc="0" normalizeH="0" baseline="0" noProof="0">
              <a:ln>
                <a:noFill/>
              </a:ln>
              <a:solidFill>
                <a:prstClr val="black">
                  <a:tint val="75000"/>
                </a:prstClr>
              </a:solidFill>
              <a:effectLst/>
              <a:uLnTx/>
              <a:uFillTx/>
              <a:latin typeface="字魂27号-布丁体" panose="020F0502020204030204"/>
              <a:ea typeface="字魂27号-布丁体"/>
              <a:cs typeface="+mn-cs"/>
            </a:endParaRPr>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字魂27号-布丁体" panose="020F0502020204030204"/>
              <a:ea typeface="字魂27号-布丁体"/>
              <a:cs typeface="+mn-cs"/>
            </a:endParaRPr>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4A060B2-762C-4B9A-8DFE-14D1103F064C}" type="slidenum">
              <a:rPr kumimoji="0" lang="zh-CN" altLang="en-US" sz="1200" b="0" i="0" u="none" strike="noStrike" kern="1200" cap="none" spc="0" normalizeH="0" baseline="0" noProof="0" smtClean="0">
                <a:ln>
                  <a:noFill/>
                </a:ln>
                <a:solidFill>
                  <a:prstClr val="black">
                    <a:tint val="75000"/>
                  </a:prstClr>
                </a:solidFill>
                <a:effectLst/>
                <a:uLnTx/>
                <a:uFillTx/>
                <a:latin typeface="字魂27号-布丁体" panose="020F0502020204030204"/>
                <a:ea typeface="字魂27号-布丁体"/>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字魂27号-布丁体" panose="020F0502020204030204"/>
              <a:ea typeface="字魂27号-布丁体"/>
              <a:cs typeface="+mn-cs"/>
            </a:endParaRPr>
          </a:p>
        </p:txBody>
      </p:sp>
    </p:spTree>
    <p:extLst>
      <p:ext uri="{BB962C8B-B14F-4D97-AF65-F5344CB8AC3E}">
        <p14:creationId xmlns:p14="http://schemas.microsoft.com/office/powerpoint/2010/main" val="131232732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52.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A47C9D82-4541-49E7-A5F3-91E633D828EC}" type="datetimeFigureOut">
              <a:rPr kumimoji="0" lang="zh-CN" altLang="en-US" sz="1200" b="0" i="0" u="none" strike="noStrike" kern="1200" cap="none" spc="0" normalizeH="0" baseline="0" noProof="0" smtClean="0">
                <a:ln>
                  <a:noFill/>
                </a:ln>
                <a:solidFill>
                  <a:prstClr val="black">
                    <a:tint val="75000"/>
                  </a:prstClr>
                </a:solidFill>
                <a:effectLst/>
                <a:uLnTx/>
                <a:uFillTx/>
                <a:latin typeface="字魂27号-布丁体" panose="020F0502020204030204"/>
                <a:ea typeface="字魂27号-布丁体"/>
                <a:cs typeface="+mn-cs"/>
              </a:rPr>
              <a:pPr marL="0" marR="0" lvl="0" indent="0" algn="l" defTabSz="914400" rtl="0" eaLnBrk="1" fontAlgn="auto" latinLnBrk="0" hangingPunct="1">
                <a:lnSpc>
                  <a:spcPct val="100000"/>
                </a:lnSpc>
                <a:spcBef>
                  <a:spcPts val="0"/>
                </a:spcBef>
                <a:spcAft>
                  <a:spcPts val="0"/>
                </a:spcAft>
                <a:buClrTx/>
                <a:buSzTx/>
                <a:buFontTx/>
                <a:buNone/>
                <a:tabLst/>
                <a:defRPr/>
              </a:pPr>
              <a:t>2025/5/18</a:t>
            </a:fld>
            <a:endParaRPr kumimoji="0" lang="zh-CN" altLang="en-US" sz="1200" b="0" i="0" u="none" strike="noStrike" kern="1200" cap="none" spc="0" normalizeH="0" baseline="0" noProof="0">
              <a:ln>
                <a:noFill/>
              </a:ln>
              <a:solidFill>
                <a:prstClr val="black">
                  <a:tint val="75000"/>
                </a:prstClr>
              </a:solidFill>
              <a:effectLst/>
              <a:uLnTx/>
              <a:uFillTx/>
              <a:latin typeface="字魂27号-布丁体" panose="020F0502020204030204"/>
              <a:ea typeface="字魂27号-布丁体"/>
              <a:cs typeface="+mn-cs"/>
            </a:endParaRPr>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字魂27号-布丁体" panose="020F0502020204030204"/>
              <a:ea typeface="字魂27号-布丁体"/>
              <a:cs typeface="+mn-cs"/>
            </a:endParaRPr>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4A060B2-762C-4B9A-8DFE-14D1103F064C}" type="slidenum">
              <a:rPr kumimoji="0" lang="zh-CN" altLang="en-US" sz="1200" b="0" i="0" u="none" strike="noStrike" kern="1200" cap="none" spc="0" normalizeH="0" baseline="0" noProof="0" smtClean="0">
                <a:ln>
                  <a:noFill/>
                </a:ln>
                <a:solidFill>
                  <a:prstClr val="black">
                    <a:tint val="75000"/>
                  </a:prstClr>
                </a:solidFill>
                <a:effectLst/>
                <a:uLnTx/>
                <a:uFillTx/>
                <a:latin typeface="字魂27号-布丁体" panose="020F0502020204030204"/>
                <a:ea typeface="字魂27号-布丁体"/>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字魂27号-布丁体" panose="020F0502020204030204"/>
              <a:ea typeface="字魂27号-布丁体"/>
              <a:cs typeface="+mn-cs"/>
            </a:endParaRPr>
          </a:p>
        </p:txBody>
      </p:sp>
    </p:spTree>
    <p:extLst>
      <p:ext uri="{BB962C8B-B14F-4D97-AF65-F5344CB8AC3E}">
        <p14:creationId xmlns:p14="http://schemas.microsoft.com/office/powerpoint/2010/main" val="354519083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53.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EFC8653D-1AAC-2A58-3ED8-18031A87F3CA}"/>
              </a:ext>
            </a:extLst>
          </p:cNvPr>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a:extLst>
              <a:ext uri="{FF2B5EF4-FFF2-40B4-BE49-F238E27FC236}">
                <a16:creationId xmlns:a16="http://schemas.microsoft.com/office/drawing/2014/main" id="{D16BD241-6A3A-4798-111F-BD0C76BD175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a:extLst>
              <a:ext uri="{FF2B5EF4-FFF2-40B4-BE49-F238E27FC236}">
                <a16:creationId xmlns:a16="http://schemas.microsoft.com/office/drawing/2014/main" id="{BC44FDC1-6AD3-B9C3-6DB1-1E5FEB550318}"/>
              </a:ext>
            </a:extLst>
          </p:cNvPr>
          <p:cNvSpPr>
            <a:spLocks noGrp="1"/>
          </p:cNvSpPr>
          <p:nvPr>
            <p:ph type="dt" sz="half" idx="10"/>
          </p:nvPr>
        </p:nvSpPr>
        <p:spPr>
          <a:xfrm>
            <a:off x="838200" y="6356350"/>
            <a:ext cx="2743200" cy="365125"/>
          </a:xfrm>
          <a:prstGeom prst="rect">
            <a:avLst/>
          </a:prstGeom>
        </p:spPr>
        <p:txBody>
          <a:bodyPr/>
          <a:lstStyle/>
          <a:p>
            <a:fld id="{3DFE48A3-FBB0-4D53-AD96-BBA31C39C62D}" type="datetimeFigureOut">
              <a:rPr lang="zh-CN" altLang="en-US" smtClean="0"/>
              <a:t>2025/5/18</a:t>
            </a:fld>
            <a:endParaRPr lang="zh-CN" altLang="en-US"/>
          </a:p>
        </p:txBody>
      </p:sp>
      <p:sp>
        <p:nvSpPr>
          <p:cNvPr id="5" name="页脚占位符 4">
            <a:extLst>
              <a:ext uri="{FF2B5EF4-FFF2-40B4-BE49-F238E27FC236}">
                <a16:creationId xmlns:a16="http://schemas.microsoft.com/office/drawing/2014/main" id="{A4461ED2-F9BA-2E5C-B97E-D81C5EA90260}"/>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a:extLst>
              <a:ext uri="{FF2B5EF4-FFF2-40B4-BE49-F238E27FC236}">
                <a16:creationId xmlns:a16="http://schemas.microsoft.com/office/drawing/2014/main" id="{A00F9390-D8D5-69BE-78AD-4A13A2D0813C}"/>
              </a:ext>
            </a:extLst>
          </p:cNvPr>
          <p:cNvSpPr>
            <a:spLocks noGrp="1"/>
          </p:cNvSpPr>
          <p:nvPr>
            <p:ph type="sldNum" sz="quarter" idx="12"/>
          </p:nvPr>
        </p:nvSpPr>
        <p:spPr>
          <a:xfrm>
            <a:off x="8610600" y="6356350"/>
            <a:ext cx="2743200" cy="365125"/>
          </a:xfrm>
          <a:prstGeom prst="rect">
            <a:avLst/>
          </a:prstGeom>
        </p:spPr>
        <p:txBody>
          <a:bodyPr/>
          <a:lstStyle/>
          <a:p>
            <a:fld id="{1DB713A8-A7D8-4655-9856-7687D49ACF6C}" type="slidenum">
              <a:rPr lang="zh-CN" altLang="en-US" smtClean="0"/>
              <a:t>‹#›</a:t>
            </a:fld>
            <a:endParaRPr lang="zh-CN" altLang="en-US"/>
          </a:p>
        </p:txBody>
      </p:sp>
    </p:spTree>
    <p:extLst>
      <p:ext uri="{BB962C8B-B14F-4D97-AF65-F5344CB8AC3E}">
        <p14:creationId xmlns:p14="http://schemas.microsoft.com/office/powerpoint/2010/main" val="162847806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54.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82D43E7A-2ECD-0311-FA89-43B676DB7633}"/>
              </a:ext>
            </a:extLst>
          </p:cNvPr>
          <p:cNvSpPr>
            <a:spLocks noGrp="1"/>
          </p:cNvSpPr>
          <p:nvPr>
            <p:ph type="title"/>
          </p:nvPr>
        </p:nvSpPr>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2907CEAC-DD1A-2FAC-B529-DA682FAC4EED}"/>
              </a:ext>
            </a:extLst>
          </p:cNvPr>
          <p:cNvSpPr>
            <a:spLocks noGrp="1"/>
          </p:cNvSpPr>
          <p:nvPr>
            <p:ph idx="1"/>
          </p:nvPr>
        </p:nvSpPr>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6C271071-C2B3-847B-4D82-B9109C1A9F69}"/>
              </a:ext>
            </a:extLst>
          </p:cNvPr>
          <p:cNvSpPr>
            <a:spLocks noGrp="1"/>
          </p:cNvSpPr>
          <p:nvPr>
            <p:ph type="dt" sz="half" idx="10"/>
          </p:nvPr>
        </p:nvSpPr>
        <p:spPr>
          <a:xfrm>
            <a:off x="838200" y="6356350"/>
            <a:ext cx="2743200" cy="365125"/>
          </a:xfrm>
          <a:prstGeom prst="rect">
            <a:avLst/>
          </a:prstGeom>
        </p:spPr>
        <p:txBody>
          <a:bodyPr/>
          <a:lstStyle/>
          <a:p>
            <a:fld id="{3DFE48A3-FBB0-4D53-AD96-BBA31C39C62D}" type="datetimeFigureOut">
              <a:rPr lang="zh-CN" altLang="en-US" smtClean="0"/>
              <a:t>2025/5/18</a:t>
            </a:fld>
            <a:endParaRPr lang="zh-CN" altLang="en-US"/>
          </a:p>
        </p:txBody>
      </p:sp>
      <p:sp>
        <p:nvSpPr>
          <p:cNvPr id="5" name="页脚占位符 4">
            <a:extLst>
              <a:ext uri="{FF2B5EF4-FFF2-40B4-BE49-F238E27FC236}">
                <a16:creationId xmlns:a16="http://schemas.microsoft.com/office/drawing/2014/main" id="{C8D655E2-6FE4-366D-B391-675C9DC0F48A}"/>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a:extLst>
              <a:ext uri="{FF2B5EF4-FFF2-40B4-BE49-F238E27FC236}">
                <a16:creationId xmlns:a16="http://schemas.microsoft.com/office/drawing/2014/main" id="{778A218D-9DF4-2948-83E4-8FC7CBD6C1DF}"/>
              </a:ext>
            </a:extLst>
          </p:cNvPr>
          <p:cNvSpPr>
            <a:spLocks noGrp="1"/>
          </p:cNvSpPr>
          <p:nvPr>
            <p:ph type="sldNum" sz="quarter" idx="12"/>
          </p:nvPr>
        </p:nvSpPr>
        <p:spPr>
          <a:xfrm>
            <a:off x="8610600" y="6356350"/>
            <a:ext cx="2743200" cy="365125"/>
          </a:xfrm>
          <a:prstGeom prst="rect">
            <a:avLst/>
          </a:prstGeom>
        </p:spPr>
        <p:txBody>
          <a:bodyPr/>
          <a:lstStyle/>
          <a:p>
            <a:fld id="{1DB713A8-A7D8-4655-9856-7687D49ACF6C}" type="slidenum">
              <a:rPr lang="zh-CN" altLang="en-US" smtClean="0"/>
              <a:t>‹#›</a:t>
            </a:fld>
            <a:endParaRPr lang="zh-CN" altLang="en-US"/>
          </a:p>
        </p:txBody>
      </p:sp>
    </p:spTree>
    <p:extLst>
      <p:ext uri="{BB962C8B-B14F-4D97-AF65-F5344CB8AC3E}">
        <p14:creationId xmlns:p14="http://schemas.microsoft.com/office/powerpoint/2010/main" val="407454840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55.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A4889154-3CEE-BCB0-278E-8BBFDE6D1811}"/>
              </a:ext>
            </a:extLst>
          </p:cNvPr>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a:extLst>
              <a:ext uri="{FF2B5EF4-FFF2-40B4-BE49-F238E27FC236}">
                <a16:creationId xmlns:a16="http://schemas.microsoft.com/office/drawing/2014/main" id="{B87BB737-98C0-1325-6699-66221D5C7BD6}"/>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4" name="日期占位符 3">
            <a:extLst>
              <a:ext uri="{FF2B5EF4-FFF2-40B4-BE49-F238E27FC236}">
                <a16:creationId xmlns:a16="http://schemas.microsoft.com/office/drawing/2014/main" id="{3DF4A89A-FF0B-1EB3-B5D2-4E3B73A29ED0}"/>
              </a:ext>
            </a:extLst>
          </p:cNvPr>
          <p:cNvSpPr>
            <a:spLocks noGrp="1"/>
          </p:cNvSpPr>
          <p:nvPr>
            <p:ph type="dt" sz="half" idx="10"/>
          </p:nvPr>
        </p:nvSpPr>
        <p:spPr>
          <a:xfrm>
            <a:off x="838200" y="6356350"/>
            <a:ext cx="2743200" cy="365125"/>
          </a:xfrm>
          <a:prstGeom prst="rect">
            <a:avLst/>
          </a:prstGeom>
        </p:spPr>
        <p:txBody>
          <a:bodyPr/>
          <a:lstStyle/>
          <a:p>
            <a:fld id="{3DFE48A3-FBB0-4D53-AD96-BBA31C39C62D}" type="datetimeFigureOut">
              <a:rPr lang="zh-CN" altLang="en-US" smtClean="0"/>
              <a:t>2025/5/18</a:t>
            </a:fld>
            <a:endParaRPr lang="zh-CN" altLang="en-US"/>
          </a:p>
        </p:txBody>
      </p:sp>
      <p:sp>
        <p:nvSpPr>
          <p:cNvPr id="5" name="页脚占位符 4">
            <a:extLst>
              <a:ext uri="{FF2B5EF4-FFF2-40B4-BE49-F238E27FC236}">
                <a16:creationId xmlns:a16="http://schemas.microsoft.com/office/drawing/2014/main" id="{8DE735F0-81C8-CBD2-4EBC-FF3BE8A8A749}"/>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a:extLst>
              <a:ext uri="{FF2B5EF4-FFF2-40B4-BE49-F238E27FC236}">
                <a16:creationId xmlns:a16="http://schemas.microsoft.com/office/drawing/2014/main" id="{EA9017BC-0C3F-ABCD-4FE7-97F5465CF769}"/>
              </a:ext>
            </a:extLst>
          </p:cNvPr>
          <p:cNvSpPr>
            <a:spLocks noGrp="1"/>
          </p:cNvSpPr>
          <p:nvPr>
            <p:ph type="sldNum" sz="quarter" idx="12"/>
          </p:nvPr>
        </p:nvSpPr>
        <p:spPr>
          <a:xfrm>
            <a:off x="8610600" y="6356350"/>
            <a:ext cx="2743200" cy="365125"/>
          </a:xfrm>
          <a:prstGeom prst="rect">
            <a:avLst/>
          </a:prstGeom>
        </p:spPr>
        <p:txBody>
          <a:bodyPr/>
          <a:lstStyle/>
          <a:p>
            <a:fld id="{1DB713A8-A7D8-4655-9856-7687D49ACF6C}" type="slidenum">
              <a:rPr lang="zh-CN" altLang="en-US" smtClean="0"/>
              <a:t>‹#›</a:t>
            </a:fld>
            <a:endParaRPr lang="zh-CN" altLang="en-US"/>
          </a:p>
        </p:txBody>
      </p:sp>
    </p:spTree>
    <p:extLst>
      <p:ext uri="{BB962C8B-B14F-4D97-AF65-F5344CB8AC3E}">
        <p14:creationId xmlns:p14="http://schemas.microsoft.com/office/powerpoint/2010/main" val="42438355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56.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0B582C9C-6A91-82C2-5875-3EDD03A5011F}"/>
              </a:ext>
            </a:extLst>
          </p:cNvPr>
          <p:cNvSpPr>
            <a:spLocks noGrp="1"/>
          </p:cNvSpPr>
          <p:nvPr>
            <p:ph type="title"/>
          </p:nvPr>
        </p:nvSpPr>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468D0BE9-BD01-0389-6B9F-1A36B8BD574B}"/>
              </a:ext>
            </a:extLst>
          </p:cNvPr>
          <p:cNvSpPr>
            <a:spLocks noGrp="1"/>
          </p:cNvSpPr>
          <p:nvPr>
            <p:ph sz="half" idx="1"/>
          </p:nvPr>
        </p:nvSpPr>
        <p:spPr>
          <a:xfrm>
            <a:off x="838200" y="1825625"/>
            <a:ext cx="5181600" cy="435133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内容占位符 3">
            <a:extLst>
              <a:ext uri="{FF2B5EF4-FFF2-40B4-BE49-F238E27FC236}">
                <a16:creationId xmlns:a16="http://schemas.microsoft.com/office/drawing/2014/main" id="{21A4798F-3D42-45CE-93EA-1807567BC9F1}"/>
              </a:ext>
            </a:extLst>
          </p:cNvPr>
          <p:cNvSpPr>
            <a:spLocks noGrp="1"/>
          </p:cNvSpPr>
          <p:nvPr>
            <p:ph sz="half" idx="2"/>
          </p:nvPr>
        </p:nvSpPr>
        <p:spPr>
          <a:xfrm>
            <a:off x="6172200" y="1825625"/>
            <a:ext cx="5181600" cy="435133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日期占位符 4">
            <a:extLst>
              <a:ext uri="{FF2B5EF4-FFF2-40B4-BE49-F238E27FC236}">
                <a16:creationId xmlns:a16="http://schemas.microsoft.com/office/drawing/2014/main" id="{38602E7C-EF32-E013-D266-615F3CE25468}"/>
              </a:ext>
            </a:extLst>
          </p:cNvPr>
          <p:cNvSpPr>
            <a:spLocks noGrp="1"/>
          </p:cNvSpPr>
          <p:nvPr>
            <p:ph type="dt" sz="half" idx="10"/>
          </p:nvPr>
        </p:nvSpPr>
        <p:spPr>
          <a:xfrm>
            <a:off x="838200" y="6356350"/>
            <a:ext cx="2743200" cy="365125"/>
          </a:xfrm>
          <a:prstGeom prst="rect">
            <a:avLst/>
          </a:prstGeom>
        </p:spPr>
        <p:txBody>
          <a:bodyPr/>
          <a:lstStyle/>
          <a:p>
            <a:fld id="{3DFE48A3-FBB0-4D53-AD96-BBA31C39C62D}" type="datetimeFigureOut">
              <a:rPr lang="zh-CN" altLang="en-US" smtClean="0"/>
              <a:t>2025/5/18</a:t>
            </a:fld>
            <a:endParaRPr lang="zh-CN" altLang="en-US"/>
          </a:p>
        </p:txBody>
      </p:sp>
      <p:sp>
        <p:nvSpPr>
          <p:cNvPr id="6" name="页脚占位符 5">
            <a:extLst>
              <a:ext uri="{FF2B5EF4-FFF2-40B4-BE49-F238E27FC236}">
                <a16:creationId xmlns:a16="http://schemas.microsoft.com/office/drawing/2014/main" id="{4519819A-E46B-A265-39F9-AE62D8A5603F}"/>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7" name="灯片编号占位符 6">
            <a:extLst>
              <a:ext uri="{FF2B5EF4-FFF2-40B4-BE49-F238E27FC236}">
                <a16:creationId xmlns:a16="http://schemas.microsoft.com/office/drawing/2014/main" id="{EB59B5CB-07CD-B25A-713D-A330999374C8}"/>
              </a:ext>
            </a:extLst>
          </p:cNvPr>
          <p:cNvSpPr>
            <a:spLocks noGrp="1"/>
          </p:cNvSpPr>
          <p:nvPr>
            <p:ph type="sldNum" sz="quarter" idx="12"/>
          </p:nvPr>
        </p:nvSpPr>
        <p:spPr>
          <a:xfrm>
            <a:off x="8610600" y="6356350"/>
            <a:ext cx="2743200" cy="365125"/>
          </a:xfrm>
          <a:prstGeom prst="rect">
            <a:avLst/>
          </a:prstGeom>
        </p:spPr>
        <p:txBody>
          <a:bodyPr/>
          <a:lstStyle/>
          <a:p>
            <a:fld id="{1DB713A8-A7D8-4655-9856-7687D49ACF6C}" type="slidenum">
              <a:rPr lang="zh-CN" altLang="en-US" smtClean="0"/>
              <a:t>‹#›</a:t>
            </a:fld>
            <a:endParaRPr lang="zh-CN" altLang="en-US"/>
          </a:p>
        </p:txBody>
      </p:sp>
    </p:spTree>
    <p:extLst>
      <p:ext uri="{BB962C8B-B14F-4D97-AF65-F5344CB8AC3E}">
        <p14:creationId xmlns:p14="http://schemas.microsoft.com/office/powerpoint/2010/main" val="1488550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57.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13E91590-807E-9FB2-93BC-DB5CC94FC582}"/>
              </a:ext>
            </a:extLst>
          </p:cNvPr>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a:extLst>
              <a:ext uri="{FF2B5EF4-FFF2-40B4-BE49-F238E27FC236}">
                <a16:creationId xmlns:a16="http://schemas.microsoft.com/office/drawing/2014/main" id="{85C6A7BF-3BFE-CCE7-C295-754777F7947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a:extLst>
              <a:ext uri="{FF2B5EF4-FFF2-40B4-BE49-F238E27FC236}">
                <a16:creationId xmlns:a16="http://schemas.microsoft.com/office/drawing/2014/main" id="{30061596-6169-23AC-B9EA-AFD704A783DD}"/>
              </a:ext>
            </a:extLst>
          </p:cNvPr>
          <p:cNvSpPr>
            <a:spLocks noGrp="1"/>
          </p:cNvSpPr>
          <p:nvPr>
            <p:ph sz="half" idx="2"/>
          </p:nvPr>
        </p:nvSpPr>
        <p:spPr>
          <a:xfrm>
            <a:off x="839788" y="2505075"/>
            <a:ext cx="5157787"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文本占位符 4">
            <a:extLst>
              <a:ext uri="{FF2B5EF4-FFF2-40B4-BE49-F238E27FC236}">
                <a16:creationId xmlns:a16="http://schemas.microsoft.com/office/drawing/2014/main" id="{2010E1EA-D636-C3CE-5F70-04E0923E59C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a:extLst>
              <a:ext uri="{FF2B5EF4-FFF2-40B4-BE49-F238E27FC236}">
                <a16:creationId xmlns:a16="http://schemas.microsoft.com/office/drawing/2014/main" id="{D2C54F5D-6AD9-6693-9015-5E02376802C3}"/>
              </a:ext>
            </a:extLst>
          </p:cNvPr>
          <p:cNvSpPr>
            <a:spLocks noGrp="1"/>
          </p:cNvSpPr>
          <p:nvPr>
            <p:ph sz="quarter" idx="4"/>
          </p:nvPr>
        </p:nvSpPr>
        <p:spPr>
          <a:xfrm>
            <a:off x="6172200" y="2505075"/>
            <a:ext cx="5183188"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7" name="日期占位符 6">
            <a:extLst>
              <a:ext uri="{FF2B5EF4-FFF2-40B4-BE49-F238E27FC236}">
                <a16:creationId xmlns:a16="http://schemas.microsoft.com/office/drawing/2014/main" id="{DA709FF9-DBC2-3B14-9CD9-2FF0448E2E26}"/>
              </a:ext>
            </a:extLst>
          </p:cNvPr>
          <p:cNvSpPr>
            <a:spLocks noGrp="1"/>
          </p:cNvSpPr>
          <p:nvPr>
            <p:ph type="dt" sz="half" idx="10"/>
          </p:nvPr>
        </p:nvSpPr>
        <p:spPr>
          <a:xfrm>
            <a:off x="838200" y="6356350"/>
            <a:ext cx="2743200" cy="365125"/>
          </a:xfrm>
          <a:prstGeom prst="rect">
            <a:avLst/>
          </a:prstGeom>
        </p:spPr>
        <p:txBody>
          <a:bodyPr/>
          <a:lstStyle/>
          <a:p>
            <a:fld id="{3DFE48A3-FBB0-4D53-AD96-BBA31C39C62D}" type="datetimeFigureOut">
              <a:rPr lang="zh-CN" altLang="en-US" smtClean="0"/>
              <a:t>2025/5/18</a:t>
            </a:fld>
            <a:endParaRPr lang="zh-CN" altLang="en-US"/>
          </a:p>
        </p:txBody>
      </p:sp>
      <p:sp>
        <p:nvSpPr>
          <p:cNvPr id="8" name="页脚占位符 7">
            <a:extLst>
              <a:ext uri="{FF2B5EF4-FFF2-40B4-BE49-F238E27FC236}">
                <a16:creationId xmlns:a16="http://schemas.microsoft.com/office/drawing/2014/main" id="{BB472B02-D717-F49F-B8E2-281EE4AF809F}"/>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9" name="灯片编号占位符 8">
            <a:extLst>
              <a:ext uri="{FF2B5EF4-FFF2-40B4-BE49-F238E27FC236}">
                <a16:creationId xmlns:a16="http://schemas.microsoft.com/office/drawing/2014/main" id="{3EE019EC-E0E3-48E5-B089-695AF1113C74}"/>
              </a:ext>
            </a:extLst>
          </p:cNvPr>
          <p:cNvSpPr>
            <a:spLocks noGrp="1"/>
          </p:cNvSpPr>
          <p:nvPr>
            <p:ph type="sldNum" sz="quarter" idx="12"/>
          </p:nvPr>
        </p:nvSpPr>
        <p:spPr>
          <a:xfrm>
            <a:off x="8610600" y="6356350"/>
            <a:ext cx="2743200" cy="365125"/>
          </a:xfrm>
          <a:prstGeom prst="rect">
            <a:avLst/>
          </a:prstGeom>
        </p:spPr>
        <p:txBody>
          <a:bodyPr/>
          <a:lstStyle/>
          <a:p>
            <a:fld id="{1DB713A8-A7D8-4655-9856-7687D49ACF6C}" type="slidenum">
              <a:rPr lang="zh-CN" altLang="en-US" smtClean="0"/>
              <a:t>‹#›</a:t>
            </a:fld>
            <a:endParaRPr lang="zh-CN" altLang="en-US"/>
          </a:p>
        </p:txBody>
      </p:sp>
    </p:spTree>
    <p:extLst>
      <p:ext uri="{BB962C8B-B14F-4D97-AF65-F5344CB8AC3E}">
        <p14:creationId xmlns:p14="http://schemas.microsoft.com/office/powerpoint/2010/main" val="236410664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58.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178C049B-4035-8CF4-AE0A-D01DF1229CCF}"/>
              </a:ext>
            </a:extLst>
          </p:cNvPr>
          <p:cNvSpPr>
            <a:spLocks noGrp="1"/>
          </p:cNvSpPr>
          <p:nvPr>
            <p:ph type="title"/>
          </p:nvPr>
        </p:nvSpPr>
        <p:spPr/>
        <p:txBody>
          <a:bodyPr/>
          <a:lstStyle/>
          <a:p>
            <a:r>
              <a:rPr lang="zh-CN" altLang="en-US"/>
              <a:t>单击此处编辑母版标题样式</a:t>
            </a:r>
          </a:p>
        </p:txBody>
      </p:sp>
      <p:sp>
        <p:nvSpPr>
          <p:cNvPr id="3" name="日期占位符 2">
            <a:extLst>
              <a:ext uri="{FF2B5EF4-FFF2-40B4-BE49-F238E27FC236}">
                <a16:creationId xmlns:a16="http://schemas.microsoft.com/office/drawing/2014/main" id="{77542121-0C07-CFC2-1FA2-98737B88E576}"/>
              </a:ext>
            </a:extLst>
          </p:cNvPr>
          <p:cNvSpPr>
            <a:spLocks noGrp="1"/>
          </p:cNvSpPr>
          <p:nvPr>
            <p:ph type="dt" sz="half" idx="10"/>
          </p:nvPr>
        </p:nvSpPr>
        <p:spPr>
          <a:xfrm>
            <a:off x="838200" y="6356350"/>
            <a:ext cx="2743200" cy="365125"/>
          </a:xfrm>
          <a:prstGeom prst="rect">
            <a:avLst/>
          </a:prstGeom>
        </p:spPr>
        <p:txBody>
          <a:bodyPr/>
          <a:lstStyle/>
          <a:p>
            <a:fld id="{3DFE48A3-FBB0-4D53-AD96-BBA31C39C62D}" type="datetimeFigureOut">
              <a:rPr lang="zh-CN" altLang="en-US" smtClean="0"/>
              <a:t>2025/5/18</a:t>
            </a:fld>
            <a:endParaRPr lang="zh-CN" altLang="en-US"/>
          </a:p>
        </p:txBody>
      </p:sp>
      <p:sp>
        <p:nvSpPr>
          <p:cNvPr id="4" name="页脚占位符 3">
            <a:extLst>
              <a:ext uri="{FF2B5EF4-FFF2-40B4-BE49-F238E27FC236}">
                <a16:creationId xmlns:a16="http://schemas.microsoft.com/office/drawing/2014/main" id="{2DDC370A-8772-270E-AD98-4C1EBE69B048}"/>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5" name="灯片编号占位符 4">
            <a:extLst>
              <a:ext uri="{FF2B5EF4-FFF2-40B4-BE49-F238E27FC236}">
                <a16:creationId xmlns:a16="http://schemas.microsoft.com/office/drawing/2014/main" id="{7C3E068B-845C-5635-7997-8EE4E5E4D886}"/>
              </a:ext>
            </a:extLst>
          </p:cNvPr>
          <p:cNvSpPr>
            <a:spLocks noGrp="1"/>
          </p:cNvSpPr>
          <p:nvPr>
            <p:ph type="sldNum" sz="quarter" idx="12"/>
          </p:nvPr>
        </p:nvSpPr>
        <p:spPr>
          <a:xfrm>
            <a:off x="8610600" y="6356350"/>
            <a:ext cx="2743200" cy="365125"/>
          </a:xfrm>
          <a:prstGeom prst="rect">
            <a:avLst/>
          </a:prstGeom>
        </p:spPr>
        <p:txBody>
          <a:bodyPr/>
          <a:lstStyle/>
          <a:p>
            <a:fld id="{1DB713A8-A7D8-4655-9856-7687D49ACF6C}" type="slidenum">
              <a:rPr lang="zh-CN" altLang="en-US" smtClean="0"/>
              <a:t>‹#›</a:t>
            </a:fld>
            <a:endParaRPr lang="zh-CN" altLang="en-US"/>
          </a:p>
        </p:txBody>
      </p:sp>
    </p:spTree>
    <p:extLst>
      <p:ext uri="{BB962C8B-B14F-4D97-AF65-F5344CB8AC3E}">
        <p14:creationId xmlns:p14="http://schemas.microsoft.com/office/powerpoint/2010/main" val="410646088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59.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id="{6B9DCB2F-0E63-43C6-1C15-5B69F167C5AD}"/>
              </a:ext>
            </a:extLst>
          </p:cNvPr>
          <p:cNvSpPr>
            <a:spLocks noGrp="1"/>
          </p:cNvSpPr>
          <p:nvPr>
            <p:ph type="dt" sz="half" idx="10"/>
          </p:nvPr>
        </p:nvSpPr>
        <p:spPr>
          <a:xfrm>
            <a:off x="838200" y="6356350"/>
            <a:ext cx="2743200" cy="365125"/>
          </a:xfrm>
          <a:prstGeom prst="rect">
            <a:avLst/>
          </a:prstGeom>
        </p:spPr>
        <p:txBody>
          <a:bodyPr/>
          <a:lstStyle/>
          <a:p>
            <a:fld id="{3DFE48A3-FBB0-4D53-AD96-BBA31C39C62D}" type="datetimeFigureOut">
              <a:rPr lang="zh-CN" altLang="en-US" smtClean="0"/>
              <a:t>2025/5/18</a:t>
            </a:fld>
            <a:endParaRPr lang="zh-CN" altLang="en-US"/>
          </a:p>
        </p:txBody>
      </p:sp>
      <p:sp>
        <p:nvSpPr>
          <p:cNvPr id="3" name="页脚占位符 2">
            <a:extLst>
              <a:ext uri="{FF2B5EF4-FFF2-40B4-BE49-F238E27FC236}">
                <a16:creationId xmlns:a16="http://schemas.microsoft.com/office/drawing/2014/main" id="{36F49A97-4B52-6698-29C9-2D5C833C9F36}"/>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4" name="灯片编号占位符 3">
            <a:extLst>
              <a:ext uri="{FF2B5EF4-FFF2-40B4-BE49-F238E27FC236}">
                <a16:creationId xmlns:a16="http://schemas.microsoft.com/office/drawing/2014/main" id="{EF99A02B-28DD-B88C-50F5-A74623BEF11A}"/>
              </a:ext>
            </a:extLst>
          </p:cNvPr>
          <p:cNvSpPr>
            <a:spLocks noGrp="1"/>
          </p:cNvSpPr>
          <p:nvPr>
            <p:ph type="sldNum" sz="quarter" idx="12"/>
          </p:nvPr>
        </p:nvSpPr>
        <p:spPr>
          <a:xfrm>
            <a:off x="8610600" y="6356350"/>
            <a:ext cx="2743200" cy="365125"/>
          </a:xfrm>
          <a:prstGeom prst="rect">
            <a:avLst/>
          </a:prstGeom>
        </p:spPr>
        <p:txBody>
          <a:bodyPr/>
          <a:lstStyle/>
          <a:p>
            <a:fld id="{1DB713A8-A7D8-4655-9856-7687D49ACF6C}" type="slidenum">
              <a:rPr lang="zh-CN" altLang="en-US" smtClean="0"/>
              <a:t>‹#›</a:t>
            </a:fld>
            <a:endParaRPr lang="zh-CN" altLang="en-US"/>
          </a:p>
        </p:txBody>
      </p:sp>
    </p:spTree>
    <p:extLst>
      <p:ext uri="{BB962C8B-B14F-4D97-AF65-F5344CB8AC3E}">
        <p14:creationId xmlns:p14="http://schemas.microsoft.com/office/powerpoint/2010/main" val="143856065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178C049B-4035-8CF4-AE0A-D01DF1229CCF}"/>
              </a:ext>
            </a:extLst>
          </p:cNvPr>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日期占位符 2">
            <a:extLst>
              <a:ext uri="{FF2B5EF4-FFF2-40B4-BE49-F238E27FC236}">
                <a16:creationId xmlns:a16="http://schemas.microsoft.com/office/drawing/2014/main" id="{77542121-0C07-CFC2-1FA2-98737B88E576}"/>
              </a:ext>
            </a:extLst>
          </p:cNvPr>
          <p:cNvSpPr>
            <a:spLocks noGrp="1"/>
          </p:cNvSpPr>
          <p:nvPr>
            <p:ph type="dt" sz="half" idx="10"/>
          </p:nvPr>
        </p:nvSpPr>
        <p:spPr>
          <a:xfrm>
            <a:off x="838200" y="6356350"/>
            <a:ext cx="2743200" cy="365125"/>
          </a:xfrm>
          <a:prstGeom prst="rect">
            <a:avLst/>
          </a:prstGeom>
        </p:spPr>
        <p:txBody>
          <a:bodyPr/>
          <a:lstStyle/>
          <a:p>
            <a:fld id="{3DFE48A3-FBB0-4D53-AD96-BBA31C39C62D}" type="datetimeFigureOut">
              <a:rPr lang="zh-CN" altLang="en-US" smtClean="0"/>
              <a:t>2025/5/18</a:t>
            </a:fld>
            <a:endParaRPr lang="zh-CN" altLang="en-US"/>
          </a:p>
        </p:txBody>
      </p:sp>
      <p:sp>
        <p:nvSpPr>
          <p:cNvPr id="4" name="页脚占位符 3">
            <a:extLst>
              <a:ext uri="{FF2B5EF4-FFF2-40B4-BE49-F238E27FC236}">
                <a16:creationId xmlns:a16="http://schemas.microsoft.com/office/drawing/2014/main" id="{2DDC370A-8772-270E-AD98-4C1EBE69B048}"/>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5" name="灯片编号占位符 4">
            <a:extLst>
              <a:ext uri="{FF2B5EF4-FFF2-40B4-BE49-F238E27FC236}">
                <a16:creationId xmlns:a16="http://schemas.microsoft.com/office/drawing/2014/main" id="{7C3E068B-845C-5635-7997-8EE4E5E4D886}"/>
              </a:ext>
            </a:extLst>
          </p:cNvPr>
          <p:cNvSpPr>
            <a:spLocks noGrp="1"/>
          </p:cNvSpPr>
          <p:nvPr>
            <p:ph type="sldNum" sz="quarter" idx="12"/>
          </p:nvPr>
        </p:nvSpPr>
        <p:spPr>
          <a:xfrm>
            <a:off x="8610600" y="6356350"/>
            <a:ext cx="2743200" cy="365125"/>
          </a:xfrm>
          <a:prstGeom prst="rect">
            <a:avLst/>
          </a:prstGeom>
        </p:spPr>
        <p:txBody>
          <a:bodyPr/>
          <a:lstStyle/>
          <a:p>
            <a:fld id="{1DB713A8-A7D8-4655-9856-7687D49ACF6C}" type="slidenum">
              <a:rPr lang="zh-CN" altLang="en-US" smtClean="0"/>
              <a:t>‹#›</a:t>
            </a:fld>
            <a:endParaRPr lang="zh-CN" altLang="en-US"/>
          </a:p>
        </p:txBody>
      </p:sp>
    </p:spTree>
    <p:extLst>
      <p:ext uri="{BB962C8B-B14F-4D97-AF65-F5344CB8AC3E}">
        <p14:creationId xmlns:p14="http://schemas.microsoft.com/office/powerpoint/2010/main" val="388349230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60.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29A6B9CD-039A-CC8D-E0CB-FD28E7A45C6A}"/>
              </a:ext>
            </a:extLst>
          </p:cNvPr>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a:extLst>
              <a:ext uri="{FF2B5EF4-FFF2-40B4-BE49-F238E27FC236}">
                <a16:creationId xmlns:a16="http://schemas.microsoft.com/office/drawing/2014/main" id="{890893F2-6370-4A6A-690D-E337DE3DF1E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文本占位符 3">
            <a:extLst>
              <a:ext uri="{FF2B5EF4-FFF2-40B4-BE49-F238E27FC236}">
                <a16:creationId xmlns:a16="http://schemas.microsoft.com/office/drawing/2014/main" id="{CEF17896-3A86-5246-57EB-7459876B53F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a:extLst>
              <a:ext uri="{FF2B5EF4-FFF2-40B4-BE49-F238E27FC236}">
                <a16:creationId xmlns:a16="http://schemas.microsoft.com/office/drawing/2014/main" id="{489137CE-BA9F-AC6A-CEE9-C82603AD06B0}"/>
              </a:ext>
            </a:extLst>
          </p:cNvPr>
          <p:cNvSpPr>
            <a:spLocks noGrp="1"/>
          </p:cNvSpPr>
          <p:nvPr>
            <p:ph type="dt" sz="half" idx="10"/>
          </p:nvPr>
        </p:nvSpPr>
        <p:spPr>
          <a:xfrm>
            <a:off x="838200" y="6356350"/>
            <a:ext cx="2743200" cy="365125"/>
          </a:xfrm>
          <a:prstGeom prst="rect">
            <a:avLst/>
          </a:prstGeom>
        </p:spPr>
        <p:txBody>
          <a:bodyPr/>
          <a:lstStyle/>
          <a:p>
            <a:fld id="{3DFE48A3-FBB0-4D53-AD96-BBA31C39C62D}" type="datetimeFigureOut">
              <a:rPr lang="zh-CN" altLang="en-US" smtClean="0"/>
              <a:t>2025/5/18</a:t>
            </a:fld>
            <a:endParaRPr lang="zh-CN" altLang="en-US"/>
          </a:p>
        </p:txBody>
      </p:sp>
      <p:sp>
        <p:nvSpPr>
          <p:cNvPr id="6" name="页脚占位符 5">
            <a:extLst>
              <a:ext uri="{FF2B5EF4-FFF2-40B4-BE49-F238E27FC236}">
                <a16:creationId xmlns:a16="http://schemas.microsoft.com/office/drawing/2014/main" id="{5A8BCE36-605C-35F7-58EF-5E5E86D7DC5A}"/>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7" name="灯片编号占位符 6">
            <a:extLst>
              <a:ext uri="{FF2B5EF4-FFF2-40B4-BE49-F238E27FC236}">
                <a16:creationId xmlns:a16="http://schemas.microsoft.com/office/drawing/2014/main" id="{5897D35D-0690-A4F5-8EEC-BE1E893BEDE8}"/>
              </a:ext>
            </a:extLst>
          </p:cNvPr>
          <p:cNvSpPr>
            <a:spLocks noGrp="1"/>
          </p:cNvSpPr>
          <p:nvPr>
            <p:ph type="sldNum" sz="quarter" idx="12"/>
          </p:nvPr>
        </p:nvSpPr>
        <p:spPr>
          <a:xfrm>
            <a:off x="8610600" y="6356350"/>
            <a:ext cx="2743200" cy="365125"/>
          </a:xfrm>
          <a:prstGeom prst="rect">
            <a:avLst/>
          </a:prstGeom>
        </p:spPr>
        <p:txBody>
          <a:bodyPr/>
          <a:lstStyle/>
          <a:p>
            <a:fld id="{1DB713A8-A7D8-4655-9856-7687D49ACF6C}" type="slidenum">
              <a:rPr lang="zh-CN" altLang="en-US" smtClean="0"/>
              <a:t>‹#›</a:t>
            </a:fld>
            <a:endParaRPr lang="zh-CN" altLang="en-US"/>
          </a:p>
        </p:txBody>
      </p:sp>
    </p:spTree>
    <p:extLst>
      <p:ext uri="{BB962C8B-B14F-4D97-AF65-F5344CB8AC3E}">
        <p14:creationId xmlns:p14="http://schemas.microsoft.com/office/powerpoint/2010/main" val="35447283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61.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F0A7A04F-C78E-2830-AE51-F9F6D568E9EA}"/>
              </a:ext>
            </a:extLst>
          </p:cNvPr>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a:extLst>
              <a:ext uri="{FF2B5EF4-FFF2-40B4-BE49-F238E27FC236}">
                <a16:creationId xmlns:a16="http://schemas.microsoft.com/office/drawing/2014/main" id="{A873ED9D-4D2F-B804-7EFC-226496BE8AF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a:extLst>
              <a:ext uri="{FF2B5EF4-FFF2-40B4-BE49-F238E27FC236}">
                <a16:creationId xmlns:a16="http://schemas.microsoft.com/office/drawing/2014/main" id="{7F41D5FE-6BC3-82E1-F126-DDA98E3F253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a:extLst>
              <a:ext uri="{FF2B5EF4-FFF2-40B4-BE49-F238E27FC236}">
                <a16:creationId xmlns:a16="http://schemas.microsoft.com/office/drawing/2014/main" id="{891E9A09-40DB-3C90-AE60-B6800C483A85}"/>
              </a:ext>
            </a:extLst>
          </p:cNvPr>
          <p:cNvSpPr>
            <a:spLocks noGrp="1"/>
          </p:cNvSpPr>
          <p:nvPr>
            <p:ph type="dt" sz="half" idx="10"/>
          </p:nvPr>
        </p:nvSpPr>
        <p:spPr>
          <a:xfrm>
            <a:off x="838200" y="6356350"/>
            <a:ext cx="2743200" cy="365125"/>
          </a:xfrm>
          <a:prstGeom prst="rect">
            <a:avLst/>
          </a:prstGeom>
        </p:spPr>
        <p:txBody>
          <a:bodyPr/>
          <a:lstStyle/>
          <a:p>
            <a:fld id="{3DFE48A3-FBB0-4D53-AD96-BBA31C39C62D}" type="datetimeFigureOut">
              <a:rPr lang="zh-CN" altLang="en-US" smtClean="0"/>
              <a:t>2025/5/18</a:t>
            </a:fld>
            <a:endParaRPr lang="zh-CN" altLang="en-US"/>
          </a:p>
        </p:txBody>
      </p:sp>
      <p:sp>
        <p:nvSpPr>
          <p:cNvPr id="6" name="页脚占位符 5">
            <a:extLst>
              <a:ext uri="{FF2B5EF4-FFF2-40B4-BE49-F238E27FC236}">
                <a16:creationId xmlns:a16="http://schemas.microsoft.com/office/drawing/2014/main" id="{99853511-BB64-0F50-6D73-ED9024EDCE5D}"/>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7" name="灯片编号占位符 6">
            <a:extLst>
              <a:ext uri="{FF2B5EF4-FFF2-40B4-BE49-F238E27FC236}">
                <a16:creationId xmlns:a16="http://schemas.microsoft.com/office/drawing/2014/main" id="{52C8C800-86D9-5425-7922-045146373956}"/>
              </a:ext>
            </a:extLst>
          </p:cNvPr>
          <p:cNvSpPr>
            <a:spLocks noGrp="1"/>
          </p:cNvSpPr>
          <p:nvPr>
            <p:ph type="sldNum" sz="quarter" idx="12"/>
          </p:nvPr>
        </p:nvSpPr>
        <p:spPr>
          <a:xfrm>
            <a:off x="8610600" y="6356350"/>
            <a:ext cx="2743200" cy="365125"/>
          </a:xfrm>
          <a:prstGeom prst="rect">
            <a:avLst/>
          </a:prstGeom>
        </p:spPr>
        <p:txBody>
          <a:bodyPr/>
          <a:lstStyle/>
          <a:p>
            <a:fld id="{1DB713A8-A7D8-4655-9856-7687D49ACF6C}" type="slidenum">
              <a:rPr lang="zh-CN" altLang="en-US" smtClean="0"/>
              <a:t>‹#›</a:t>
            </a:fld>
            <a:endParaRPr lang="zh-CN" altLang="en-US"/>
          </a:p>
        </p:txBody>
      </p:sp>
    </p:spTree>
    <p:extLst>
      <p:ext uri="{BB962C8B-B14F-4D97-AF65-F5344CB8AC3E}">
        <p14:creationId xmlns:p14="http://schemas.microsoft.com/office/powerpoint/2010/main" val="244870798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62.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7781E655-0645-20F5-A282-5804D3EFF750}"/>
              </a:ext>
            </a:extLst>
          </p:cNvPr>
          <p:cNvSpPr>
            <a:spLocks noGrp="1"/>
          </p:cNvSpPr>
          <p:nvPr>
            <p:ph type="title"/>
          </p:nvPr>
        </p:nvSpPr>
        <p:spPr/>
        <p:txBody>
          <a:bodyPr/>
          <a:lstStyle/>
          <a:p>
            <a:r>
              <a:rPr lang="zh-CN" altLang="en-US"/>
              <a:t>单击此处编辑母版标题样式</a:t>
            </a:r>
          </a:p>
        </p:txBody>
      </p:sp>
      <p:sp>
        <p:nvSpPr>
          <p:cNvPr id="3" name="竖排文字占位符 2">
            <a:extLst>
              <a:ext uri="{FF2B5EF4-FFF2-40B4-BE49-F238E27FC236}">
                <a16:creationId xmlns:a16="http://schemas.microsoft.com/office/drawing/2014/main" id="{3A7A49EC-CC95-3534-2021-5D5AB581E314}"/>
              </a:ext>
            </a:extLst>
          </p:cNvPr>
          <p:cNvSpPr>
            <a:spLocks noGrp="1"/>
          </p:cNvSpPr>
          <p:nvPr>
            <p:ph type="body" orient="vert" idx="1"/>
          </p:nvPr>
        </p:nvSpPr>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D0EA78DC-6AB6-C391-6F14-39D6BCA7BCD9}"/>
              </a:ext>
            </a:extLst>
          </p:cNvPr>
          <p:cNvSpPr>
            <a:spLocks noGrp="1"/>
          </p:cNvSpPr>
          <p:nvPr>
            <p:ph type="dt" sz="half" idx="10"/>
          </p:nvPr>
        </p:nvSpPr>
        <p:spPr>
          <a:xfrm>
            <a:off x="838200" y="6356350"/>
            <a:ext cx="2743200" cy="365125"/>
          </a:xfrm>
          <a:prstGeom prst="rect">
            <a:avLst/>
          </a:prstGeom>
        </p:spPr>
        <p:txBody>
          <a:bodyPr/>
          <a:lstStyle/>
          <a:p>
            <a:fld id="{3DFE48A3-FBB0-4D53-AD96-BBA31C39C62D}" type="datetimeFigureOut">
              <a:rPr lang="zh-CN" altLang="en-US" smtClean="0"/>
              <a:t>2025/5/18</a:t>
            </a:fld>
            <a:endParaRPr lang="zh-CN" altLang="en-US"/>
          </a:p>
        </p:txBody>
      </p:sp>
      <p:sp>
        <p:nvSpPr>
          <p:cNvPr id="5" name="页脚占位符 4">
            <a:extLst>
              <a:ext uri="{FF2B5EF4-FFF2-40B4-BE49-F238E27FC236}">
                <a16:creationId xmlns:a16="http://schemas.microsoft.com/office/drawing/2014/main" id="{B11A2051-C9C3-1389-F8E6-643B44475FB8}"/>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a:extLst>
              <a:ext uri="{FF2B5EF4-FFF2-40B4-BE49-F238E27FC236}">
                <a16:creationId xmlns:a16="http://schemas.microsoft.com/office/drawing/2014/main" id="{4D682550-6AE2-72EF-646F-BC29645B9B1A}"/>
              </a:ext>
            </a:extLst>
          </p:cNvPr>
          <p:cNvSpPr>
            <a:spLocks noGrp="1"/>
          </p:cNvSpPr>
          <p:nvPr>
            <p:ph type="sldNum" sz="quarter" idx="12"/>
          </p:nvPr>
        </p:nvSpPr>
        <p:spPr>
          <a:xfrm>
            <a:off x="8610600" y="6356350"/>
            <a:ext cx="2743200" cy="365125"/>
          </a:xfrm>
          <a:prstGeom prst="rect">
            <a:avLst/>
          </a:prstGeom>
        </p:spPr>
        <p:txBody>
          <a:bodyPr/>
          <a:lstStyle/>
          <a:p>
            <a:fld id="{1DB713A8-A7D8-4655-9856-7687D49ACF6C}" type="slidenum">
              <a:rPr lang="zh-CN" altLang="en-US" smtClean="0"/>
              <a:t>‹#›</a:t>
            </a:fld>
            <a:endParaRPr lang="zh-CN" altLang="en-US"/>
          </a:p>
        </p:txBody>
      </p:sp>
    </p:spTree>
    <p:extLst>
      <p:ext uri="{BB962C8B-B14F-4D97-AF65-F5344CB8AC3E}">
        <p14:creationId xmlns:p14="http://schemas.microsoft.com/office/powerpoint/2010/main" val="428836666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63.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a:extLst>
              <a:ext uri="{FF2B5EF4-FFF2-40B4-BE49-F238E27FC236}">
                <a16:creationId xmlns:a16="http://schemas.microsoft.com/office/drawing/2014/main" id="{8F0B682B-2CED-8309-F8D3-9AD5F67E5AD4}"/>
              </a:ext>
            </a:extLst>
          </p:cNvPr>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a:extLst>
              <a:ext uri="{FF2B5EF4-FFF2-40B4-BE49-F238E27FC236}">
                <a16:creationId xmlns:a16="http://schemas.microsoft.com/office/drawing/2014/main" id="{1C331169-908A-8037-29FB-579E3DE94463}"/>
              </a:ext>
            </a:extLst>
          </p:cNvPr>
          <p:cNvSpPr>
            <a:spLocks noGrp="1"/>
          </p:cNvSpPr>
          <p:nvPr>
            <p:ph type="body" orient="vert" idx="1"/>
          </p:nvPr>
        </p:nvSpPr>
        <p:spPr>
          <a:xfrm>
            <a:off x="838200" y="365125"/>
            <a:ext cx="7734300" cy="5811838"/>
          </a:xfrm>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F00AB5B4-E318-C83D-7BDB-2F6AC03EF818}"/>
              </a:ext>
            </a:extLst>
          </p:cNvPr>
          <p:cNvSpPr>
            <a:spLocks noGrp="1"/>
          </p:cNvSpPr>
          <p:nvPr>
            <p:ph type="dt" sz="half" idx="10"/>
          </p:nvPr>
        </p:nvSpPr>
        <p:spPr>
          <a:xfrm>
            <a:off x="838200" y="6356350"/>
            <a:ext cx="2743200" cy="365125"/>
          </a:xfrm>
          <a:prstGeom prst="rect">
            <a:avLst/>
          </a:prstGeom>
        </p:spPr>
        <p:txBody>
          <a:bodyPr/>
          <a:lstStyle/>
          <a:p>
            <a:fld id="{3DFE48A3-FBB0-4D53-AD96-BBA31C39C62D}" type="datetimeFigureOut">
              <a:rPr lang="zh-CN" altLang="en-US" smtClean="0"/>
              <a:t>2025/5/18</a:t>
            </a:fld>
            <a:endParaRPr lang="zh-CN" altLang="en-US"/>
          </a:p>
        </p:txBody>
      </p:sp>
      <p:sp>
        <p:nvSpPr>
          <p:cNvPr id="5" name="页脚占位符 4">
            <a:extLst>
              <a:ext uri="{FF2B5EF4-FFF2-40B4-BE49-F238E27FC236}">
                <a16:creationId xmlns:a16="http://schemas.microsoft.com/office/drawing/2014/main" id="{79FF14A4-9183-3C5B-0030-4723822EF37E}"/>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a:extLst>
              <a:ext uri="{FF2B5EF4-FFF2-40B4-BE49-F238E27FC236}">
                <a16:creationId xmlns:a16="http://schemas.microsoft.com/office/drawing/2014/main" id="{67772AA5-3A5A-298E-6374-FAC381AFC353}"/>
              </a:ext>
            </a:extLst>
          </p:cNvPr>
          <p:cNvSpPr>
            <a:spLocks noGrp="1"/>
          </p:cNvSpPr>
          <p:nvPr>
            <p:ph type="sldNum" sz="quarter" idx="12"/>
          </p:nvPr>
        </p:nvSpPr>
        <p:spPr>
          <a:xfrm>
            <a:off x="8610600" y="6356350"/>
            <a:ext cx="2743200" cy="365125"/>
          </a:xfrm>
          <a:prstGeom prst="rect">
            <a:avLst/>
          </a:prstGeom>
        </p:spPr>
        <p:txBody>
          <a:bodyPr/>
          <a:lstStyle/>
          <a:p>
            <a:fld id="{1DB713A8-A7D8-4655-9856-7687D49ACF6C}" type="slidenum">
              <a:rPr lang="zh-CN" altLang="en-US" smtClean="0"/>
              <a:t>‹#›</a:t>
            </a:fld>
            <a:endParaRPr lang="zh-CN" altLang="en-US"/>
          </a:p>
        </p:txBody>
      </p:sp>
    </p:spTree>
    <p:extLst>
      <p:ext uri="{BB962C8B-B14F-4D97-AF65-F5344CB8AC3E}">
        <p14:creationId xmlns:p14="http://schemas.microsoft.com/office/powerpoint/2010/main" val="195934596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64.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EFC8653D-1AAC-2A58-3ED8-18031A87F3CA}"/>
              </a:ext>
            </a:extLst>
          </p:cNvPr>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a:extLst>
              <a:ext uri="{FF2B5EF4-FFF2-40B4-BE49-F238E27FC236}">
                <a16:creationId xmlns:a16="http://schemas.microsoft.com/office/drawing/2014/main" id="{D16BD241-6A3A-4798-111F-BD0C76BD175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a:extLst>
              <a:ext uri="{FF2B5EF4-FFF2-40B4-BE49-F238E27FC236}">
                <a16:creationId xmlns:a16="http://schemas.microsoft.com/office/drawing/2014/main" id="{BC44FDC1-6AD3-B9C3-6DB1-1E5FEB550318}"/>
              </a:ext>
            </a:extLst>
          </p:cNvPr>
          <p:cNvSpPr>
            <a:spLocks noGrp="1"/>
          </p:cNvSpPr>
          <p:nvPr>
            <p:ph type="dt" sz="half" idx="10"/>
          </p:nvPr>
        </p:nvSpPr>
        <p:spPr>
          <a:xfrm>
            <a:off x="838200" y="6356350"/>
            <a:ext cx="2743200" cy="365125"/>
          </a:xfrm>
          <a:prstGeom prst="rect">
            <a:avLst/>
          </a:prstGeom>
        </p:spPr>
        <p:txBody>
          <a:bodyPr/>
          <a:lstStyle/>
          <a:p>
            <a:fld id="{3DFE48A3-FBB0-4D53-AD96-BBA31C39C62D}" type="datetimeFigureOut">
              <a:rPr lang="zh-CN" altLang="en-US" smtClean="0"/>
              <a:t>2025/5/18</a:t>
            </a:fld>
            <a:endParaRPr lang="zh-CN" altLang="en-US"/>
          </a:p>
        </p:txBody>
      </p:sp>
      <p:sp>
        <p:nvSpPr>
          <p:cNvPr id="5" name="页脚占位符 4">
            <a:extLst>
              <a:ext uri="{FF2B5EF4-FFF2-40B4-BE49-F238E27FC236}">
                <a16:creationId xmlns:a16="http://schemas.microsoft.com/office/drawing/2014/main" id="{A4461ED2-F9BA-2E5C-B97E-D81C5EA90260}"/>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a:extLst>
              <a:ext uri="{FF2B5EF4-FFF2-40B4-BE49-F238E27FC236}">
                <a16:creationId xmlns:a16="http://schemas.microsoft.com/office/drawing/2014/main" id="{A00F9390-D8D5-69BE-78AD-4A13A2D0813C}"/>
              </a:ext>
            </a:extLst>
          </p:cNvPr>
          <p:cNvSpPr>
            <a:spLocks noGrp="1"/>
          </p:cNvSpPr>
          <p:nvPr>
            <p:ph type="sldNum" sz="quarter" idx="12"/>
          </p:nvPr>
        </p:nvSpPr>
        <p:spPr>
          <a:xfrm>
            <a:off x="8610600" y="6356350"/>
            <a:ext cx="2743200" cy="365125"/>
          </a:xfrm>
          <a:prstGeom prst="rect">
            <a:avLst/>
          </a:prstGeom>
        </p:spPr>
        <p:txBody>
          <a:bodyPr/>
          <a:lstStyle/>
          <a:p>
            <a:fld id="{1DB713A8-A7D8-4655-9856-7687D49ACF6C}" type="slidenum">
              <a:rPr lang="zh-CN" altLang="en-US" smtClean="0"/>
              <a:t>‹#›</a:t>
            </a:fld>
            <a:endParaRPr lang="zh-CN" altLang="en-US"/>
          </a:p>
        </p:txBody>
      </p:sp>
    </p:spTree>
    <p:extLst>
      <p:ext uri="{BB962C8B-B14F-4D97-AF65-F5344CB8AC3E}">
        <p14:creationId xmlns:p14="http://schemas.microsoft.com/office/powerpoint/2010/main" val="92516600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65.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82D43E7A-2ECD-0311-FA89-43B676DB7633}"/>
              </a:ext>
            </a:extLst>
          </p:cNvPr>
          <p:cNvSpPr>
            <a:spLocks noGrp="1"/>
          </p:cNvSpPr>
          <p:nvPr>
            <p:ph type="title"/>
          </p:nvPr>
        </p:nvSpPr>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2907CEAC-DD1A-2FAC-B529-DA682FAC4EED}"/>
              </a:ext>
            </a:extLst>
          </p:cNvPr>
          <p:cNvSpPr>
            <a:spLocks noGrp="1"/>
          </p:cNvSpPr>
          <p:nvPr>
            <p:ph idx="1"/>
          </p:nvPr>
        </p:nvSpPr>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6C271071-C2B3-847B-4D82-B9109C1A9F69}"/>
              </a:ext>
            </a:extLst>
          </p:cNvPr>
          <p:cNvSpPr>
            <a:spLocks noGrp="1"/>
          </p:cNvSpPr>
          <p:nvPr>
            <p:ph type="dt" sz="half" idx="10"/>
          </p:nvPr>
        </p:nvSpPr>
        <p:spPr>
          <a:xfrm>
            <a:off x="838200" y="6356350"/>
            <a:ext cx="2743200" cy="365125"/>
          </a:xfrm>
          <a:prstGeom prst="rect">
            <a:avLst/>
          </a:prstGeom>
        </p:spPr>
        <p:txBody>
          <a:bodyPr/>
          <a:lstStyle/>
          <a:p>
            <a:fld id="{3DFE48A3-FBB0-4D53-AD96-BBA31C39C62D}" type="datetimeFigureOut">
              <a:rPr lang="zh-CN" altLang="en-US" smtClean="0"/>
              <a:t>2025/5/18</a:t>
            </a:fld>
            <a:endParaRPr lang="zh-CN" altLang="en-US"/>
          </a:p>
        </p:txBody>
      </p:sp>
      <p:sp>
        <p:nvSpPr>
          <p:cNvPr id="5" name="页脚占位符 4">
            <a:extLst>
              <a:ext uri="{FF2B5EF4-FFF2-40B4-BE49-F238E27FC236}">
                <a16:creationId xmlns:a16="http://schemas.microsoft.com/office/drawing/2014/main" id="{C8D655E2-6FE4-366D-B391-675C9DC0F48A}"/>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a:extLst>
              <a:ext uri="{FF2B5EF4-FFF2-40B4-BE49-F238E27FC236}">
                <a16:creationId xmlns:a16="http://schemas.microsoft.com/office/drawing/2014/main" id="{778A218D-9DF4-2948-83E4-8FC7CBD6C1DF}"/>
              </a:ext>
            </a:extLst>
          </p:cNvPr>
          <p:cNvSpPr>
            <a:spLocks noGrp="1"/>
          </p:cNvSpPr>
          <p:nvPr>
            <p:ph type="sldNum" sz="quarter" idx="12"/>
          </p:nvPr>
        </p:nvSpPr>
        <p:spPr>
          <a:xfrm>
            <a:off x="8610600" y="6356350"/>
            <a:ext cx="2743200" cy="365125"/>
          </a:xfrm>
          <a:prstGeom prst="rect">
            <a:avLst/>
          </a:prstGeom>
        </p:spPr>
        <p:txBody>
          <a:bodyPr/>
          <a:lstStyle/>
          <a:p>
            <a:fld id="{1DB713A8-A7D8-4655-9856-7687D49ACF6C}" type="slidenum">
              <a:rPr lang="zh-CN" altLang="en-US" smtClean="0"/>
              <a:t>‹#›</a:t>
            </a:fld>
            <a:endParaRPr lang="zh-CN" altLang="en-US"/>
          </a:p>
        </p:txBody>
      </p:sp>
    </p:spTree>
    <p:extLst>
      <p:ext uri="{BB962C8B-B14F-4D97-AF65-F5344CB8AC3E}">
        <p14:creationId xmlns:p14="http://schemas.microsoft.com/office/powerpoint/2010/main" val="24113044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66.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A4889154-3CEE-BCB0-278E-8BBFDE6D1811}"/>
              </a:ext>
            </a:extLst>
          </p:cNvPr>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a:extLst>
              <a:ext uri="{FF2B5EF4-FFF2-40B4-BE49-F238E27FC236}">
                <a16:creationId xmlns:a16="http://schemas.microsoft.com/office/drawing/2014/main" id="{B87BB737-98C0-1325-6699-66221D5C7BD6}"/>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4" name="日期占位符 3">
            <a:extLst>
              <a:ext uri="{FF2B5EF4-FFF2-40B4-BE49-F238E27FC236}">
                <a16:creationId xmlns:a16="http://schemas.microsoft.com/office/drawing/2014/main" id="{3DF4A89A-FF0B-1EB3-B5D2-4E3B73A29ED0}"/>
              </a:ext>
            </a:extLst>
          </p:cNvPr>
          <p:cNvSpPr>
            <a:spLocks noGrp="1"/>
          </p:cNvSpPr>
          <p:nvPr>
            <p:ph type="dt" sz="half" idx="10"/>
          </p:nvPr>
        </p:nvSpPr>
        <p:spPr>
          <a:xfrm>
            <a:off x="838200" y="6356350"/>
            <a:ext cx="2743200" cy="365125"/>
          </a:xfrm>
          <a:prstGeom prst="rect">
            <a:avLst/>
          </a:prstGeom>
        </p:spPr>
        <p:txBody>
          <a:bodyPr/>
          <a:lstStyle/>
          <a:p>
            <a:fld id="{3DFE48A3-FBB0-4D53-AD96-BBA31C39C62D}" type="datetimeFigureOut">
              <a:rPr lang="zh-CN" altLang="en-US" smtClean="0"/>
              <a:t>2025/5/18</a:t>
            </a:fld>
            <a:endParaRPr lang="zh-CN" altLang="en-US"/>
          </a:p>
        </p:txBody>
      </p:sp>
      <p:sp>
        <p:nvSpPr>
          <p:cNvPr id="5" name="页脚占位符 4">
            <a:extLst>
              <a:ext uri="{FF2B5EF4-FFF2-40B4-BE49-F238E27FC236}">
                <a16:creationId xmlns:a16="http://schemas.microsoft.com/office/drawing/2014/main" id="{8DE735F0-81C8-CBD2-4EBC-FF3BE8A8A749}"/>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a:extLst>
              <a:ext uri="{FF2B5EF4-FFF2-40B4-BE49-F238E27FC236}">
                <a16:creationId xmlns:a16="http://schemas.microsoft.com/office/drawing/2014/main" id="{EA9017BC-0C3F-ABCD-4FE7-97F5465CF769}"/>
              </a:ext>
            </a:extLst>
          </p:cNvPr>
          <p:cNvSpPr>
            <a:spLocks noGrp="1"/>
          </p:cNvSpPr>
          <p:nvPr>
            <p:ph type="sldNum" sz="quarter" idx="12"/>
          </p:nvPr>
        </p:nvSpPr>
        <p:spPr>
          <a:xfrm>
            <a:off x="8610600" y="6356350"/>
            <a:ext cx="2743200" cy="365125"/>
          </a:xfrm>
          <a:prstGeom prst="rect">
            <a:avLst/>
          </a:prstGeom>
        </p:spPr>
        <p:txBody>
          <a:bodyPr/>
          <a:lstStyle/>
          <a:p>
            <a:fld id="{1DB713A8-A7D8-4655-9856-7687D49ACF6C}" type="slidenum">
              <a:rPr lang="zh-CN" altLang="en-US" smtClean="0"/>
              <a:t>‹#›</a:t>
            </a:fld>
            <a:endParaRPr lang="zh-CN" altLang="en-US"/>
          </a:p>
        </p:txBody>
      </p:sp>
    </p:spTree>
    <p:extLst>
      <p:ext uri="{BB962C8B-B14F-4D97-AF65-F5344CB8AC3E}">
        <p14:creationId xmlns:p14="http://schemas.microsoft.com/office/powerpoint/2010/main" val="252429209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67.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0B582C9C-6A91-82C2-5875-3EDD03A5011F}"/>
              </a:ext>
            </a:extLst>
          </p:cNvPr>
          <p:cNvSpPr>
            <a:spLocks noGrp="1"/>
          </p:cNvSpPr>
          <p:nvPr>
            <p:ph type="title"/>
          </p:nvPr>
        </p:nvSpPr>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468D0BE9-BD01-0389-6B9F-1A36B8BD574B}"/>
              </a:ext>
            </a:extLst>
          </p:cNvPr>
          <p:cNvSpPr>
            <a:spLocks noGrp="1"/>
          </p:cNvSpPr>
          <p:nvPr>
            <p:ph sz="half" idx="1"/>
          </p:nvPr>
        </p:nvSpPr>
        <p:spPr>
          <a:xfrm>
            <a:off x="838200" y="1825625"/>
            <a:ext cx="5181600" cy="435133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内容占位符 3">
            <a:extLst>
              <a:ext uri="{FF2B5EF4-FFF2-40B4-BE49-F238E27FC236}">
                <a16:creationId xmlns:a16="http://schemas.microsoft.com/office/drawing/2014/main" id="{21A4798F-3D42-45CE-93EA-1807567BC9F1}"/>
              </a:ext>
            </a:extLst>
          </p:cNvPr>
          <p:cNvSpPr>
            <a:spLocks noGrp="1"/>
          </p:cNvSpPr>
          <p:nvPr>
            <p:ph sz="half" idx="2"/>
          </p:nvPr>
        </p:nvSpPr>
        <p:spPr>
          <a:xfrm>
            <a:off x="6172200" y="1825625"/>
            <a:ext cx="5181600" cy="435133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日期占位符 4">
            <a:extLst>
              <a:ext uri="{FF2B5EF4-FFF2-40B4-BE49-F238E27FC236}">
                <a16:creationId xmlns:a16="http://schemas.microsoft.com/office/drawing/2014/main" id="{38602E7C-EF32-E013-D266-615F3CE25468}"/>
              </a:ext>
            </a:extLst>
          </p:cNvPr>
          <p:cNvSpPr>
            <a:spLocks noGrp="1"/>
          </p:cNvSpPr>
          <p:nvPr>
            <p:ph type="dt" sz="half" idx="10"/>
          </p:nvPr>
        </p:nvSpPr>
        <p:spPr>
          <a:xfrm>
            <a:off x="838200" y="6356350"/>
            <a:ext cx="2743200" cy="365125"/>
          </a:xfrm>
          <a:prstGeom prst="rect">
            <a:avLst/>
          </a:prstGeom>
        </p:spPr>
        <p:txBody>
          <a:bodyPr/>
          <a:lstStyle/>
          <a:p>
            <a:fld id="{3DFE48A3-FBB0-4D53-AD96-BBA31C39C62D}" type="datetimeFigureOut">
              <a:rPr lang="zh-CN" altLang="en-US" smtClean="0"/>
              <a:t>2025/5/18</a:t>
            </a:fld>
            <a:endParaRPr lang="zh-CN" altLang="en-US"/>
          </a:p>
        </p:txBody>
      </p:sp>
      <p:sp>
        <p:nvSpPr>
          <p:cNvPr id="6" name="页脚占位符 5">
            <a:extLst>
              <a:ext uri="{FF2B5EF4-FFF2-40B4-BE49-F238E27FC236}">
                <a16:creationId xmlns:a16="http://schemas.microsoft.com/office/drawing/2014/main" id="{4519819A-E46B-A265-39F9-AE62D8A5603F}"/>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7" name="灯片编号占位符 6">
            <a:extLst>
              <a:ext uri="{FF2B5EF4-FFF2-40B4-BE49-F238E27FC236}">
                <a16:creationId xmlns:a16="http://schemas.microsoft.com/office/drawing/2014/main" id="{EB59B5CB-07CD-B25A-713D-A330999374C8}"/>
              </a:ext>
            </a:extLst>
          </p:cNvPr>
          <p:cNvSpPr>
            <a:spLocks noGrp="1"/>
          </p:cNvSpPr>
          <p:nvPr>
            <p:ph type="sldNum" sz="quarter" idx="12"/>
          </p:nvPr>
        </p:nvSpPr>
        <p:spPr>
          <a:xfrm>
            <a:off x="8610600" y="6356350"/>
            <a:ext cx="2743200" cy="365125"/>
          </a:xfrm>
          <a:prstGeom prst="rect">
            <a:avLst/>
          </a:prstGeom>
        </p:spPr>
        <p:txBody>
          <a:bodyPr/>
          <a:lstStyle/>
          <a:p>
            <a:fld id="{1DB713A8-A7D8-4655-9856-7687D49ACF6C}" type="slidenum">
              <a:rPr lang="zh-CN" altLang="en-US" smtClean="0"/>
              <a:t>‹#›</a:t>
            </a:fld>
            <a:endParaRPr lang="zh-CN" altLang="en-US"/>
          </a:p>
        </p:txBody>
      </p:sp>
    </p:spTree>
    <p:extLst>
      <p:ext uri="{BB962C8B-B14F-4D97-AF65-F5344CB8AC3E}">
        <p14:creationId xmlns:p14="http://schemas.microsoft.com/office/powerpoint/2010/main" val="411148629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68.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13E91590-807E-9FB2-93BC-DB5CC94FC582}"/>
              </a:ext>
            </a:extLst>
          </p:cNvPr>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a:extLst>
              <a:ext uri="{FF2B5EF4-FFF2-40B4-BE49-F238E27FC236}">
                <a16:creationId xmlns:a16="http://schemas.microsoft.com/office/drawing/2014/main" id="{85C6A7BF-3BFE-CCE7-C295-754777F7947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a:extLst>
              <a:ext uri="{FF2B5EF4-FFF2-40B4-BE49-F238E27FC236}">
                <a16:creationId xmlns:a16="http://schemas.microsoft.com/office/drawing/2014/main" id="{30061596-6169-23AC-B9EA-AFD704A783DD}"/>
              </a:ext>
            </a:extLst>
          </p:cNvPr>
          <p:cNvSpPr>
            <a:spLocks noGrp="1"/>
          </p:cNvSpPr>
          <p:nvPr>
            <p:ph sz="half" idx="2"/>
          </p:nvPr>
        </p:nvSpPr>
        <p:spPr>
          <a:xfrm>
            <a:off x="839788" y="2505075"/>
            <a:ext cx="5157787"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文本占位符 4">
            <a:extLst>
              <a:ext uri="{FF2B5EF4-FFF2-40B4-BE49-F238E27FC236}">
                <a16:creationId xmlns:a16="http://schemas.microsoft.com/office/drawing/2014/main" id="{2010E1EA-D636-C3CE-5F70-04E0923E59C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a:extLst>
              <a:ext uri="{FF2B5EF4-FFF2-40B4-BE49-F238E27FC236}">
                <a16:creationId xmlns:a16="http://schemas.microsoft.com/office/drawing/2014/main" id="{D2C54F5D-6AD9-6693-9015-5E02376802C3}"/>
              </a:ext>
            </a:extLst>
          </p:cNvPr>
          <p:cNvSpPr>
            <a:spLocks noGrp="1"/>
          </p:cNvSpPr>
          <p:nvPr>
            <p:ph sz="quarter" idx="4"/>
          </p:nvPr>
        </p:nvSpPr>
        <p:spPr>
          <a:xfrm>
            <a:off x="6172200" y="2505075"/>
            <a:ext cx="5183188"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7" name="日期占位符 6">
            <a:extLst>
              <a:ext uri="{FF2B5EF4-FFF2-40B4-BE49-F238E27FC236}">
                <a16:creationId xmlns:a16="http://schemas.microsoft.com/office/drawing/2014/main" id="{DA709FF9-DBC2-3B14-9CD9-2FF0448E2E26}"/>
              </a:ext>
            </a:extLst>
          </p:cNvPr>
          <p:cNvSpPr>
            <a:spLocks noGrp="1"/>
          </p:cNvSpPr>
          <p:nvPr>
            <p:ph type="dt" sz="half" idx="10"/>
          </p:nvPr>
        </p:nvSpPr>
        <p:spPr>
          <a:xfrm>
            <a:off x="838200" y="6356350"/>
            <a:ext cx="2743200" cy="365125"/>
          </a:xfrm>
          <a:prstGeom prst="rect">
            <a:avLst/>
          </a:prstGeom>
        </p:spPr>
        <p:txBody>
          <a:bodyPr/>
          <a:lstStyle/>
          <a:p>
            <a:fld id="{3DFE48A3-FBB0-4D53-AD96-BBA31C39C62D}" type="datetimeFigureOut">
              <a:rPr lang="zh-CN" altLang="en-US" smtClean="0"/>
              <a:t>2025/5/18</a:t>
            </a:fld>
            <a:endParaRPr lang="zh-CN" altLang="en-US"/>
          </a:p>
        </p:txBody>
      </p:sp>
      <p:sp>
        <p:nvSpPr>
          <p:cNvPr id="8" name="页脚占位符 7">
            <a:extLst>
              <a:ext uri="{FF2B5EF4-FFF2-40B4-BE49-F238E27FC236}">
                <a16:creationId xmlns:a16="http://schemas.microsoft.com/office/drawing/2014/main" id="{BB472B02-D717-F49F-B8E2-281EE4AF809F}"/>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9" name="灯片编号占位符 8">
            <a:extLst>
              <a:ext uri="{FF2B5EF4-FFF2-40B4-BE49-F238E27FC236}">
                <a16:creationId xmlns:a16="http://schemas.microsoft.com/office/drawing/2014/main" id="{3EE019EC-E0E3-48E5-B089-695AF1113C74}"/>
              </a:ext>
            </a:extLst>
          </p:cNvPr>
          <p:cNvSpPr>
            <a:spLocks noGrp="1"/>
          </p:cNvSpPr>
          <p:nvPr>
            <p:ph type="sldNum" sz="quarter" idx="12"/>
          </p:nvPr>
        </p:nvSpPr>
        <p:spPr>
          <a:xfrm>
            <a:off x="8610600" y="6356350"/>
            <a:ext cx="2743200" cy="365125"/>
          </a:xfrm>
          <a:prstGeom prst="rect">
            <a:avLst/>
          </a:prstGeom>
        </p:spPr>
        <p:txBody>
          <a:bodyPr/>
          <a:lstStyle/>
          <a:p>
            <a:fld id="{1DB713A8-A7D8-4655-9856-7687D49ACF6C}" type="slidenum">
              <a:rPr lang="zh-CN" altLang="en-US" smtClean="0"/>
              <a:t>‹#›</a:t>
            </a:fld>
            <a:endParaRPr lang="zh-CN" altLang="en-US"/>
          </a:p>
        </p:txBody>
      </p:sp>
    </p:spTree>
    <p:extLst>
      <p:ext uri="{BB962C8B-B14F-4D97-AF65-F5344CB8AC3E}">
        <p14:creationId xmlns:p14="http://schemas.microsoft.com/office/powerpoint/2010/main" val="395531439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69.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178C049B-4035-8CF4-AE0A-D01DF1229CCF}"/>
              </a:ext>
            </a:extLst>
          </p:cNvPr>
          <p:cNvSpPr>
            <a:spLocks noGrp="1"/>
          </p:cNvSpPr>
          <p:nvPr>
            <p:ph type="title"/>
          </p:nvPr>
        </p:nvSpPr>
        <p:spPr/>
        <p:txBody>
          <a:bodyPr/>
          <a:lstStyle/>
          <a:p>
            <a:r>
              <a:rPr lang="zh-CN" altLang="en-US"/>
              <a:t>单击此处编辑母版标题样式</a:t>
            </a:r>
          </a:p>
        </p:txBody>
      </p:sp>
      <p:sp>
        <p:nvSpPr>
          <p:cNvPr id="3" name="日期占位符 2">
            <a:extLst>
              <a:ext uri="{FF2B5EF4-FFF2-40B4-BE49-F238E27FC236}">
                <a16:creationId xmlns:a16="http://schemas.microsoft.com/office/drawing/2014/main" id="{77542121-0C07-CFC2-1FA2-98737B88E576}"/>
              </a:ext>
            </a:extLst>
          </p:cNvPr>
          <p:cNvSpPr>
            <a:spLocks noGrp="1"/>
          </p:cNvSpPr>
          <p:nvPr>
            <p:ph type="dt" sz="half" idx="10"/>
          </p:nvPr>
        </p:nvSpPr>
        <p:spPr>
          <a:xfrm>
            <a:off x="838200" y="6356350"/>
            <a:ext cx="2743200" cy="365125"/>
          </a:xfrm>
          <a:prstGeom prst="rect">
            <a:avLst/>
          </a:prstGeom>
        </p:spPr>
        <p:txBody>
          <a:bodyPr/>
          <a:lstStyle/>
          <a:p>
            <a:fld id="{3DFE48A3-FBB0-4D53-AD96-BBA31C39C62D}" type="datetimeFigureOut">
              <a:rPr lang="zh-CN" altLang="en-US" smtClean="0"/>
              <a:t>2025/5/18</a:t>
            </a:fld>
            <a:endParaRPr lang="zh-CN" altLang="en-US"/>
          </a:p>
        </p:txBody>
      </p:sp>
      <p:sp>
        <p:nvSpPr>
          <p:cNvPr id="4" name="页脚占位符 3">
            <a:extLst>
              <a:ext uri="{FF2B5EF4-FFF2-40B4-BE49-F238E27FC236}">
                <a16:creationId xmlns:a16="http://schemas.microsoft.com/office/drawing/2014/main" id="{2DDC370A-8772-270E-AD98-4C1EBE69B048}"/>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5" name="灯片编号占位符 4">
            <a:extLst>
              <a:ext uri="{FF2B5EF4-FFF2-40B4-BE49-F238E27FC236}">
                <a16:creationId xmlns:a16="http://schemas.microsoft.com/office/drawing/2014/main" id="{7C3E068B-845C-5635-7997-8EE4E5E4D886}"/>
              </a:ext>
            </a:extLst>
          </p:cNvPr>
          <p:cNvSpPr>
            <a:spLocks noGrp="1"/>
          </p:cNvSpPr>
          <p:nvPr>
            <p:ph type="sldNum" sz="quarter" idx="12"/>
          </p:nvPr>
        </p:nvSpPr>
        <p:spPr>
          <a:xfrm>
            <a:off x="8610600" y="6356350"/>
            <a:ext cx="2743200" cy="365125"/>
          </a:xfrm>
          <a:prstGeom prst="rect">
            <a:avLst/>
          </a:prstGeom>
        </p:spPr>
        <p:txBody>
          <a:bodyPr/>
          <a:lstStyle/>
          <a:p>
            <a:fld id="{1DB713A8-A7D8-4655-9856-7687D49ACF6C}" type="slidenum">
              <a:rPr lang="zh-CN" altLang="en-US" smtClean="0"/>
              <a:t>‹#›</a:t>
            </a:fld>
            <a:endParaRPr lang="zh-CN" altLang="en-US"/>
          </a:p>
        </p:txBody>
      </p:sp>
    </p:spTree>
    <p:extLst>
      <p:ext uri="{BB962C8B-B14F-4D97-AF65-F5344CB8AC3E}">
        <p14:creationId xmlns:p14="http://schemas.microsoft.com/office/powerpoint/2010/main" val="406645400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id="{6B9DCB2F-0E63-43C6-1C15-5B69F167C5AD}"/>
              </a:ext>
            </a:extLst>
          </p:cNvPr>
          <p:cNvSpPr>
            <a:spLocks noGrp="1"/>
          </p:cNvSpPr>
          <p:nvPr>
            <p:ph type="dt" sz="half" idx="10"/>
          </p:nvPr>
        </p:nvSpPr>
        <p:spPr>
          <a:xfrm>
            <a:off x="838200" y="6356350"/>
            <a:ext cx="2743200" cy="365125"/>
          </a:xfrm>
          <a:prstGeom prst="rect">
            <a:avLst/>
          </a:prstGeom>
        </p:spPr>
        <p:txBody>
          <a:bodyPr/>
          <a:lstStyle/>
          <a:p>
            <a:fld id="{3DFE48A3-FBB0-4D53-AD96-BBA31C39C62D}" type="datetimeFigureOut">
              <a:rPr lang="zh-CN" altLang="en-US" smtClean="0"/>
              <a:t>2025/5/18</a:t>
            </a:fld>
            <a:endParaRPr lang="zh-CN" altLang="en-US"/>
          </a:p>
        </p:txBody>
      </p:sp>
      <p:sp>
        <p:nvSpPr>
          <p:cNvPr id="3" name="页脚占位符 2">
            <a:extLst>
              <a:ext uri="{FF2B5EF4-FFF2-40B4-BE49-F238E27FC236}">
                <a16:creationId xmlns:a16="http://schemas.microsoft.com/office/drawing/2014/main" id="{36F49A97-4B52-6698-29C9-2D5C833C9F36}"/>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4" name="灯片编号占位符 3">
            <a:extLst>
              <a:ext uri="{FF2B5EF4-FFF2-40B4-BE49-F238E27FC236}">
                <a16:creationId xmlns:a16="http://schemas.microsoft.com/office/drawing/2014/main" id="{EF99A02B-28DD-B88C-50F5-A74623BEF11A}"/>
              </a:ext>
            </a:extLst>
          </p:cNvPr>
          <p:cNvSpPr>
            <a:spLocks noGrp="1"/>
          </p:cNvSpPr>
          <p:nvPr>
            <p:ph type="sldNum" sz="quarter" idx="12"/>
          </p:nvPr>
        </p:nvSpPr>
        <p:spPr>
          <a:xfrm>
            <a:off x="8610600" y="6356350"/>
            <a:ext cx="2743200" cy="365125"/>
          </a:xfrm>
          <a:prstGeom prst="rect">
            <a:avLst/>
          </a:prstGeom>
        </p:spPr>
        <p:txBody>
          <a:bodyPr/>
          <a:lstStyle/>
          <a:p>
            <a:fld id="{1DB713A8-A7D8-4655-9856-7687D49ACF6C}" type="slidenum">
              <a:rPr lang="zh-CN" altLang="en-US" smtClean="0"/>
              <a:t>‹#›</a:t>
            </a:fld>
            <a:endParaRPr lang="zh-CN" altLang="en-US"/>
          </a:p>
        </p:txBody>
      </p:sp>
    </p:spTree>
    <p:extLst>
      <p:ext uri="{BB962C8B-B14F-4D97-AF65-F5344CB8AC3E}">
        <p14:creationId xmlns:p14="http://schemas.microsoft.com/office/powerpoint/2010/main" val="19472062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70.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id="{6B9DCB2F-0E63-43C6-1C15-5B69F167C5AD}"/>
              </a:ext>
            </a:extLst>
          </p:cNvPr>
          <p:cNvSpPr>
            <a:spLocks noGrp="1"/>
          </p:cNvSpPr>
          <p:nvPr>
            <p:ph type="dt" sz="half" idx="10"/>
          </p:nvPr>
        </p:nvSpPr>
        <p:spPr>
          <a:xfrm>
            <a:off x="838200" y="6356350"/>
            <a:ext cx="2743200" cy="365125"/>
          </a:xfrm>
          <a:prstGeom prst="rect">
            <a:avLst/>
          </a:prstGeom>
        </p:spPr>
        <p:txBody>
          <a:bodyPr/>
          <a:lstStyle/>
          <a:p>
            <a:fld id="{3DFE48A3-FBB0-4D53-AD96-BBA31C39C62D}" type="datetimeFigureOut">
              <a:rPr lang="zh-CN" altLang="en-US" smtClean="0"/>
              <a:t>2025/5/18</a:t>
            </a:fld>
            <a:endParaRPr lang="zh-CN" altLang="en-US"/>
          </a:p>
        </p:txBody>
      </p:sp>
      <p:sp>
        <p:nvSpPr>
          <p:cNvPr id="3" name="页脚占位符 2">
            <a:extLst>
              <a:ext uri="{FF2B5EF4-FFF2-40B4-BE49-F238E27FC236}">
                <a16:creationId xmlns:a16="http://schemas.microsoft.com/office/drawing/2014/main" id="{36F49A97-4B52-6698-29C9-2D5C833C9F36}"/>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4" name="灯片编号占位符 3">
            <a:extLst>
              <a:ext uri="{FF2B5EF4-FFF2-40B4-BE49-F238E27FC236}">
                <a16:creationId xmlns:a16="http://schemas.microsoft.com/office/drawing/2014/main" id="{EF99A02B-28DD-B88C-50F5-A74623BEF11A}"/>
              </a:ext>
            </a:extLst>
          </p:cNvPr>
          <p:cNvSpPr>
            <a:spLocks noGrp="1"/>
          </p:cNvSpPr>
          <p:nvPr>
            <p:ph type="sldNum" sz="quarter" idx="12"/>
          </p:nvPr>
        </p:nvSpPr>
        <p:spPr>
          <a:xfrm>
            <a:off x="8610600" y="6356350"/>
            <a:ext cx="2743200" cy="365125"/>
          </a:xfrm>
          <a:prstGeom prst="rect">
            <a:avLst/>
          </a:prstGeom>
        </p:spPr>
        <p:txBody>
          <a:bodyPr/>
          <a:lstStyle/>
          <a:p>
            <a:fld id="{1DB713A8-A7D8-4655-9856-7687D49ACF6C}" type="slidenum">
              <a:rPr lang="zh-CN" altLang="en-US" smtClean="0"/>
              <a:t>‹#›</a:t>
            </a:fld>
            <a:endParaRPr lang="zh-CN" altLang="en-US"/>
          </a:p>
        </p:txBody>
      </p:sp>
    </p:spTree>
    <p:extLst>
      <p:ext uri="{BB962C8B-B14F-4D97-AF65-F5344CB8AC3E}">
        <p14:creationId xmlns:p14="http://schemas.microsoft.com/office/powerpoint/2010/main" val="46149043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71.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29A6B9CD-039A-CC8D-E0CB-FD28E7A45C6A}"/>
              </a:ext>
            </a:extLst>
          </p:cNvPr>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a:extLst>
              <a:ext uri="{FF2B5EF4-FFF2-40B4-BE49-F238E27FC236}">
                <a16:creationId xmlns:a16="http://schemas.microsoft.com/office/drawing/2014/main" id="{890893F2-6370-4A6A-690D-E337DE3DF1E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文本占位符 3">
            <a:extLst>
              <a:ext uri="{FF2B5EF4-FFF2-40B4-BE49-F238E27FC236}">
                <a16:creationId xmlns:a16="http://schemas.microsoft.com/office/drawing/2014/main" id="{CEF17896-3A86-5246-57EB-7459876B53F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a:extLst>
              <a:ext uri="{FF2B5EF4-FFF2-40B4-BE49-F238E27FC236}">
                <a16:creationId xmlns:a16="http://schemas.microsoft.com/office/drawing/2014/main" id="{489137CE-BA9F-AC6A-CEE9-C82603AD06B0}"/>
              </a:ext>
            </a:extLst>
          </p:cNvPr>
          <p:cNvSpPr>
            <a:spLocks noGrp="1"/>
          </p:cNvSpPr>
          <p:nvPr>
            <p:ph type="dt" sz="half" idx="10"/>
          </p:nvPr>
        </p:nvSpPr>
        <p:spPr>
          <a:xfrm>
            <a:off x="838200" y="6356350"/>
            <a:ext cx="2743200" cy="365125"/>
          </a:xfrm>
          <a:prstGeom prst="rect">
            <a:avLst/>
          </a:prstGeom>
        </p:spPr>
        <p:txBody>
          <a:bodyPr/>
          <a:lstStyle/>
          <a:p>
            <a:fld id="{3DFE48A3-FBB0-4D53-AD96-BBA31C39C62D}" type="datetimeFigureOut">
              <a:rPr lang="zh-CN" altLang="en-US" smtClean="0"/>
              <a:t>2025/5/18</a:t>
            </a:fld>
            <a:endParaRPr lang="zh-CN" altLang="en-US"/>
          </a:p>
        </p:txBody>
      </p:sp>
      <p:sp>
        <p:nvSpPr>
          <p:cNvPr id="6" name="页脚占位符 5">
            <a:extLst>
              <a:ext uri="{FF2B5EF4-FFF2-40B4-BE49-F238E27FC236}">
                <a16:creationId xmlns:a16="http://schemas.microsoft.com/office/drawing/2014/main" id="{5A8BCE36-605C-35F7-58EF-5E5E86D7DC5A}"/>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7" name="灯片编号占位符 6">
            <a:extLst>
              <a:ext uri="{FF2B5EF4-FFF2-40B4-BE49-F238E27FC236}">
                <a16:creationId xmlns:a16="http://schemas.microsoft.com/office/drawing/2014/main" id="{5897D35D-0690-A4F5-8EEC-BE1E893BEDE8}"/>
              </a:ext>
            </a:extLst>
          </p:cNvPr>
          <p:cNvSpPr>
            <a:spLocks noGrp="1"/>
          </p:cNvSpPr>
          <p:nvPr>
            <p:ph type="sldNum" sz="quarter" idx="12"/>
          </p:nvPr>
        </p:nvSpPr>
        <p:spPr>
          <a:xfrm>
            <a:off x="8610600" y="6356350"/>
            <a:ext cx="2743200" cy="365125"/>
          </a:xfrm>
          <a:prstGeom prst="rect">
            <a:avLst/>
          </a:prstGeom>
        </p:spPr>
        <p:txBody>
          <a:bodyPr/>
          <a:lstStyle/>
          <a:p>
            <a:fld id="{1DB713A8-A7D8-4655-9856-7687D49ACF6C}" type="slidenum">
              <a:rPr lang="zh-CN" altLang="en-US" smtClean="0"/>
              <a:t>‹#›</a:t>
            </a:fld>
            <a:endParaRPr lang="zh-CN" altLang="en-US"/>
          </a:p>
        </p:txBody>
      </p:sp>
    </p:spTree>
    <p:extLst>
      <p:ext uri="{BB962C8B-B14F-4D97-AF65-F5344CB8AC3E}">
        <p14:creationId xmlns:p14="http://schemas.microsoft.com/office/powerpoint/2010/main" val="343886239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72.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F0A7A04F-C78E-2830-AE51-F9F6D568E9EA}"/>
              </a:ext>
            </a:extLst>
          </p:cNvPr>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a:extLst>
              <a:ext uri="{FF2B5EF4-FFF2-40B4-BE49-F238E27FC236}">
                <a16:creationId xmlns:a16="http://schemas.microsoft.com/office/drawing/2014/main" id="{A873ED9D-4D2F-B804-7EFC-226496BE8AF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a:extLst>
              <a:ext uri="{FF2B5EF4-FFF2-40B4-BE49-F238E27FC236}">
                <a16:creationId xmlns:a16="http://schemas.microsoft.com/office/drawing/2014/main" id="{7F41D5FE-6BC3-82E1-F126-DDA98E3F253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a:extLst>
              <a:ext uri="{FF2B5EF4-FFF2-40B4-BE49-F238E27FC236}">
                <a16:creationId xmlns:a16="http://schemas.microsoft.com/office/drawing/2014/main" id="{891E9A09-40DB-3C90-AE60-B6800C483A85}"/>
              </a:ext>
            </a:extLst>
          </p:cNvPr>
          <p:cNvSpPr>
            <a:spLocks noGrp="1"/>
          </p:cNvSpPr>
          <p:nvPr>
            <p:ph type="dt" sz="half" idx="10"/>
          </p:nvPr>
        </p:nvSpPr>
        <p:spPr>
          <a:xfrm>
            <a:off x="838200" y="6356350"/>
            <a:ext cx="2743200" cy="365125"/>
          </a:xfrm>
          <a:prstGeom prst="rect">
            <a:avLst/>
          </a:prstGeom>
        </p:spPr>
        <p:txBody>
          <a:bodyPr/>
          <a:lstStyle/>
          <a:p>
            <a:fld id="{3DFE48A3-FBB0-4D53-AD96-BBA31C39C62D}" type="datetimeFigureOut">
              <a:rPr lang="zh-CN" altLang="en-US" smtClean="0"/>
              <a:t>2025/5/18</a:t>
            </a:fld>
            <a:endParaRPr lang="zh-CN" altLang="en-US"/>
          </a:p>
        </p:txBody>
      </p:sp>
      <p:sp>
        <p:nvSpPr>
          <p:cNvPr id="6" name="页脚占位符 5">
            <a:extLst>
              <a:ext uri="{FF2B5EF4-FFF2-40B4-BE49-F238E27FC236}">
                <a16:creationId xmlns:a16="http://schemas.microsoft.com/office/drawing/2014/main" id="{99853511-BB64-0F50-6D73-ED9024EDCE5D}"/>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7" name="灯片编号占位符 6">
            <a:extLst>
              <a:ext uri="{FF2B5EF4-FFF2-40B4-BE49-F238E27FC236}">
                <a16:creationId xmlns:a16="http://schemas.microsoft.com/office/drawing/2014/main" id="{52C8C800-86D9-5425-7922-045146373956}"/>
              </a:ext>
            </a:extLst>
          </p:cNvPr>
          <p:cNvSpPr>
            <a:spLocks noGrp="1"/>
          </p:cNvSpPr>
          <p:nvPr>
            <p:ph type="sldNum" sz="quarter" idx="12"/>
          </p:nvPr>
        </p:nvSpPr>
        <p:spPr>
          <a:xfrm>
            <a:off x="8610600" y="6356350"/>
            <a:ext cx="2743200" cy="365125"/>
          </a:xfrm>
          <a:prstGeom prst="rect">
            <a:avLst/>
          </a:prstGeom>
        </p:spPr>
        <p:txBody>
          <a:bodyPr/>
          <a:lstStyle/>
          <a:p>
            <a:fld id="{1DB713A8-A7D8-4655-9856-7687D49ACF6C}" type="slidenum">
              <a:rPr lang="zh-CN" altLang="en-US" smtClean="0"/>
              <a:t>‹#›</a:t>
            </a:fld>
            <a:endParaRPr lang="zh-CN" altLang="en-US"/>
          </a:p>
        </p:txBody>
      </p:sp>
    </p:spTree>
    <p:extLst>
      <p:ext uri="{BB962C8B-B14F-4D97-AF65-F5344CB8AC3E}">
        <p14:creationId xmlns:p14="http://schemas.microsoft.com/office/powerpoint/2010/main" val="286984170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73.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7781E655-0645-20F5-A282-5804D3EFF750}"/>
              </a:ext>
            </a:extLst>
          </p:cNvPr>
          <p:cNvSpPr>
            <a:spLocks noGrp="1"/>
          </p:cNvSpPr>
          <p:nvPr>
            <p:ph type="title"/>
          </p:nvPr>
        </p:nvSpPr>
        <p:spPr/>
        <p:txBody>
          <a:bodyPr/>
          <a:lstStyle/>
          <a:p>
            <a:r>
              <a:rPr lang="zh-CN" altLang="en-US"/>
              <a:t>单击此处编辑母版标题样式</a:t>
            </a:r>
          </a:p>
        </p:txBody>
      </p:sp>
      <p:sp>
        <p:nvSpPr>
          <p:cNvPr id="3" name="竖排文字占位符 2">
            <a:extLst>
              <a:ext uri="{FF2B5EF4-FFF2-40B4-BE49-F238E27FC236}">
                <a16:creationId xmlns:a16="http://schemas.microsoft.com/office/drawing/2014/main" id="{3A7A49EC-CC95-3534-2021-5D5AB581E314}"/>
              </a:ext>
            </a:extLst>
          </p:cNvPr>
          <p:cNvSpPr>
            <a:spLocks noGrp="1"/>
          </p:cNvSpPr>
          <p:nvPr>
            <p:ph type="body" orient="vert" idx="1"/>
          </p:nvPr>
        </p:nvSpPr>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D0EA78DC-6AB6-C391-6F14-39D6BCA7BCD9}"/>
              </a:ext>
            </a:extLst>
          </p:cNvPr>
          <p:cNvSpPr>
            <a:spLocks noGrp="1"/>
          </p:cNvSpPr>
          <p:nvPr>
            <p:ph type="dt" sz="half" idx="10"/>
          </p:nvPr>
        </p:nvSpPr>
        <p:spPr>
          <a:xfrm>
            <a:off x="838200" y="6356350"/>
            <a:ext cx="2743200" cy="365125"/>
          </a:xfrm>
          <a:prstGeom prst="rect">
            <a:avLst/>
          </a:prstGeom>
        </p:spPr>
        <p:txBody>
          <a:bodyPr/>
          <a:lstStyle/>
          <a:p>
            <a:fld id="{3DFE48A3-FBB0-4D53-AD96-BBA31C39C62D}" type="datetimeFigureOut">
              <a:rPr lang="zh-CN" altLang="en-US" smtClean="0"/>
              <a:t>2025/5/18</a:t>
            </a:fld>
            <a:endParaRPr lang="zh-CN" altLang="en-US"/>
          </a:p>
        </p:txBody>
      </p:sp>
      <p:sp>
        <p:nvSpPr>
          <p:cNvPr id="5" name="页脚占位符 4">
            <a:extLst>
              <a:ext uri="{FF2B5EF4-FFF2-40B4-BE49-F238E27FC236}">
                <a16:creationId xmlns:a16="http://schemas.microsoft.com/office/drawing/2014/main" id="{B11A2051-C9C3-1389-F8E6-643B44475FB8}"/>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a:extLst>
              <a:ext uri="{FF2B5EF4-FFF2-40B4-BE49-F238E27FC236}">
                <a16:creationId xmlns:a16="http://schemas.microsoft.com/office/drawing/2014/main" id="{4D682550-6AE2-72EF-646F-BC29645B9B1A}"/>
              </a:ext>
            </a:extLst>
          </p:cNvPr>
          <p:cNvSpPr>
            <a:spLocks noGrp="1"/>
          </p:cNvSpPr>
          <p:nvPr>
            <p:ph type="sldNum" sz="quarter" idx="12"/>
          </p:nvPr>
        </p:nvSpPr>
        <p:spPr>
          <a:xfrm>
            <a:off x="8610600" y="6356350"/>
            <a:ext cx="2743200" cy="365125"/>
          </a:xfrm>
          <a:prstGeom prst="rect">
            <a:avLst/>
          </a:prstGeom>
        </p:spPr>
        <p:txBody>
          <a:bodyPr/>
          <a:lstStyle/>
          <a:p>
            <a:fld id="{1DB713A8-A7D8-4655-9856-7687D49ACF6C}" type="slidenum">
              <a:rPr lang="zh-CN" altLang="en-US" smtClean="0"/>
              <a:t>‹#›</a:t>
            </a:fld>
            <a:endParaRPr lang="zh-CN" altLang="en-US"/>
          </a:p>
        </p:txBody>
      </p:sp>
    </p:spTree>
    <p:extLst>
      <p:ext uri="{BB962C8B-B14F-4D97-AF65-F5344CB8AC3E}">
        <p14:creationId xmlns:p14="http://schemas.microsoft.com/office/powerpoint/2010/main" val="133646543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74.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a:extLst>
              <a:ext uri="{FF2B5EF4-FFF2-40B4-BE49-F238E27FC236}">
                <a16:creationId xmlns:a16="http://schemas.microsoft.com/office/drawing/2014/main" id="{8F0B682B-2CED-8309-F8D3-9AD5F67E5AD4}"/>
              </a:ext>
            </a:extLst>
          </p:cNvPr>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a:extLst>
              <a:ext uri="{FF2B5EF4-FFF2-40B4-BE49-F238E27FC236}">
                <a16:creationId xmlns:a16="http://schemas.microsoft.com/office/drawing/2014/main" id="{1C331169-908A-8037-29FB-579E3DE94463}"/>
              </a:ext>
            </a:extLst>
          </p:cNvPr>
          <p:cNvSpPr>
            <a:spLocks noGrp="1"/>
          </p:cNvSpPr>
          <p:nvPr>
            <p:ph type="body" orient="vert" idx="1"/>
          </p:nvPr>
        </p:nvSpPr>
        <p:spPr>
          <a:xfrm>
            <a:off x="838200" y="365125"/>
            <a:ext cx="7734300" cy="5811838"/>
          </a:xfrm>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F00AB5B4-E318-C83D-7BDB-2F6AC03EF818}"/>
              </a:ext>
            </a:extLst>
          </p:cNvPr>
          <p:cNvSpPr>
            <a:spLocks noGrp="1"/>
          </p:cNvSpPr>
          <p:nvPr>
            <p:ph type="dt" sz="half" idx="10"/>
          </p:nvPr>
        </p:nvSpPr>
        <p:spPr>
          <a:xfrm>
            <a:off x="838200" y="6356350"/>
            <a:ext cx="2743200" cy="365125"/>
          </a:xfrm>
          <a:prstGeom prst="rect">
            <a:avLst/>
          </a:prstGeom>
        </p:spPr>
        <p:txBody>
          <a:bodyPr/>
          <a:lstStyle/>
          <a:p>
            <a:fld id="{3DFE48A3-FBB0-4D53-AD96-BBA31C39C62D}" type="datetimeFigureOut">
              <a:rPr lang="zh-CN" altLang="en-US" smtClean="0"/>
              <a:t>2025/5/18</a:t>
            </a:fld>
            <a:endParaRPr lang="zh-CN" altLang="en-US"/>
          </a:p>
        </p:txBody>
      </p:sp>
      <p:sp>
        <p:nvSpPr>
          <p:cNvPr id="5" name="页脚占位符 4">
            <a:extLst>
              <a:ext uri="{FF2B5EF4-FFF2-40B4-BE49-F238E27FC236}">
                <a16:creationId xmlns:a16="http://schemas.microsoft.com/office/drawing/2014/main" id="{79FF14A4-9183-3C5B-0030-4723822EF37E}"/>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a:extLst>
              <a:ext uri="{FF2B5EF4-FFF2-40B4-BE49-F238E27FC236}">
                <a16:creationId xmlns:a16="http://schemas.microsoft.com/office/drawing/2014/main" id="{67772AA5-3A5A-298E-6374-FAC381AFC353}"/>
              </a:ext>
            </a:extLst>
          </p:cNvPr>
          <p:cNvSpPr>
            <a:spLocks noGrp="1"/>
          </p:cNvSpPr>
          <p:nvPr>
            <p:ph type="sldNum" sz="quarter" idx="12"/>
          </p:nvPr>
        </p:nvSpPr>
        <p:spPr>
          <a:xfrm>
            <a:off x="8610600" y="6356350"/>
            <a:ext cx="2743200" cy="365125"/>
          </a:xfrm>
          <a:prstGeom prst="rect">
            <a:avLst/>
          </a:prstGeom>
        </p:spPr>
        <p:txBody>
          <a:bodyPr/>
          <a:lstStyle/>
          <a:p>
            <a:fld id="{1DB713A8-A7D8-4655-9856-7687D49ACF6C}" type="slidenum">
              <a:rPr lang="zh-CN" altLang="en-US" smtClean="0"/>
              <a:t>‹#›</a:t>
            </a:fld>
            <a:endParaRPr lang="zh-CN" altLang="en-US"/>
          </a:p>
        </p:txBody>
      </p:sp>
    </p:spTree>
    <p:extLst>
      <p:ext uri="{BB962C8B-B14F-4D97-AF65-F5344CB8AC3E}">
        <p14:creationId xmlns:p14="http://schemas.microsoft.com/office/powerpoint/2010/main" val="81552902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75.xml><?xml version="1.0" encoding="utf-8"?>
<p:sldLayout xmlns:a="http://schemas.openxmlformats.org/drawingml/2006/main" xmlns:r="http://schemas.openxmlformats.org/officeDocument/2006/relationships" xmlns:p="http://schemas.openxmlformats.org/presentationml/2006/main" userDrawn="1">
  <p:cSld name="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38011094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7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97001694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7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074652-335E-479C-827D-F30C70914BF0}"/>
              </a:ext>
            </a:extLst>
          </p:cNvPr>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7BF404D0-8047-4708-97F1-7055D649BB32}"/>
              </a:ext>
            </a:extLst>
          </p:cNvPr>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1EF597F2-5935-4033-8247-66A1C3F06853}"/>
              </a:ext>
            </a:extLst>
          </p:cNvPr>
          <p:cNvSpPr>
            <a:spLocks noGrp="1"/>
          </p:cNvSpPr>
          <p:nvPr>
            <p:ph type="dt" sz="half" idx="10"/>
          </p:nvPr>
        </p:nvSpPr>
        <p:spPr>
          <a:xfrm>
            <a:off x="838200" y="6356350"/>
            <a:ext cx="2743200" cy="365125"/>
          </a:xfrm>
          <a:prstGeom prst="rect">
            <a:avLst/>
          </a:prstGeom>
        </p:spPr>
        <p:txBody>
          <a:bodyPr/>
          <a:lstStyle/>
          <a:p>
            <a:fld id="{A00A9E6E-4E5F-465C-A3CB-FCC0EA580DCC}" type="datetimeFigureOut">
              <a:rPr lang="en-US" smtClean="0"/>
              <a:t>5/18/2025</a:t>
            </a:fld>
            <a:endParaRPr lang="en-US"/>
          </a:p>
        </p:txBody>
      </p:sp>
      <p:sp>
        <p:nvSpPr>
          <p:cNvPr id="5" name="Footer Placeholder 4">
            <a:extLst>
              <a:ext uri="{FF2B5EF4-FFF2-40B4-BE49-F238E27FC236}">
                <a16:creationId xmlns:a16="http://schemas.microsoft.com/office/drawing/2014/main" id="{D84BEBD7-D6D7-49D7-B2F3-4A49A4334723}"/>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D7F9B837-DC7B-445B-A3CB-BEC8790163EF}"/>
              </a:ext>
            </a:extLst>
          </p:cNvPr>
          <p:cNvSpPr>
            <a:spLocks noGrp="1"/>
          </p:cNvSpPr>
          <p:nvPr>
            <p:ph type="sldNum" sz="quarter" idx="12"/>
          </p:nvPr>
        </p:nvSpPr>
        <p:spPr>
          <a:xfrm>
            <a:off x="8610600" y="6356350"/>
            <a:ext cx="2743200" cy="365125"/>
          </a:xfrm>
          <a:prstGeom prst="rect">
            <a:avLst/>
          </a:prstGeom>
        </p:spPr>
        <p:txBody>
          <a:bodyPr/>
          <a:lstStyle/>
          <a:p>
            <a:fld id="{B214B544-1151-426E-A6FE-313143BD9C71}" type="slidenum">
              <a:rPr lang="en-US" smtClean="0"/>
              <a:t>‹#›</a:t>
            </a:fld>
            <a:endParaRPr lang="en-US"/>
          </a:p>
        </p:txBody>
      </p:sp>
    </p:spTree>
    <p:extLst>
      <p:ext uri="{BB962C8B-B14F-4D97-AF65-F5344CB8AC3E}">
        <p14:creationId xmlns:p14="http://schemas.microsoft.com/office/powerpoint/2010/main" val="251629338"/>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A81AF6-D32C-4FB6-8536-653067BA6625}"/>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7B199241-C1A3-4967-956B-24A124B6B70C}"/>
              </a:ext>
            </a:extLst>
          </p:cNvPr>
          <p:cNvSpPr>
            <a:spLocks noGrp="1"/>
          </p:cNvSpPr>
          <p:nvPr>
            <p:ph idx="1"/>
          </p:nvPr>
        </p:nvSpPr>
        <p:spPr>
          <a:xfrm>
            <a:off x="838200" y="1825625"/>
            <a:ext cx="10515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08848E1-0D67-4156-AD39-3D6BA8AFDE8F}"/>
              </a:ext>
            </a:extLst>
          </p:cNvPr>
          <p:cNvSpPr>
            <a:spLocks noGrp="1"/>
          </p:cNvSpPr>
          <p:nvPr>
            <p:ph type="dt" sz="half" idx="10"/>
          </p:nvPr>
        </p:nvSpPr>
        <p:spPr>
          <a:xfrm>
            <a:off x="838200" y="6356350"/>
            <a:ext cx="2743200" cy="365125"/>
          </a:xfrm>
          <a:prstGeom prst="rect">
            <a:avLst/>
          </a:prstGeom>
        </p:spPr>
        <p:txBody>
          <a:bodyPr/>
          <a:lstStyle/>
          <a:p>
            <a:fld id="{A00A9E6E-4E5F-465C-A3CB-FCC0EA580DCC}" type="datetimeFigureOut">
              <a:rPr lang="en-US" smtClean="0"/>
              <a:t>5/18/2025</a:t>
            </a:fld>
            <a:endParaRPr lang="en-US"/>
          </a:p>
        </p:txBody>
      </p:sp>
      <p:sp>
        <p:nvSpPr>
          <p:cNvPr id="5" name="Footer Placeholder 4">
            <a:extLst>
              <a:ext uri="{FF2B5EF4-FFF2-40B4-BE49-F238E27FC236}">
                <a16:creationId xmlns:a16="http://schemas.microsoft.com/office/drawing/2014/main" id="{1B6DBD2E-322A-4A3A-A44E-BB6B6811D7A6}"/>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E0227C06-E39C-4320-950A-6A7666CC4C8E}"/>
              </a:ext>
            </a:extLst>
          </p:cNvPr>
          <p:cNvSpPr>
            <a:spLocks noGrp="1"/>
          </p:cNvSpPr>
          <p:nvPr>
            <p:ph type="sldNum" sz="quarter" idx="12"/>
          </p:nvPr>
        </p:nvSpPr>
        <p:spPr>
          <a:xfrm>
            <a:off x="8610600" y="6356350"/>
            <a:ext cx="2743200" cy="365125"/>
          </a:xfrm>
          <a:prstGeom prst="rect">
            <a:avLst/>
          </a:prstGeom>
        </p:spPr>
        <p:txBody>
          <a:bodyPr/>
          <a:lstStyle/>
          <a:p>
            <a:fld id="{B214B544-1151-426E-A6FE-313143BD9C71}" type="slidenum">
              <a:rPr lang="en-US" smtClean="0"/>
              <a:t>‹#›</a:t>
            </a:fld>
            <a:endParaRPr lang="en-US"/>
          </a:p>
        </p:txBody>
      </p:sp>
    </p:spTree>
    <p:extLst>
      <p:ext uri="{BB962C8B-B14F-4D97-AF65-F5344CB8AC3E}">
        <p14:creationId xmlns:p14="http://schemas.microsoft.com/office/powerpoint/2010/main" val="775313815"/>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62795C-9C2A-4867-9D5E-66579D6C52BA}"/>
              </a:ext>
            </a:extLst>
          </p:cNvPr>
          <p:cNvSpPr>
            <a:spLocks noGrp="1"/>
          </p:cNvSpPr>
          <p:nvPr>
            <p:ph type="title"/>
          </p:nvPr>
        </p:nvSpPr>
        <p:spPr>
          <a:xfrm>
            <a:off x="831850" y="1709738"/>
            <a:ext cx="10515600" cy="2852737"/>
          </a:xfrm>
          <a:prstGeom prst="rect">
            <a:avLst/>
          </a:prstGeo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04E32E91-2DB4-48AF-A3E5-0F1981EC3B41}"/>
              </a:ext>
            </a:extLst>
          </p:cNvPr>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CBA23EE7-0B29-498C-B68F-82EAA212A369}"/>
              </a:ext>
            </a:extLst>
          </p:cNvPr>
          <p:cNvSpPr>
            <a:spLocks noGrp="1"/>
          </p:cNvSpPr>
          <p:nvPr>
            <p:ph type="dt" sz="half" idx="10"/>
          </p:nvPr>
        </p:nvSpPr>
        <p:spPr>
          <a:xfrm>
            <a:off x="838200" y="6356350"/>
            <a:ext cx="2743200" cy="365125"/>
          </a:xfrm>
          <a:prstGeom prst="rect">
            <a:avLst/>
          </a:prstGeom>
        </p:spPr>
        <p:txBody>
          <a:bodyPr/>
          <a:lstStyle/>
          <a:p>
            <a:fld id="{A00A9E6E-4E5F-465C-A3CB-FCC0EA580DCC}" type="datetimeFigureOut">
              <a:rPr lang="en-US" smtClean="0"/>
              <a:t>5/18/2025</a:t>
            </a:fld>
            <a:endParaRPr lang="en-US"/>
          </a:p>
        </p:txBody>
      </p:sp>
      <p:sp>
        <p:nvSpPr>
          <p:cNvPr id="5" name="Footer Placeholder 4">
            <a:extLst>
              <a:ext uri="{FF2B5EF4-FFF2-40B4-BE49-F238E27FC236}">
                <a16:creationId xmlns:a16="http://schemas.microsoft.com/office/drawing/2014/main" id="{5431081A-D6B1-4403-9083-DACA50C91D25}"/>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77CB0FEA-ED50-4101-9857-10A4C3A89A0E}"/>
              </a:ext>
            </a:extLst>
          </p:cNvPr>
          <p:cNvSpPr>
            <a:spLocks noGrp="1"/>
          </p:cNvSpPr>
          <p:nvPr>
            <p:ph type="sldNum" sz="quarter" idx="12"/>
          </p:nvPr>
        </p:nvSpPr>
        <p:spPr>
          <a:xfrm>
            <a:off x="8610600" y="6356350"/>
            <a:ext cx="2743200" cy="365125"/>
          </a:xfrm>
          <a:prstGeom prst="rect">
            <a:avLst/>
          </a:prstGeom>
        </p:spPr>
        <p:txBody>
          <a:bodyPr/>
          <a:lstStyle/>
          <a:p>
            <a:fld id="{B214B544-1151-426E-A6FE-313143BD9C71}" type="slidenum">
              <a:rPr lang="en-US" smtClean="0"/>
              <a:t>‹#›</a:t>
            </a:fld>
            <a:endParaRPr lang="en-US"/>
          </a:p>
        </p:txBody>
      </p:sp>
    </p:spTree>
    <p:extLst>
      <p:ext uri="{BB962C8B-B14F-4D97-AF65-F5344CB8AC3E}">
        <p14:creationId xmlns:p14="http://schemas.microsoft.com/office/powerpoint/2010/main" val="341459399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29A6B9CD-039A-CC8D-E0CB-FD28E7A45C6A}"/>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zh-CN" altLang="en-US"/>
              <a:t>单击此处编辑母版标题样式</a:t>
            </a:r>
          </a:p>
        </p:txBody>
      </p:sp>
      <p:sp>
        <p:nvSpPr>
          <p:cNvPr id="3" name="内容占位符 2">
            <a:extLst>
              <a:ext uri="{FF2B5EF4-FFF2-40B4-BE49-F238E27FC236}">
                <a16:creationId xmlns:a16="http://schemas.microsoft.com/office/drawing/2014/main" id="{890893F2-6370-4A6A-690D-E337DE3DF1E0}"/>
              </a:ext>
            </a:extLst>
          </p:cNvPr>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文本占位符 3">
            <a:extLst>
              <a:ext uri="{FF2B5EF4-FFF2-40B4-BE49-F238E27FC236}">
                <a16:creationId xmlns:a16="http://schemas.microsoft.com/office/drawing/2014/main" id="{CEF17896-3A86-5246-57EB-7459876B53F0}"/>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a:extLst>
              <a:ext uri="{FF2B5EF4-FFF2-40B4-BE49-F238E27FC236}">
                <a16:creationId xmlns:a16="http://schemas.microsoft.com/office/drawing/2014/main" id="{489137CE-BA9F-AC6A-CEE9-C82603AD06B0}"/>
              </a:ext>
            </a:extLst>
          </p:cNvPr>
          <p:cNvSpPr>
            <a:spLocks noGrp="1"/>
          </p:cNvSpPr>
          <p:nvPr>
            <p:ph type="dt" sz="half" idx="10"/>
          </p:nvPr>
        </p:nvSpPr>
        <p:spPr>
          <a:xfrm>
            <a:off x="838200" y="6356350"/>
            <a:ext cx="2743200" cy="365125"/>
          </a:xfrm>
          <a:prstGeom prst="rect">
            <a:avLst/>
          </a:prstGeom>
        </p:spPr>
        <p:txBody>
          <a:bodyPr/>
          <a:lstStyle/>
          <a:p>
            <a:fld id="{3DFE48A3-FBB0-4D53-AD96-BBA31C39C62D}" type="datetimeFigureOut">
              <a:rPr lang="zh-CN" altLang="en-US" smtClean="0"/>
              <a:t>2025/5/18</a:t>
            </a:fld>
            <a:endParaRPr lang="zh-CN" altLang="en-US"/>
          </a:p>
        </p:txBody>
      </p:sp>
      <p:sp>
        <p:nvSpPr>
          <p:cNvPr id="6" name="页脚占位符 5">
            <a:extLst>
              <a:ext uri="{FF2B5EF4-FFF2-40B4-BE49-F238E27FC236}">
                <a16:creationId xmlns:a16="http://schemas.microsoft.com/office/drawing/2014/main" id="{5A8BCE36-605C-35F7-58EF-5E5E86D7DC5A}"/>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7" name="灯片编号占位符 6">
            <a:extLst>
              <a:ext uri="{FF2B5EF4-FFF2-40B4-BE49-F238E27FC236}">
                <a16:creationId xmlns:a16="http://schemas.microsoft.com/office/drawing/2014/main" id="{5897D35D-0690-A4F5-8EEC-BE1E893BEDE8}"/>
              </a:ext>
            </a:extLst>
          </p:cNvPr>
          <p:cNvSpPr>
            <a:spLocks noGrp="1"/>
          </p:cNvSpPr>
          <p:nvPr>
            <p:ph type="sldNum" sz="quarter" idx="12"/>
          </p:nvPr>
        </p:nvSpPr>
        <p:spPr>
          <a:xfrm>
            <a:off x="8610600" y="6356350"/>
            <a:ext cx="2743200" cy="365125"/>
          </a:xfrm>
          <a:prstGeom prst="rect">
            <a:avLst/>
          </a:prstGeom>
        </p:spPr>
        <p:txBody>
          <a:bodyPr/>
          <a:lstStyle/>
          <a:p>
            <a:fld id="{1DB713A8-A7D8-4655-9856-7687D49ACF6C}" type="slidenum">
              <a:rPr lang="zh-CN" altLang="en-US" smtClean="0"/>
              <a:t>‹#›</a:t>
            </a:fld>
            <a:endParaRPr lang="zh-CN" altLang="en-US"/>
          </a:p>
        </p:txBody>
      </p:sp>
    </p:spTree>
    <p:extLst>
      <p:ext uri="{BB962C8B-B14F-4D97-AF65-F5344CB8AC3E}">
        <p14:creationId xmlns:p14="http://schemas.microsoft.com/office/powerpoint/2010/main" val="36109067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8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88F9B1-EB80-4F5F-ABE8-443AE5772D81}"/>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38DA4F77-E909-4FF9-B6DF-C05F6FC35057}"/>
              </a:ext>
            </a:extLst>
          </p:cNvPr>
          <p:cNvSpPr>
            <a:spLocks noGrp="1"/>
          </p:cNvSpPr>
          <p:nvPr>
            <p:ph sz="half" idx="1"/>
          </p:nvPr>
        </p:nvSpPr>
        <p:spPr>
          <a:xfrm>
            <a:off x="838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CB2E87D7-3621-4C27-A57A-D2A0A1FD4330}"/>
              </a:ext>
            </a:extLst>
          </p:cNvPr>
          <p:cNvSpPr>
            <a:spLocks noGrp="1"/>
          </p:cNvSpPr>
          <p:nvPr>
            <p:ph sz="half" idx="2"/>
          </p:nvPr>
        </p:nvSpPr>
        <p:spPr>
          <a:xfrm>
            <a:off x="6172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2823C1DF-6F30-4879-80E7-15BEBD4FF2B1}"/>
              </a:ext>
            </a:extLst>
          </p:cNvPr>
          <p:cNvSpPr>
            <a:spLocks noGrp="1"/>
          </p:cNvSpPr>
          <p:nvPr>
            <p:ph type="dt" sz="half" idx="10"/>
          </p:nvPr>
        </p:nvSpPr>
        <p:spPr>
          <a:xfrm>
            <a:off x="838200" y="6356350"/>
            <a:ext cx="2743200" cy="365125"/>
          </a:xfrm>
          <a:prstGeom prst="rect">
            <a:avLst/>
          </a:prstGeom>
        </p:spPr>
        <p:txBody>
          <a:bodyPr/>
          <a:lstStyle/>
          <a:p>
            <a:fld id="{A00A9E6E-4E5F-465C-A3CB-FCC0EA580DCC}" type="datetimeFigureOut">
              <a:rPr lang="en-US" smtClean="0"/>
              <a:t>5/18/2025</a:t>
            </a:fld>
            <a:endParaRPr lang="en-US"/>
          </a:p>
        </p:txBody>
      </p:sp>
      <p:sp>
        <p:nvSpPr>
          <p:cNvPr id="6" name="Footer Placeholder 5">
            <a:extLst>
              <a:ext uri="{FF2B5EF4-FFF2-40B4-BE49-F238E27FC236}">
                <a16:creationId xmlns:a16="http://schemas.microsoft.com/office/drawing/2014/main" id="{0C028261-FF27-4609-A078-F00343C455AA}"/>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03C81E30-E8FD-4449-AC1B-655C4D1FF4B1}"/>
              </a:ext>
            </a:extLst>
          </p:cNvPr>
          <p:cNvSpPr>
            <a:spLocks noGrp="1"/>
          </p:cNvSpPr>
          <p:nvPr>
            <p:ph type="sldNum" sz="quarter" idx="12"/>
          </p:nvPr>
        </p:nvSpPr>
        <p:spPr>
          <a:xfrm>
            <a:off x="8610600" y="6356350"/>
            <a:ext cx="2743200" cy="365125"/>
          </a:xfrm>
          <a:prstGeom prst="rect">
            <a:avLst/>
          </a:prstGeom>
        </p:spPr>
        <p:txBody>
          <a:bodyPr/>
          <a:lstStyle/>
          <a:p>
            <a:fld id="{B214B544-1151-426E-A6FE-313143BD9C71}" type="slidenum">
              <a:rPr lang="en-US" smtClean="0"/>
              <a:t>‹#›</a:t>
            </a:fld>
            <a:endParaRPr lang="en-US"/>
          </a:p>
        </p:txBody>
      </p:sp>
    </p:spTree>
    <p:extLst>
      <p:ext uri="{BB962C8B-B14F-4D97-AF65-F5344CB8AC3E}">
        <p14:creationId xmlns:p14="http://schemas.microsoft.com/office/powerpoint/2010/main" val="1056791585"/>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247824-8421-44BE-87E9-EB5AE448D019}"/>
              </a:ext>
            </a:extLst>
          </p:cNvPr>
          <p:cNvSpPr>
            <a:spLocks noGrp="1"/>
          </p:cNvSpPr>
          <p:nvPr>
            <p:ph type="title"/>
          </p:nvPr>
        </p:nvSpPr>
        <p:spPr>
          <a:xfrm>
            <a:off x="839788" y="365125"/>
            <a:ext cx="10515600" cy="1325563"/>
          </a:xfrm>
          <a:prstGeom prst="rect">
            <a:avLst/>
          </a:prstGeom>
        </p:spPr>
        <p:txBody>
          <a:bodyPr/>
          <a:lstStyle/>
          <a:p>
            <a:r>
              <a:rPr lang="en-US"/>
              <a:t>Click to edit Master title style</a:t>
            </a:r>
          </a:p>
        </p:txBody>
      </p:sp>
      <p:sp>
        <p:nvSpPr>
          <p:cNvPr id="3" name="Text Placeholder 2">
            <a:extLst>
              <a:ext uri="{FF2B5EF4-FFF2-40B4-BE49-F238E27FC236}">
                <a16:creationId xmlns:a16="http://schemas.microsoft.com/office/drawing/2014/main" id="{A7DC0A88-9894-4A27-BB3F-9A6B91BEB93C}"/>
              </a:ext>
            </a:extLst>
          </p:cNvPr>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4C232F0A-34A9-4896-9607-B95D1D7E7908}"/>
              </a:ext>
            </a:extLst>
          </p:cNvPr>
          <p:cNvSpPr>
            <a:spLocks noGrp="1"/>
          </p:cNvSpPr>
          <p:nvPr>
            <p:ph sz="half" idx="2"/>
          </p:nvPr>
        </p:nvSpPr>
        <p:spPr>
          <a:xfrm>
            <a:off x="839788" y="2505075"/>
            <a:ext cx="5157787"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E06BB0D2-C263-40D6-A126-3721B0CEA8C2}"/>
              </a:ext>
            </a:extLst>
          </p:cNvPr>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DC0AEA8E-B010-498E-A355-971EB77C2F74}"/>
              </a:ext>
            </a:extLst>
          </p:cNvPr>
          <p:cNvSpPr>
            <a:spLocks noGrp="1"/>
          </p:cNvSpPr>
          <p:nvPr>
            <p:ph sz="quarter" idx="4"/>
          </p:nvPr>
        </p:nvSpPr>
        <p:spPr>
          <a:xfrm>
            <a:off x="6172200" y="2505075"/>
            <a:ext cx="5183188"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606D1BB1-32EF-4599-BB4D-F79EDB389B6C}"/>
              </a:ext>
            </a:extLst>
          </p:cNvPr>
          <p:cNvSpPr>
            <a:spLocks noGrp="1"/>
          </p:cNvSpPr>
          <p:nvPr>
            <p:ph type="dt" sz="half" idx="10"/>
          </p:nvPr>
        </p:nvSpPr>
        <p:spPr>
          <a:xfrm>
            <a:off x="838200" y="6356350"/>
            <a:ext cx="2743200" cy="365125"/>
          </a:xfrm>
          <a:prstGeom prst="rect">
            <a:avLst/>
          </a:prstGeom>
        </p:spPr>
        <p:txBody>
          <a:bodyPr/>
          <a:lstStyle/>
          <a:p>
            <a:fld id="{A00A9E6E-4E5F-465C-A3CB-FCC0EA580DCC}" type="datetimeFigureOut">
              <a:rPr lang="en-US" smtClean="0"/>
              <a:t>5/18/2025</a:t>
            </a:fld>
            <a:endParaRPr lang="en-US"/>
          </a:p>
        </p:txBody>
      </p:sp>
      <p:sp>
        <p:nvSpPr>
          <p:cNvPr id="8" name="Footer Placeholder 7">
            <a:extLst>
              <a:ext uri="{FF2B5EF4-FFF2-40B4-BE49-F238E27FC236}">
                <a16:creationId xmlns:a16="http://schemas.microsoft.com/office/drawing/2014/main" id="{45B4959C-E1FD-4689-93DF-AFBCF1DB607A}"/>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9" name="Slide Number Placeholder 8">
            <a:extLst>
              <a:ext uri="{FF2B5EF4-FFF2-40B4-BE49-F238E27FC236}">
                <a16:creationId xmlns:a16="http://schemas.microsoft.com/office/drawing/2014/main" id="{F6C5F489-BE8B-4AAF-8277-5E6F4014FBFB}"/>
              </a:ext>
            </a:extLst>
          </p:cNvPr>
          <p:cNvSpPr>
            <a:spLocks noGrp="1"/>
          </p:cNvSpPr>
          <p:nvPr>
            <p:ph type="sldNum" sz="quarter" idx="12"/>
          </p:nvPr>
        </p:nvSpPr>
        <p:spPr>
          <a:xfrm>
            <a:off x="8610600" y="6356350"/>
            <a:ext cx="2743200" cy="365125"/>
          </a:xfrm>
          <a:prstGeom prst="rect">
            <a:avLst/>
          </a:prstGeom>
        </p:spPr>
        <p:txBody>
          <a:bodyPr/>
          <a:lstStyle/>
          <a:p>
            <a:fld id="{B214B544-1151-426E-A6FE-313143BD9C71}" type="slidenum">
              <a:rPr lang="en-US" smtClean="0"/>
              <a:t>‹#›</a:t>
            </a:fld>
            <a:endParaRPr lang="en-US"/>
          </a:p>
        </p:txBody>
      </p:sp>
    </p:spTree>
    <p:extLst>
      <p:ext uri="{BB962C8B-B14F-4D97-AF65-F5344CB8AC3E}">
        <p14:creationId xmlns:p14="http://schemas.microsoft.com/office/powerpoint/2010/main" val="670158584"/>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D34E5F-9A45-46BB-93AE-CECCADA20BCF}"/>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Date Placeholder 2">
            <a:extLst>
              <a:ext uri="{FF2B5EF4-FFF2-40B4-BE49-F238E27FC236}">
                <a16:creationId xmlns:a16="http://schemas.microsoft.com/office/drawing/2014/main" id="{18FEB94B-BB27-4998-90F5-D52BA3A2050A}"/>
              </a:ext>
            </a:extLst>
          </p:cNvPr>
          <p:cNvSpPr>
            <a:spLocks noGrp="1"/>
          </p:cNvSpPr>
          <p:nvPr>
            <p:ph type="dt" sz="half" idx="10"/>
          </p:nvPr>
        </p:nvSpPr>
        <p:spPr>
          <a:xfrm>
            <a:off x="838200" y="6356350"/>
            <a:ext cx="2743200" cy="365125"/>
          </a:xfrm>
          <a:prstGeom prst="rect">
            <a:avLst/>
          </a:prstGeom>
        </p:spPr>
        <p:txBody>
          <a:bodyPr/>
          <a:lstStyle/>
          <a:p>
            <a:fld id="{A00A9E6E-4E5F-465C-A3CB-FCC0EA580DCC}" type="datetimeFigureOut">
              <a:rPr lang="en-US" smtClean="0"/>
              <a:t>5/18/2025</a:t>
            </a:fld>
            <a:endParaRPr lang="en-US"/>
          </a:p>
        </p:txBody>
      </p:sp>
      <p:sp>
        <p:nvSpPr>
          <p:cNvPr id="4" name="Footer Placeholder 3">
            <a:extLst>
              <a:ext uri="{FF2B5EF4-FFF2-40B4-BE49-F238E27FC236}">
                <a16:creationId xmlns:a16="http://schemas.microsoft.com/office/drawing/2014/main" id="{44D3C394-DEA9-4F49-85E2-70EF09BEDB69}"/>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5" name="Slide Number Placeholder 4">
            <a:extLst>
              <a:ext uri="{FF2B5EF4-FFF2-40B4-BE49-F238E27FC236}">
                <a16:creationId xmlns:a16="http://schemas.microsoft.com/office/drawing/2014/main" id="{9710026C-9279-4895-BCD0-09980CEFB121}"/>
              </a:ext>
            </a:extLst>
          </p:cNvPr>
          <p:cNvSpPr>
            <a:spLocks noGrp="1"/>
          </p:cNvSpPr>
          <p:nvPr>
            <p:ph type="sldNum" sz="quarter" idx="12"/>
          </p:nvPr>
        </p:nvSpPr>
        <p:spPr>
          <a:xfrm>
            <a:off x="8610600" y="6356350"/>
            <a:ext cx="2743200" cy="365125"/>
          </a:xfrm>
          <a:prstGeom prst="rect">
            <a:avLst/>
          </a:prstGeom>
        </p:spPr>
        <p:txBody>
          <a:bodyPr/>
          <a:lstStyle/>
          <a:p>
            <a:fld id="{B214B544-1151-426E-A6FE-313143BD9C71}" type="slidenum">
              <a:rPr lang="en-US" smtClean="0"/>
              <a:t>‹#›</a:t>
            </a:fld>
            <a:endParaRPr lang="en-US"/>
          </a:p>
        </p:txBody>
      </p:sp>
    </p:spTree>
    <p:extLst>
      <p:ext uri="{BB962C8B-B14F-4D97-AF65-F5344CB8AC3E}">
        <p14:creationId xmlns:p14="http://schemas.microsoft.com/office/powerpoint/2010/main" val="2460985455"/>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D3BB83E-EE55-41B8-8D6D-0BFB22357426}"/>
              </a:ext>
            </a:extLst>
          </p:cNvPr>
          <p:cNvSpPr>
            <a:spLocks noGrp="1"/>
          </p:cNvSpPr>
          <p:nvPr>
            <p:ph type="dt" sz="half" idx="10"/>
          </p:nvPr>
        </p:nvSpPr>
        <p:spPr>
          <a:xfrm>
            <a:off x="838200" y="6356350"/>
            <a:ext cx="2743200" cy="365125"/>
          </a:xfrm>
          <a:prstGeom prst="rect">
            <a:avLst/>
          </a:prstGeom>
        </p:spPr>
        <p:txBody>
          <a:bodyPr/>
          <a:lstStyle/>
          <a:p>
            <a:fld id="{A00A9E6E-4E5F-465C-A3CB-FCC0EA580DCC}" type="datetimeFigureOut">
              <a:rPr lang="en-US" smtClean="0"/>
              <a:t>5/18/2025</a:t>
            </a:fld>
            <a:endParaRPr lang="en-US"/>
          </a:p>
        </p:txBody>
      </p:sp>
      <p:sp>
        <p:nvSpPr>
          <p:cNvPr id="3" name="Footer Placeholder 2">
            <a:extLst>
              <a:ext uri="{FF2B5EF4-FFF2-40B4-BE49-F238E27FC236}">
                <a16:creationId xmlns:a16="http://schemas.microsoft.com/office/drawing/2014/main" id="{03BDF2B3-A15D-4B29-A678-F767F52128B0}"/>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4" name="Slide Number Placeholder 3">
            <a:extLst>
              <a:ext uri="{FF2B5EF4-FFF2-40B4-BE49-F238E27FC236}">
                <a16:creationId xmlns:a16="http://schemas.microsoft.com/office/drawing/2014/main" id="{00781A85-6151-49C9-B2EE-E206D4E77450}"/>
              </a:ext>
            </a:extLst>
          </p:cNvPr>
          <p:cNvSpPr>
            <a:spLocks noGrp="1"/>
          </p:cNvSpPr>
          <p:nvPr>
            <p:ph type="sldNum" sz="quarter" idx="12"/>
          </p:nvPr>
        </p:nvSpPr>
        <p:spPr>
          <a:xfrm>
            <a:off x="8610600" y="6356350"/>
            <a:ext cx="2743200" cy="365125"/>
          </a:xfrm>
          <a:prstGeom prst="rect">
            <a:avLst/>
          </a:prstGeom>
        </p:spPr>
        <p:txBody>
          <a:bodyPr/>
          <a:lstStyle/>
          <a:p>
            <a:fld id="{B214B544-1151-426E-A6FE-313143BD9C71}" type="slidenum">
              <a:rPr lang="en-US" smtClean="0"/>
              <a:t>‹#›</a:t>
            </a:fld>
            <a:endParaRPr lang="en-US"/>
          </a:p>
        </p:txBody>
      </p:sp>
    </p:spTree>
    <p:extLst>
      <p:ext uri="{BB962C8B-B14F-4D97-AF65-F5344CB8AC3E}">
        <p14:creationId xmlns:p14="http://schemas.microsoft.com/office/powerpoint/2010/main" val="1500054130"/>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AEFBAF-499C-4852-A8D9-436743CF7F52}"/>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AAC7DB60-F3C5-458F-8163-F44FB2374A01}"/>
              </a:ext>
            </a:extLst>
          </p:cNvPr>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A33C7690-9131-4292-B543-D62BACB16146}"/>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8ECCC2E-0F66-4D21-A042-2C93F6924E34}"/>
              </a:ext>
            </a:extLst>
          </p:cNvPr>
          <p:cNvSpPr>
            <a:spLocks noGrp="1"/>
          </p:cNvSpPr>
          <p:nvPr>
            <p:ph type="dt" sz="half" idx="10"/>
          </p:nvPr>
        </p:nvSpPr>
        <p:spPr>
          <a:xfrm>
            <a:off x="838200" y="6356350"/>
            <a:ext cx="2743200" cy="365125"/>
          </a:xfrm>
          <a:prstGeom prst="rect">
            <a:avLst/>
          </a:prstGeom>
        </p:spPr>
        <p:txBody>
          <a:bodyPr/>
          <a:lstStyle/>
          <a:p>
            <a:fld id="{A00A9E6E-4E5F-465C-A3CB-FCC0EA580DCC}" type="datetimeFigureOut">
              <a:rPr lang="en-US" smtClean="0"/>
              <a:t>5/18/2025</a:t>
            </a:fld>
            <a:endParaRPr lang="en-US"/>
          </a:p>
        </p:txBody>
      </p:sp>
      <p:sp>
        <p:nvSpPr>
          <p:cNvPr id="6" name="Footer Placeholder 5">
            <a:extLst>
              <a:ext uri="{FF2B5EF4-FFF2-40B4-BE49-F238E27FC236}">
                <a16:creationId xmlns:a16="http://schemas.microsoft.com/office/drawing/2014/main" id="{8475FBD2-9A8F-4E02-9FC4-5819B09DFC49}"/>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938A5A06-3387-4011-9024-07EC8AB9A9ED}"/>
              </a:ext>
            </a:extLst>
          </p:cNvPr>
          <p:cNvSpPr>
            <a:spLocks noGrp="1"/>
          </p:cNvSpPr>
          <p:nvPr>
            <p:ph type="sldNum" sz="quarter" idx="12"/>
          </p:nvPr>
        </p:nvSpPr>
        <p:spPr>
          <a:xfrm>
            <a:off x="8610600" y="6356350"/>
            <a:ext cx="2743200" cy="365125"/>
          </a:xfrm>
          <a:prstGeom prst="rect">
            <a:avLst/>
          </a:prstGeom>
        </p:spPr>
        <p:txBody>
          <a:bodyPr/>
          <a:lstStyle/>
          <a:p>
            <a:fld id="{B214B544-1151-426E-A6FE-313143BD9C71}" type="slidenum">
              <a:rPr lang="en-US" smtClean="0"/>
              <a:t>‹#›</a:t>
            </a:fld>
            <a:endParaRPr lang="en-US"/>
          </a:p>
        </p:txBody>
      </p:sp>
    </p:spTree>
    <p:extLst>
      <p:ext uri="{BB962C8B-B14F-4D97-AF65-F5344CB8AC3E}">
        <p14:creationId xmlns:p14="http://schemas.microsoft.com/office/powerpoint/2010/main" val="2228234935"/>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F55B32-DC11-4ED7-AC00-E1B50F07B64C}"/>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C809A1BF-9060-4870-BC88-4F8CF9BFFFE8}"/>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8C84C31E-1A0D-415D-902F-F1D1F6CBAEC1}"/>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19E52E3-7863-4446-893D-43EF6E39099D}"/>
              </a:ext>
            </a:extLst>
          </p:cNvPr>
          <p:cNvSpPr>
            <a:spLocks noGrp="1"/>
          </p:cNvSpPr>
          <p:nvPr>
            <p:ph type="dt" sz="half" idx="10"/>
          </p:nvPr>
        </p:nvSpPr>
        <p:spPr>
          <a:xfrm>
            <a:off x="838200" y="6356350"/>
            <a:ext cx="2743200" cy="365125"/>
          </a:xfrm>
          <a:prstGeom prst="rect">
            <a:avLst/>
          </a:prstGeom>
        </p:spPr>
        <p:txBody>
          <a:bodyPr/>
          <a:lstStyle/>
          <a:p>
            <a:fld id="{A00A9E6E-4E5F-465C-A3CB-FCC0EA580DCC}" type="datetimeFigureOut">
              <a:rPr lang="en-US" smtClean="0"/>
              <a:t>5/18/2025</a:t>
            </a:fld>
            <a:endParaRPr lang="en-US"/>
          </a:p>
        </p:txBody>
      </p:sp>
      <p:sp>
        <p:nvSpPr>
          <p:cNvPr id="6" name="Footer Placeholder 5">
            <a:extLst>
              <a:ext uri="{FF2B5EF4-FFF2-40B4-BE49-F238E27FC236}">
                <a16:creationId xmlns:a16="http://schemas.microsoft.com/office/drawing/2014/main" id="{946F987B-276B-4BAC-88C9-9BCCE03C9ED2}"/>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5320D75C-DBD5-40B5-A174-CE11C6DD1C51}"/>
              </a:ext>
            </a:extLst>
          </p:cNvPr>
          <p:cNvSpPr>
            <a:spLocks noGrp="1"/>
          </p:cNvSpPr>
          <p:nvPr>
            <p:ph type="sldNum" sz="quarter" idx="12"/>
          </p:nvPr>
        </p:nvSpPr>
        <p:spPr>
          <a:xfrm>
            <a:off x="8610600" y="6356350"/>
            <a:ext cx="2743200" cy="365125"/>
          </a:xfrm>
          <a:prstGeom prst="rect">
            <a:avLst/>
          </a:prstGeom>
        </p:spPr>
        <p:txBody>
          <a:bodyPr/>
          <a:lstStyle/>
          <a:p>
            <a:fld id="{B214B544-1151-426E-A6FE-313143BD9C71}" type="slidenum">
              <a:rPr lang="en-US" smtClean="0"/>
              <a:t>‹#›</a:t>
            </a:fld>
            <a:endParaRPr lang="en-US"/>
          </a:p>
        </p:txBody>
      </p:sp>
    </p:spTree>
    <p:extLst>
      <p:ext uri="{BB962C8B-B14F-4D97-AF65-F5344CB8AC3E}">
        <p14:creationId xmlns:p14="http://schemas.microsoft.com/office/powerpoint/2010/main" val="362564621"/>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EB0080-3D14-46A9-B593-799C4D000096}"/>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E146BDBD-F820-4E2B-B190-7F57C3DF1907}"/>
              </a:ext>
            </a:extLst>
          </p:cNvPr>
          <p:cNvSpPr>
            <a:spLocks noGrp="1"/>
          </p:cNvSpPr>
          <p:nvPr>
            <p:ph type="body" orient="vert" idx="1"/>
          </p:nvPr>
        </p:nvSpPr>
        <p:spPr>
          <a:xfrm>
            <a:off x="838200" y="1825625"/>
            <a:ext cx="10515600" cy="43513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4FF6411-76AA-4491-A5DC-87319F8CF9C3}"/>
              </a:ext>
            </a:extLst>
          </p:cNvPr>
          <p:cNvSpPr>
            <a:spLocks noGrp="1"/>
          </p:cNvSpPr>
          <p:nvPr>
            <p:ph type="dt" sz="half" idx="10"/>
          </p:nvPr>
        </p:nvSpPr>
        <p:spPr>
          <a:xfrm>
            <a:off x="838200" y="6356350"/>
            <a:ext cx="2743200" cy="365125"/>
          </a:xfrm>
          <a:prstGeom prst="rect">
            <a:avLst/>
          </a:prstGeom>
        </p:spPr>
        <p:txBody>
          <a:bodyPr/>
          <a:lstStyle/>
          <a:p>
            <a:fld id="{A00A9E6E-4E5F-465C-A3CB-FCC0EA580DCC}" type="datetimeFigureOut">
              <a:rPr lang="en-US" smtClean="0"/>
              <a:t>5/18/2025</a:t>
            </a:fld>
            <a:endParaRPr lang="en-US"/>
          </a:p>
        </p:txBody>
      </p:sp>
      <p:sp>
        <p:nvSpPr>
          <p:cNvPr id="5" name="Footer Placeholder 4">
            <a:extLst>
              <a:ext uri="{FF2B5EF4-FFF2-40B4-BE49-F238E27FC236}">
                <a16:creationId xmlns:a16="http://schemas.microsoft.com/office/drawing/2014/main" id="{B81DC52F-A919-44F3-87BB-123217BB8320}"/>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95377DB2-6C05-4D68-A4F8-83E1DE496E53}"/>
              </a:ext>
            </a:extLst>
          </p:cNvPr>
          <p:cNvSpPr>
            <a:spLocks noGrp="1"/>
          </p:cNvSpPr>
          <p:nvPr>
            <p:ph type="sldNum" sz="quarter" idx="12"/>
          </p:nvPr>
        </p:nvSpPr>
        <p:spPr>
          <a:xfrm>
            <a:off x="8610600" y="6356350"/>
            <a:ext cx="2743200" cy="365125"/>
          </a:xfrm>
          <a:prstGeom prst="rect">
            <a:avLst/>
          </a:prstGeom>
        </p:spPr>
        <p:txBody>
          <a:bodyPr/>
          <a:lstStyle/>
          <a:p>
            <a:fld id="{B214B544-1151-426E-A6FE-313143BD9C71}" type="slidenum">
              <a:rPr lang="en-US" smtClean="0"/>
              <a:t>‹#›</a:t>
            </a:fld>
            <a:endParaRPr lang="en-US"/>
          </a:p>
        </p:txBody>
      </p:sp>
    </p:spTree>
    <p:extLst>
      <p:ext uri="{BB962C8B-B14F-4D97-AF65-F5344CB8AC3E}">
        <p14:creationId xmlns:p14="http://schemas.microsoft.com/office/powerpoint/2010/main" val="39139119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F0A7A04F-C78E-2830-AE51-F9F6D568E9EA}"/>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zh-CN" altLang="en-US"/>
              <a:t>单击此处编辑母版标题样式</a:t>
            </a:r>
          </a:p>
        </p:txBody>
      </p:sp>
      <p:sp>
        <p:nvSpPr>
          <p:cNvPr id="3" name="图片占位符 2">
            <a:extLst>
              <a:ext uri="{FF2B5EF4-FFF2-40B4-BE49-F238E27FC236}">
                <a16:creationId xmlns:a16="http://schemas.microsoft.com/office/drawing/2014/main" id="{A873ED9D-4D2F-B804-7EFC-226496BE8AFF}"/>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a:extLst>
              <a:ext uri="{FF2B5EF4-FFF2-40B4-BE49-F238E27FC236}">
                <a16:creationId xmlns:a16="http://schemas.microsoft.com/office/drawing/2014/main" id="{7F41D5FE-6BC3-82E1-F126-DDA98E3F2535}"/>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a:extLst>
              <a:ext uri="{FF2B5EF4-FFF2-40B4-BE49-F238E27FC236}">
                <a16:creationId xmlns:a16="http://schemas.microsoft.com/office/drawing/2014/main" id="{891E9A09-40DB-3C90-AE60-B6800C483A85}"/>
              </a:ext>
            </a:extLst>
          </p:cNvPr>
          <p:cNvSpPr>
            <a:spLocks noGrp="1"/>
          </p:cNvSpPr>
          <p:nvPr>
            <p:ph type="dt" sz="half" idx="10"/>
          </p:nvPr>
        </p:nvSpPr>
        <p:spPr>
          <a:xfrm>
            <a:off x="838200" y="6356350"/>
            <a:ext cx="2743200" cy="365125"/>
          </a:xfrm>
          <a:prstGeom prst="rect">
            <a:avLst/>
          </a:prstGeom>
        </p:spPr>
        <p:txBody>
          <a:bodyPr/>
          <a:lstStyle/>
          <a:p>
            <a:fld id="{3DFE48A3-FBB0-4D53-AD96-BBA31C39C62D}" type="datetimeFigureOut">
              <a:rPr lang="zh-CN" altLang="en-US" smtClean="0"/>
              <a:t>2025/5/18</a:t>
            </a:fld>
            <a:endParaRPr lang="zh-CN" altLang="en-US"/>
          </a:p>
        </p:txBody>
      </p:sp>
      <p:sp>
        <p:nvSpPr>
          <p:cNvPr id="6" name="页脚占位符 5">
            <a:extLst>
              <a:ext uri="{FF2B5EF4-FFF2-40B4-BE49-F238E27FC236}">
                <a16:creationId xmlns:a16="http://schemas.microsoft.com/office/drawing/2014/main" id="{99853511-BB64-0F50-6D73-ED9024EDCE5D}"/>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7" name="灯片编号占位符 6">
            <a:extLst>
              <a:ext uri="{FF2B5EF4-FFF2-40B4-BE49-F238E27FC236}">
                <a16:creationId xmlns:a16="http://schemas.microsoft.com/office/drawing/2014/main" id="{52C8C800-86D9-5425-7922-045146373956}"/>
              </a:ext>
            </a:extLst>
          </p:cNvPr>
          <p:cNvSpPr>
            <a:spLocks noGrp="1"/>
          </p:cNvSpPr>
          <p:nvPr>
            <p:ph type="sldNum" sz="quarter" idx="12"/>
          </p:nvPr>
        </p:nvSpPr>
        <p:spPr>
          <a:xfrm>
            <a:off x="8610600" y="6356350"/>
            <a:ext cx="2743200" cy="365125"/>
          </a:xfrm>
          <a:prstGeom prst="rect">
            <a:avLst/>
          </a:prstGeom>
        </p:spPr>
        <p:txBody>
          <a:bodyPr/>
          <a:lstStyle/>
          <a:p>
            <a:fld id="{1DB713A8-A7D8-4655-9856-7687D49ACF6C}" type="slidenum">
              <a:rPr lang="zh-CN" altLang="en-US" smtClean="0"/>
              <a:t>‹#›</a:t>
            </a:fld>
            <a:endParaRPr lang="zh-CN" altLang="en-US"/>
          </a:p>
        </p:txBody>
      </p:sp>
    </p:spTree>
    <p:extLst>
      <p:ext uri="{BB962C8B-B14F-4D97-AF65-F5344CB8AC3E}">
        <p14:creationId xmlns:p14="http://schemas.microsoft.com/office/powerpoint/2010/main" val="407670827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jp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7.xml"/><Relationship Id="rId13" Type="http://schemas.openxmlformats.org/officeDocument/2006/relationships/image" Target="../media/image1.jpg"/><Relationship Id="rId3" Type="http://schemas.openxmlformats.org/officeDocument/2006/relationships/slideLayout" Target="../slideLayouts/slideLayout22.xml"/><Relationship Id="rId7" Type="http://schemas.openxmlformats.org/officeDocument/2006/relationships/slideLayout" Target="../slideLayouts/slideLayout26.xml"/><Relationship Id="rId12" Type="http://schemas.openxmlformats.org/officeDocument/2006/relationships/theme" Target="../theme/theme2.xml"/><Relationship Id="rId2" Type="http://schemas.openxmlformats.org/officeDocument/2006/relationships/slideLayout" Target="../slideLayouts/slideLayout21.xml"/><Relationship Id="rId1" Type="http://schemas.openxmlformats.org/officeDocument/2006/relationships/slideLayout" Target="../slideLayouts/slideLayout20.xml"/><Relationship Id="rId6" Type="http://schemas.openxmlformats.org/officeDocument/2006/relationships/slideLayout" Target="../slideLayouts/slideLayout25.xml"/><Relationship Id="rId11" Type="http://schemas.openxmlformats.org/officeDocument/2006/relationships/slideLayout" Target="../slideLayouts/slideLayout30.xml"/><Relationship Id="rId5" Type="http://schemas.openxmlformats.org/officeDocument/2006/relationships/slideLayout" Target="../slideLayouts/slideLayout24.xml"/><Relationship Id="rId10" Type="http://schemas.openxmlformats.org/officeDocument/2006/relationships/slideLayout" Target="../slideLayouts/slideLayout29.xml"/><Relationship Id="rId4" Type="http://schemas.openxmlformats.org/officeDocument/2006/relationships/slideLayout" Target="../slideLayouts/slideLayout23.xml"/><Relationship Id="rId9" Type="http://schemas.openxmlformats.org/officeDocument/2006/relationships/slideLayout" Target="../slideLayouts/slideLayout28.xml"/><Relationship Id="rId14" Type="http://schemas.openxmlformats.org/officeDocument/2006/relationships/image" Target="../media/image2.pn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8.xml"/><Relationship Id="rId13" Type="http://schemas.openxmlformats.org/officeDocument/2006/relationships/image" Target="../media/image1.jpg"/><Relationship Id="rId3" Type="http://schemas.openxmlformats.org/officeDocument/2006/relationships/slideLayout" Target="../slideLayouts/slideLayout33.xml"/><Relationship Id="rId7" Type="http://schemas.openxmlformats.org/officeDocument/2006/relationships/slideLayout" Target="../slideLayouts/slideLayout37.xml"/><Relationship Id="rId12" Type="http://schemas.openxmlformats.org/officeDocument/2006/relationships/theme" Target="../theme/theme3.xml"/><Relationship Id="rId2" Type="http://schemas.openxmlformats.org/officeDocument/2006/relationships/slideLayout" Target="../slideLayouts/slideLayout32.xml"/><Relationship Id="rId1" Type="http://schemas.openxmlformats.org/officeDocument/2006/relationships/slideLayout" Target="../slideLayouts/slideLayout31.xml"/><Relationship Id="rId6" Type="http://schemas.openxmlformats.org/officeDocument/2006/relationships/slideLayout" Target="../slideLayouts/slideLayout36.xml"/><Relationship Id="rId11" Type="http://schemas.openxmlformats.org/officeDocument/2006/relationships/slideLayout" Target="../slideLayouts/slideLayout41.xml"/><Relationship Id="rId5" Type="http://schemas.openxmlformats.org/officeDocument/2006/relationships/slideLayout" Target="../slideLayouts/slideLayout35.xml"/><Relationship Id="rId10" Type="http://schemas.openxmlformats.org/officeDocument/2006/relationships/slideLayout" Target="../slideLayouts/slideLayout40.xml"/><Relationship Id="rId4" Type="http://schemas.openxmlformats.org/officeDocument/2006/relationships/slideLayout" Target="../slideLayouts/slideLayout34.xml"/><Relationship Id="rId9" Type="http://schemas.openxmlformats.org/officeDocument/2006/relationships/slideLayout" Target="../slideLayouts/slideLayout39.xml"/><Relationship Id="rId14" Type="http://schemas.openxmlformats.org/officeDocument/2006/relationships/image" Target="../media/image2.png"/></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9.xml"/><Relationship Id="rId13" Type="http://schemas.openxmlformats.org/officeDocument/2006/relationships/image" Target="../media/image1.jpg"/><Relationship Id="rId3" Type="http://schemas.openxmlformats.org/officeDocument/2006/relationships/slideLayout" Target="../slideLayouts/slideLayout44.xml"/><Relationship Id="rId7" Type="http://schemas.openxmlformats.org/officeDocument/2006/relationships/slideLayout" Target="../slideLayouts/slideLayout48.xml"/><Relationship Id="rId12" Type="http://schemas.openxmlformats.org/officeDocument/2006/relationships/theme" Target="../theme/theme4.xml"/><Relationship Id="rId2" Type="http://schemas.openxmlformats.org/officeDocument/2006/relationships/slideLayout" Target="../slideLayouts/slideLayout43.xml"/><Relationship Id="rId1" Type="http://schemas.openxmlformats.org/officeDocument/2006/relationships/slideLayout" Target="../slideLayouts/slideLayout42.xml"/><Relationship Id="rId6" Type="http://schemas.openxmlformats.org/officeDocument/2006/relationships/slideLayout" Target="../slideLayouts/slideLayout47.xml"/><Relationship Id="rId11" Type="http://schemas.openxmlformats.org/officeDocument/2006/relationships/slideLayout" Target="../slideLayouts/slideLayout52.xml"/><Relationship Id="rId5" Type="http://schemas.openxmlformats.org/officeDocument/2006/relationships/slideLayout" Target="../slideLayouts/slideLayout46.xml"/><Relationship Id="rId10" Type="http://schemas.openxmlformats.org/officeDocument/2006/relationships/slideLayout" Target="../slideLayouts/slideLayout51.xml"/><Relationship Id="rId4" Type="http://schemas.openxmlformats.org/officeDocument/2006/relationships/slideLayout" Target="../slideLayouts/slideLayout45.xml"/><Relationship Id="rId9" Type="http://schemas.openxmlformats.org/officeDocument/2006/relationships/slideLayout" Target="../slideLayouts/slideLayout50.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60.xml"/><Relationship Id="rId13" Type="http://schemas.openxmlformats.org/officeDocument/2006/relationships/image" Target="../media/image1.jpg"/><Relationship Id="rId3" Type="http://schemas.openxmlformats.org/officeDocument/2006/relationships/slideLayout" Target="../slideLayouts/slideLayout55.xml"/><Relationship Id="rId7" Type="http://schemas.openxmlformats.org/officeDocument/2006/relationships/slideLayout" Target="../slideLayouts/slideLayout59.xml"/><Relationship Id="rId12" Type="http://schemas.openxmlformats.org/officeDocument/2006/relationships/theme" Target="../theme/theme5.xml"/><Relationship Id="rId2" Type="http://schemas.openxmlformats.org/officeDocument/2006/relationships/slideLayout" Target="../slideLayouts/slideLayout54.xml"/><Relationship Id="rId1" Type="http://schemas.openxmlformats.org/officeDocument/2006/relationships/slideLayout" Target="../slideLayouts/slideLayout53.xml"/><Relationship Id="rId6" Type="http://schemas.openxmlformats.org/officeDocument/2006/relationships/slideLayout" Target="../slideLayouts/slideLayout58.xml"/><Relationship Id="rId11" Type="http://schemas.openxmlformats.org/officeDocument/2006/relationships/slideLayout" Target="../slideLayouts/slideLayout63.xml"/><Relationship Id="rId5" Type="http://schemas.openxmlformats.org/officeDocument/2006/relationships/slideLayout" Target="../slideLayouts/slideLayout57.xml"/><Relationship Id="rId10" Type="http://schemas.openxmlformats.org/officeDocument/2006/relationships/slideLayout" Target="../slideLayouts/slideLayout62.xml"/><Relationship Id="rId4" Type="http://schemas.openxmlformats.org/officeDocument/2006/relationships/slideLayout" Target="../slideLayouts/slideLayout56.xml"/><Relationship Id="rId9" Type="http://schemas.openxmlformats.org/officeDocument/2006/relationships/slideLayout" Target="../slideLayouts/slideLayout61.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71.xml"/><Relationship Id="rId13" Type="http://schemas.openxmlformats.org/officeDocument/2006/relationships/image" Target="../media/image1.jpg"/><Relationship Id="rId3" Type="http://schemas.openxmlformats.org/officeDocument/2006/relationships/slideLayout" Target="../slideLayouts/slideLayout66.xml"/><Relationship Id="rId7" Type="http://schemas.openxmlformats.org/officeDocument/2006/relationships/slideLayout" Target="../slideLayouts/slideLayout70.xml"/><Relationship Id="rId12" Type="http://schemas.openxmlformats.org/officeDocument/2006/relationships/theme" Target="../theme/theme6.xml"/><Relationship Id="rId2" Type="http://schemas.openxmlformats.org/officeDocument/2006/relationships/slideLayout" Target="../slideLayouts/slideLayout65.xml"/><Relationship Id="rId1" Type="http://schemas.openxmlformats.org/officeDocument/2006/relationships/slideLayout" Target="../slideLayouts/slideLayout64.xml"/><Relationship Id="rId6" Type="http://schemas.openxmlformats.org/officeDocument/2006/relationships/slideLayout" Target="../slideLayouts/slideLayout69.xml"/><Relationship Id="rId11" Type="http://schemas.openxmlformats.org/officeDocument/2006/relationships/slideLayout" Target="../slideLayouts/slideLayout74.xml"/><Relationship Id="rId5" Type="http://schemas.openxmlformats.org/officeDocument/2006/relationships/slideLayout" Target="../slideLayouts/slideLayout68.xml"/><Relationship Id="rId10" Type="http://schemas.openxmlformats.org/officeDocument/2006/relationships/slideLayout" Target="../slideLayouts/slideLayout73.xml"/><Relationship Id="rId4" Type="http://schemas.openxmlformats.org/officeDocument/2006/relationships/slideLayout" Target="../slideLayouts/slideLayout67.xml"/><Relationship Id="rId9" Type="http://schemas.openxmlformats.org/officeDocument/2006/relationships/slideLayout" Target="../slideLayouts/slideLayout72.xml"/></Relationships>
</file>

<file path=ppt/slideMasters/_rels/slideMaster7.xml.rels><?xml version="1.0" encoding="UTF-8" standalone="yes"?>
<Relationships xmlns="http://schemas.openxmlformats.org/package/2006/relationships"><Relationship Id="rId3" Type="http://schemas.openxmlformats.org/officeDocument/2006/relationships/theme" Target="../theme/theme7.xml"/><Relationship Id="rId2" Type="http://schemas.openxmlformats.org/officeDocument/2006/relationships/slideLayout" Target="../slideLayouts/slideLayout76.xml"/><Relationship Id="rId1" Type="http://schemas.openxmlformats.org/officeDocument/2006/relationships/slideLayout" Target="../slideLayouts/slideLayout75.xml"/><Relationship Id="rId4" Type="http://schemas.openxmlformats.org/officeDocument/2006/relationships/image" Target="../media/image1.jpg"/></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84.xml"/><Relationship Id="rId3" Type="http://schemas.openxmlformats.org/officeDocument/2006/relationships/slideLayout" Target="../slideLayouts/slideLayout79.xml"/><Relationship Id="rId7" Type="http://schemas.openxmlformats.org/officeDocument/2006/relationships/slideLayout" Target="../slideLayouts/slideLayout83.xml"/><Relationship Id="rId2" Type="http://schemas.openxmlformats.org/officeDocument/2006/relationships/slideLayout" Target="../slideLayouts/slideLayout78.xml"/><Relationship Id="rId1" Type="http://schemas.openxmlformats.org/officeDocument/2006/relationships/slideLayout" Target="../slideLayouts/slideLayout77.xml"/><Relationship Id="rId6" Type="http://schemas.openxmlformats.org/officeDocument/2006/relationships/slideLayout" Target="../slideLayouts/slideLayout82.xml"/><Relationship Id="rId11" Type="http://schemas.openxmlformats.org/officeDocument/2006/relationships/theme" Target="../theme/theme8.xml"/><Relationship Id="rId5" Type="http://schemas.openxmlformats.org/officeDocument/2006/relationships/slideLayout" Target="../slideLayouts/slideLayout81.xml"/><Relationship Id="rId10" Type="http://schemas.openxmlformats.org/officeDocument/2006/relationships/slideLayout" Target="../slideLayouts/slideLayout86.xml"/><Relationship Id="rId4" Type="http://schemas.openxmlformats.org/officeDocument/2006/relationships/slideLayout" Target="../slideLayouts/slideLayout80.xml"/><Relationship Id="rId9" Type="http://schemas.openxmlformats.org/officeDocument/2006/relationships/slideLayout" Target="../slideLayouts/slideLayout8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21">
            <a:lum/>
          </a:blip>
          <a:srcRect/>
          <a:stretch>
            <a:fillRect t="-9000" b="-9000"/>
          </a:stretch>
        </a:blipFill>
        <a:effectLst/>
      </p:bgPr>
    </p:bg>
    <p:spTree>
      <p:nvGrpSpPr>
        <p:cNvPr id="1" name=""/>
        <p:cNvGrpSpPr/>
        <p:nvPr/>
      </p:nvGrpSpPr>
      <p:grpSpPr>
        <a:xfrm>
          <a:off x="0" y="0"/>
          <a:ext cx="0" cy="0"/>
          <a:chOff x="0" y="0"/>
          <a:chExt cx="0" cy="0"/>
        </a:xfrm>
      </p:grpSpPr>
      <p:pic>
        <p:nvPicPr>
          <p:cNvPr id="5" name="Picture 4" descr="A white circle with leaves and blue text&#10;&#10;Description automatically generated">
            <a:extLst>
              <a:ext uri="{FF2B5EF4-FFF2-40B4-BE49-F238E27FC236}">
                <a16:creationId xmlns:a16="http://schemas.microsoft.com/office/drawing/2014/main" id="{E3047FA4-8B82-44A8-9557-CB62A2BAE14A}"/>
              </a:ext>
            </a:extLst>
          </p:cNvPr>
          <p:cNvPicPr>
            <a:picLocks noChangeAspect="1"/>
          </p:cNvPicPr>
          <p:nvPr userDrawn="1"/>
        </p:nvPicPr>
        <p:blipFill>
          <a:blip r:embed="rId22">
            <a:extLst>
              <a:ext uri="{28A0092B-C50C-407E-A947-70E740481C1C}">
                <a14:useLocalDpi xmlns:a14="http://schemas.microsoft.com/office/drawing/2010/main" val="0"/>
              </a:ext>
            </a:extLst>
          </a:blip>
          <a:stretch>
            <a:fillRect/>
          </a:stretch>
        </p:blipFill>
        <p:spPr>
          <a:xfrm>
            <a:off x="-1608057" y="133350"/>
            <a:ext cx="1384365" cy="1384365"/>
          </a:xfrm>
          <a:prstGeom prst="rect">
            <a:avLst/>
          </a:prstGeom>
        </p:spPr>
      </p:pic>
    </p:spTree>
    <p:extLst>
      <p:ext uri="{BB962C8B-B14F-4D97-AF65-F5344CB8AC3E}">
        <p14:creationId xmlns:p14="http://schemas.microsoft.com/office/powerpoint/2010/main" val="96429293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3" r:id="rId12"/>
    <p:sldLayoutId id="2147483674" r:id="rId13"/>
    <p:sldLayoutId id="2147483675" r:id="rId14"/>
    <p:sldLayoutId id="2147483676" r:id="rId15"/>
    <p:sldLayoutId id="2147483677" r:id="rId16"/>
    <p:sldLayoutId id="2147483678" r:id="rId17"/>
    <p:sldLayoutId id="2147483679" r:id="rId18"/>
    <p:sldLayoutId id="2147483680" r:id="rId19"/>
  </p:sldLayoutIdLst>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t="-9000" b="-9000"/>
          </a:stretch>
        </a:blipFill>
        <a:effectLst/>
      </p:bgPr>
    </p:bg>
    <p:spTree>
      <p:nvGrpSpPr>
        <p:cNvPr id="1" name=""/>
        <p:cNvGrpSpPr/>
        <p:nvPr/>
      </p:nvGrpSpPr>
      <p:grpSpPr>
        <a:xfrm>
          <a:off x="0" y="0"/>
          <a:ext cx="0" cy="0"/>
          <a:chOff x="0" y="0"/>
          <a:chExt cx="0" cy="0"/>
        </a:xfrm>
      </p:grpSpPr>
      <p:sp>
        <p:nvSpPr>
          <p:cNvPr id="23" name="9Slide.vn - 2019">
            <a:extLst>
              <a:ext uri="{FF2B5EF4-FFF2-40B4-BE49-F238E27FC236}">
                <a16:creationId xmlns:a16="http://schemas.microsoft.com/office/drawing/2014/main" id="{4C99EC41-2696-4EA4-AF3E-7799DB36329D}"/>
              </a:ext>
            </a:extLst>
          </p:cNvPr>
          <p:cNvSpPr txBox="1"/>
          <p:nvPr userDrawn="1"/>
        </p:nvSpPr>
        <p:spPr>
          <a:xfrm>
            <a:off x="0" y="-1604665"/>
            <a:ext cx="12192000" cy="461665"/>
          </a:xfrm>
          <a:prstGeom prst="rect">
            <a:avLst/>
          </a:prstGeom>
          <a:noFill/>
        </p:spPr>
        <p:txBody>
          <a:bodyPr vert="horz" rtlCol="0">
            <a:spAutoFit/>
          </a:bodyPr>
          <a:lstStyle/>
          <a:p>
            <a:pPr algn="ctr"/>
            <a:r>
              <a:rPr lang="en-US" sz="2400">
                <a:solidFill>
                  <a:srgbClr val="CFCFCF"/>
                </a:solidFill>
              </a:rPr>
              <a:t>www.9slide.vn</a:t>
            </a:r>
          </a:p>
        </p:txBody>
      </p:sp>
      <p:sp>
        <p:nvSpPr>
          <p:cNvPr id="2" name="标题占位符 1">
            <a:extLst>
              <a:ext uri="{FF2B5EF4-FFF2-40B4-BE49-F238E27FC236}">
                <a16:creationId xmlns:a16="http://schemas.microsoft.com/office/drawing/2014/main" id="{3DFE0161-04B9-2E2A-C345-91B2DF4D30D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a:extLst>
              <a:ext uri="{FF2B5EF4-FFF2-40B4-BE49-F238E27FC236}">
                <a16:creationId xmlns:a16="http://schemas.microsoft.com/office/drawing/2014/main" id="{484CC73E-C3E9-FB21-271A-091153F039A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pic>
        <p:nvPicPr>
          <p:cNvPr id="4" name="Picture 3" descr="A white circle with leaves and blue text&#10;&#10;Description automatically generated">
            <a:extLst>
              <a:ext uri="{FF2B5EF4-FFF2-40B4-BE49-F238E27FC236}">
                <a16:creationId xmlns:a16="http://schemas.microsoft.com/office/drawing/2014/main" id="{9B29DB18-0954-57F2-756A-C243A2C5ED01}"/>
              </a:ext>
            </a:extLst>
          </p:cNvPr>
          <p:cNvPicPr>
            <a:picLocks noChangeAspect="1"/>
          </p:cNvPicPr>
          <p:nvPr userDrawn="1"/>
        </p:nvPicPr>
        <p:blipFill>
          <a:blip r:embed="rId14">
            <a:extLst>
              <a:ext uri="{28A0092B-C50C-407E-A947-70E740481C1C}">
                <a14:useLocalDpi xmlns:a14="http://schemas.microsoft.com/office/drawing/2010/main" val="0"/>
              </a:ext>
            </a:extLst>
          </a:blip>
          <a:stretch>
            <a:fillRect/>
          </a:stretch>
        </p:blipFill>
        <p:spPr>
          <a:xfrm>
            <a:off x="-1608057" y="133350"/>
            <a:ext cx="1384365" cy="1384365"/>
          </a:xfrm>
          <a:prstGeom prst="rect">
            <a:avLst/>
          </a:prstGeom>
        </p:spPr>
      </p:pic>
    </p:spTree>
    <p:extLst>
      <p:ext uri="{BB962C8B-B14F-4D97-AF65-F5344CB8AC3E}">
        <p14:creationId xmlns:p14="http://schemas.microsoft.com/office/powerpoint/2010/main" val="3323056286"/>
      </p:ext>
    </p:extLst>
  </p:cSld>
  <p:clrMap bg1="lt1" tx1="dk1" bg2="lt2" tx2="dk2" accent1="accent1" accent2="accent2" accent3="accent3" accent4="accent4" accent5="accent5" accent6="accent6" hlink="hlink" folHlink="folHlink"/>
  <p:sldLayoutIdLst>
    <p:sldLayoutId id="2147483682" r:id="rId1"/>
    <p:sldLayoutId id="2147483683" r:id="rId2"/>
    <p:sldLayoutId id="2147483684" r:id="rId3"/>
    <p:sldLayoutId id="2147483685" r:id="rId4"/>
    <p:sldLayoutId id="2147483686" r:id="rId5"/>
    <p:sldLayoutId id="2147483687" r:id="rId6"/>
    <p:sldLayoutId id="2147483688" r:id="rId7"/>
    <p:sldLayoutId id="2147483689" r:id="rId8"/>
    <p:sldLayoutId id="2147483690" r:id="rId9"/>
    <p:sldLayoutId id="2147483691" r:id="rId10"/>
    <p:sldLayoutId id="2147483692" r:id="rId11"/>
  </p:sldLayoutIdLst>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t="-9000" b="-9000"/>
          </a:stretch>
        </a:blipFill>
        <a:effectLst/>
      </p:bgPr>
    </p:bg>
    <p:spTree>
      <p:nvGrpSpPr>
        <p:cNvPr id="1" name=""/>
        <p:cNvGrpSpPr/>
        <p:nvPr/>
      </p:nvGrpSpPr>
      <p:grpSpPr>
        <a:xfrm>
          <a:off x="0" y="0"/>
          <a:ext cx="0" cy="0"/>
          <a:chOff x="0" y="0"/>
          <a:chExt cx="0" cy="0"/>
        </a:xfrm>
      </p:grpSpPr>
      <p:sp>
        <p:nvSpPr>
          <p:cNvPr id="20" name="9Slide.vn - 2019">
            <a:extLst>
              <a:ext uri="{FF2B5EF4-FFF2-40B4-BE49-F238E27FC236}">
                <a16:creationId xmlns:a16="http://schemas.microsoft.com/office/drawing/2014/main" id="{88F9B5E6-EE07-4B3D-A5F9-CE3FA9BC96AC}"/>
              </a:ext>
            </a:extLst>
          </p:cNvPr>
          <p:cNvSpPr txBox="1"/>
          <p:nvPr userDrawn="1"/>
        </p:nvSpPr>
        <p:spPr>
          <a:xfrm>
            <a:off x="0" y="-1604665"/>
            <a:ext cx="12192000" cy="461665"/>
          </a:xfrm>
          <a:prstGeom prst="rect">
            <a:avLst/>
          </a:prstGeom>
          <a:noFill/>
        </p:spPr>
        <p:txBody>
          <a:bodyPr vert="horz" rtlCol="0">
            <a:spAutoFit/>
          </a:bodyPr>
          <a:lstStyle/>
          <a:p>
            <a:pPr algn="ctr"/>
            <a:r>
              <a:rPr lang="en-US" sz="2400">
                <a:solidFill>
                  <a:srgbClr val="CFCFCF"/>
                </a:solidFill>
              </a:rPr>
              <a:t>www.9slide.vn</a:t>
            </a:r>
          </a:p>
        </p:txBody>
      </p:sp>
      <p:sp>
        <p:nvSpPr>
          <p:cNvPr id="2" name="标题占位符 1">
            <a:extLst>
              <a:ext uri="{FF2B5EF4-FFF2-40B4-BE49-F238E27FC236}">
                <a16:creationId xmlns:a16="http://schemas.microsoft.com/office/drawing/2014/main" id="{3DFE0161-04B9-2E2A-C345-91B2DF4D30D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a:extLst>
              <a:ext uri="{FF2B5EF4-FFF2-40B4-BE49-F238E27FC236}">
                <a16:creationId xmlns:a16="http://schemas.microsoft.com/office/drawing/2014/main" id="{484CC73E-C3E9-FB21-271A-091153F039A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pic>
        <p:nvPicPr>
          <p:cNvPr id="4" name="Picture 3" descr="A white circle with leaves and blue text&#10;&#10;Description automatically generated">
            <a:extLst>
              <a:ext uri="{FF2B5EF4-FFF2-40B4-BE49-F238E27FC236}">
                <a16:creationId xmlns:a16="http://schemas.microsoft.com/office/drawing/2014/main" id="{A659D516-19C0-24ED-CA17-4D1629A6B904}"/>
              </a:ext>
            </a:extLst>
          </p:cNvPr>
          <p:cNvPicPr>
            <a:picLocks noChangeAspect="1"/>
          </p:cNvPicPr>
          <p:nvPr userDrawn="1"/>
        </p:nvPicPr>
        <p:blipFill>
          <a:blip r:embed="rId14">
            <a:extLst>
              <a:ext uri="{28A0092B-C50C-407E-A947-70E740481C1C}">
                <a14:useLocalDpi xmlns:a14="http://schemas.microsoft.com/office/drawing/2010/main" val="0"/>
              </a:ext>
            </a:extLst>
          </a:blip>
          <a:stretch>
            <a:fillRect/>
          </a:stretch>
        </p:blipFill>
        <p:spPr>
          <a:xfrm>
            <a:off x="-1608057" y="133350"/>
            <a:ext cx="1384365" cy="1384365"/>
          </a:xfrm>
          <a:prstGeom prst="rect">
            <a:avLst/>
          </a:prstGeom>
        </p:spPr>
      </p:pic>
    </p:spTree>
    <p:extLst>
      <p:ext uri="{BB962C8B-B14F-4D97-AF65-F5344CB8AC3E}">
        <p14:creationId xmlns:p14="http://schemas.microsoft.com/office/powerpoint/2010/main" val="3639933977"/>
      </p:ext>
    </p:extLst>
  </p:cSld>
  <p:clrMap bg1="lt1" tx1="dk1" bg2="lt2" tx2="dk2" accent1="accent1" accent2="accent2" accent3="accent3" accent4="accent4" accent5="accent5" accent6="accent6" hlink="hlink" folHlink="folHlink"/>
  <p:sldLayoutIdLst>
    <p:sldLayoutId id="2147483694" r:id="rId1"/>
    <p:sldLayoutId id="2147483695" r:id="rId2"/>
    <p:sldLayoutId id="2147483696" r:id="rId3"/>
    <p:sldLayoutId id="2147483697" r:id="rId4"/>
    <p:sldLayoutId id="2147483698" r:id="rId5"/>
    <p:sldLayoutId id="2147483699" r:id="rId6"/>
    <p:sldLayoutId id="2147483700" r:id="rId7"/>
    <p:sldLayoutId id="2147483701" r:id="rId8"/>
    <p:sldLayoutId id="2147483702" r:id="rId9"/>
    <p:sldLayoutId id="2147483703" r:id="rId10"/>
    <p:sldLayoutId id="2147483704" r:id="rId11"/>
  </p:sldLayoutIdLst>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t="-9000" b="-9000"/>
          </a:stretch>
        </a:blipFill>
        <a:effectLst/>
      </p:bgPr>
    </p:bg>
    <p:spTree>
      <p:nvGrpSpPr>
        <p:cNvPr id="1" name=""/>
        <p:cNvGrpSpPr/>
        <p:nvPr/>
      </p:nvGrpSpPr>
      <p:grpSpPr>
        <a:xfrm>
          <a:off x="0" y="0"/>
          <a:ext cx="0" cy="0"/>
          <a:chOff x="0" y="0"/>
          <a:chExt cx="0" cy="0"/>
        </a:xfrm>
      </p:grpSpPr>
      <p:sp>
        <p:nvSpPr>
          <p:cNvPr id="16" name="9Slide.vn - 2019">
            <a:extLst>
              <a:ext uri="{FF2B5EF4-FFF2-40B4-BE49-F238E27FC236}">
                <a16:creationId xmlns:a16="http://schemas.microsoft.com/office/drawing/2014/main" id="{15663BBF-CF5E-4ACB-A7EF-A0CC624C9684}"/>
              </a:ext>
            </a:extLst>
          </p:cNvPr>
          <p:cNvSpPr txBox="1"/>
          <p:nvPr userDrawn="1"/>
        </p:nvSpPr>
        <p:spPr>
          <a:xfrm>
            <a:off x="0" y="-1604665"/>
            <a:ext cx="12192000" cy="461665"/>
          </a:xfrm>
          <a:prstGeom prst="rect">
            <a:avLst/>
          </a:prstGeom>
          <a:noFill/>
        </p:spPr>
        <p:txBody>
          <a:bodyPr vert="horz" rtlCol="0">
            <a:spAutoFit/>
          </a:bodyPr>
          <a:lstStyle/>
          <a:p>
            <a:pPr algn="ctr"/>
            <a:r>
              <a:rPr lang="en-US" sz="2400">
                <a:solidFill>
                  <a:srgbClr val="CFCFCF"/>
                </a:solidFill>
              </a:rPr>
              <a:t>www.9slide.vn</a:t>
            </a:r>
          </a:p>
        </p:txBody>
      </p:sp>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extLst>
      <p:ext uri="{BB962C8B-B14F-4D97-AF65-F5344CB8AC3E}">
        <p14:creationId xmlns:p14="http://schemas.microsoft.com/office/powerpoint/2010/main" val="423754521"/>
      </p:ext>
    </p:extLst>
  </p:cSld>
  <p:clrMap bg1="lt1" tx1="dk1" bg2="lt2" tx2="dk2" accent1="accent1" accent2="accent2" accent3="accent3" accent4="accent4" accent5="accent5" accent6="accent6" hlink="hlink" folHlink="folHlink"/>
  <p:sldLayoutIdLst>
    <p:sldLayoutId id="2147483718" r:id="rId1"/>
    <p:sldLayoutId id="2147483719" r:id="rId2"/>
    <p:sldLayoutId id="2147483720" r:id="rId3"/>
    <p:sldLayoutId id="2147483721" r:id="rId4"/>
    <p:sldLayoutId id="2147483722" r:id="rId5"/>
    <p:sldLayoutId id="2147483723" r:id="rId6"/>
    <p:sldLayoutId id="2147483724" r:id="rId7"/>
    <p:sldLayoutId id="2147483725" r:id="rId8"/>
    <p:sldLayoutId id="2147483726" r:id="rId9"/>
    <p:sldLayoutId id="2147483727" r:id="rId10"/>
    <p:sldLayoutId id="2147483728" r:id="rId11"/>
  </p:sldLayoutIdLst>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t="-9000" b="-9000"/>
          </a:stretch>
        </a:blipFill>
        <a:effectLst/>
      </p:bgPr>
    </p:bg>
    <p:spTree>
      <p:nvGrpSpPr>
        <p:cNvPr id="1" name=""/>
        <p:cNvGrpSpPr/>
        <p:nvPr/>
      </p:nvGrpSpPr>
      <p:grpSpPr>
        <a:xfrm>
          <a:off x="0" y="0"/>
          <a:ext cx="0" cy="0"/>
          <a:chOff x="0" y="0"/>
          <a:chExt cx="0" cy="0"/>
        </a:xfrm>
      </p:grpSpPr>
      <p:sp>
        <p:nvSpPr>
          <p:cNvPr id="12" name="9Slide.vn - 2019">
            <a:extLst>
              <a:ext uri="{FF2B5EF4-FFF2-40B4-BE49-F238E27FC236}">
                <a16:creationId xmlns:a16="http://schemas.microsoft.com/office/drawing/2014/main" id="{D21D296F-3B27-4908-85B4-6C6FC3E14A3F}"/>
              </a:ext>
            </a:extLst>
          </p:cNvPr>
          <p:cNvSpPr txBox="1"/>
          <p:nvPr userDrawn="1"/>
        </p:nvSpPr>
        <p:spPr>
          <a:xfrm>
            <a:off x="0" y="-1604665"/>
            <a:ext cx="12192000" cy="461665"/>
          </a:xfrm>
          <a:prstGeom prst="rect">
            <a:avLst/>
          </a:prstGeom>
          <a:noFill/>
        </p:spPr>
        <p:txBody>
          <a:bodyPr vert="horz" rtlCol="0">
            <a:spAutoFit/>
          </a:bodyPr>
          <a:lstStyle/>
          <a:p>
            <a:pPr algn="ctr"/>
            <a:r>
              <a:rPr lang="en-US" sz="2400">
                <a:solidFill>
                  <a:srgbClr val="CFCFCF"/>
                </a:solidFill>
              </a:rPr>
              <a:t>www.9slide.vn</a:t>
            </a:r>
          </a:p>
        </p:txBody>
      </p:sp>
      <p:sp>
        <p:nvSpPr>
          <p:cNvPr id="2" name="标题占位符 1">
            <a:extLst>
              <a:ext uri="{FF2B5EF4-FFF2-40B4-BE49-F238E27FC236}">
                <a16:creationId xmlns:a16="http://schemas.microsoft.com/office/drawing/2014/main" id="{3DFE0161-04B9-2E2A-C345-91B2DF4D30D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a:extLst>
              <a:ext uri="{FF2B5EF4-FFF2-40B4-BE49-F238E27FC236}">
                <a16:creationId xmlns:a16="http://schemas.microsoft.com/office/drawing/2014/main" id="{484CC73E-C3E9-FB21-271A-091153F039A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Tree>
    <p:extLst>
      <p:ext uri="{BB962C8B-B14F-4D97-AF65-F5344CB8AC3E}">
        <p14:creationId xmlns:p14="http://schemas.microsoft.com/office/powerpoint/2010/main" val="1965769363"/>
      </p:ext>
    </p:extLst>
  </p:cSld>
  <p:clrMap bg1="lt1" tx1="dk1" bg2="lt2" tx2="dk2" accent1="accent1" accent2="accent2" accent3="accent3" accent4="accent4" accent5="accent5" accent6="accent6" hlink="hlink" folHlink="folHlink"/>
  <p:sldLayoutIdLst>
    <p:sldLayoutId id="2147483730" r:id="rId1"/>
    <p:sldLayoutId id="2147483731" r:id="rId2"/>
    <p:sldLayoutId id="2147483732" r:id="rId3"/>
    <p:sldLayoutId id="2147483733" r:id="rId4"/>
    <p:sldLayoutId id="2147483734" r:id="rId5"/>
    <p:sldLayoutId id="2147483735" r:id="rId6"/>
    <p:sldLayoutId id="2147483736" r:id="rId7"/>
    <p:sldLayoutId id="2147483737" r:id="rId8"/>
    <p:sldLayoutId id="2147483738" r:id="rId9"/>
    <p:sldLayoutId id="2147483739" r:id="rId10"/>
    <p:sldLayoutId id="2147483740" r:id="rId11"/>
  </p:sldLayoutIdLst>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t="-9000" b="-9000"/>
          </a:stretch>
        </a:blipFill>
        <a:effectLst/>
      </p:bgPr>
    </p:bg>
    <p:spTree>
      <p:nvGrpSpPr>
        <p:cNvPr id="1" name=""/>
        <p:cNvGrpSpPr/>
        <p:nvPr/>
      </p:nvGrpSpPr>
      <p:grpSpPr>
        <a:xfrm>
          <a:off x="0" y="0"/>
          <a:ext cx="0" cy="0"/>
          <a:chOff x="0" y="0"/>
          <a:chExt cx="0" cy="0"/>
        </a:xfrm>
      </p:grpSpPr>
      <p:sp>
        <p:nvSpPr>
          <p:cNvPr id="9" name="9Slide.vn - 2019">
            <a:extLst>
              <a:ext uri="{FF2B5EF4-FFF2-40B4-BE49-F238E27FC236}">
                <a16:creationId xmlns:a16="http://schemas.microsoft.com/office/drawing/2014/main" id="{384DA41A-8A6A-45FE-A43E-2B71DF043EB6}"/>
              </a:ext>
            </a:extLst>
          </p:cNvPr>
          <p:cNvSpPr txBox="1"/>
          <p:nvPr userDrawn="1"/>
        </p:nvSpPr>
        <p:spPr>
          <a:xfrm>
            <a:off x="0" y="-1604665"/>
            <a:ext cx="12192000" cy="461665"/>
          </a:xfrm>
          <a:prstGeom prst="rect">
            <a:avLst/>
          </a:prstGeom>
          <a:noFill/>
        </p:spPr>
        <p:txBody>
          <a:bodyPr vert="horz" rtlCol="0">
            <a:spAutoFit/>
          </a:bodyPr>
          <a:lstStyle/>
          <a:p>
            <a:pPr algn="ctr"/>
            <a:r>
              <a:rPr lang="en-US" sz="2400">
                <a:solidFill>
                  <a:srgbClr val="CFCFCF"/>
                </a:solidFill>
              </a:rPr>
              <a:t>www.9slide.vn</a:t>
            </a:r>
          </a:p>
        </p:txBody>
      </p:sp>
      <p:sp>
        <p:nvSpPr>
          <p:cNvPr id="2" name="标题占位符 1">
            <a:extLst>
              <a:ext uri="{FF2B5EF4-FFF2-40B4-BE49-F238E27FC236}">
                <a16:creationId xmlns:a16="http://schemas.microsoft.com/office/drawing/2014/main" id="{3DFE0161-04B9-2E2A-C345-91B2DF4D30D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a:extLst>
              <a:ext uri="{FF2B5EF4-FFF2-40B4-BE49-F238E27FC236}">
                <a16:creationId xmlns:a16="http://schemas.microsoft.com/office/drawing/2014/main" id="{484CC73E-C3E9-FB21-271A-091153F039A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Tree>
    <p:extLst>
      <p:ext uri="{BB962C8B-B14F-4D97-AF65-F5344CB8AC3E}">
        <p14:creationId xmlns:p14="http://schemas.microsoft.com/office/powerpoint/2010/main" val="2238196605"/>
      </p:ext>
    </p:extLst>
  </p:cSld>
  <p:clrMap bg1="lt1" tx1="dk1" bg2="lt2" tx2="dk2" accent1="accent1" accent2="accent2" accent3="accent3" accent4="accent4" accent5="accent5" accent6="accent6" hlink="hlink" folHlink="folHlink"/>
  <p:sldLayoutIdLst>
    <p:sldLayoutId id="2147483742" r:id="rId1"/>
    <p:sldLayoutId id="2147483743" r:id="rId2"/>
    <p:sldLayoutId id="2147483744" r:id="rId3"/>
    <p:sldLayoutId id="2147483745" r:id="rId4"/>
    <p:sldLayoutId id="2147483746" r:id="rId5"/>
    <p:sldLayoutId id="2147483747" r:id="rId6"/>
    <p:sldLayoutId id="2147483748" r:id="rId7"/>
    <p:sldLayoutId id="2147483749" r:id="rId8"/>
    <p:sldLayoutId id="2147483750" r:id="rId9"/>
    <p:sldLayoutId id="2147483751" r:id="rId10"/>
    <p:sldLayoutId id="2147483752" r:id="rId11"/>
  </p:sldLayoutIdLst>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blipFill dpi="0" rotWithShape="1">
          <a:blip r:embed="rId4">
            <a:lum/>
          </a:blip>
          <a:srcRect/>
          <a:stretch>
            <a:fillRect t="-9000" b="-9000"/>
          </a:stretch>
        </a:blipFill>
        <a:effectLst/>
      </p:bgPr>
    </p:bg>
    <p:spTree>
      <p:nvGrpSpPr>
        <p:cNvPr id="1" name=""/>
        <p:cNvGrpSpPr/>
        <p:nvPr/>
      </p:nvGrpSpPr>
      <p:grpSpPr>
        <a:xfrm>
          <a:off x="0" y="0"/>
          <a:ext cx="0" cy="0"/>
          <a:chOff x="0" y="0"/>
          <a:chExt cx="0" cy="0"/>
        </a:xfrm>
      </p:grpSpPr>
      <p:sp>
        <p:nvSpPr>
          <p:cNvPr id="7" name="9Slide.vn - 2019">
            <a:extLst>
              <a:ext uri="{FF2B5EF4-FFF2-40B4-BE49-F238E27FC236}">
                <a16:creationId xmlns:a16="http://schemas.microsoft.com/office/drawing/2014/main" id="{9D9F8877-D55B-4BF2-A744-9FCA3491771D}"/>
              </a:ext>
            </a:extLst>
          </p:cNvPr>
          <p:cNvSpPr txBox="1"/>
          <p:nvPr userDrawn="1"/>
        </p:nvSpPr>
        <p:spPr>
          <a:xfrm>
            <a:off x="0" y="-1604665"/>
            <a:ext cx="12192000" cy="461665"/>
          </a:xfrm>
          <a:prstGeom prst="rect">
            <a:avLst/>
          </a:prstGeom>
          <a:noFill/>
        </p:spPr>
        <p:txBody>
          <a:bodyPr vert="horz" rtlCol="0">
            <a:spAutoFit/>
          </a:bodyPr>
          <a:lstStyle/>
          <a:p>
            <a:pPr algn="ctr"/>
            <a:r>
              <a:rPr lang="en-US" sz="2400">
                <a:solidFill>
                  <a:srgbClr val="CFCFCF"/>
                </a:solidFill>
              </a:rPr>
              <a:t>www.9slide.vn</a:t>
            </a:r>
          </a:p>
        </p:txBody>
      </p:sp>
    </p:spTree>
    <p:extLst>
      <p:ext uri="{BB962C8B-B14F-4D97-AF65-F5344CB8AC3E}">
        <p14:creationId xmlns:p14="http://schemas.microsoft.com/office/powerpoint/2010/main" val="2929027300"/>
      </p:ext>
    </p:extLst>
  </p:cSld>
  <p:clrMap bg1="lt1" tx1="dk1" bg2="lt2" tx2="dk2" accent1="accent1" accent2="accent2" accent3="accent3" accent4="accent4" accent5="accent5" accent6="accent6" hlink="hlink" folHlink="folHlink"/>
  <p:sldLayoutIdLst>
    <p:sldLayoutId id="2147483766" r:id="rId1"/>
    <p:sldLayoutId id="2147483767" r:id="rId2"/>
  </p:sldLayoutIdLst>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095893752"/>
      </p:ext>
    </p:extLst>
  </p:cSld>
  <p:clrMap bg1="lt1" tx1="dk1" bg2="lt2" tx2="dk2" accent1="accent1" accent2="accent2" accent3="accent3" accent4="accent4" accent5="accent5" accent6="accent6" hlink="hlink" folHlink="folHlink"/>
  <p:sldLayoutIdLst>
    <p:sldLayoutId id="2147483781" r:id="rId1"/>
    <p:sldLayoutId id="2147483782" r:id="rId2"/>
    <p:sldLayoutId id="2147483783" r:id="rId3"/>
    <p:sldLayoutId id="2147483784" r:id="rId4"/>
    <p:sldLayoutId id="2147483785" r:id="rId5"/>
    <p:sldLayoutId id="2147483786" r:id="rId6"/>
    <p:sldLayoutId id="2147483787" r:id="rId7"/>
    <p:sldLayoutId id="2147483788" r:id="rId8"/>
    <p:sldLayoutId id="2147483789" r:id="rId9"/>
    <p:sldLayoutId id="2147483790" r:id="rId10"/>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26.xml"/></Relationships>
</file>

<file path=ppt/slides/_rels/slide11.xml.rels><?xml version="1.0" encoding="UTF-8" standalone="yes"?>
<Relationships xmlns="http://schemas.openxmlformats.org/package/2006/relationships"><Relationship Id="rId3" Type="http://schemas.openxmlformats.org/officeDocument/2006/relationships/image" Target="../media/image20.gif"/><Relationship Id="rId2" Type="http://schemas.openxmlformats.org/officeDocument/2006/relationships/image" Target="../media/image29.png"/><Relationship Id="rId1" Type="http://schemas.openxmlformats.org/officeDocument/2006/relationships/slideLayout" Target="../slideLayouts/slideLayout37.xml"/></Relationships>
</file>

<file path=ppt/slides/_rels/slide12.xml.rels><?xml version="1.0" encoding="UTF-8" standalone="yes"?>
<Relationships xmlns="http://schemas.openxmlformats.org/package/2006/relationships"><Relationship Id="rId3" Type="http://schemas.openxmlformats.org/officeDocument/2006/relationships/image" Target="../media/image20.gif"/><Relationship Id="rId2" Type="http://schemas.openxmlformats.org/officeDocument/2006/relationships/image" Target="../media/image29.png"/><Relationship Id="rId1" Type="http://schemas.openxmlformats.org/officeDocument/2006/relationships/slideLayout" Target="../slideLayouts/slideLayout37.xml"/></Relationships>
</file>

<file path=ppt/slides/_rels/slide13.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3.xml"/><Relationship Id="rId1" Type="http://schemas.openxmlformats.org/officeDocument/2006/relationships/slideLayout" Target="../slideLayouts/slideLayout48.xml"/><Relationship Id="rId5" Type="http://schemas.openxmlformats.org/officeDocument/2006/relationships/image" Target="../media/image32.png"/><Relationship Id="rId4" Type="http://schemas.openxmlformats.org/officeDocument/2006/relationships/image" Target="../media/image31.png"/></Relationships>
</file>

<file path=ppt/slides/_rels/slide14.xml.rels><?xml version="1.0" encoding="UTF-8" standalone="yes"?>
<Relationships xmlns="http://schemas.openxmlformats.org/package/2006/relationships"><Relationship Id="rId8" Type="http://schemas.microsoft.com/office/2007/relationships/hdphoto" Target="../media/hdphoto3.wdp"/><Relationship Id="rId3" Type="http://schemas.openxmlformats.org/officeDocument/2006/relationships/image" Target="../media/image34.png"/><Relationship Id="rId7" Type="http://schemas.openxmlformats.org/officeDocument/2006/relationships/image" Target="../media/image38.png"/><Relationship Id="rId2" Type="http://schemas.openxmlformats.org/officeDocument/2006/relationships/image" Target="../media/image33.png"/><Relationship Id="rId1" Type="http://schemas.openxmlformats.org/officeDocument/2006/relationships/slideLayout" Target="../slideLayouts/slideLayout37.xml"/><Relationship Id="rId6" Type="http://schemas.openxmlformats.org/officeDocument/2006/relationships/image" Target="../media/image37.png"/><Relationship Id="rId5" Type="http://schemas.openxmlformats.org/officeDocument/2006/relationships/image" Target="../media/image36.png"/><Relationship Id="rId4" Type="http://schemas.openxmlformats.org/officeDocument/2006/relationships/image" Target="../media/image35.png"/></Relationships>
</file>

<file path=ppt/slides/_rels/slide15.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37.xml"/><Relationship Id="rId5" Type="http://schemas.openxmlformats.org/officeDocument/2006/relationships/image" Target="../media/image39.jpeg"/><Relationship Id="rId4" Type="http://schemas.openxmlformats.org/officeDocument/2006/relationships/image" Target="../media/image37.png"/></Relationships>
</file>

<file path=ppt/slides/_rels/slide16.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27.png"/><Relationship Id="rId1" Type="http://schemas.openxmlformats.org/officeDocument/2006/relationships/slideLayout" Target="../slideLayouts/slideLayout2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59.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59.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59.xml"/></Relationships>
</file>

<file path=ppt/slides/_rels/slide2.xml.rels><?xml version="1.0" encoding="UTF-8" standalone="yes"?>
<Relationships xmlns="http://schemas.openxmlformats.org/package/2006/relationships"><Relationship Id="rId8" Type="http://schemas.openxmlformats.org/officeDocument/2006/relationships/image" Target="../media/image8.png"/><Relationship Id="rId13" Type="http://schemas.openxmlformats.org/officeDocument/2006/relationships/image" Target="../media/image11.png"/><Relationship Id="rId3" Type="http://schemas.openxmlformats.org/officeDocument/2006/relationships/slide" Target="slide9.xml"/><Relationship Id="rId7" Type="http://schemas.openxmlformats.org/officeDocument/2006/relationships/slide" Target="slide2.xml"/><Relationship Id="rId12" Type="http://schemas.openxmlformats.org/officeDocument/2006/relationships/slide" Target="slide5.xml"/><Relationship Id="rId2" Type="http://schemas.openxmlformats.org/officeDocument/2006/relationships/image" Target="../media/image5.jpg"/><Relationship Id="rId1" Type="http://schemas.openxmlformats.org/officeDocument/2006/relationships/slideLayout" Target="../slideLayouts/slideLayout7.xml"/><Relationship Id="rId6" Type="http://schemas.openxmlformats.org/officeDocument/2006/relationships/image" Target="../media/image7.png"/><Relationship Id="rId11" Type="http://schemas.openxmlformats.org/officeDocument/2006/relationships/image" Target="../media/image10.png"/><Relationship Id="rId5" Type="http://schemas.openxmlformats.org/officeDocument/2006/relationships/slide" Target="slide3.xml"/><Relationship Id="rId15" Type="http://schemas.openxmlformats.org/officeDocument/2006/relationships/image" Target="../media/image12.png"/><Relationship Id="rId10" Type="http://schemas.openxmlformats.org/officeDocument/2006/relationships/image" Target="../media/image9.png"/><Relationship Id="rId4" Type="http://schemas.openxmlformats.org/officeDocument/2006/relationships/image" Target="../media/image6.png"/><Relationship Id="rId9" Type="http://schemas.openxmlformats.org/officeDocument/2006/relationships/slide" Target="slide4.xml"/><Relationship Id="rId14" Type="http://schemas.openxmlformats.org/officeDocument/2006/relationships/slide" Target="slide6.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59.xml"/></Relationships>
</file>

<file path=ppt/slides/_rels/slide21.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59.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0.xml"/></Relationships>
</file>

<file path=ppt/slides/_rels/slide23.xml.rels><?xml version="1.0" encoding="UTF-8" standalone="yes"?>
<Relationships xmlns="http://schemas.openxmlformats.org/package/2006/relationships"><Relationship Id="rId8" Type="http://schemas.openxmlformats.org/officeDocument/2006/relationships/image" Target="../media/image46.png"/><Relationship Id="rId3" Type="http://schemas.openxmlformats.org/officeDocument/2006/relationships/image" Target="../media/image41.emf"/><Relationship Id="rId7" Type="http://schemas.openxmlformats.org/officeDocument/2006/relationships/image" Target="../media/image45.emf"/><Relationship Id="rId2" Type="http://schemas.openxmlformats.org/officeDocument/2006/relationships/notesSlide" Target="../notesSlides/notesSlide4.xml"/><Relationship Id="rId1" Type="http://schemas.openxmlformats.org/officeDocument/2006/relationships/slideLayout" Target="../slideLayouts/slideLayout76.xml"/><Relationship Id="rId6" Type="http://schemas.openxmlformats.org/officeDocument/2006/relationships/image" Target="../media/image44.emf"/><Relationship Id="rId5" Type="http://schemas.openxmlformats.org/officeDocument/2006/relationships/image" Target="../media/image43.emf"/><Relationship Id="rId4" Type="http://schemas.openxmlformats.org/officeDocument/2006/relationships/image" Target="../media/image42.png"/></Relationships>
</file>

<file path=ppt/slides/_rels/slide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audio" Target="../media/audio1.wav"/><Relationship Id="rId1" Type="http://schemas.openxmlformats.org/officeDocument/2006/relationships/slideLayout" Target="../slideLayouts/slideLayout7.xml"/><Relationship Id="rId5" Type="http://schemas.openxmlformats.org/officeDocument/2006/relationships/slide" Target="slide2.xml"/><Relationship Id="rId4" Type="http://schemas.openxmlformats.org/officeDocument/2006/relationships/image" Target="../media/image14.jpg"/></Relationships>
</file>

<file path=ppt/slides/_rels/slide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audio" Target="../media/audio1.wav"/><Relationship Id="rId1" Type="http://schemas.openxmlformats.org/officeDocument/2006/relationships/slideLayout" Target="../slideLayouts/slideLayout7.xml"/><Relationship Id="rId5" Type="http://schemas.openxmlformats.org/officeDocument/2006/relationships/slide" Target="slide2.xml"/><Relationship Id="rId4" Type="http://schemas.openxmlformats.org/officeDocument/2006/relationships/image" Target="../media/image15.jpeg"/></Relationships>
</file>

<file path=ppt/slides/_rels/slide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audio" Target="../media/audio1.wav"/><Relationship Id="rId1" Type="http://schemas.openxmlformats.org/officeDocument/2006/relationships/slideLayout" Target="../slideLayouts/slideLayout7.xml"/><Relationship Id="rId5" Type="http://schemas.openxmlformats.org/officeDocument/2006/relationships/slide" Target="slide2.xml"/><Relationship Id="rId4" Type="http://schemas.openxmlformats.org/officeDocument/2006/relationships/image" Target="../media/image16.jpeg"/></Relationships>
</file>

<file path=ppt/slides/_rels/slide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audio" Target="../media/audio1.wav"/><Relationship Id="rId1" Type="http://schemas.openxmlformats.org/officeDocument/2006/relationships/slideLayout" Target="../slideLayouts/slideLayout7.xml"/><Relationship Id="rId5" Type="http://schemas.openxmlformats.org/officeDocument/2006/relationships/slide" Target="slide2.xml"/><Relationship Id="rId4" Type="http://schemas.openxmlformats.org/officeDocument/2006/relationships/image" Target="../media/image17.jpeg"/></Relationships>
</file>

<file path=ppt/slides/_rels/slide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3.png"/><Relationship Id="rId1" Type="http://schemas.openxmlformats.org/officeDocument/2006/relationships/slideLayout" Target="../slideLayouts/slideLayout7.xml"/><Relationship Id="rId6" Type="http://schemas.openxmlformats.org/officeDocument/2006/relationships/slide" Target="slide2.xml"/><Relationship Id="rId5" Type="http://schemas.microsoft.com/office/2007/relationships/hdphoto" Target="../media/hdphoto1.wdp"/><Relationship Id="rId4" Type="http://schemas.openxmlformats.org/officeDocument/2006/relationships/image" Target="../media/image19.png"/></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slide" Target="slide2.xml"/><Relationship Id="rId5" Type="http://schemas.openxmlformats.org/officeDocument/2006/relationships/image" Target="../media/image20.gif"/><Relationship Id="rId4" Type="http://schemas.openxmlformats.org/officeDocument/2006/relationships/image" Target="../media/image18.png"/></Relationships>
</file>

<file path=ppt/slides/_rels/slide9.xml.rels><?xml version="1.0" encoding="UTF-8" standalone="yes"?>
<Relationships xmlns="http://schemas.openxmlformats.org/package/2006/relationships"><Relationship Id="rId8" Type="http://schemas.openxmlformats.org/officeDocument/2006/relationships/image" Target="../media/image25.png"/><Relationship Id="rId3" Type="http://schemas.openxmlformats.org/officeDocument/2006/relationships/image" Target="../media/image21.png"/><Relationship Id="rId7" Type="http://schemas.openxmlformats.org/officeDocument/2006/relationships/image" Target="../media/image24.png"/><Relationship Id="rId2" Type="http://schemas.openxmlformats.org/officeDocument/2006/relationships/notesSlide" Target="../notesSlides/notesSlide2.xml"/><Relationship Id="rId1" Type="http://schemas.openxmlformats.org/officeDocument/2006/relationships/slideLayout" Target="../slideLayouts/slideLayout26.xml"/><Relationship Id="rId6" Type="http://schemas.openxmlformats.org/officeDocument/2006/relationships/image" Target="../media/image23.png"/><Relationship Id="rId5" Type="http://schemas.microsoft.com/office/2007/relationships/hdphoto" Target="../media/hdphoto2.wdp"/><Relationship Id="rId4" Type="http://schemas.openxmlformats.org/officeDocument/2006/relationships/image" Target="../media/image22.png"/><Relationship Id="rId9" Type="http://schemas.openxmlformats.org/officeDocument/2006/relationships/image" Target="../media/image26.gi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圆角 1">
            <a:extLst>
              <a:ext uri="{FF2B5EF4-FFF2-40B4-BE49-F238E27FC236}">
                <a16:creationId xmlns:a16="http://schemas.microsoft.com/office/drawing/2014/main" id="{3DF59D7D-E397-4F07-B4D5-45E15CE78566}"/>
              </a:ext>
            </a:extLst>
          </p:cNvPr>
          <p:cNvSpPr/>
          <p:nvPr/>
        </p:nvSpPr>
        <p:spPr>
          <a:xfrm>
            <a:off x="2920723" y="1147130"/>
            <a:ext cx="7431899" cy="4178376"/>
          </a:xfrm>
          <a:prstGeom prst="roundRect">
            <a:avLst>
              <a:gd name="adj" fmla="val 17635"/>
            </a:avLst>
          </a:prstGeom>
          <a:solidFill>
            <a:schemeClr val="bg1"/>
          </a:solidFill>
          <a:ln w="57150">
            <a:solidFill>
              <a:schemeClr val="tx1"/>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6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pic>
        <p:nvPicPr>
          <p:cNvPr id="11" name="图片 39">
            <a:extLst>
              <a:ext uri="{FF2B5EF4-FFF2-40B4-BE49-F238E27FC236}">
                <a16:creationId xmlns:a16="http://schemas.microsoft.com/office/drawing/2014/main" id="{65DFA12A-C202-4C6D-9693-B28CB4EB4BBD}"/>
              </a:ext>
            </a:extLst>
          </p:cNvPr>
          <p:cNvPicPr>
            <a:picLocks noChangeAspect="1"/>
          </p:cNvPicPr>
          <p:nvPr/>
        </p:nvPicPr>
        <p:blipFill rotWithShape="1">
          <a:blip r:embed="rId2">
            <a:extLst>
              <a:ext uri="{28A0092B-C50C-407E-A947-70E740481C1C}">
                <a14:useLocalDpi xmlns:a14="http://schemas.microsoft.com/office/drawing/2010/main" val="0"/>
              </a:ext>
            </a:extLst>
          </a:blip>
          <a:srcRect l="52260" t="31979" r="39931" b="53248"/>
          <a:stretch/>
        </p:blipFill>
        <p:spPr>
          <a:xfrm>
            <a:off x="10094040" y="1566991"/>
            <a:ext cx="1044105" cy="874505"/>
          </a:xfrm>
          <a:custGeom>
            <a:avLst/>
            <a:gdLst>
              <a:gd name="connsiteX0" fmla="*/ 0 w 1955800"/>
              <a:gd name="connsiteY0" fmla="*/ 0 h 1638108"/>
              <a:gd name="connsiteX1" fmla="*/ 1955800 w 1955800"/>
              <a:gd name="connsiteY1" fmla="*/ 0 h 1638108"/>
              <a:gd name="connsiteX2" fmla="*/ 1955800 w 1955800"/>
              <a:gd name="connsiteY2" fmla="*/ 1397871 h 1638108"/>
              <a:gd name="connsiteX3" fmla="*/ 1601820 w 1955800"/>
              <a:gd name="connsiteY3" fmla="*/ 1397871 h 1638108"/>
              <a:gd name="connsiteX4" fmla="*/ 1601820 w 1955800"/>
              <a:gd name="connsiteY4" fmla="*/ 1638108 h 1638108"/>
              <a:gd name="connsiteX5" fmla="*/ 0 w 1955800"/>
              <a:gd name="connsiteY5" fmla="*/ 1638108 h 16381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955800" h="1638108">
                <a:moveTo>
                  <a:pt x="0" y="0"/>
                </a:moveTo>
                <a:lnTo>
                  <a:pt x="1955800" y="0"/>
                </a:lnTo>
                <a:lnTo>
                  <a:pt x="1955800" y="1397871"/>
                </a:lnTo>
                <a:lnTo>
                  <a:pt x="1601820" y="1397871"/>
                </a:lnTo>
                <a:lnTo>
                  <a:pt x="1601820" y="1638108"/>
                </a:lnTo>
                <a:lnTo>
                  <a:pt x="0" y="1638108"/>
                </a:lnTo>
                <a:close/>
              </a:path>
            </a:pathLst>
          </a:custGeom>
        </p:spPr>
      </p:pic>
      <p:pic>
        <p:nvPicPr>
          <p:cNvPr id="2" name="Picture 1">
            <a:extLst>
              <a:ext uri="{FF2B5EF4-FFF2-40B4-BE49-F238E27FC236}">
                <a16:creationId xmlns:a16="http://schemas.microsoft.com/office/drawing/2014/main" id="{182440A9-149F-0CC6-BF47-69C096D62F15}"/>
              </a:ext>
            </a:extLst>
          </p:cNvPr>
          <p:cNvPicPr>
            <a:picLocks noChangeAspect="1"/>
          </p:cNvPicPr>
          <p:nvPr/>
        </p:nvPicPr>
        <p:blipFill>
          <a:blip r:embed="rId3"/>
          <a:stretch>
            <a:fillRect/>
          </a:stretch>
        </p:blipFill>
        <p:spPr>
          <a:xfrm>
            <a:off x="3345917" y="1467947"/>
            <a:ext cx="6322100" cy="3737172"/>
          </a:xfrm>
          <a:prstGeom prst="rect">
            <a:avLst/>
          </a:prstGeom>
        </p:spPr>
      </p:pic>
    </p:spTree>
    <p:extLst>
      <p:ext uri="{BB962C8B-B14F-4D97-AF65-F5344CB8AC3E}">
        <p14:creationId xmlns:p14="http://schemas.microsoft.com/office/powerpoint/2010/main" val="141450982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a:extLst>
              <a:ext uri="{FF2B5EF4-FFF2-40B4-BE49-F238E27FC236}">
                <a16:creationId xmlns:a16="http://schemas.microsoft.com/office/drawing/2014/main" id="{EA04E5F3-997A-4756-8F35-D019C45AE6C9}"/>
              </a:ext>
            </a:extLst>
          </p:cNvPr>
          <p:cNvSpPr/>
          <p:nvPr/>
        </p:nvSpPr>
        <p:spPr>
          <a:xfrm>
            <a:off x="1889657" y="1077090"/>
            <a:ext cx="7413999" cy="3019567"/>
          </a:xfrm>
          <a:prstGeom prst="roundRect">
            <a:avLst/>
          </a:prstGeom>
          <a:solidFill>
            <a:srgbClr val="FFFFFF">
              <a:alpha val="80000"/>
            </a:srgbClr>
          </a:solidFill>
          <a:ln w="12700" cap="flat" cmpd="sng" algn="ctr">
            <a:solidFill>
              <a:srgbClr val="5FE0FF"/>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等线" panose="020F0502020204030204"/>
              <a:ea typeface="+mn-ea"/>
              <a:cs typeface="+mn-cs"/>
            </a:endParaRPr>
          </a:p>
        </p:txBody>
      </p:sp>
      <p:pic>
        <p:nvPicPr>
          <p:cNvPr id="3" name="图片 37">
            <a:extLst>
              <a:ext uri="{FF2B5EF4-FFF2-40B4-BE49-F238E27FC236}">
                <a16:creationId xmlns:a16="http://schemas.microsoft.com/office/drawing/2014/main" id="{C663B519-85F0-462D-9E1D-041033F82C0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156520" y="3218643"/>
            <a:ext cx="3491233" cy="3120403"/>
          </a:xfrm>
          <a:prstGeom prst="rect">
            <a:avLst/>
          </a:prstGeom>
        </p:spPr>
      </p:pic>
      <p:pic>
        <p:nvPicPr>
          <p:cNvPr id="4" name="Picture 3">
            <a:extLst>
              <a:ext uri="{FF2B5EF4-FFF2-40B4-BE49-F238E27FC236}">
                <a16:creationId xmlns:a16="http://schemas.microsoft.com/office/drawing/2014/main" id="{857D6B1A-A267-4626-933D-184C447390EE}"/>
              </a:ext>
            </a:extLst>
          </p:cNvPr>
          <p:cNvPicPr>
            <a:picLocks noChangeAspect="1"/>
          </p:cNvPicPr>
          <p:nvPr/>
        </p:nvPicPr>
        <p:blipFill rotWithShape="1">
          <a:blip r:embed="rId3"/>
          <a:srcRect l="6094" t="9293" r="8047" b="14811"/>
          <a:stretch/>
        </p:blipFill>
        <p:spPr>
          <a:xfrm>
            <a:off x="2439616" y="1486813"/>
            <a:ext cx="6027924" cy="2487359"/>
          </a:xfrm>
          <a:prstGeom prst="rect">
            <a:avLst/>
          </a:prstGeom>
          <a:effectLst>
            <a:glow rad="228600">
              <a:srgbClr val="5FE0FF">
                <a:satMod val="175000"/>
                <a:alpha val="40000"/>
              </a:srgbClr>
            </a:glow>
          </a:effectLst>
        </p:spPr>
      </p:pic>
    </p:spTree>
    <p:extLst>
      <p:ext uri="{BB962C8B-B14F-4D97-AF65-F5344CB8AC3E}">
        <p14:creationId xmlns:p14="http://schemas.microsoft.com/office/powerpoint/2010/main" val="390487588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par>
                                <p:cTn id="10" presetID="53" presetClass="entr" presetSubtype="16" fill="hold" nodeType="with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p:cTn id="12" dur="500" fill="hold"/>
                                        <p:tgtEl>
                                          <p:spTgt spid="4"/>
                                        </p:tgtEl>
                                        <p:attrNameLst>
                                          <p:attrName>ppt_w</p:attrName>
                                        </p:attrNameLst>
                                      </p:cBhvr>
                                      <p:tavLst>
                                        <p:tav tm="0">
                                          <p:val>
                                            <p:fltVal val="0"/>
                                          </p:val>
                                        </p:tav>
                                        <p:tav tm="100000">
                                          <p:val>
                                            <p:strVal val="#ppt_w"/>
                                          </p:val>
                                        </p:tav>
                                      </p:tavLst>
                                    </p:anim>
                                    <p:anim calcmode="lin" valueType="num">
                                      <p:cBhvr>
                                        <p:cTn id="13" dur="500" fill="hold"/>
                                        <p:tgtEl>
                                          <p:spTgt spid="4"/>
                                        </p:tgtEl>
                                        <p:attrNameLst>
                                          <p:attrName>ppt_h</p:attrName>
                                        </p:attrNameLst>
                                      </p:cBhvr>
                                      <p:tavLst>
                                        <p:tav tm="0">
                                          <p:val>
                                            <p:fltVal val="0"/>
                                          </p:val>
                                        </p:tav>
                                        <p:tav tm="100000">
                                          <p:val>
                                            <p:strVal val="#ppt_h"/>
                                          </p:val>
                                        </p:tav>
                                      </p:tavLst>
                                    </p:anim>
                                    <p:animEffect transition="in" filter="fade">
                                      <p:cBhvr>
                                        <p:cTn id="14" dur="500"/>
                                        <p:tgtEl>
                                          <p:spTgt spid="4"/>
                                        </p:tgtEl>
                                      </p:cBhvr>
                                    </p:animEffect>
                                  </p:childTnLst>
                                </p:cTn>
                              </p:par>
                            </p:childTnLst>
                          </p:cTn>
                        </p:par>
                        <p:par>
                          <p:cTn id="15" fill="hold">
                            <p:stCondLst>
                              <p:cond delay="500"/>
                            </p:stCondLst>
                            <p:childTnLst>
                              <p:par>
                                <p:cTn id="16" presetID="32" presetClass="emph" presetSubtype="0" fill="hold" nodeType="afterEffect">
                                  <p:stCondLst>
                                    <p:cond delay="0"/>
                                  </p:stCondLst>
                                  <p:childTnLst>
                                    <p:animRot by="120000">
                                      <p:cBhvr>
                                        <p:cTn id="17" dur="80" fill="hold">
                                          <p:stCondLst>
                                            <p:cond delay="0"/>
                                          </p:stCondLst>
                                        </p:cTn>
                                        <p:tgtEl>
                                          <p:spTgt spid="4"/>
                                        </p:tgtEl>
                                        <p:attrNameLst>
                                          <p:attrName>r</p:attrName>
                                        </p:attrNameLst>
                                      </p:cBhvr>
                                    </p:animRot>
                                    <p:animRot by="-240000">
                                      <p:cBhvr>
                                        <p:cTn id="18" dur="160" fill="hold">
                                          <p:stCondLst>
                                            <p:cond delay="160"/>
                                          </p:stCondLst>
                                        </p:cTn>
                                        <p:tgtEl>
                                          <p:spTgt spid="4"/>
                                        </p:tgtEl>
                                        <p:attrNameLst>
                                          <p:attrName>r</p:attrName>
                                        </p:attrNameLst>
                                      </p:cBhvr>
                                    </p:animRot>
                                    <p:animRot by="240000">
                                      <p:cBhvr>
                                        <p:cTn id="19" dur="160" fill="hold">
                                          <p:stCondLst>
                                            <p:cond delay="320"/>
                                          </p:stCondLst>
                                        </p:cTn>
                                        <p:tgtEl>
                                          <p:spTgt spid="4"/>
                                        </p:tgtEl>
                                        <p:attrNameLst>
                                          <p:attrName>r</p:attrName>
                                        </p:attrNameLst>
                                      </p:cBhvr>
                                    </p:animRot>
                                    <p:animRot by="-240000">
                                      <p:cBhvr>
                                        <p:cTn id="20" dur="160" fill="hold">
                                          <p:stCondLst>
                                            <p:cond delay="480"/>
                                          </p:stCondLst>
                                        </p:cTn>
                                        <p:tgtEl>
                                          <p:spTgt spid="4"/>
                                        </p:tgtEl>
                                        <p:attrNameLst>
                                          <p:attrName>r</p:attrName>
                                        </p:attrNameLst>
                                      </p:cBhvr>
                                    </p:animRot>
                                    <p:animRot by="120000">
                                      <p:cBhvr>
                                        <p:cTn id="21" dur="160" fill="hold">
                                          <p:stCondLst>
                                            <p:cond delay="640"/>
                                          </p:stCondLst>
                                        </p:cTn>
                                        <p:tgtEl>
                                          <p:spTgt spid="4"/>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圆角 2">
            <a:extLst>
              <a:ext uri="{FF2B5EF4-FFF2-40B4-BE49-F238E27FC236}">
                <a16:creationId xmlns:a16="http://schemas.microsoft.com/office/drawing/2014/main" id="{51B4E8A8-57A2-24C1-3D49-3EF849A543B6}"/>
              </a:ext>
            </a:extLst>
          </p:cNvPr>
          <p:cNvSpPr/>
          <p:nvPr/>
        </p:nvSpPr>
        <p:spPr>
          <a:xfrm>
            <a:off x="370390" y="304800"/>
            <a:ext cx="11528385" cy="6396942"/>
          </a:xfrm>
          <a:prstGeom prst="roundRect">
            <a:avLst>
              <a:gd name="adj" fmla="val 11843"/>
            </a:avLst>
          </a:prstGeom>
          <a:solidFill>
            <a:schemeClr val="bg1"/>
          </a:solidFill>
          <a:ln w="38100">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6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sp>
        <p:nvSpPr>
          <p:cNvPr id="7" name="文本框 6">
            <a:extLst>
              <a:ext uri="{FF2B5EF4-FFF2-40B4-BE49-F238E27FC236}">
                <a16:creationId xmlns:a16="http://schemas.microsoft.com/office/drawing/2014/main" id="{435713CC-2F73-EA28-C5A6-3D6C89AB0D23}"/>
              </a:ext>
            </a:extLst>
          </p:cNvPr>
          <p:cNvSpPr txBox="1"/>
          <p:nvPr/>
        </p:nvSpPr>
        <p:spPr>
          <a:xfrm>
            <a:off x="653401" y="919501"/>
            <a:ext cx="3086394" cy="1569660"/>
          </a:xfrm>
          <a:prstGeom prst="rect">
            <a:avLst/>
          </a:prstGeom>
          <a:noFill/>
        </p:spPr>
        <p:txBody>
          <a:bodyPr wrap="square" rtlCol="0" anchor="t">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dirty="0">
                <a:ln>
                  <a:noFill/>
                </a:ln>
                <a:solidFill>
                  <a:prstClr val="black"/>
                </a:solidFill>
                <a:effectLst/>
                <a:uLnTx/>
                <a:uFillTx/>
                <a:latin typeface="Calibri" panose="020F0502020204030204" pitchFamily="34" charset="0"/>
                <a:ea typeface="Cambria" panose="02040503050406030204" pitchFamily="18" charset="0"/>
                <a:cs typeface="Calibri" panose="020F0502020204030204" pitchFamily="34" charset="0"/>
              </a:rPr>
              <a:t>Mưa giăng trên đồng</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dirty="0">
                <a:ln>
                  <a:noFill/>
                </a:ln>
                <a:solidFill>
                  <a:prstClr val="black"/>
                </a:solidFill>
                <a:effectLst/>
                <a:uLnTx/>
                <a:uFillTx/>
                <a:latin typeface="Calibri" panose="020F0502020204030204" pitchFamily="34" charset="0"/>
                <a:ea typeface="Cambria" panose="02040503050406030204" pitchFamily="18" charset="0"/>
                <a:cs typeface="Calibri" panose="020F0502020204030204" pitchFamily="34" charset="0"/>
              </a:rPr>
              <a:t>Uốn mềm ngọn lúa </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dirty="0">
                <a:ln>
                  <a:noFill/>
                </a:ln>
                <a:solidFill>
                  <a:prstClr val="black"/>
                </a:solidFill>
                <a:effectLst/>
                <a:uLnTx/>
                <a:uFillTx/>
                <a:latin typeface="Calibri" panose="020F0502020204030204" pitchFamily="34" charset="0"/>
                <a:ea typeface="Cambria" panose="02040503050406030204" pitchFamily="18" charset="0"/>
                <a:cs typeface="Calibri" panose="020F0502020204030204" pitchFamily="34" charset="0"/>
              </a:rPr>
              <a:t>Hoa xoan theo gió</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dirty="0">
                <a:ln>
                  <a:noFill/>
                </a:ln>
                <a:solidFill>
                  <a:prstClr val="black"/>
                </a:solidFill>
                <a:effectLst/>
                <a:uLnTx/>
                <a:uFillTx/>
                <a:latin typeface="Calibri" panose="020F0502020204030204" pitchFamily="34" charset="0"/>
                <a:ea typeface="Cambria" panose="02040503050406030204" pitchFamily="18" charset="0"/>
                <a:cs typeface="Calibri" panose="020F0502020204030204" pitchFamily="34" charset="0"/>
              </a:rPr>
              <a:t>Rải tím mặt đường.</a:t>
            </a:r>
            <a:endParaRPr kumimoji="0" lang="vi-VN" sz="2400" b="0" i="1" u="none" strike="noStrike" kern="1200" cap="none" spc="0" normalizeH="0" baseline="0" noProof="0" dirty="0">
              <a:ln>
                <a:noFill/>
              </a:ln>
              <a:solidFill>
                <a:prstClr val="black"/>
              </a:solidFill>
              <a:effectLst/>
              <a:uLnTx/>
              <a:uFillTx/>
              <a:latin typeface="Calibri" panose="020F0502020204030204" pitchFamily="34" charset="0"/>
              <a:ea typeface="Cambria" panose="02040503050406030204" pitchFamily="18" charset="0"/>
              <a:cs typeface="Calibri" panose="020F0502020204030204" pitchFamily="34" charset="0"/>
            </a:endParaRPr>
          </a:p>
        </p:txBody>
      </p:sp>
      <p:pic>
        <p:nvPicPr>
          <p:cNvPr id="4" name="Picture 3">
            <a:extLst>
              <a:ext uri="{FF2B5EF4-FFF2-40B4-BE49-F238E27FC236}">
                <a16:creationId xmlns:a16="http://schemas.microsoft.com/office/drawing/2014/main" id="{67110C24-37D3-7D6E-61A5-8E7B837C9A45}"/>
              </a:ext>
            </a:extLst>
          </p:cNvPr>
          <p:cNvPicPr>
            <a:picLocks noChangeAspect="1"/>
          </p:cNvPicPr>
          <p:nvPr/>
        </p:nvPicPr>
        <p:blipFill>
          <a:blip r:embed="rId2"/>
          <a:stretch>
            <a:fillRect/>
          </a:stretch>
        </p:blipFill>
        <p:spPr>
          <a:xfrm>
            <a:off x="3469415" y="-128546"/>
            <a:ext cx="5438103" cy="1176630"/>
          </a:xfrm>
          <a:prstGeom prst="rect">
            <a:avLst/>
          </a:prstGeom>
        </p:spPr>
      </p:pic>
      <p:sp>
        <p:nvSpPr>
          <p:cNvPr id="5" name="文本框 6">
            <a:extLst>
              <a:ext uri="{FF2B5EF4-FFF2-40B4-BE49-F238E27FC236}">
                <a16:creationId xmlns:a16="http://schemas.microsoft.com/office/drawing/2014/main" id="{7DE7662C-52AD-A7E7-2019-EBA4F036F44A}"/>
              </a:ext>
            </a:extLst>
          </p:cNvPr>
          <p:cNvSpPr txBox="1"/>
          <p:nvPr/>
        </p:nvSpPr>
        <p:spPr>
          <a:xfrm>
            <a:off x="673950" y="2840768"/>
            <a:ext cx="3086394" cy="1569660"/>
          </a:xfrm>
          <a:prstGeom prst="rect">
            <a:avLst/>
          </a:prstGeom>
          <a:noFill/>
        </p:spPr>
        <p:txBody>
          <a:bodyPr wrap="square" rtlCol="0" anchor="t">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dirty="0">
                <a:ln>
                  <a:noFill/>
                </a:ln>
                <a:solidFill>
                  <a:prstClr val="black"/>
                </a:solidFill>
                <a:effectLst/>
                <a:uLnTx/>
                <a:uFillTx/>
                <a:latin typeface="Calibri" panose="020F0502020204030204" pitchFamily="34" charset="0"/>
                <a:ea typeface="Cambria" panose="02040503050406030204" pitchFamily="18" charset="0"/>
                <a:cs typeface="Calibri" panose="020F0502020204030204" pitchFamily="34" charset="0"/>
              </a:rPr>
              <a:t>Nụ xoè tay hứng </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dirty="0">
                <a:ln>
                  <a:noFill/>
                </a:ln>
                <a:solidFill>
                  <a:prstClr val="black"/>
                </a:solidFill>
                <a:effectLst/>
                <a:uLnTx/>
                <a:uFillTx/>
                <a:latin typeface="Calibri" panose="020F0502020204030204" pitchFamily="34" charset="0"/>
                <a:ea typeface="Cambria" panose="02040503050406030204" pitchFamily="18" charset="0"/>
                <a:cs typeface="Calibri" panose="020F0502020204030204" pitchFamily="34" charset="0"/>
              </a:rPr>
              <a:t>Giọt nắng trong veo </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dirty="0">
                <a:ln>
                  <a:noFill/>
                </a:ln>
                <a:solidFill>
                  <a:prstClr val="black"/>
                </a:solidFill>
                <a:effectLst/>
                <a:uLnTx/>
                <a:uFillTx/>
                <a:latin typeface="Calibri" panose="020F0502020204030204" pitchFamily="34" charset="0"/>
                <a:ea typeface="Cambria" panose="02040503050406030204" pitchFamily="18" charset="0"/>
                <a:cs typeface="Calibri" panose="020F0502020204030204" pitchFamily="34" charset="0"/>
              </a:rPr>
              <a:t>Gió thơm hương lá </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dirty="0">
                <a:ln>
                  <a:noFill/>
                </a:ln>
                <a:solidFill>
                  <a:prstClr val="black"/>
                </a:solidFill>
                <a:effectLst/>
                <a:uLnTx/>
                <a:uFillTx/>
                <a:latin typeface="Calibri" panose="020F0502020204030204" pitchFamily="34" charset="0"/>
                <a:ea typeface="Cambria" panose="02040503050406030204" pitchFamily="18" charset="0"/>
                <a:cs typeface="Calibri" panose="020F0502020204030204" pitchFamily="34" charset="0"/>
              </a:rPr>
              <a:t>Gọi mầm vươn theo.</a:t>
            </a:r>
            <a:endParaRPr kumimoji="0" lang="vi-VN" sz="2400" b="0" i="1" u="none" strike="noStrike" kern="1200" cap="none" spc="0" normalizeH="0" baseline="0" noProof="0" dirty="0">
              <a:ln>
                <a:noFill/>
              </a:ln>
              <a:solidFill>
                <a:prstClr val="black"/>
              </a:solidFill>
              <a:effectLst/>
              <a:uLnTx/>
              <a:uFillTx/>
              <a:latin typeface="Calibri" panose="020F0502020204030204" pitchFamily="34" charset="0"/>
              <a:ea typeface="Cambria" panose="02040503050406030204" pitchFamily="18" charset="0"/>
              <a:cs typeface="Calibri" panose="020F0502020204030204" pitchFamily="34" charset="0"/>
            </a:endParaRPr>
          </a:p>
        </p:txBody>
      </p:sp>
      <p:sp>
        <p:nvSpPr>
          <p:cNvPr id="8" name="文本框 6">
            <a:extLst>
              <a:ext uri="{FF2B5EF4-FFF2-40B4-BE49-F238E27FC236}">
                <a16:creationId xmlns:a16="http://schemas.microsoft.com/office/drawing/2014/main" id="{FCF56EFB-7570-E9CD-0173-0B343BC965A4}"/>
              </a:ext>
            </a:extLst>
          </p:cNvPr>
          <p:cNvSpPr txBox="1"/>
          <p:nvPr/>
        </p:nvSpPr>
        <p:spPr>
          <a:xfrm>
            <a:off x="735594" y="4854503"/>
            <a:ext cx="3086394" cy="1569660"/>
          </a:xfrm>
          <a:prstGeom prst="rect">
            <a:avLst/>
          </a:prstGeom>
          <a:noFill/>
        </p:spPr>
        <p:txBody>
          <a:bodyPr wrap="square" rtlCol="0" anchor="t">
            <a:spAutoFit/>
          </a:bodyPr>
          <a:lstStyle/>
          <a:p>
            <a:pPr algn="just" rtl="0" latinLnBrk="0"/>
            <a:r>
              <a:rPr lang="vi-VN" sz="2400" b="0" i="0" dirty="0">
                <a:solidFill>
                  <a:srgbClr val="000000"/>
                </a:solidFill>
                <a:effectLst/>
                <a:latin typeface="Calibri" panose="020F0502020204030204" pitchFamily="34" charset="0"/>
                <a:cs typeface="Calibri" panose="020F0502020204030204" pitchFamily="34" charset="0"/>
              </a:rPr>
              <a:t>Cỏ lặng dưới chân</a:t>
            </a:r>
          </a:p>
          <a:p>
            <a:pPr algn="just" rtl="0" latinLnBrk="0"/>
            <a:r>
              <a:rPr lang="vi-VN" sz="2400" b="0" i="0" dirty="0">
                <a:solidFill>
                  <a:srgbClr val="000000"/>
                </a:solidFill>
                <a:effectLst/>
                <a:latin typeface="Calibri" panose="020F0502020204030204" pitchFamily="34" charset="0"/>
                <a:cs typeface="Calibri" panose="020F0502020204030204" pitchFamily="34" charset="0"/>
              </a:rPr>
              <a:t>Cũng xanh với nắng </a:t>
            </a:r>
          </a:p>
          <a:p>
            <a:pPr algn="just" rtl="0" latinLnBrk="0"/>
            <a:r>
              <a:rPr lang="vi-VN" sz="2400" b="0" i="0" dirty="0">
                <a:solidFill>
                  <a:srgbClr val="000000"/>
                </a:solidFill>
                <a:effectLst/>
                <a:latin typeface="Calibri" panose="020F0502020204030204" pitchFamily="34" charset="0"/>
                <a:cs typeface="Calibri" panose="020F0502020204030204" pitchFamily="34" charset="0"/>
              </a:rPr>
              <a:t>Ven bãi phù sa </a:t>
            </a:r>
          </a:p>
          <a:p>
            <a:pPr algn="just" rtl="0" latinLnBrk="0"/>
            <a:r>
              <a:rPr lang="vi-VN" sz="2400" b="0" i="0" dirty="0">
                <a:solidFill>
                  <a:srgbClr val="000000"/>
                </a:solidFill>
                <a:effectLst/>
                <a:latin typeface="Calibri" panose="020F0502020204030204" pitchFamily="34" charset="0"/>
                <a:cs typeface="Calibri" panose="020F0502020204030204" pitchFamily="34" charset="0"/>
              </a:rPr>
              <a:t>Dế mèn hắng giọng.</a:t>
            </a:r>
          </a:p>
        </p:txBody>
      </p:sp>
      <p:pic>
        <p:nvPicPr>
          <p:cNvPr id="12" name="Picture 11" descr="A path with a fence and flowers by a river&#10;&#10;Description automatically generated">
            <a:extLst>
              <a:ext uri="{FF2B5EF4-FFF2-40B4-BE49-F238E27FC236}">
                <a16:creationId xmlns:a16="http://schemas.microsoft.com/office/drawing/2014/main" id="{3EEE2A3C-BCE7-530B-5625-8636FBEC0D3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77510" y="2743071"/>
            <a:ext cx="5310990" cy="3793564"/>
          </a:xfrm>
          <a:prstGeom prst="rect">
            <a:avLst/>
          </a:prstGeom>
        </p:spPr>
      </p:pic>
      <p:sp>
        <p:nvSpPr>
          <p:cNvPr id="13" name="文本框 6">
            <a:extLst>
              <a:ext uri="{FF2B5EF4-FFF2-40B4-BE49-F238E27FC236}">
                <a16:creationId xmlns:a16="http://schemas.microsoft.com/office/drawing/2014/main" id="{AA4C2C3E-A428-6F6D-27A2-0E58E32B5ECD}"/>
              </a:ext>
            </a:extLst>
          </p:cNvPr>
          <p:cNvSpPr txBox="1"/>
          <p:nvPr/>
        </p:nvSpPr>
        <p:spPr>
          <a:xfrm>
            <a:off x="5358965" y="816760"/>
            <a:ext cx="4216550" cy="1569660"/>
          </a:xfrm>
          <a:prstGeom prst="rect">
            <a:avLst/>
          </a:prstGeom>
          <a:noFill/>
        </p:spPr>
        <p:txBody>
          <a:bodyPr wrap="square" rtlCol="0" anchor="t">
            <a:spAutoFit/>
          </a:bodyPr>
          <a:lstStyle/>
          <a:p>
            <a:pPr algn="just" rtl="0" latinLnBrk="0"/>
            <a:r>
              <a:rPr lang="vi-VN" sz="2400" b="0" i="0" dirty="0">
                <a:solidFill>
                  <a:srgbClr val="000000"/>
                </a:solidFill>
                <a:effectLst/>
                <a:latin typeface="Calibri" panose="020F0502020204030204" pitchFamily="34" charset="0"/>
                <a:cs typeface="Calibri" panose="020F0502020204030204" pitchFamily="34" charset="0"/>
              </a:rPr>
              <a:t>Chuyền trong vòm lá </a:t>
            </a:r>
          </a:p>
          <a:p>
            <a:pPr algn="just" rtl="0" latinLnBrk="0"/>
            <a:r>
              <a:rPr lang="vi-VN" sz="2400" b="0" i="0" dirty="0">
                <a:solidFill>
                  <a:srgbClr val="000000"/>
                </a:solidFill>
                <a:effectLst/>
                <a:latin typeface="Calibri" panose="020F0502020204030204" pitchFamily="34" charset="0"/>
                <a:cs typeface="Calibri" panose="020F0502020204030204" pitchFamily="34" charset="0"/>
              </a:rPr>
              <a:t>Chim có gì vui </a:t>
            </a:r>
          </a:p>
          <a:p>
            <a:pPr algn="just" rtl="0" latinLnBrk="0"/>
            <a:r>
              <a:rPr lang="vi-VN" sz="2400" b="0" i="0" dirty="0">
                <a:solidFill>
                  <a:srgbClr val="000000"/>
                </a:solidFill>
                <a:effectLst/>
                <a:latin typeface="Calibri" panose="020F0502020204030204" pitchFamily="34" charset="0"/>
                <a:cs typeface="Calibri" panose="020F0502020204030204" pitchFamily="34" charset="0"/>
              </a:rPr>
              <a:t>Mà nghe ríu rít </a:t>
            </a:r>
          </a:p>
          <a:p>
            <a:pPr algn="just" rtl="0" latinLnBrk="0"/>
            <a:r>
              <a:rPr lang="vi-VN" sz="2400" b="0" i="0" dirty="0">
                <a:solidFill>
                  <a:srgbClr val="000000"/>
                </a:solidFill>
                <a:effectLst/>
                <a:latin typeface="Calibri" panose="020F0502020204030204" pitchFamily="34" charset="0"/>
                <a:cs typeface="Calibri" panose="020F0502020204030204" pitchFamily="34" charset="0"/>
              </a:rPr>
              <a:t>Như trẻ reo cười.</a:t>
            </a:r>
          </a:p>
        </p:txBody>
      </p:sp>
      <p:sp>
        <p:nvSpPr>
          <p:cNvPr id="14" name="文本框 6">
            <a:extLst>
              <a:ext uri="{FF2B5EF4-FFF2-40B4-BE49-F238E27FC236}">
                <a16:creationId xmlns:a16="http://schemas.microsoft.com/office/drawing/2014/main" id="{40157585-869E-1F0F-9EB3-AE394D1F1C7A}"/>
              </a:ext>
            </a:extLst>
          </p:cNvPr>
          <p:cNvSpPr txBox="1"/>
          <p:nvPr/>
        </p:nvSpPr>
        <p:spPr>
          <a:xfrm>
            <a:off x="5482255" y="2738027"/>
            <a:ext cx="4216550" cy="1569660"/>
          </a:xfrm>
          <a:prstGeom prst="rect">
            <a:avLst/>
          </a:prstGeom>
          <a:noFill/>
        </p:spPr>
        <p:txBody>
          <a:bodyPr wrap="square" rtlCol="0" anchor="t">
            <a:spAutoFit/>
          </a:bodyPr>
          <a:lstStyle/>
          <a:p>
            <a:pPr algn="just" rtl="0" latinLnBrk="0"/>
            <a:r>
              <a:rPr lang="vi-VN" sz="2400" b="0" i="0" dirty="0">
                <a:solidFill>
                  <a:srgbClr val="000000"/>
                </a:solidFill>
                <a:effectLst/>
                <a:latin typeface="Calibri" panose="020F0502020204030204" pitchFamily="34" charset="0"/>
                <a:cs typeface="Calibri" panose="020F0502020204030204" pitchFamily="34" charset="0"/>
              </a:rPr>
              <a:t>Đây vườn hoa cải </a:t>
            </a:r>
          </a:p>
          <a:p>
            <a:pPr algn="just" rtl="0" latinLnBrk="0"/>
            <a:r>
              <a:rPr lang="vi-VN" sz="2400" b="0" i="0" dirty="0">
                <a:solidFill>
                  <a:srgbClr val="000000"/>
                </a:solidFill>
                <a:effectLst/>
                <a:latin typeface="Calibri" panose="020F0502020204030204" pitchFamily="34" charset="0"/>
                <a:cs typeface="Calibri" panose="020F0502020204030204" pitchFamily="34" charset="0"/>
              </a:rPr>
              <a:t>Rung vàng cánh ong </a:t>
            </a:r>
          </a:p>
          <a:p>
            <a:pPr algn="just" rtl="0" latinLnBrk="0"/>
            <a:r>
              <a:rPr lang="vi-VN" sz="2400" b="0" i="0" dirty="0">
                <a:solidFill>
                  <a:srgbClr val="000000"/>
                </a:solidFill>
                <a:effectLst/>
                <a:latin typeface="Calibri" panose="020F0502020204030204" pitchFamily="34" charset="0"/>
                <a:cs typeface="Calibri" panose="020F0502020204030204" pitchFamily="34" charset="0"/>
              </a:rPr>
              <a:t>Hoa vải đơm trắng </a:t>
            </a:r>
          </a:p>
          <a:p>
            <a:pPr algn="just" rtl="0" latinLnBrk="0"/>
            <a:r>
              <a:rPr lang="vi-VN" sz="2400" b="0" i="0" dirty="0">
                <a:solidFill>
                  <a:srgbClr val="000000"/>
                </a:solidFill>
                <a:effectLst/>
                <a:latin typeface="Calibri" panose="020F0502020204030204" pitchFamily="34" charset="0"/>
                <a:cs typeface="Calibri" panose="020F0502020204030204" pitchFamily="34" charset="0"/>
              </a:rPr>
              <a:t>Thơm lừng bên sông.</a:t>
            </a:r>
          </a:p>
        </p:txBody>
      </p:sp>
      <p:sp>
        <p:nvSpPr>
          <p:cNvPr id="15" name="文本框 6">
            <a:extLst>
              <a:ext uri="{FF2B5EF4-FFF2-40B4-BE49-F238E27FC236}">
                <a16:creationId xmlns:a16="http://schemas.microsoft.com/office/drawing/2014/main" id="{B1866CD8-BEAF-0F53-0F07-73DB19A1B1A0}"/>
              </a:ext>
            </a:extLst>
          </p:cNvPr>
          <p:cNvSpPr txBox="1"/>
          <p:nvPr/>
        </p:nvSpPr>
        <p:spPr>
          <a:xfrm>
            <a:off x="5471981" y="4751762"/>
            <a:ext cx="4216550" cy="1938992"/>
          </a:xfrm>
          <a:prstGeom prst="rect">
            <a:avLst/>
          </a:prstGeom>
          <a:noFill/>
        </p:spPr>
        <p:txBody>
          <a:bodyPr wrap="square" rtlCol="0" anchor="t">
            <a:spAutoFit/>
          </a:bodyPr>
          <a:lstStyle/>
          <a:p>
            <a:pPr algn="just" rtl="0" latinLnBrk="0"/>
            <a:r>
              <a:rPr lang="vi-VN" sz="2400" b="0" i="0" dirty="0">
                <a:solidFill>
                  <a:srgbClr val="000000"/>
                </a:solidFill>
                <a:effectLst/>
                <a:latin typeface="Calibri" panose="020F0502020204030204" pitchFamily="34" charset="0"/>
                <a:cs typeface="Calibri" panose="020F0502020204030204" pitchFamily="34" charset="0"/>
              </a:rPr>
              <a:t>Mùa xuân đang nói</a:t>
            </a:r>
          </a:p>
          <a:p>
            <a:pPr algn="just" rtl="0" latinLnBrk="0"/>
            <a:r>
              <a:rPr lang="vi-VN" sz="2400" b="0" i="0" dirty="0">
                <a:solidFill>
                  <a:srgbClr val="000000"/>
                </a:solidFill>
                <a:effectLst/>
                <a:latin typeface="Calibri" panose="020F0502020204030204" pitchFamily="34" charset="0"/>
                <a:cs typeface="Calibri" panose="020F0502020204030204" pitchFamily="34" charset="0"/>
              </a:rPr>
              <a:t>Xôn xao thầm thì….</a:t>
            </a:r>
          </a:p>
          <a:p>
            <a:pPr algn="just" rtl="0" latinLnBrk="0"/>
            <a:r>
              <a:rPr lang="vi-VN" sz="2400" b="0" i="0" dirty="0">
                <a:solidFill>
                  <a:srgbClr val="000000"/>
                </a:solidFill>
                <a:effectLst/>
                <a:latin typeface="Calibri" panose="020F0502020204030204" pitchFamily="34" charset="0"/>
                <a:cs typeface="Calibri" panose="020F0502020204030204" pitchFamily="34" charset="0"/>
              </a:rPr>
              <a:t>Chốn nào cũng gặp</a:t>
            </a:r>
          </a:p>
          <a:p>
            <a:pPr algn="just" rtl="0" latinLnBrk="0"/>
            <a:r>
              <a:rPr lang="vi-VN" sz="2400" b="0" i="0" dirty="0">
                <a:solidFill>
                  <a:srgbClr val="000000"/>
                </a:solidFill>
                <a:effectLst/>
                <a:latin typeface="Calibri" panose="020F0502020204030204" pitchFamily="34" charset="0"/>
                <a:cs typeface="Calibri" panose="020F0502020204030204" pitchFamily="34" charset="0"/>
              </a:rPr>
              <a:t>Bước mùa xuân đi.</a:t>
            </a:r>
          </a:p>
          <a:p>
            <a:pPr algn="r" rtl="0" latinLnBrk="0"/>
            <a:r>
              <a:rPr lang="vi-VN" sz="2400" b="0" i="0" dirty="0">
                <a:solidFill>
                  <a:srgbClr val="000000"/>
                </a:solidFill>
                <a:effectLst/>
                <a:latin typeface="Calibri" panose="020F0502020204030204" pitchFamily="34" charset="0"/>
                <a:cs typeface="Calibri" panose="020F0502020204030204" pitchFamily="34" charset="0"/>
              </a:rPr>
              <a:t>(Nguyễn Bao)</a:t>
            </a:r>
          </a:p>
        </p:txBody>
      </p:sp>
    </p:spTree>
    <p:extLst>
      <p:ext uri="{BB962C8B-B14F-4D97-AF65-F5344CB8AC3E}">
        <p14:creationId xmlns:p14="http://schemas.microsoft.com/office/powerpoint/2010/main" val="212699416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1000"/>
                                        <p:tgtEl>
                                          <p:spTgt spid="14"/>
                                        </p:tgtEl>
                                      </p:cBhvr>
                                    </p:animEffect>
                                    <p:anim calcmode="lin" valueType="num">
                                      <p:cBhvr>
                                        <p:cTn id="8" dur="1000" fill="hold"/>
                                        <p:tgtEl>
                                          <p:spTgt spid="14"/>
                                        </p:tgtEl>
                                        <p:attrNameLst>
                                          <p:attrName>ppt_x</p:attrName>
                                        </p:attrNameLst>
                                      </p:cBhvr>
                                      <p:tavLst>
                                        <p:tav tm="0">
                                          <p:val>
                                            <p:strVal val="#ppt_x"/>
                                          </p:val>
                                        </p:tav>
                                        <p:tav tm="100000">
                                          <p:val>
                                            <p:strVal val="#ppt_x"/>
                                          </p:val>
                                        </p:tav>
                                      </p:tavLst>
                                    </p:anim>
                                    <p:anim calcmode="lin" valueType="num">
                                      <p:cBhvr>
                                        <p:cTn id="9" dur="1000" fill="hold"/>
                                        <p:tgtEl>
                                          <p:spTgt spid="14"/>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fade">
                                      <p:cBhvr>
                                        <p:cTn id="12" dur="1000"/>
                                        <p:tgtEl>
                                          <p:spTgt spid="15"/>
                                        </p:tgtEl>
                                      </p:cBhvr>
                                    </p:animEffect>
                                    <p:anim calcmode="lin" valueType="num">
                                      <p:cBhvr>
                                        <p:cTn id="13" dur="1000" fill="hold"/>
                                        <p:tgtEl>
                                          <p:spTgt spid="15"/>
                                        </p:tgtEl>
                                        <p:attrNameLst>
                                          <p:attrName>ppt_x</p:attrName>
                                        </p:attrNameLst>
                                      </p:cBhvr>
                                      <p:tavLst>
                                        <p:tav tm="0">
                                          <p:val>
                                            <p:strVal val="#ppt_x"/>
                                          </p:val>
                                        </p:tav>
                                        <p:tav tm="100000">
                                          <p:val>
                                            <p:strVal val="#ppt_x"/>
                                          </p:val>
                                        </p:tav>
                                      </p:tavLst>
                                    </p:anim>
                                    <p:anim calcmode="lin" valueType="num">
                                      <p:cBhvr>
                                        <p:cTn id="14" dur="1000" fill="hold"/>
                                        <p:tgtEl>
                                          <p:spTgt spid="15"/>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fade">
                                      <p:cBhvr>
                                        <p:cTn id="17" dur="1000"/>
                                        <p:tgtEl>
                                          <p:spTgt spid="13"/>
                                        </p:tgtEl>
                                      </p:cBhvr>
                                    </p:animEffect>
                                    <p:anim calcmode="lin" valueType="num">
                                      <p:cBhvr>
                                        <p:cTn id="18" dur="1000" fill="hold"/>
                                        <p:tgtEl>
                                          <p:spTgt spid="13"/>
                                        </p:tgtEl>
                                        <p:attrNameLst>
                                          <p:attrName>ppt_x</p:attrName>
                                        </p:attrNameLst>
                                      </p:cBhvr>
                                      <p:tavLst>
                                        <p:tav tm="0">
                                          <p:val>
                                            <p:strVal val="#ppt_x"/>
                                          </p:val>
                                        </p:tav>
                                        <p:tav tm="100000">
                                          <p:val>
                                            <p:strVal val="#ppt_x"/>
                                          </p:val>
                                        </p:tav>
                                      </p:tavLst>
                                    </p:anim>
                                    <p:anim calcmode="lin" valueType="num">
                                      <p:cBhvr>
                                        <p:cTn id="19" dur="1000" fill="hold"/>
                                        <p:tgtEl>
                                          <p:spTgt spid="13"/>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fade">
                                      <p:cBhvr>
                                        <p:cTn id="22" dur="1000"/>
                                        <p:tgtEl>
                                          <p:spTgt spid="7"/>
                                        </p:tgtEl>
                                      </p:cBhvr>
                                    </p:animEffect>
                                    <p:anim calcmode="lin" valueType="num">
                                      <p:cBhvr>
                                        <p:cTn id="23" dur="1000" fill="hold"/>
                                        <p:tgtEl>
                                          <p:spTgt spid="7"/>
                                        </p:tgtEl>
                                        <p:attrNameLst>
                                          <p:attrName>ppt_x</p:attrName>
                                        </p:attrNameLst>
                                      </p:cBhvr>
                                      <p:tavLst>
                                        <p:tav tm="0">
                                          <p:val>
                                            <p:strVal val="#ppt_x"/>
                                          </p:val>
                                        </p:tav>
                                        <p:tav tm="100000">
                                          <p:val>
                                            <p:strVal val="#ppt_x"/>
                                          </p:val>
                                        </p:tav>
                                      </p:tavLst>
                                    </p:anim>
                                    <p:anim calcmode="lin" valueType="num">
                                      <p:cBhvr>
                                        <p:cTn id="24" dur="1000" fill="hold"/>
                                        <p:tgtEl>
                                          <p:spTgt spid="7"/>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5"/>
                                        </p:tgtEl>
                                        <p:attrNameLst>
                                          <p:attrName>style.visibility</p:attrName>
                                        </p:attrNameLst>
                                      </p:cBhvr>
                                      <p:to>
                                        <p:strVal val="visible"/>
                                      </p:to>
                                    </p:set>
                                    <p:animEffect transition="in" filter="fade">
                                      <p:cBhvr>
                                        <p:cTn id="27" dur="1000"/>
                                        <p:tgtEl>
                                          <p:spTgt spid="5"/>
                                        </p:tgtEl>
                                      </p:cBhvr>
                                    </p:animEffect>
                                    <p:anim calcmode="lin" valueType="num">
                                      <p:cBhvr>
                                        <p:cTn id="28" dur="1000" fill="hold"/>
                                        <p:tgtEl>
                                          <p:spTgt spid="5"/>
                                        </p:tgtEl>
                                        <p:attrNameLst>
                                          <p:attrName>ppt_x</p:attrName>
                                        </p:attrNameLst>
                                      </p:cBhvr>
                                      <p:tavLst>
                                        <p:tav tm="0">
                                          <p:val>
                                            <p:strVal val="#ppt_x"/>
                                          </p:val>
                                        </p:tav>
                                        <p:tav tm="100000">
                                          <p:val>
                                            <p:strVal val="#ppt_x"/>
                                          </p:val>
                                        </p:tav>
                                      </p:tavLst>
                                    </p:anim>
                                    <p:anim calcmode="lin" valueType="num">
                                      <p:cBhvr>
                                        <p:cTn id="29" dur="1000" fill="hold"/>
                                        <p:tgtEl>
                                          <p:spTgt spid="5"/>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8"/>
                                        </p:tgtEl>
                                        <p:attrNameLst>
                                          <p:attrName>style.visibility</p:attrName>
                                        </p:attrNameLst>
                                      </p:cBhvr>
                                      <p:to>
                                        <p:strVal val="visible"/>
                                      </p:to>
                                    </p:set>
                                    <p:animEffect transition="in" filter="fade">
                                      <p:cBhvr>
                                        <p:cTn id="32" dur="1000"/>
                                        <p:tgtEl>
                                          <p:spTgt spid="8"/>
                                        </p:tgtEl>
                                      </p:cBhvr>
                                    </p:animEffect>
                                    <p:anim calcmode="lin" valueType="num">
                                      <p:cBhvr>
                                        <p:cTn id="33" dur="1000" fill="hold"/>
                                        <p:tgtEl>
                                          <p:spTgt spid="8"/>
                                        </p:tgtEl>
                                        <p:attrNameLst>
                                          <p:attrName>ppt_x</p:attrName>
                                        </p:attrNameLst>
                                      </p:cBhvr>
                                      <p:tavLst>
                                        <p:tav tm="0">
                                          <p:val>
                                            <p:strVal val="#ppt_x"/>
                                          </p:val>
                                        </p:tav>
                                        <p:tav tm="100000">
                                          <p:val>
                                            <p:strVal val="#ppt_x"/>
                                          </p:val>
                                        </p:tav>
                                      </p:tavLst>
                                    </p:anim>
                                    <p:anim calcmode="lin" valueType="num">
                                      <p:cBhvr>
                                        <p:cTn id="34" dur="1000" fill="hold"/>
                                        <p:tgtEl>
                                          <p:spTgt spid="8"/>
                                        </p:tgtEl>
                                        <p:attrNameLst>
                                          <p:attrName>ppt_y</p:attrName>
                                        </p:attrNameLst>
                                      </p:cBhvr>
                                      <p:tavLst>
                                        <p:tav tm="0">
                                          <p:val>
                                            <p:strVal val="#ppt_y+.1"/>
                                          </p:val>
                                        </p:tav>
                                        <p:tav tm="100000">
                                          <p:val>
                                            <p:strVal val="#ppt_y"/>
                                          </p:val>
                                        </p:tav>
                                      </p:tavLst>
                                    </p:anim>
                                  </p:childTnLst>
                                </p:cTn>
                              </p:par>
                              <p:par>
                                <p:cTn id="35" presetID="42" presetClass="entr" presetSubtype="0" fill="hold" nodeType="withEffect">
                                  <p:stCondLst>
                                    <p:cond delay="0"/>
                                  </p:stCondLst>
                                  <p:childTnLst>
                                    <p:set>
                                      <p:cBhvr>
                                        <p:cTn id="36" dur="1" fill="hold">
                                          <p:stCondLst>
                                            <p:cond delay="0"/>
                                          </p:stCondLst>
                                        </p:cTn>
                                        <p:tgtEl>
                                          <p:spTgt spid="4"/>
                                        </p:tgtEl>
                                        <p:attrNameLst>
                                          <p:attrName>style.visibility</p:attrName>
                                        </p:attrNameLst>
                                      </p:cBhvr>
                                      <p:to>
                                        <p:strVal val="visible"/>
                                      </p:to>
                                    </p:set>
                                    <p:animEffect transition="in" filter="fade">
                                      <p:cBhvr>
                                        <p:cTn id="37" dur="1000"/>
                                        <p:tgtEl>
                                          <p:spTgt spid="4"/>
                                        </p:tgtEl>
                                      </p:cBhvr>
                                    </p:animEffect>
                                    <p:anim calcmode="lin" valueType="num">
                                      <p:cBhvr>
                                        <p:cTn id="38" dur="1000" fill="hold"/>
                                        <p:tgtEl>
                                          <p:spTgt spid="4"/>
                                        </p:tgtEl>
                                        <p:attrNameLst>
                                          <p:attrName>ppt_x</p:attrName>
                                        </p:attrNameLst>
                                      </p:cBhvr>
                                      <p:tavLst>
                                        <p:tav tm="0">
                                          <p:val>
                                            <p:strVal val="#ppt_x"/>
                                          </p:val>
                                        </p:tav>
                                        <p:tav tm="100000">
                                          <p:val>
                                            <p:strVal val="#ppt_x"/>
                                          </p:val>
                                        </p:tav>
                                      </p:tavLst>
                                    </p:anim>
                                    <p:anim calcmode="lin" valueType="num">
                                      <p:cBhvr>
                                        <p:cTn id="39" dur="1000" fill="hold"/>
                                        <p:tgtEl>
                                          <p:spTgt spid="4"/>
                                        </p:tgtEl>
                                        <p:attrNameLst>
                                          <p:attrName>ppt_y</p:attrName>
                                        </p:attrNameLst>
                                      </p:cBhvr>
                                      <p:tavLst>
                                        <p:tav tm="0">
                                          <p:val>
                                            <p:strVal val="#ppt_y+.1"/>
                                          </p:val>
                                        </p:tav>
                                        <p:tav tm="100000">
                                          <p:val>
                                            <p:strVal val="#ppt_y"/>
                                          </p:val>
                                        </p:tav>
                                      </p:tavLst>
                                    </p:anim>
                                  </p:childTnLst>
                                </p:cTn>
                              </p:par>
                              <p:par>
                                <p:cTn id="40" presetID="42" presetClass="entr" presetSubtype="0" fill="hold" nodeType="withEffect">
                                  <p:stCondLst>
                                    <p:cond delay="0"/>
                                  </p:stCondLst>
                                  <p:childTnLst>
                                    <p:set>
                                      <p:cBhvr>
                                        <p:cTn id="41" dur="1" fill="hold">
                                          <p:stCondLst>
                                            <p:cond delay="0"/>
                                          </p:stCondLst>
                                        </p:cTn>
                                        <p:tgtEl>
                                          <p:spTgt spid="12"/>
                                        </p:tgtEl>
                                        <p:attrNameLst>
                                          <p:attrName>style.visibility</p:attrName>
                                        </p:attrNameLst>
                                      </p:cBhvr>
                                      <p:to>
                                        <p:strVal val="visible"/>
                                      </p:to>
                                    </p:set>
                                    <p:animEffect transition="in" filter="fade">
                                      <p:cBhvr>
                                        <p:cTn id="42" dur="1000"/>
                                        <p:tgtEl>
                                          <p:spTgt spid="12"/>
                                        </p:tgtEl>
                                      </p:cBhvr>
                                    </p:animEffect>
                                    <p:anim calcmode="lin" valueType="num">
                                      <p:cBhvr>
                                        <p:cTn id="43" dur="1000" fill="hold"/>
                                        <p:tgtEl>
                                          <p:spTgt spid="12"/>
                                        </p:tgtEl>
                                        <p:attrNameLst>
                                          <p:attrName>ppt_x</p:attrName>
                                        </p:attrNameLst>
                                      </p:cBhvr>
                                      <p:tavLst>
                                        <p:tav tm="0">
                                          <p:val>
                                            <p:strVal val="#ppt_x"/>
                                          </p:val>
                                        </p:tav>
                                        <p:tav tm="100000">
                                          <p:val>
                                            <p:strVal val="#ppt_x"/>
                                          </p:val>
                                        </p:tav>
                                      </p:tavLst>
                                    </p:anim>
                                    <p:anim calcmode="lin" valueType="num">
                                      <p:cBhvr>
                                        <p:cTn id="44"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5" grpId="0"/>
      <p:bldP spid="8" grpId="0"/>
      <p:bldP spid="13" grpId="0"/>
      <p:bldP spid="14" grpId="0"/>
      <p:bldP spid="15"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圆角 2">
            <a:extLst>
              <a:ext uri="{FF2B5EF4-FFF2-40B4-BE49-F238E27FC236}">
                <a16:creationId xmlns:a16="http://schemas.microsoft.com/office/drawing/2014/main" id="{51B4E8A8-57A2-24C1-3D49-3EF849A543B6}"/>
              </a:ext>
            </a:extLst>
          </p:cNvPr>
          <p:cNvSpPr/>
          <p:nvPr/>
        </p:nvSpPr>
        <p:spPr>
          <a:xfrm>
            <a:off x="370390" y="304800"/>
            <a:ext cx="11528385" cy="6396942"/>
          </a:xfrm>
          <a:prstGeom prst="roundRect">
            <a:avLst>
              <a:gd name="adj" fmla="val 11843"/>
            </a:avLst>
          </a:prstGeom>
          <a:solidFill>
            <a:schemeClr val="bg1"/>
          </a:solidFill>
          <a:ln w="38100">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6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sp>
        <p:nvSpPr>
          <p:cNvPr id="7" name="文本框 6">
            <a:extLst>
              <a:ext uri="{FF2B5EF4-FFF2-40B4-BE49-F238E27FC236}">
                <a16:creationId xmlns:a16="http://schemas.microsoft.com/office/drawing/2014/main" id="{435713CC-2F73-EA28-C5A6-3D6C89AB0D23}"/>
              </a:ext>
            </a:extLst>
          </p:cNvPr>
          <p:cNvSpPr txBox="1"/>
          <p:nvPr/>
        </p:nvSpPr>
        <p:spPr>
          <a:xfrm>
            <a:off x="889707" y="909226"/>
            <a:ext cx="3086394" cy="1569660"/>
          </a:xfrm>
          <a:prstGeom prst="rect">
            <a:avLst/>
          </a:prstGeom>
          <a:noFill/>
        </p:spPr>
        <p:txBody>
          <a:bodyPr wrap="square" rtlCol="0" anchor="t">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dirty="0">
                <a:ln>
                  <a:noFill/>
                </a:ln>
                <a:solidFill>
                  <a:prstClr val="black"/>
                </a:solidFill>
                <a:effectLst/>
                <a:uLnTx/>
                <a:uFillTx/>
                <a:latin typeface="Calibri" panose="020F0502020204030204" pitchFamily="34" charset="0"/>
                <a:ea typeface="Cambria" panose="02040503050406030204" pitchFamily="18" charset="0"/>
                <a:cs typeface="Calibri" panose="020F0502020204030204" pitchFamily="34" charset="0"/>
              </a:rPr>
              <a:t>Mưa giăng trên đồng</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dirty="0">
                <a:ln>
                  <a:noFill/>
                </a:ln>
                <a:solidFill>
                  <a:prstClr val="black"/>
                </a:solidFill>
                <a:effectLst/>
                <a:uLnTx/>
                <a:uFillTx/>
                <a:latin typeface="Calibri" panose="020F0502020204030204" pitchFamily="34" charset="0"/>
                <a:ea typeface="Cambria" panose="02040503050406030204" pitchFamily="18" charset="0"/>
                <a:cs typeface="Calibri" panose="020F0502020204030204" pitchFamily="34" charset="0"/>
              </a:rPr>
              <a:t>Uốn mềm ngọn lúa </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dirty="0">
                <a:ln>
                  <a:noFill/>
                </a:ln>
                <a:solidFill>
                  <a:prstClr val="black"/>
                </a:solidFill>
                <a:effectLst/>
                <a:uLnTx/>
                <a:uFillTx/>
                <a:latin typeface="Calibri" panose="020F0502020204030204" pitchFamily="34" charset="0"/>
                <a:ea typeface="Cambria" panose="02040503050406030204" pitchFamily="18" charset="0"/>
                <a:cs typeface="Calibri" panose="020F0502020204030204" pitchFamily="34" charset="0"/>
              </a:rPr>
              <a:t>Hoa xoan theo gió</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dirty="0">
                <a:ln>
                  <a:noFill/>
                </a:ln>
                <a:solidFill>
                  <a:prstClr val="black"/>
                </a:solidFill>
                <a:effectLst/>
                <a:uLnTx/>
                <a:uFillTx/>
                <a:latin typeface="Calibri" panose="020F0502020204030204" pitchFamily="34" charset="0"/>
                <a:ea typeface="Cambria" panose="02040503050406030204" pitchFamily="18" charset="0"/>
                <a:cs typeface="Calibri" panose="020F0502020204030204" pitchFamily="34" charset="0"/>
              </a:rPr>
              <a:t>Rải tím mặt đường.</a:t>
            </a:r>
            <a:endParaRPr kumimoji="0" lang="vi-VN" sz="2400" b="0" i="1" u="none" strike="noStrike" kern="1200" cap="none" spc="0" normalizeH="0" baseline="0" noProof="0" dirty="0">
              <a:ln>
                <a:noFill/>
              </a:ln>
              <a:solidFill>
                <a:prstClr val="black"/>
              </a:solidFill>
              <a:effectLst/>
              <a:uLnTx/>
              <a:uFillTx/>
              <a:latin typeface="Calibri" panose="020F0502020204030204" pitchFamily="34" charset="0"/>
              <a:ea typeface="Cambria" panose="02040503050406030204" pitchFamily="18" charset="0"/>
              <a:cs typeface="Calibri" panose="020F0502020204030204" pitchFamily="34" charset="0"/>
            </a:endParaRPr>
          </a:p>
        </p:txBody>
      </p:sp>
      <p:pic>
        <p:nvPicPr>
          <p:cNvPr id="4" name="Picture 3">
            <a:extLst>
              <a:ext uri="{FF2B5EF4-FFF2-40B4-BE49-F238E27FC236}">
                <a16:creationId xmlns:a16="http://schemas.microsoft.com/office/drawing/2014/main" id="{67110C24-37D3-7D6E-61A5-8E7B837C9A45}"/>
              </a:ext>
            </a:extLst>
          </p:cNvPr>
          <p:cNvPicPr>
            <a:picLocks noChangeAspect="1"/>
          </p:cNvPicPr>
          <p:nvPr/>
        </p:nvPicPr>
        <p:blipFill>
          <a:blip r:embed="rId2"/>
          <a:stretch>
            <a:fillRect/>
          </a:stretch>
        </p:blipFill>
        <p:spPr>
          <a:xfrm>
            <a:off x="3469415" y="-128546"/>
            <a:ext cx="5438103" cy="1176630"/>
          </a:xfrm>
          <a:prstGeom prst="rect">
            <a:avLst/>
          </a:prstGeom>
        </p:spPr>
      </p:pic>
      <p:sp>
        <p:nvSpPr>
          <p:cNvPr id="5" name="文本框 6">
            <a:extLst>
              <a:ext uri="{FF2B5EF4-FFF2-40B4-BE49-F238E27FC236}">
                <a16:creationId xmlns:a16="http://schemas.microsoft.com/office/drawing/2014/main" id="{7DE7662C-52AD-A7E7-2019-EBA4F036F44A}"/>
              </a:ext>
            </a:extLst>
          </p:cNvPr>
          <p:cNvSpPr txBox="1"/>
          <p:nvPr/>
        </p:nvSpPr>
        <p:spPr>
          <a:xfrm>
            <a:off x="910256" y="2830493"/>
            <a:ext cx="3086394" cy="1569660"/>
          </a:xfrm>
          <a:prstGeom prst="rect">
            <a:avLst/>
          </a:prstGeom>
          <a:noFill/>
        </p:spPr>
        <p:txBody>
          <a:bodyPr wrap="square" rtlCol="0" anchor="t">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dirty="0">
                <a:ln>
                  <a:noFill/>
                </a:ln>
                <a:solidFill>
                  <a:prstClr val="black"/>
                </a:solidFill>
                <a:effectLst/>
                <a:uLnTx/>
                <a:uFillTx/>
                <a:latin typeface="Calibri" panose="020F0502020204030204" pitchFamily="34" charset="0"/>
                <a:ea typeface="Cambria" panose="02040503050406030204" pitchFamily="18" charset="0"/>
                <a:cs typeface="Calibri" panose="020F0502020204030204" pitchFamily="34" charset="0"/>
              </a:rPr>
              <a:t>Nụ xoè tay hứng </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dirty="0">
                <a:ln>
                  <a:noFill/>
                </a:ln>
                <a:solidFill>
                  <a:prstClr val="black"/>
                </a:solidFill>
                <a:effectLst/>
                <a:uLnTx/>
                <a:uFillTx/>
                <a:latin typeface="Calibri" panose="020F0502020204030204" pitchFamily="34" charset="0"/>
                <a:ea typeface="Cambria" panose="02040503050406030204" pitchFamily="18" charset="0"/>
                <a:cs typeface="Calibri" panose="020F0502020204030204" pitchFamily="34" charset="0"/>
              </a:rPr>
              <a:t>Giọt nắng trong veo </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dirty="0">
                <a:ln>
                  <a:noFill/>
                </a:ln>
                <a:solidFill>
                  <a:prstClr val="black"/>
                </a:solidFill>
                <a:effectLst/>
                <a:uLnTx/>
                <a:uFillTx/>
                <a:latin typeface="Calibri" panose="020F0502020204030204" pitchFamily="34" charset="0"/>
                <a:ea typeface="Cambria" panose="02040503050406030204" pitchFamily="18" charset="0"/>
                <a:cs typeface="Calibri" panose="020F0502020204030204" pitchFamily="34" charset="0"/>
              </a:rPr>
              <a:t>Gió thơm hương lá </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dirty="0">
                <a:ln>
                  <a:noFill/>
                </a:ln>
                <a:solidFill>
                  <a:prstClr val="black"/>
                </a:solidFill>
                <a:effectLst/>
                <a:uLnTx/>
                <a:uFillTx/>
                <a:latin typeface="Calibri" panose="020F0502020204030204" pitchFamily="34" charset="0"/>
                <a:ea typeface="Cambria" panose="02040503050406030204" pitchFamily="18" charset="0"/>
                <a:cs typeface="Calibri" panose="020F0502020204030204" pitchFamily="34" charset="0"/>
              </a:rPr>
              <a:t>Gọi mầm vươn theo.</a:t>
            </a:r>
            <a:endParaRPr kumimoji="0" lang="vi-VN" sz="2400" b="0" i="1" u="none" strike="noStrike" kern="1200" cap="none" spc="0" normalizeH="0" baseline="0" noProof="0" dirty="0">
              <a:ln>
                <a:noFill/>
              </a:ln>
              <a:solidFill>
                <a:prstClr val="black"/>
              </a:solidFill>
              <a:effectLst/>
              <a:uLnTx/>
              <a:uFillTx/>
              <a:latin typeface="Calibri" panose="020F0502020204030204" pitchFamily="34" charset="0"/>
              <a:ea typeface="Cambria" panose="02040503050406030204" pitchFamily="18" charset="0"/>
              <a:cs typeface="Calibri" panose="020F0502020204030204" pitchFamily="34" charset="0"/>
            </a:endParaRPr>
          </a:p>
        </p:txBody>
      </p:sp>
      <p:sp>
        <p:nvSpPr>
          <p:cNvPr id="8" name="文本框 6">
            <a:extLst>
              <a:ext uri="{FF2B5EF4-FFF2-40B4-BE49-F238E27FC236}">
                <a16:creationId xmlns:a16="http://schemas.microsoft.com/office/drawing/2014/main" id="{FCF56EFB-7570-E9CD-0173-0B343BC965A4}"/>
              </a:ext>
            </a:extLst>
          </p:cNvPr>
          <p:cNvSpPr txBox="1"/>
          <p:nvPr/>
        </p:nvSpPr>
        <p:spPr>
          <a:xfrm>
            <a:off x="971900" y="4844228"/>
            <a:ext cx="3086394" cy="1569660"/>
          </a:xfrm>
          <a:prstGeom prst="rect">
            <a:avLst/>
          </a:prstGeom>
          <a:noFill/>
        </p:spPr>
        <p:txBody>
          <a:bodyPr wrap="square" rtlCol="0" anchor="t">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Cỏ lặng dưới chân</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Cũng xanh với nắng </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Ven bãi phù sa </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Dế mèn hắng giọng.</a:t>
            </a:r>
          </a:p>
        </p:txBody>
      </p:sp>
      <p:pic>
        <p:nvPicPr>
          <p:cNvPr id="12" name="Picture 11" descr="A path with a fence and flowers by a river&#10;&#10;Description automatically generated">
            <a:extLst>
              <a:ext uri="{FF2B5EF4-FFF2-40B4-BE49-F238E27FC236}">
                <a16:creationId xmlns:a16="http://schemas.microsoft.com/office/drawing/2014/main" id="{3EEE2A3C-BCE7-530B-5625-8636FBEC0D3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77510" y="2743071"/>
            <a:ext cx="5310990" cy="3793564"/>
          </a:xfrm>
          <a:prstGeom prst="rect">
            <a:avLst/>
          </a:prstGeom>
        </p:spPr>
      </p:pic>
      <p:sp>
        <p:nvSpPr>
          <p:cNvPr id="13" name="文本框 6">
            <a:extLst>
              <a:ext uri="{FF2B5EF4-FFF2-40B4-BE49-F238E27FC236}">
                <a16:creationId xmlns:a16="http://schemas.microsoft.com/office/drawing/2014/main" id="{AA4C2C3E-A428-6F6D-27A2-0E58E32B5ECD}"/>
              </a:ext>
            </a:extLst>
          </p:cNvPr>
          <p:cNvSpPr txBox="1"/>
          <p:nvPr/>
        </p:nvSpPr>
        <p:spPr>
          <a:xfrm>
            <a:off x="5358965" y="816760"/>
            <a:ext cx="4216550" cy="1569660"/>
          </a:xfrm>
          <a:prstGeom prst="rect">
            <a:avLst/>
          </a:prstGeom>
          <a:noFill/>
        </p:spPr>
        <p:txBody>
          <a:bodyPr wrap="square" rtlCol="0" anchor="t">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Chuyền trong vòm lá </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Chim có gì vui </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Mà nghe ríu rít </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Như trẻ reo cười.</a:t>
            </a:r>
          </a:p>
        </p:txBody>
      </p:sp>
      <p:sp>
        <p:nvSpPr>
          <p:cNvPr id="14" name="文本框 6">
            <a:extLst>
              <a:ext uri="{FF2B5EF4-FFF2-40B4-BE49-F238E27FC236}">
                <a16:creationId xmlns:a16="http://schemas.microsoft.com/office/drawing/2014/main" id="{40157585-869E-1F0F-9EB3-AE394D1F1C7A}"/>
              </a:ext>
            </a:extLst>
          </p:cNvPr>
          <p:cNvSpPr txBox="1"/>
          <p:nvPr/>
        </p:nvSpPr>
        <p:spPr>
          <a:xfrm>
            <a:off x="5482255" y="2738027"/>
            <a:ext cx="4216550" cy="1569660"/>
          </a:xfrm>
          <a:prstGeom prst="rect">
            <a:avLst/>
          </a:prstGeom>
          <a:noFill/>
        </p:spPr>
        <p:txBody>
          <a:bodyPr wrap="square" rtlCol="0" anchor="t">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Đây vườn hoa cải </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Rung vàng cánh ong </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Hoa vải đơm trắng </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Thơm lừng bên sông.</a:t>
            </a:r>
          </a:p>
        </p:txBody>
      </p:sp>
      <p:sp>
        <p:nvSpPr>
          <p:cNvPr id="15" name="文本框 6">
            <a:extLst>
              <a:ext uri="{FF2B5EF4-FFF2-40B4-BE49-F238E27FC236}">
                <a16:creationId xmlns:a16="http://schemas.microsoft.com/office/drawing/2014/main" id="{B1866CD8-BEAF-0F53-0F07-73DB19A1B1A0}"/>
              </a:ext>
            </a:extLst>
          </p:cNvPr>
          <p:cNvSpPr txBox="1"/>
          <p:nvPr/>
        </p:nvSpPr>
        <p:spPr>
          <a:xfrm>
            <a:off x="5471981" y="4751762"/>
            <a:ext cx="4216550" cy="1938992"/>
          </a:xfrm>
          <a:prstGeom prst="rect">
            <a:avLst/>
          </a:prstGeom>
          <a:noFill/>
        </p:spPr>
        <p:txBody>
          <a:bodyPr wrap="square" rtlCol="0" anchor="t">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Mùa xuân đang nói</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Xôn xao thầm thì….</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Chốn nào cũng gặp</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Bước mùa xuân đi.</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(Nguyễn Bao)</a:t>
            </a:r>
          </a:p>
        </p:txBody>
      </p:sp>
      <p:sp>
        <p:nvSpPr>
          <p:cNvPr id="2" name="文本框 6">
            <a:extLst>
              <a:ext uri="{FF2B5EF4-FFF2-40B4-BE49-F238E27FC236}">
                <a16:creationId xmlns:a16="http://schemas.microsoft.com/office/drawing/2014/main" id="{850CD280-52E5-AAE5-D3FF-77350159F714}"/>
              </a:ext>
            </a:extLst>
          </p:cNvPr>
          <p:cNvSpPr txBox="1"/>
          <p:nvPr/>
        </p:nvSpPr>
        <p:spPr>
          <a:xfrm>
            <a:off x="139600" y="0"/>
            <a:ext cx="2809083" cy="883860"/>
          </a:xfrm>
          <a:prstGeom prst="roundRect">
            <a:avLst>
              <a:gd name="adj" fmla="val 46680"/>
            </a:avLst>
          </a:prstGeom>
          <a:solidFill>
            <a:schemeClr val="accent4">
              <a:lumMod val="20000"/>
              <a:lumOff val="80000"/>
            </a:schemeClr>
          </a:solidFill>
          <a:ln w="12700">
            <a:solidFill>
              <a:schemeClr val="tx1"/>
            </a:solidFill>
            <a:prstDash val="dash"/>
          </a:ln>
        </p:spPr>
        <p:txBody>
          <a:bodyPr wrap="square" rtlCol="0" anchor="t">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3600" b="1" i="1" u="none" strike="noStrike" kern="1200" cap="none" spc="0" normalizeH="0" baseline="0" noProof="0" dirty="0">
                <a:ln>
                  <a:noFill/>
                </a:ln>
                <a:solidFill>
                  <a:srgbClr val="C00000"/>
                </a:solidFill>
                <a:effectLst/>
                <a:uLnTx/>
                <a:uFillTx/>
                <a:latin typeface="Cambria" panose="02040503050406030204" pitchFamily="18" charset="0"/>
                <a:ea typeface="Cambria" panose="02040503050406030204" pitchFamily="18" charset="0"/>
                <a:cs typeface="+mn-cs"/>
              </a:rPr>
              <a:t>CHIA KHỔ</a:t>
            </a:r>
          </a:p>
        </p:txBody>
      </p:sp>
      <p:sp>
        <p:nvSpPr>
          <p:cNvPr id="6" name="Oval 5">
            <a:extLst>
              <a:ext uri="{FF2B5EF4-FFF2-40B4-BE49-F238E27FC236}">
                <a16:creationId xmlns:a16="http://schemas.microsoft.com/office/drawing/2014/main" id="{E6D2D700-3388-9B7A-1131-654A05D59162}"/>
              </a:ext>
            </a:extLst>
          </p:cNvPr>
          <p:cNvSpPr/>
          <p:nvPr/>
        </p:nvSpPr>
        <p:spPr>
          <a:xfrm>
            <a:off x="349321" y="1027417"/>
            <a:ext cx="544531" cy="534256"/>
          </a:xfrm>
          <a:prstGeom prst="ellips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latin typeface="Cambria" panose="02040503050406030204" pitchFamily="18" charset="0"/>
                <a:ea typeface="Cambria" panose="02040503050406030204" pitchFamily="18" charset="0"/>
              </a:rPr>
              <a:t>1</a:t>
            </a:r>
          </a:p>
        </p:txBody>
      </p:sp>
      <p:sp>
        <p:nvSpPr>
          <p:cNvPr id="9" name="Oval 8">
            <a:extLst>
              <a:ext uri="{FF2B5EF4-FFF2-40B4-BE49-F238E27FC236}">
                <a16:creationId xmlns:a16="http://schemas.microsoft.com/office/drawing/2014/main" id="{1EE7EF47-8BB5-EBCD-4403-4D98628B5C11}"/>
              </a:ext>
            </a:extLst>
          </p:cNvPr>
          <p:cNvSpPr/>
          <p:nvPr/>
        </p:nvSpPr>
        <p:spPr>
          <a:xfrm>
            <a:off x="421240" y="3000055"/>
            <a:ext cx="544531" cy="534256"/>
          </a:xfrm>
          <a:prstGeom prst="ellips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latin typeface="Cambria" panose="02040503050406030204" pitchFamily="18" charset="0"/>
                <a:ea typeface="Cambria" panose="02040503050406030204" pitchFamily="18" charset="0"/>
              </a:rPr>
              <a:t>2</a:t>
            </a:r>
          </a:p>
        </p:txBody>
      </p:sp>
      <p:sp>
        <p:nvSpPr>
          <p:cNvPr id="10" name="Oval 9">
            <a:extLst>
              <a:ext uri="{FF2B5EF4-FFF2-40B4-BE49-F238E27FC236}">
                <a16:creationId xmlns:a16="http://schemas.microsoft.com/office/drawing/2014/main" id="{B2C7C02D-4BA5-61D8-950C-BDF2A5C7424E}"/>
              </a:ext>
            </a:extLst>
          </p:cNvPr>
          <p:cNvSpPr/>
          <p:nvPr/>
        </p:nvSpPr>
        <p:spPr>
          <a:xfrm>
            <a:off x="452062" y="4931597"/>
            <a:ext cx="544531" cy="534256"/>
          </a:xfrm>
          <a:prstGeom prst="ellips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latin typeface="Cambria" panose="02040503050406030204" pitchFamily="18" charset="0"/>
                <a:ea typeface="Cambria" panose="02040503050406030204" pitchFamily="18" charset="0"/>
              </a:rPr>
              <a:t>3</a:t>
            </a:r>
          </a:p>
        </p:txBody>
      </p:sp>
      <p:sp>
        <p:nvSpPr>
          <p:cNvPr id="11" name="Oval 10">
            <a:extLst>
              <a:ext uri="{FF2B5EF4-FFF2-40B4-BE49-F238E27FC236}">
                <a16:creationId xmlns:a16="http://schemas.microsoft.com/office/drawing/2014/main" id="{4697215F-02D5-C7F2-251A-80977D100E22}"/>
              </a:ext>
            </a:extLst>
          </p:cNvPr>
          <p:cNvSpPr/>
          <p:nvPr/>
        </p:nvSpPr>
        <p:spPr>
          <a:xfrm>
            <a:off x="4869949" y="904128"/>
            <a:ext cx="544531" cy="534256"/>
          </a:xfrm>
          <a:prstGeom prst="ellips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latin typeface="Cambria" panose="02040503050406030204" pitchFamily="18" charset="0"/>
                <a:ea typeface="Cambria" panose="02040503050406030204" pitchFamily="18" charset="0"/>
              </a:rPr>
              <a:t>4</a:t>
            </a:r>
          </a:p>
        </p:txBody>
      </p:sp>
      <p:sp>
        <p:nvSpPr>
          <p:cNvPr id="16" name="Oval 15">
            <a:extLst>
              <a:ext uri="{FF2B5EF4-FFF2-40B4-BE49-F238E27FC236}">
                <a16:creationId xmlns:a16="http://schemas.microsoft.com/office/drawing/2014/main" id="{1D8F0B08-BFDA-ACF0-FEDF-07480E70AC0D}"/>
              </a:ext>
            </a:extLst>
          </p:cNvPr>
          <p:cNvSpPr/>
          <p:nvPr/>
        </p:nvSpPr>
        <p:spPr>
          <a:xfrm>
            <a:off x="4952142" y="2845944"/>
            <a:ext cx="544531" cy="534256"/>
          </a:xfrm>
          <a:prstGeom prst="ellips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latin typeface="Cambria" panose="02040503050406030204" pitchFamily="18" charset="0"/>
                <a:ea typeface="Cambria" panose="02040503050406030204" pitchFamily="18" charset="0"/>
              </a:rPr>
              <a:t>5</a:t>
            </a:r>
          </a:p>
        </p:txBody>
      </p:sp>
      <p:sp>
        <p:nvSpPr>
          <p:cNvPr id="17" name="Oval 16">
            <a:extLst>
              <a:ext uri="{FF2B5EF4-FFF2-40B4-BE49-F238E27FC236}">
                <a16:creationId xmlns:a16="http://schemas.microsoft.com/office/drawing/2014/main" id="{EACBD172-CCCA-25C1-B04F-B945B8432C69}"/>
              </a:ext>
            </a:extLst>
          </p:cNvPr>
          <p:cNvSpPr/>
          <p:nvPr/>
        </p:nvSpPr>
        <p:spPr>
          <a:xfrm>
            <a:off x="4952142" y="4839130"/>
            <a:ext cx="544531" cy="534256"/>
          </a:xfrm>
          <a:prstGeom prst="ellips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latin typeface="Cambria" panose="02040503050406030204" pitchFamily="18" charset="0"/>
                <a:ea typeface="Cambria" panose="02040503050406030204" pitchFamily="18" charset="0"/>
              </a:rPr>
              <a:t>6</a:t>
            </a:r>
          </a:p>
        </p:txBody>
      </p:sp>
    </p:spTree>
    <p:extLst>
      <p:ext uri="{BB962C8B-B14F-4D97-AF65-F5344CB8AC3E}">
        <p14:creationId xmlns:p14="http://schemas.microsoft.com/office/powerpoint/2010/main" val="226363974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4"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wipe(down)">
                                      <p:cBhvr>
                                        <p:cTn id="14" dur="500"/>
                                        <p:tgtEl>
                                          <p:spTgt spid="6"/>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4"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wipe(down)">
                                      <p:cBhvr>
                                        <p:cTn id="19" dur="500"/>
                                        <p:tgtEl>
                                          <p:spTgt spid="9"/>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4" fill="hold" grpId="0" nodeType="clickEffect">
                                  <p:stCondLst>
                                    <p:cond delay="0"/>
                                  </p:stCondLst>
                                  <p:childTnLst>
                                    <p:set>
                                      <p:cBhvr>
                                        <p:cTn id="23" dur="1" fill="hold">
                                          <p:stCondLst>
                                            <p:cond delay="0"/>
                                          </p:stCondLst>
                                        </p:cTn>
                                        <p:tgtEl>
                                          <p:spTgt spid="10"/>
                                        </p:tgtEl>
                                        <p:attrNameLst>
                                          <p:attrName>style.visibility</p:attrName>
                                        </p:attrNameLst>
                                      </p:cBhvr>
                                      <p:to>
                                        <p:strVal val="visible"/>
                                      </p:to>
                                    </p:set>
                                    <p:animEffect transition="in" filter="wipe(down)">
                                      <p:cBhvr>
                                        <p:cTn id="24" dur="500"/>
                                        <p:tgtEl>
                                          <p:spTgt spid="10"/>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4" fill="hold" grpId="0" nodeType="click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wipe(down)">
                                      <p:cBhvr>
                                        <p:cTn id="29" dur="500"/>
                                        <p:tgtEl>
                                          <p:spTgt spid="11"/>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4" fill="hold" grpId="0" nodeType="clickEffect">
                                  <p:stCondLst>
                                    <p:cond delay="0"/>
                                  </p:stCondLst>
                                  <p:childTnLst>
                                    <p:set>
                                      <p:cBhvr>
                                        <p:cTn id="33" dur="1" fill="hold">
                                          <p:stCondLst>
                                            <p:cond delay="0"/>
                                          </p:stCondLst>
                                        </p:cTn>
                                        <p:tgtEl>
                                          <p:spTgt spid="16"/>
                                        </p:tgtEl>
                                        <p:attrNameLst>
                                          <p:attrName>style.visibility</p:attrName>
                                        </p:attrNameLst>
                                      </p:cBhvr>
                                      <p:to>
                                        <p:strVal val="visible"/>
                                      </p:to>
                                    </p:set>
                                    <p:animEffect transition="in" filter="wipe(down)">
                                      <p:cBhvr>
                                        <p:cTn id="34" dur="500"/>
                                        <p:tgtEl>
                                          <p:spTgt spid="16"/>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4" fill="hold" grpId="0" nodeType="clickEffect">
                                  <p:stCondLst>
                                    <p:cond delay="0"/>
                                  </p:stCondLst>
                                  <p:childTnLst>
                                    <p:set>
                                      <p:cBhvr>
                                        <p:cTn id="38" dur="1" fill="hold">
                                          <p:stCondLst>
                                            <p:cond delay="0"/>
                                          </p:stCondLst>
                                        </p:cTn>
                                        <p:tgtEl>
                                          <p:spTgt spid="17"/>
                                        </p:tgtEl>
                                        <p:attrNameLst>
                                          <p:attrName>style.visibility</p:attrName>
                                        </p:attrNameLst>
                                      </p:cBhvr>
                                      <p:to>
                                        <p:strVal val="visible"/>
                                      </p:to>
                                    </p:set>
                                    <p:animEffect transition="in" filter="wipe(down)">
                                      <p:cBhvr>
                                        <p:cTn id="39"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6" grpId="0" animBg="1"/>
      <p:bldP spid="9" grpId="0" animBg="1"/>
      <p:bldP spid="10" grpId="0" animBg="1"/>
      <p:bldP spid="11" grpId="0" animBg="1"/>
      <p:bldP spid="16" grpId="0" animBg="1"/>
      <p:bldP spid="17"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图片 15">
            <a:extLst>
              <a:ext uri="{FF2B5EF4-FFF2-40B4-BE49-F238E27FC236}">
                <a16:creationId xmlns:a16="http://schemas.microsoft.com/office/drawing/2014/main" id="{37E0AC30-AEE3-408E-A76A-D6740BE711EF}"/>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r="57915" b="85700"/>
          <a:stretch/>
        </p:blipFill>
        <p:spPr>
          <a:xfrm>
            <a:off x="0" y="0"/>
            <a:ext cx="4081670" cy="980661"/>
          </a:xfrm>
          <a:prstGeom prst="rect">
            <a:avLst/>
          </a:prstGeom>
        </p:spPr>
      </p:pic>
      <p:pic>
        <p:nvPicPr>
          <p:cNvPr id="17" name="图片 16">
            <a:extLst>
              <a:ext uri="{FF2B5EF4-FFF2-40B4-BE49-F238E27FC236}">
                <a16:creationId xmlns:a16="http://schemas.microsoft.com/office/drawing/2014/main" id="{38CA6394-FAC6-4CFB-9209-A30FAC903D8D}"/>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42564" r="-636" b="85700"/>
          <a:stretch/>
        </p:blipFill>
        <p:spPr>
          <a:xfrm>
            <a:off x="6122792" y="-1"/>
            <a:ext cx="5632172" cy="980661"/>
          </a:xfrm>
          <a:prstGeom prst="rect">
            <a:avLst/>
          </a:prstGeom>
        </p:spPr>
      </p:pic>
      <p:pic>
        <p:nvPicPr>
          <p:cNvPr id="21" name="图片 20">
            <a:extLst>
              <a:ext uri="{FF2B5EF4-FFF2-40B4-BE49-F238E27FC236}">
                <a16:creationId xmlns:a16="http://schemas.microsoft.com/office/drawing/2014/main" id="{835C98A5-BA12-4ED0-B08B-1573DC58287D}"/>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r="57915" b="85700"/>
          <a:stretch/>
        </p:blipFill>
        <p:spPr>
          <a:xfrm>
            <a:off x="24210" y="0"/>
            <a:ext cx="4081670" cy="980661"/>
          </a:xfrm>
          <a:prstGeom prst="rect">
            <a:avLst/>
          </a:prstGeom>
        </p:spPr>
      </p:pic>
      <p:pic>
        <p:nvPicPr>
          <p:cNvPr id="22" name="图片 21">
            <a:extLst>
              <a:ext uri="{FF2B5EF4-FFF2-40B4-BE49-F238E27FC236}">
                <a16:creationId xmlns:a16="http://schemas.microsoft.com/office/drawing/2014/main" id="{67998B7F-35EB-436E-A190-D7B0FFCF0EC4}"/>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42564" r="-636" b="85700"/>
          <a:stretch/>
        </p:blipFill>
        <p:spPr>
          <a:xfrm>
            <a:off x="6147002" y="-1"/>
            <a:ext cx="5632172" cy="980661"/>
          </a:xfrm>
          <a:prstGeom prst="rect">
            <a:avLst/>
          </a:prstGeom>
        </p:spPr>
      </p:pic>
      <p:sp>
        <p:nvSpPr>
          <p:cNvPr id="2" name="Rounded Rectangle 1"/>
          <p:cNvSpPr/>
          <p:nvPr/>
        </p:nvSpPr>
        <p:spPr>
          <a:xfrm>
            <a:off x="306513" y="376524"/>
            <a:ext cx="11632557" cy="6048377"/>
          </a:xfrm>
          <a:prstGeom prst="roundRect">
            <a:avLst>
              <a:gd name="adj" fmla="val 9499"/>
            </a:avLst>
          </a:prstGeom>
          <a:solidFill>
            <a:schemeClr val="bg1"/>
          </a:solidFill>
          <a:ln w="28575">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vi-VN" sz="23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endParaRPr>
          </a:p>
        </p:txBody>
      </p:sp>
      <p:grpSp>
        <p:nvGrpSpPr>
          <p:cNvPr id="23" name="组合 44">
            <a:extLst>
              <a:ext uri="{FF2B5EF4-FFF2-40B4-BE49-F238E27FC236}">
                <a16:creationId xmlns:a16="http://schemas.microsoft.com/office/drawing/2014/main" id="{85C56351-589F-3B5A-C21E-E426EBA15B27}"/>
              </a:ext>
            </a:extLst>
          </p:cNvPr>
          <p:cNvGrpSpPr/>
          <p:nvPr/>
        </p:nvGrpSpPr>
        <p:grpSpPr>
          <a:xfrm>
            <a:off x="1760204" y="1849440"/>
            <a:ext cx="2904264" cy="1177090"/>
            <a:chOff x="2360277" y="2671670"/>
            <a:chExt cx="1378812" cy="892629"/>
          </a:xfrm>
        </p:grpSpPr>
        <p:grpSp>
          <p:nvGrpSpPr>
            <p:cNvPr id="24" name="组合 30">
              <a:extLst>
                <a:ext uri="{FF2B5EF4-FFF2-40B4-BE49-F238E27FC236}">
                  <a16:creationId xmlns:a16="http://schemas.microsoft.com/office/drawing/2014/main" id="{AC793EE5-7FAD-D500-A931-1920EBC60A56}"/>
                </a:ext>
              </a:extLst>
            </p:cNvPr>
            <p:cNvGrpSpPr/>
            <p:nvPr/>
          </p:nvGrpSpPr>
          <p:grpSpPr>
            <a:xfrm>
              <a:off x="2360277" y="2671670"/>
              <a:ext cx="1378812" cy="892629"/>
              <a:chOff x="1336246" y="3302000"/>
              <a:chExt cx="1076947" cy="990600"/>
            </a:xfrm>
            <a:effectLst>
              <a:outerShdw blurRad="254000" sx="102000" sy="102000" algn="ctr" rotWithShape="0">
                <a:prstClr val="black">
                  <a:alpha val="25000"/>
                </a:prstClr>
              </a:outerShdw>
            </a:effectLst>
          </p:grpSpPr>
          <p:sp>
            <p:nvSpPr>
              <p:cNvPr id="26" name="圆角矩形 27">
                <a:extLst>
                  <a:ext uri="{FF2B5EF4-FFF2-40B4-BE49-F238E27FC236}">
                    <a16:creationId xmlns:a16="http://schemas.microsoft.com/office/drawing/2014/main" id="{305A463D-AEF9-6C58-5431-6E9B1E2356F6}"/>
                  </a:ext>
                </a:extLst>
              </p:cNvPr>
              <p:cNvSpPr/>
              <p:nvPr/>
            </p:nvSpPr>
            <p:spPr>
              <a:xfrm>
                <a:off x="1336246" y="3302000"/>
                <a:ext cx="1076947" cy="990600"/>
              </a:xfrm>
              <a:prstGeom prst="roundRect">
                <a:avLst>
                  <a:gd name="adj" fmla="val 5000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4800" b="1" i="0" u="none" strike="noStrike" kern="1200" cap="none" spc="0" normalizeH="0" baseline="0" noProof="0" dirty="0">
                  <a:ln>
                    <a:noFill/>
                  </a:ln>
                  <a:solidFill>
                    <a:srgbClr val="00B050"/>
                  </a:solidFill>
                  <a:effectLst/>
                  <a:uLnTx/>
                  <a:uFillTx/>
                  <a:latin typeface="Cambria" panose="02040503050406030204" pitchFamily="18" charset="0"/>
                  <a:ea typeface="思源黑体 CN"/>
                  <a:cs typeface="+mn-cs"/>
                </a:endParaRPr>
              </a:p>
            </p:txBody>
          </p:sp>
          <p:sp>
            <p:nvSpPr>
              <p:cNvPr id="27" name="圆角矩形 28">
                <a:extLst>
                  <a:ext uri="{FF2B5EF4-FFF2-40B4-BE49-F238E27FC236}">
                    <a16:creationId xmlns:a16="http://schemas.microsoft.com/office/drawing/2014/main" id="{C7F9C397-E9BF-FAAA-364F-AE2A86E20D34}"/>
                  </a:ext>
                </a:extLst>
              </p:cNvPr>
              <p:cNvSpPr/>
              <p:nvPr/>
            </p:nvSpPr>
            <p:spPr>
              <a:xfrm>
                <a:off x="1386922" y="3378199"/>
                <a:ext cx="988094" cy="858521"/>
              </a:xfrm>
              <a:prstGeom prst="roundRect">
                <a:avLst>
                  <a:gd name="adj" fmla="val 50000"/>
                </a:avLst>
              </a:prstGeom>
              <a:solidFill>
                <a:schemeClr val="bg1"/>
              </a:solidFill>
              <a:ln w="19050">
                <a:solidFill>
                  <a:srgbClr val="00B05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4800" b="1" i="0" u="none" strike="noStrike" kern="1200" cap="none" spc="0" normalizeH="0" baseline="0" noProof="0" dirty="0">
                  <a:ln>
                    <a:noFill/>
                  </a:ln>
                  <a:solidFill>
                    <a:srgbClr val="00B050"/>
                  </a:solidFill>
                  <a:effectLst/>
                  <a:uLnTx/>
                  <a:uFillTx/>
                  <a:latin typeface="Cambria" panose="02040503050406030204" pitchFamily="18" charset="0"/>
                  <a:ea typeface="思源黑体 CN"/>
                  <a:cs typeface="+mn-cs"/>
                </a:endParaRPr>
              </a:p>
            </p:txBody>
          </p:sp>
        </p:grpSp>
        <p:sp>
          <p:nvSpPr>
            <p:cNvPr id="25" name="文本框 40">
              <a:extLst>
                <a:ext uri="{FF2B5EF4-FFF2-40B4-BE49-F238E27FC236}">
                  <a16:creationId xmlns:a16="http://schemas.microsoft.com/office/drawing/2014/main" id="{08C0AB92-8CFF-0402-0DEF-FDC8C6055AEC}"/>
                </a:ext>
              </a:extLst>
            </p:cNvPr>
            <p:cNvSpPr txBox="1"/>
            <p:nvPr/>
          </p:nvSpPr>
          <p:spPr>
            <a:xfrm>
              <a:off x="2699059" y="2751440"/>
              <a:ext cx="705956" cy="630174"/>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4800" b="1" i="1" dirty="0" err="1">
                  <a:solidFill>
                    <a:srgbClr val="00B050"/>
                  </a:solidFill>
                  <a:latin typeface="Cambria" panose="02040503050406030204" pitchFamily="18" charset="0"/>
                  <a:ea typeface="Cambria" panose="02040503050406030204" pitchFamily="18" charset="0"/>
                </a:rPr>
                <a:t>xoè</a:t>
              </a:r>
              <a:r>
                <a:rPr lang="en-US" sz="4800" b="1" i="1" dirty="0">
                  <a:solidFill>
                    <a:srgbClr val="00B050"/>
                  </a:solidFill>
                  <a:latin typeface="Cambria" panose="02040503050406030204" pitchFamily="18" charset="0"/>
                  <a:ea typeface="Cambria" panose="02040503050406030204" pitchFamily="18" charset="0"/>
                </a:rPr>
                <a:t> </a:t>
              </a:r>
              <a:r>
                <a:rPr lang="en-US" sz="4800" b="1" i="1" dirty="0" err="1">
                  <a:solidFill>
                    <a:srgbClr val="00B050"/>
                  </a:solidFill>
                  <a:latin typeface="Cambria" panose="02040503050406030204" pitchFamily="18" charset="0"/>
                  <a:ea typeface="Cambria" panose="02040503050406030204" pitchFamily="18" charset="0"/>
                </a:rPr>
                <a:t>tay</a:t>
              </a:r>
              <a:endParaRPr kumimoji="0" lang="en-US" sz="4800" b="1" i="1" u="none" strike="noStrike" kern="1200" cap="none" spc="0" normalizeH="0" baseline="0" noProof="0" dirty="0">
                <a:ln>
                  <a:noFill/>
                </a:ln>
                <a:solidFill>
                  <a:srgbClr val="00B050"/>
                </a:solidFill>
                <a:effectLst/>
                <a:uLnTx/>
                <a:uFillTx/>
                <a:latin typeface="Cambria" panose="02040503050406030204" pitchFamily="18" charset="0"/>
                <a:ea typeface="Cambria" panose="02040503050406030204" pitchFamily="18" charset="0"/>
                <a:cs typeface="+mn-cs"/>
              </a:endParaRPr>
            </a:p>
          </p:txBody>
        </p:sp>
      </p:grpSp>
      <p:grpSp>
        <p:nvGrpSpPr>
          <p:cNvPr id="28" name="组合 44">
            <a:extLst>
              <a:ext uri="{FF2B5EF4-FFF2-40B4-BE49-F238E27FC236}">
                <a16:creationId xmlns:a16="http://schemas.microsoft.com/office/drawing/2014/main" id="{4EA7395E-188A-4772-C2F5-BD7C67FD0350}"/>
              </a:ext>
            </a:extLst>
          </p:cNvPr>
          <p:cNvGrpSpPr/>
          <p:nvPr/>
        </p:nvGrpSpPr>
        <p:grpSpPr>
          <a:xfrm>
            <a:off x="6655296" y="1833251"/>
            <a:ext cx="3853532" cy="1155142"/>
            <a:chOff x="2360278" y="2671670"/>
            <a:chExt cx="1258031" cy="892629"/>
          </a:xfrm>
        </p:grpSpPr>
        <p:grpSp>
          <p:nvGrpSpPr>
            <p:cNvPr id="29" name="组合 30">
              <a:extLst>
                <a:ext uri="{FF2B5EF4-FFF2-40B4-BE49-F238E27FC236}">
                  <a16:creationId xmlns:a16="http://schemas.microsoft.com/office/drawing/2014/main" id="{CC89CF56-A5DE-D17E-DC39-44D7F94AA336}"/>
                </a:ext>
              </a:extLst>
            </p:cNvPr>
            <p:cNvGrpSpPr/>
            <p:nvPr/>
          </p:nvGrpSpPr>
          <p:grpSpPr>
            <a:xfrm>
              <a:off x="2360278" y="2671670"/>
              <a:ext cx="1258031" cy="892629"/>
              <a:chOff x="1336246" y="3302000"/>
              <a:chExt cx="982608" cy="990600"/>
            </a:xfrm>
            <a:effectLst>
              <a:outerShdw blurRad="254000" sx="102000" sy="102000" algn="ctr" rotWithShape="0">
                <a:prstClr val="black">
                  <a:alpha val="25000"/>
                </a:prstClr>
              </a:outerShdw>
            </a:effectLst>
          </p:grpSpPr>
          <p:sp>
            <p:nvSpPr>
              <p:cNvPr id="31" name="圆角矩形 27">
                <a:extLst>
                  <a:ext uri="{FF2B5EF4-FFF2-40B4-BE49-F238E27FC236}">
                    <a16:creationId xmlns:a16="http://schemas.microsoft.com/office/drawing/2014/main" id="{B3043BB5-AD57-B2D5-6D2D-69341894C604}"/>
                  </a:ext>
                </a:extLst>
              </p:cNvPr>
              <p:cNvSpPr/>
              <p:nvPr/>
            </p:nvSpPr>
            <p:spPr>
              <a:xfrm>
                <a:off x="1336246" y="3302000"/>
                <a:ext cx="982608" cy="990600"/>
              </a:xfrm>
              <a:prstGeom prst="roundRect">
                <a:avLst>
                  <a:gd name="adj" fmla="val 5000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4400" b="1" i="0" u="none" strike="noStrike" kern="1200" cap="none" spc="0" normalizeH="0" baseline="0" noProof="0" dirty="0">
                  <a:ln>
                    <a:noFill/>
                  </a:ln>
                  <a:solidFill>
                    <a:srgbClr val="0070C0"/>
                  </a:solidFill>
                  <a:effectLst/>
                  <a:uLnTx/>
                  <a:uFillTx/>
                  <a:latin typeface="Cambria" panose="02040503050406030204" pitchFamily="18" charset="0"/>
                  <a:ea typeface="思源黑体 CN"/>
                  <a:cs typeface="+mn-cs"/>
                </a:endParaRPr>
              </a:p>
            </p:txBody>
          </p:sp>
          <p:sp>
            <p:nvSpPr>
              <p:cNvPr id="32" name="圆角矩形 28">
                <a:extLst>
                  <a:ext uri="{FF2B5EF4-FFF2-40B4-BE49-F238E27FC236}">
                    <a16:creationId xmlns:a16="http://schemas.microsoft.com/office/drawing/2014/main" id="{A0266E30-1C73-3D46-3B16-8183BEB9E67A}"/>
                  </a:ext>
                </a:extLst>
              </p:cNvPr>
              <p:cNvSpPr/>
              <p:nvPr/>
            </p:nvSpPr>
            <p:spPr>
              <a:xfrm>
                <a:off x="1386922" y="3378199"/>
                <a:ext cx="888921" cy="858521"/>
              </a:xfrm>
              <a:prstGeom prst="roundRect">
                <a:avLst>
                  <a:gd name="adj" fmla="val 50000"/>
                </a:avLst>
              </a:prstGeom>
              <a:solidFill>
                <a:schemeClr val="bg1"/>
              </a:solidFill>
              <a:ln w="19050">
                <a:solidFill>
                  <a:srgbClr val="0070C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4400" b="1" i="0" u="none" strike="noStrike" kern="1200" cap="none" spc="0" normalizeH="0" baseline="0" noProof="0" dirty="0">
                  <a:ln>
                    <a:noFill/>
                  </a:ln>
                  <a:solidFill>
                    <a:srgbClr val="0070C0"/>
                  </a:solidFill>
                  <a:effectLst/>
                  <a:uLnTx/>
                  <a:uFillTx/>
                  <a:latin typeface="Cambria" panose="02040503050406030204" pitchFamily="18" charset="0"/>
                  <a:ea typeface="思源黑体 CN"/>
                  <a:cs typeface="+mn-cs"/>
                </a:endParaRPr>
              </a:p>
            </p:txBody>
          </p:sp>
        </p:grpSp>
        <p:sp>
          <p:nvSpPr>
            <p:cNvPr id="30" name="文本框 40">
              <a:extLst>
                <a:ext uri="{FF2B5EF4-FFF2-40B4-BE49-F238E27FC236}">
                  <a16:creationId xmlns:a16="http://schemas.microsoft.com/office/drawing/2014/main" id="{D2A0FFC3-DD0C-D576-6C42-AAB6BBD22D5C}"/>
                </a:ext>
              </a:extLst>
            </p:cNvPr>
            <p:cNvSpPr txBox="1"/>
            <p:nvPr/>
          </p:nvSpPr>
          <p:spPr>
            <a:xfrm>
              <a:off x="2524227" y="2761549"/>
              <a:ext cx="915055" cy="642148"/>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4800" b="1" i="1" u="none" strike="noStrike" kern="1200" cap="none" spc="0" normalizeH="0" baseline="0" noProof="0" dirty="0" err="1">
                  <a:ln>
                    <a:noFill/>
                  </a:ln>
                  <a:solidFill>
                    <a:srgbClr val="0070C0"/>
                  </a:solidFill>
                  <a:effectLst/>
                  <a:uLnTx/>
                  <a:uFillTx/>
                  <a:latin typeface="Cambria" panose="02040503050406030204" pitchFamily="18" charset="0"/>
                  <a:ea typeface="Cambria" panose="02040503050406030204" pitchFamily="18" charset="0"/>
                  <a:cs typeface="+mn-cs"/>
                  <a:sym typeface="思源黑体 CN" panose="020B0500000000000000" pitchFamily="34" charset="-122"/>
                </a:rPr>
                <a:t>trong</a:t>
              </a:r>
              <a:r>
                <a:rPr kumimoji="0" lang="en-US" altLang="zh-CN" sz="4800" b="1" i="1" u="none" strike="noStrike" kern="1200" cap="none" spc="0" normalizeH="0" baseline="0" noProof="0" dirty="0">
                  <a:ln>
                    <a:noFill/>
                  </a:ln>
                  <a:solidFill>
                    <a:srgbClr val="0070C0"/>
                  </a:solidFill>
                  <a:effectLst/>
                  <a:uLnTx/>
                  <a:uFillTx/>
                  <a:latin typeface="Cambria" panose="02040503050406030204" pitchFamily="18" charset="0"/>
                  <a:ea typeface="Cambria" panose="02040503050406030204" pitchFamily="18" charset="0"/>
                  <a:cs typeface="+mn-cs"/>
                  <a:sym typeface="思源黑体 CN" panose="020B0500000000000000" pitchFamily="34" charset="-122"/>
                </a:rPr>
                <a:t> </a:t>
              </a:r>
              <a:r>
                <a:rPr kumimoji="0" lang="en-US" altLang="zh-CN" sz="4800" b="1" i="1" u="none" strike="noStrike" kern="1200" cap="none" spc="0" normalizeH="0" baseline="0" noProof="0" dirty="0" err="1">
                  <a:ln>
                    <a:noFill/>
                  </a:ln>
                  <a:solidFill>
                    <a:srgbClr val="0070C0"/>
                  </a:solidFill>
                  <a:effectLst/>
                  <a:uLnTx/>
                  <a:uFillTx/>
                  <a:latin typeface="Cambria" panose="02040503050406030204" pitchFamily="18" charset="0"/>
                  <a:ea typeface="Cambria" panose="02040503050406030204" pitchFamily="18" charset="0"/>
                  <a:cs typeface="+mn-cs"/>
                  <a:sym typeface="思源黑体 CN" panose="020B0500000000000000" pitchFamily="34" charset="-122"/>
                </a:rPr>
                <a:t>veo</a:t>
              </a:r>
              <a:endParaRPr kumimoji="0" lang="en-US" altLang="zh-CN" sz="4800" b="1" i="1" u="none" strike="noStrike" kern="1200" cap="none" spc="0" normalizeH="0" baseline="0" noProof="0" dirty="0">
                <a:ln>
                  <a:noFill/>
                </a:ln>
                <a:solidFill>
                  <a:srgbClr val="0070C0"/>
                </a:solidFill>
                <a:effectLst/>
                <a:uLnTx/>
                <a:uFillTx/>
                <a:latin typeface="Cambria" panose="02040503050406030204" pitchFamily="18" charset="0"/>
                <a:ea typeface="Cambria" panose="02040503050406030204" pitchFamily="18" charset="0"/>
                <a:cs typeface="+mn-cs"/>
                <a:sym typeface="思源黑体 CN" panose="020B0500000000000000" pitchFamily="34" charset="-122"/>
              </a:endParaRPr>
            </a:p>
          </p:txBody>
        </p:sp>
      </p:grpSp>
      <p:grpSp>
        <p:nvGrpSpPr>
          <p:cNvPr id="36" name="组合 44">
            <a:extLst>
              <a:ext uri="{FF2B5EF4-FFF2-40B4-BE49-F238E27FC236}">
                <a16:creationId xmlns:a16="http://schemas.microsoft.com/office/drawing/2014/main" id="{4EA7395E-188A-4772-C2F5-BD7C67FD0350}"/>
              </a:ext>
            </a:extLst>
          </p:cNvPr>
          <p:cNvGrpSpPr/>
          <p:nvPr/>
        </p:nvGrpSpPr>
        <p:grpSpPr>
          <a:xfrm>
            <a:off x="4169376" y="3730099"/>
            <a:ext cx="4053847" cy="1244144"/>
            <a:chOff x="2360278" y="2671670"/>
            <a:chExt cx="1258031" cy="892629"/>
          </a:xfrm>
        </p:grpSpPr>
        <p:grpSp>
          <p:nvGrpSpPr>
            <p:cNvPr id="39" name="组合 30">
              <a:extLst>
                <a:ext uri="{FF2B5EF4-FFF2-40B4-BE49-F238E27FC236}">
                  <a16:creationId xmlns:a16="http://schemas.microsoft.com/office/drawing/2014/main" id="{CC89CF56-A5DE-D17E-DC39-44D7F94AA336}"/>
                </a:ext>
              </a:extLst>
            </p:cNvPr>
            <p:cNvGrpSpPr/>
            <p:nvPr/>
          </p:nvGrpSpPr>
          <p:grpSpPr>
            <a:xfrm>
              <a:off x="2360278" y="2671670"/>
              <a:ext cx="1258031" cy="892629"/>
              <a:chOff x="1336246" y="3302000"/>
              <a:chExt cx="982608" cy="990600"/>
            </a:xfrm>
            <a:effectLst>
              <a:outerShdw blurRad="254000" sx="102000" sy="102000" algn="ctr" rotWithShape="0">
                <a:prstClr val="black">
                  <a:alpha val="25000"/>
                </a:prstClr>
              </a:outerShdw>
            </a:effectLst>
          </p:grpSpPr>
          <p:sp>
            <p:nvSpPr>
              <p:cNvPr id="44" name="圆角矩形 27">
                <a:extLst>
                  <a:ext uri="{FF2B5EF4-FFF2-40B4-BE49-F238E27FC236}">
                    <a16:creationId xmlns:a16="http://schemas.microsoft.com/office/drawing/2014/main" id="{B3043BB5-AD57-B2D5-6D2D-69341894C604}"/>
                  </a:ext>
                </a:extLst>
              </p:cNvPr>
              <p:cNvSpPr/>
              <p:nvPr/>
            </p:nvSpPr>
            <p:spPr>
              <a:xfrm>
                <a:off x="1336246" y="3302000"/>
                <a:ext cx="982608" cy="990600"/>
              </a:xfrm>
              <a:prstGeom prst="roundRect">
                <a:avLst>
                  <a:gd name="adj" fmla="val 5000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4400" b="1" i="0" u="none" strike="noStrike" kern="1200" cap="none" spc="0" normalizeH="0" baseline="0" noProof="0" dirty="0">
                  <a:ln>
                    <a:noFill/>
                  </a:ln>
                  <a:solidFill>
                    <a:srgbClr val="ED7D31">
                      <a:lumMod val="75000"/>
                    </a:srgbClr>
                  </a:solidFill>
                  <a:effectLst/>
                  <a:uLnTx/>
                  <a:uFillTx/>
                  <a:latin typeface="Cambria" panose="02040503050406030204" pitchFamily="18" charset="0"/>
                  <a:ea typeface="思源黑体 CN"/>
                  <a:cs typeface="+mn-cs"/>
                </a:endParaRPr>
              </a:p>
            </p:txBody>
          </p:sp>
          <p:sp>
            <p:nvSpPr>
              <p:cNvPr id="45" name="圆角矩形 28">
                <a:extLst>
                  <a:ext uri="{FF2B5EF4-FFF2-40B4-BE49-F238E27FC236}">
                    <a16:creationId xmlns:a16="http://schemas.microsoft.com/office/drawing/2014/main" id="{A0266E30-1C73-3D46-3B16-8183BEB9E67A}"/>
                  </a:ext>
                </a:extLst>
              </p:cNvPr>
              <p:cNvSpPr/>
              <p:nvPr/>
            </p:nvSpPr>
            <p:spPr>
              <a:xfrm>
                <a:off x="1386922" y="3378199"/>
                <a:ext cx="888921" cy="858521"/>
              </a:xfrm>
              <a:prstGeom prst="roundRect">
                <a:avLst>
                  <a:gd name="adj" fmla="val 50000"/>
                </a:avLst>
              </a:prstGeom>
              <a:solidFill>
                <a:schemeClr val="bg1"/>
              </a:solidFill>
              <a:ln w="19050">
                <a:solidFill>
                  <a:srgbClr val="F26D1F"/>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4400" b="1" i="0" u="none" strike="noStrike" kern="1200" cap="none" spc="0" normalizeH="0" baseline="0" noProof="0" dirty="0">
                  <a:ln>
                    <a:noFill/>
                  </a:ln>
                  <a:solidFill>
                    <a:srgbClr val="ED7D31">
                      <a:lumMod val="75000"/>
                    </a:srgbClr>
                  </a:solidFill>
                  <a:effectLst/>
                  <a:uLnTx/>
                  <a:uFillTx/>
                  <a:latin typeface="Cambria" panose="02040503050406030204" pitchFamily="18" charset="0"/>
                  <a:ea typeface="思源黑体 CN"/>
                  <a:cs typeface="+mn-cs"/>
                </a:endParaRPr>
              </a:p>
            </p:txBody>
          </p:sp>
        </p:grpSp>
        <p:sp>
          <p:nvSpPr>
            <p:cNvPr id="40" name="文本框 40">
              <a:extLst>
                <a:ext uri="{FF2B5EF4-FFF2-40B4-BE49-F238E27FC236}">
                  <a16:creationId xmlns:a16="http://schemas.microsoft.com/office/drawing/2014/main" id="{D2A0FFC3-DD0C-D576-6C42-AAB6BBD22D5C}"/>
                </a:ext>
              </a:extLst>
            </p:cNvPr>
            <p:cNvSpPr txBox="1"/>
            <p:nvPr/>
          </p:nvSpPr>
          <p:spPr>
            <a:xfrm>
              <a:off x="2579834" y="2790537"/>
              <a:ext cx="818919" cy="596211"/>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4800" b="1" i="1" u="none" strike="noStrike" kern="1200" cap="none" spc="0" normalizeH="0" baseline="0" noProof="0" dirty="0" err="1">
                  <a:ln>
                    <a:noFill/>
                  </a:ln>
                  <a:solidFill>
                    <a:srgbClr val="ED7D31">
                      <a:lumMod val="75000"/>
                    </a:srgbClr>
                  </a:solidFill>
                  <a:effectLst/>
                  <a:uLnTx/>
                  <a:uFillTx/>
                  <a:latin typeface="Cambria" panose="02040503050406030204" pitchFamily="18" charset="0"/>
                  <a:ea typeface="Cambria" panose="02040503050406030204" pitchFamily="18" charset="0"/>
                  <a:cs typeface="+mn-cs"/>
                  <a:sym typeface="思源黑体 CN" panose="020B0500000000000000" pitchFamily="34" charset="-122"/>
                </a:rPr>
                <a:t>gọi</a:t>
              </a:r>
              <a:r>
                <a:rPr kumimoji="0" lang="en-US" altLang="zh-CN" sz="4800" b="1" i="1" u="none" strike="noStrike" kern="1200" cap="none" spc="0" normalizeH="0" baseline="0" noProof="0" dirty="0">
                  <a:ln>
                    <a:noFill/>
                  </a:ln>
                  <a:solidFill>
                    <a:srgbClr val="ED7D31">
                      <a:lumMod val="75000"/>
                    </a:srgbClr>
                  </a:solidFill>
                  <a:effectLst/>
                  <a:uLnTx/>
                  <a:uFillTx/>
                  <a:latin typeface="Cambria" panose="02040503050406030204" pitchFamily="18" charset="0"/>
                  <a:ea typeface="Cambria" panose="02040503050406030204" pitchFamily="18" charset="0"/>
                  <a:cs typeface="+mn-cs"/>
                  <a:sym typeface="思源黑体 CN" panose="020B0500000000000000" pitchFamily="34" charset="-122"/>
                </a:rPr>
                <a:t> </a:t>
              </a:r>
              <a:r>
                <a:rPr kumimoji="0" lang="en-US" altLang="zh-CN" sz="4800" b="1" i="1" u="none" strike="noStrike" kern="1200" cap="none" spc="0" normalizeH="0" baseline="0" noProof="0" dirty="0" err="1">
                  <a:ln>
                    <a:noFill/>
                  </a:ln>
                  <a:solidFill>
                    <a:srgbClr val="ED7D31">
                      <a:lumMod val="75000"/>
                    </a:srgbClr>
                  </a:solidFill>
                  <a:effectLst/>
                  <a:uLnTx/>
                  <a:uFillTx/>
                  <a:latin typeface="Cambria" panose="02040503050406030204" pitchFamily="18" charset="0"/>
                  <a:ea typeface="Cambria" panose="02040503050406030204" pitchFamily="18" charset="0"/>
                  <a:cs typeface="+mn-cs"/>
                  <a:sym typeface="思源黑体 CN" panose="020B0500000000000000" pitchFamily="34" charset="-122"/>
                </a:rPr>
                <a:t>mầm</a:t>
              </a:r>
              <a:endParaRPr kumimoji="0" lang="en-US" altLang="zh-CN" sz="4800" b="1" i="1" u="none" strike="noStrike" kern="1200" cap="none" spc="0" normalizeH="0" baseline="0" noProof="0" dirty="0">
                <a:ln>
                  <a:noFill/>
                </a:ln>
                <a:solidFill>
                  <a:srgbClr val="ED7D31">
                    <a:lumMod val="75000"/>
                  </a:srgbClr>
                </a:solidFill>
                <a:effectLst/>
                <a:uLnTx/>
                <a:uFillTx/>
                <a:latin typeface="Cambria" panose="02040503050406030204" pitchFamily="18" charset="0"/>
                <a:ea typeface="Cambria" panose="02040503050406030204" pitchFamily="18" charset="0"/>
                <a:cs typeface="+mn-cs"/>
                <a:sym typeface="思源黑体 CN" panose="020B0500000000000000" pitchFamily="34" charset="-122"/>
              </a:endParaRPr>
            </a:p>
          </p:txBody>
        </p:sp>
      </p:grpSp>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665313" y="3873937"/>
            <a:ext cx="3719416" cy="3124309"/>
          </a:xfrm>
          <a:prstGeom prst="rect">
            <a:avLst/>
          </a:prstGeom>
        </p:spPr>
      </p:pic>
      <p:pic>
        <p:nvPicPr>
          <p:cNvPr id="4" name="Picture 3">
            <a:extLst>
              <a:ext uri="{FF2B5EF4-FFF2-40B4-BE49-F238E27FC236}">
                <a16:creationId xmlns:a16="http://schemas.microsoft.com/office/drawing/2014/main" id="{55F9077A-447E-B43C-0A36-DE86F3E2C5C2}"/>
              </a:ext>
            </a:extLst>
          </p:cNvPr>
          <p:cNvPicPr>
            <a:picLocks noChangeAspect="1"/>
          </p:cNvPicPr>
          <p:nvPr/>
        </p:nvPicPr>
        <p:blipFill>
          <a:blip r:embed="rId5"/>
          <a:stretch>
            <a:fillRect/>
          </a:stretch>
        </p:blipFill>
        <p:spPr>
          <a:xfrm>
            <a:off x="1685841" y="434613"/>
            <a:ext cx="8943607" cy="1201016"/>
          </a:xfrm>
          <a:prstGeom prst="rect">
            <a:avLst/>
          </a:prstGeom>
        </p:spPr>
      </p:pic>
    </p:spTree>
    <p:extLst>
      <p:ext uri="{BB962C8B-B14F-4D97-AF65-F5344CB8AC3E}">
        <p14:creationId xmlns:p14="http://schemas.microsoft.com/office/powerpoint/2010/main" val="246878819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8" fill="hold" nodeType="clickEffect">
                                  <p:stCondLst>
                                    <p:cond delay="0"/>
                                  </p:stCondLst>
                                  <p:childTnLst>
                                    <p:set>
                                      <p:cBhvr>
                                        <p:cTn id="13" dur="1" fill="hold">
                                          <p:stCondLst>
                                            <p:cond delay="0"/>
                                          </p:stCondLst>
                                        </p:cTn>
                                        <p:tgtEl>
                                          <p:spTgt spid="23"/>
                                        </p:tgtEl>
                                        <p:attrNameLst>
                                          <p:attrName>style.visibility</p:attrName>
                                        </p:attrNameLst>
                                      </p:cBhvr>
                                      <p:to>
                                        <p:strVal val="visible"/>
                                      </p:to>
                                    </p:set>
                                    <p:animEffect transition="in" filter="wipe(left)">
                                      <p:cBhvr>
                                        <p:cTn id="14" dur="500"/>
                                        <p:tgtEl>
                                          <p:spTgt spid="23"/>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2" fill="hold" nodeType="clickEffect">
                                  <p:stCondLst>
                                    <p:cond delay="0"/>
                                  </p:stCondLst>
                                  <p:childTnLst>
                                    <p:set>
                                      <p:cBhvr>
                                        <p:cTn id="18" dur="1" fill="hold">
                                          <p:stCondLst>
                                            <p:cond delay="0"/>
                                          </p:stCondLst>
                                        </p:cTn>
                                        <p:tgtEl>
                                          <p:spTgt spid="28"/>
                                        </p:tgtEl>
                                        <p:attrNameLst>
                                          <p:attrName>style.visibility</p:attrName>
                                        </p:attrNameLst>
                                      </p:cBhvr>
                                      <p:to>
                                        <p:strVal val="visible"/>
                                      </p:to>
                                    </p:set>
                                    <p:animEffect transition="in" filter="wipe(right)">
                                      <p:cBhvr>
                                        <p:cTn id="19" dur="500"/>
                                        <p:tgtEl>
                                          <p:spTgt spid="28"/>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2" fill="hold" nodeType="clickEffect">
                                  <p:stCondLst>
                                    <p:cond delay="0"/>
                                  </p:stCondLst>
                                  <p:childTnLst>
                                    <p:set>
                                      <p:cBhvr>
                                        <p:cTn id="23" dur="1" fill="hold">
                                          <p:stCondLst>
                                            <p:cond delay="0"/>
                                          </p:stCondLst>
                                        </p:cTn>
                                        <p:tgtEl>
                                          <p:spTgt spid="36"/>
                                        </p:tgtEl>
                                        <p:attrNameLst>
                                          <p:attrName>style.visibility</p:attrName>
                                        </p:attrNameLst>
                                      </p:cBhvr>
                                      <p:to>
                                        <p:strVal val="visible"/>
                                      </p:to>
                                    </p:set>
                                    <p:animEffect transition="in" filter="wipe(right)">
                                      <p:cBhvr>
                                        <p:cTn id="24"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圆角 2">
            <a:extLst>
              <a:ext uri="{FF2B5EF4-FFF2-40B4-BE49-F238E27FC236}">
                <a16:creationId xmlns:a16="http://schemas.microsoft.com/office/drawing/2014/main" id="{51B4E8A8-57A2-24C1-3D49-3EF849A543B6}"/>
              </a:ext>
            </a:extLst>
          </p:cNvPr>
          <p:cNvSpPr/>
          <p:nvPr/>
        </p:nvSpPr>
        <p:spPr>
          <a:xfrm>
            <a:off x="370390" y="304800"/>
            <a:ext cx="11528385" cy="6396942"/>
          </a:xfrm>
          <a:prstGeom prst="roundRect">
            <a:avLst>
              <a:gd name="adj" fmla="val 11843"/>
            </a:avLst>
          </a:prstGeom>
          <a:solidFill>
            <a:schemeClr val="bg1"/>
          </a:solidFill>
          <a:ln w="38100">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6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pic>
        <p:nvPicPr>
          <p:cNvPr id="8" name="Picture 7">
            <a:extLst>
              <a:ext uri="{FF2B5EF4-FFF2-40B4-BE49-F238E27FC236}">
                <a16:creationId xmlns:a16="http://schemas.microsoft.com/office/drawing/2014/main" id="{3C640DD0-0E4F-4DA6-A556-6FE6906B8B7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957041" y="3500135"/>
            <a:ext cx="3099052" cy="2593349"/>
          </a:xfrm>
          <a:prstGeom prst="rect">
            <a:avLst/>
          </a:prstGeom>
        </p:spPr>
      </p:pic>
      <p:pic>
        <p:nvPicPr>
          <p:cNvPr id="9" name="图片 9">
            <a:extLst>
              <a:ext uri="{FF2B5EF4-FFF2-40B4-BE49-F238E27FC236}">
                <a16:creationId xmlns:a16="http://schemas.microsoft.com/office/drawing/2014/main" id="{B6DA7B92-A010-4EDF-877F-ECB6F13419B6}"/>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1" t="71353" r="70067" b="10955"/>
          <a:stretch/>
        </p:blipFill>
        <p:spPr>
          <a:xfrm>
            <a:off x="-547167" y="1687887"/>
            <a:ext cx="1733550" cy="1536906"/>
          </a:xfrm>
          <a:prstGeom prst="rect">
            <a:avLst/>
          </a:prstGeom>
        </p:spPr>
      </p:pic>
      <p:pic>
        <p:nvPicPr>
          <p:cNvPr id="10" name="图片 15">
            <a:extLst>
              <a:ext uri="{FF2B5EF4-FFF2-40B4-BE49-F238E27FC236}">
                <a16:creationId xmlns:a16="http://schemas.microsoft.com/office/drawing/2014/main" id="{EBE31EB9-4427-482D-9034-8C81A321888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1747041" flipH="1">
            <a:off x="9688702" y="243646"/>
            <a:ext cx="2731607" cy="896634"/>
          </a:xfrm>
          <a:prstGeom prst="rect">
            <a:avLst/>
          </a:prstGeom>
        </p:spPr>
      </p:pic>
      <p:pic>
        <p:nvPicPr>
          <p:cNvPr id="11" name="图片 16">
            <a:extLst>
              <a:ext uri="{FF2B5EF4-FFF2-40B4-BE49-F238E27FC236}">
                <a16:creationId xmlns:a16="http://schemas.microsoft.com/office/drawing/2014/main" id="{DCC535C8-15F2-4ACF-B7FE-1C13E909A13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893582" flipH="1">
            <a:off x="9052929" y="-24797"/>
            <a:ext cx="3241356" cy="1057285"/>
          </a:xfrm>
          <a:prstGeom prst="rect">
            <a:avLst/>
          </a:prstGeom>
        </p:spPr>
      </p:pic>
      <p:sp>
        <p:nvSpPr>
          <p:cNvPr id="12" name="Rectangle 11">
            <a:extLst>
              <a:ext uri="{FF2B5EF4-FFF2-40B4-BE49-F238E27FC236}">
                <a16:creationId xmlns:a16="http://schemas.microsoft.com/office/drawing/2014/main" id="{653265E3-1BE1-4E2A-9CC5-7D35C10ED1EE}"/>
              </a:ext>
            </a:extLst>
          </p:cNvPr>
          <p:cNvSpPr/>
          <p:nvPr/>
        </p:nvSpPr>
        <p:spPr>
          <a:xfrm>
            <a:off x="1657667" y="503845"/>
            <a:ext cx="4529911" cy="646331"/>
          </a:xfrm>
          <a:prstGeom prst="rect">
            <a:avLst/>
          </a:prstGeom>
        </p:spPr>
        <p:txBody>
          <a:bodyPr wrap="squar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altLang="zh-CN" sz="3600" b="1" i="0" u="none" strike="noStrike" kern="1200" cap="none" spc="0" normalizeH="0" baseline="0" noProof="0" dirty="0" err="1">
                <a:ln>
                  <a:noFill/>
                </a:ln>
                <a:solidFill>
                  <a:srgbClr val="0070C0"/>
                </a:solidFill>
                <a:effectLst/>
                <a:uLnTx/>
                <a:uFillTx/>
                <a:latin typeface="Averta Std CY" panose="00000500000000000000" pitchFamily="50" charset="0"/>
                <a:ea typeface="inpin heiti" charset="-122"/>
                <a:cs typeface="Times New Roman" panose="02020603050405020304" pitchFamily="18" charset="0"/>
              </a:rPr>
              <a:t>Luyện</a:t>
            </a:r>
            <a:r>
              <a:rPr kumimoji="0" lang="en-US" altLang="zh-CN" sz="3600" b="1" i="0" u="none" strike="noStrike" kern="1200" cap="none" spc="0" normalizeH="0" baseline="0" noProof="0" dirty="0">
                <a:ln>
                  <a:noFill/>
                </a:ln>
                <a:solidFill>
                  <a:srgbClr val="0070C0"/>
                </a:solidFill>
                <a:effectLst/>
                <a:uLnTx/>
                <a:uFillTx/>
                <a:latin typeface="Averta Std CY" panose="00000500000000000000" pitchFamily="50" charset="0"/>
                <a:ea typeface="inpin heiti" charset="-122"/>
                <a:cs typeface="Times New Roman" panose="02020603050405020304" pitchFamily="18" charset="0"/>
              </a:rPr>
              <a:t> </a:t>
            </a:r>
            <a:r>
              <a:rPr kumimoji="0" lang="en-US" altLang="zh-CN" sz="3600" b="1" i="0" u="none" strike="noStrike" kern="1200" cap="none" spc="0" normalizeH="0" baseline="0" noProof="0" dirty="0" err="1">
                <a:ln>
                  <a:noFill/>
                </a:ln>
                <a:solidFill>
                  <a:srgbClr val="0070C0"/>
                </a:solidFill>
                <a:effectLst/>
                <a:uLnTx/>
                <a:uFillTx/>
                <a:latin typeface="Averta Std CY" panose="00000500000000000000" pitchFamily="50" charset="0"/>
                <a:ea typeface="inpin heiti" charset="-122"/>
                <a:cs typeface="Times New Roman" panose="02020603050405020304" pitchFamily="18" charset="0"/>
              </a:rPr>
              <a:t>đọc</a:t>
            </a:r>
            <a:r>
              <a:rPr kumimoji="0" lang="en-US" altLang="zh-CN" sz="3600" b="1" i="0" u="none" strike="noStrike" kern="1200" cap="none" spc="0" normalizeH="0" baseline="0" noProof="0" dirty="0">
                <a:ln>
                  <a:noFill/>
                </a:ln>
                <a:solidFill>
                  <a:srgbClr val="0070C0"/>
                </a:solidFill>
                <a:effectLst/>
                <a:uLnTx/>
                <a:uFillTx/>
                <a:latin typeface="Averta Std CY" panose="00000500000000000000" pitchFamily="50" charset="0"/>
                <a:ea typeface="inpin heiti" charset="-122"/>
                <a:cs typeface="Times New Roman" panose="02020603050405020304" pitchFamily="18" charset="0"/>
              </a:rPr>
              <a:t> </a:t>
            </a:r>
            <a:r>
              <a:rPr kumimoji="0" lang="en-US" altLang="zh-CN" sz="3600" b="1" i="0" u="none" strike="noStrike" kern="1200" cap="none" spc="0" normalizeH="0" baseline="0" noProof="0" dirty="0" err="1">
                <a:ln>
                  <a:noFill/>
                </a:ln>
                <a:solidFill>
                  <a:srgbClr val="0070C0"/>
                </a:solidFill>
                <a:effectLst/>
                <a:uLnTx/>
                <a:uFillTx/>
                <a:latin typeface="Averta Std CY" panose="00000500000000000000" pitchFamily="50" charset="0"/>
                <a:ea typeface="inpin heiti" charset="-122"/>
                <a:cs typeface="Times New Roman" panose="02020603050405020304" pitchFamily="18" charset="0"/>
              </a:rPr>
              <a:t>nhóm</a:t>
            </a:r>
            <a:endParaRPr kumimoji="0" lang="zh-CN" altLang="en-US" sz="3600" b="1" i="0" u="none" strike="noStrike" kern="1200" cap="none" spc="0" normalizeH="0" baseline="0" noProof="0" dirty="0">
              <a:ln>
                <a:noFill/>
              </a:ln>
              <a:solidFill>
                <a:srgbClr val="0070C0"/>
              </a:solidFill>
              <a:effectLst/>
              <a:uLnTx/>
              <a:uFillTx/>
              <a:latin typeface="Averta Std CY" panose="00000500000000000000" pitchFamily="50" charset="0"/>
              <a:ea typeface="inpin heiti" charset="-122"/>
              <a:cs typeface="Times New Roman" panose="02020603050405020304" pitchFamily="18" charset="0"/>
            </a:endParaRPr>
          </a:p>
        </p:txBody>
      </p:sp>
      <p:sp>
        <p:nvSpPr>
          <p:cNvPr id="13" name="Rectangle 12">
            <a:extLst>
              <a:ext uri="{FF2B5EF4-FFF2-40B4-BE49-F238E27FC236}">
                <a16:creationId xmlns:a16="http://schemas.microsoft.com/office/drawing/2014/main" id="{03A9C84E-D147-4E4B-A05C-04C590B4E56D}"/>
              </a:ext>
            </a:extLst>
          </p:cNvPr>
          <p:cNvSpPr/>
          <p:nvPr/>
        </p:nvSpPr>
        <p:spPr>
          <a:xfrm>
            <a:off x="784093" y="1641006"/>
            <a:ext cx="5599812" cy="1569660"/>
          </a:xfrm>
          <a:prstGeom prst="rect">
            <a:avLst/>
          </a:prstGeom>
        </p:spPr>
        <p:txBody>
          <a:bodyPr wrap="squar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altLang="zh-CN" sz="3200" b="1" i="0" u="none" strike="noStrike" kern="1200" cap="none" spc="0" normalizeH="0" baseline="0" noProof="0" dirty="0" err="1">
                <a:ln>
                  <a:noFill/>
                </a:ln>
                <a:solidFill>
                  <a:srgbClr val="00B050"/>
                </a:solidFill>
                <a:effectLst/>
                <a:uLnTx/>
                <a:uFillTx/>
                <a:latin typeface="Arial" panose="020B0604020202020204" pitchFamily="34" charset="0"/>
                <a:ea typeface="等线" panose="02010600030101010101" pitchFamily="2" charset="-122"/>
                <a:cs typeface="Arial" panose="020B0604020202020204" pitchFamily="34" charset="0"/>
              </a:rPr>
              <a:t>Yêu</a:t>
            </a:r>
            <a:r>
              <a:rPr kumimoji="0" lang="zh-CN" altLang="en-US" sz="3200" b="1" i="0" u="none" strike="noStrike" kern="1200" cap="none" spc="0" normalizeH="0" baseline="0" noProof="0" dirty="0">
                <a:ln>
                  <a:noFill/>
                </a:ln>
                <a:solidFill>
                  <a:srgbClr val="00B050"/>
                </a:solidFill>
                <a:effectLst/>
                <a:uLnTx/>
                <a:uFillTx/>
                <a:latin typeface="Arial" panose="020B0604020202020204" pitchFamily="34" charset="0"/>
                <a:ea typeface="等线" panose="02010600030101010101" pitchFamily="2" charset="-122"/>
                <a:cs typeface="Arial" panose="020B0604020202020204" pitchFamily="34" charset="0"/>
              </a:rPr>
              <a:t> </a:t>
            </a:r>
            <a:r>
              <a:rPr kumimoji="0" lang="en-US" altLang="zh-CN" sz="3200" b="1" i="0" u="none" strike="noStrike" kern="1200" cap="none" spc="0" normalizeH="0" baseline="0" noProof="0" dirty="0" err="1">
                <a:ln>
                  <a:noFill/>
                </a:ln>
                <a:solidFill>
                  <a:srgbClr val="00B050"/>
                </a:solidFill>
                <a:effectLst/>
                <a:uLnTx/>
                <a:uFillTx/>
                <a:latin typeface="Arial" panose="020B0604020202020204" pitchFamily="34" charset="0"/>
                <a:ea typeface="等线" panose="02010600030101010101" pitchFamily="2" charset="-122"/>
                <a:cs typeface="Arial" panose="020B0604020202020204" pitchFamily="34" charset="0"/>
              </a:rPr>
              <a:t>cầu</a:t>
            </a:r>
            <a:endParaRPr kumimoji="0" lang="zh-CN" altLang="en-US" sz="3200" b="1" i="0" u="none" strike="noStrike" kern="1200" cap="none" spc="0" normalizeH="0" baseline="0" noProof="0" dirty="0">
              <a:ln>
                <a:noFill/>
              </a:ln>
              <a:solidFill>
                <a:srgbClr val="00B050"/>
              </a:solidFill>
              <a:effectLst/>
              <a:uLnTx/>
              <a:uFillTx/>
              <a:latin typeface="Arial" panose="020B0604020202020204" pitchFamily="34" charset="0"/>
              <a:ea typeface="等线" panose="02010600030101010101" pitchFamily="2" charset="-122"/>
              <a:cs typeface="Arial" panose="020B0604020202020204" pitchFamily="34" charset="0"/>
            </a:endParaRPr>
          </a:p>
          <a:p>
            <a:pPr marL="0" marR="0" lvl="0" indent="0" algn="l" defTabSz="457200" rtl="0" eaLnBrk="1" fontAlgn="auto" latinLnBrk="0" hangingPunct="1">
              <a:lnSpc>
                <a:spcPct val="100000"/>
              </a:lnSpc>
              <a:spcBef>
                <a:spcPts val="0"/>
              </a:spcBef>
              <a:spcAft>
                <a:spcPts val="0"/>
              </a:spcAft>
              <a:buClrTx/>
              <a:buSzPts val="2800"/>
              <a:buFontTx/>
              <a:buNone/>
              <a:tabLst/>
              <a:defRPr/>
            </a:pPr>
            <a:r>
              <a:rPr kumimoji="0" lang="en-US" altLang="zh-CN" sz="3200" b="0" i="0" u="none" strike="noStrike" kern="1200" cap="none" spc="0" normalizeH="0" baseline="0" noProof="0" dirty="0">
                <a:ln>
                  <a:noFill/>
                </a:ln>
                <a:solidFill>
                  <a:srgbClr val="00B050"/>
                </a:solidFill>
                <a:effectLst/>
                <a:uLnTx/>
                <a:uFillTx/>
                <a:latin typeface="Arial" panose="020B0604020202020204" pitchFamily="34" charset="0"/>
                <a:ea typeface="等线" panose="02010600030101010101" pitchFamily="2" charset="-122"/>
                <a:cs typeface="Arial" panose="020B0604020202020204" pitchFamily="34" charset="0"/>
              </a:rPr>
              <a:t>- </a:t>
            </a:r>
            <a:r>
              <a:rPr kumimoji="0" lang="en-US" altLang="zh-CN" sz="3200" b="0" i="0" u="none" strike="noStrike" kern="1200" cap="none" spc="0" normalizeH="0" baseline="0" noProof="0" dirty="0" err="1">
                <a:ln>
                  <a:noFill/>
                </a:ln>
                <a:solidFill>
                  <a:srgbClr val="00B050"/>
                </a:solidFill>
                <a:effectLst/>
                <a:uLnTx/>
                <a:uFillTx/>
                <a:latin typeface="Arial" panose="020B0604020202020204" pitchFamily="34" charset="0"/>
                <a:ea typeface="等线" panose="02010600030101010101" pitchFamily="2" charset="-122"/>
                <a:cs typeface="Arial" panose="020B0604020202020204" pitchFamily="34" charset="0"/>
              </a:rPr>
              <a:t>Phân</a:t>
            </a:r>
            <a:r>
              <a:rPr kumimoji="0" lang="zh-CN" altLang="en-US" sz="3200" b="0" i="0" u="none" strike="noStrike" kern="1200" cap="none" spc="0" normalizeH="0" baseline="0" noProof="0" dirty="0">
                <a:ln>
                  <a:noFill/>
                </a:ln>
                <a:solidFill>
                  <a:srgbClr val="00B050"/>
                </a:solidFill>
                <a:effectLst/>
                <a:uLnTx/>
                <a:uFillTx/>
                <a:latin typeface="Arial" panose="020B0604020202020204" pitchFamily="34" charset="0"/>
                <a:ea typeface="等线" panose="02010600030101010101" pitchFamily="2" charset="-122"/>
                <a:cs typeface="Arial" panose="020B0604020202020204" pitchFamily="34" charset="0"/>
              </a:rPr>
              <a:t> </a:t>
            </a:r>
            <a:r>
              <a:rPr kumimoji="0" lang="en-US" altLang="zh-CN" sz="3200" b="0" i="0" u="none" strike="noStrike" kern="1200" cap="none" spc="0" normalizeH="0" baseline="0" noProof="0" dirty="0" err="1">
                <a:ln>
                  <a:noFill/>
                </a:ln>
                <a:solidFill>
                  <a:srgbClr val="00B050"/>
                </a:solidFill>
                <a:effectLst/>
                <a:uLnTx/>
                <a:uFillTx/>
                <a:latin typeface="Arial" panose="020B0604020202020204" pitchFamily="34" charset="0"/>
                <a:ea typeface="等线" panose="02010600030101010101" pitchFamily="2" charset="-122"/>
                <a:cs typeface="Arial" panose="020B0604020202020204" pitchFamily="34" charset="0"/>
              </a:rPr>
              <a:t>công</a:t>
            </a:r>
            <a:r>
              <a:rPr kumimoji="0" lang="zh-CN" altLang="en-US" sz="3200" b="0" i="0" u="none" strike="noStrike" kern="1200" cap="none" spc="0" normalizeH="0" baseline="0" noProof="0" dirty="0">
                <a:ln>
                  <a:noFill/>
                </a:ln>
                <a:solidFill>
                  <a:srgbClr val="00B050"/>
                </a:solidFill>
                <a:effectLst/>
                <a:uLnTx/>
                <a:uFillTx/>
                <a:latin typeface="Arial" panose="020B0604020202020204" pitchFamily="34" charset="0"/>
                <a:ea typeface="等线" panose="02010600030101010101" pitchFamily="2" charset="-122"/>
                <a:cs typeface="Arial" panose="020B0604020202020204" pitchFamily="34" charset="0"/>
              </a:rPr>
              <a:t> </a:t>
            </a:r>
            <a:r>
              <a:rPr kumimoji="0" lang="en-US" altLang="zh-CN" sz="3200" b="0" i="0" u="none" strike="noStrike" kern="1200" cap="none" spc="0" normalizeH="0" baseline="0" noProof="0" dirty="0" err="1">
                <a:ln>
                  <a:noFill/>
                </a:ln>
                <a:solidFill>
                  <a:srgbClr val="00B050"/>
                </a:solidFill>
                <a:effectLst/>
                <a:uLnTx/>
                <a:uFillTx/>
                <a:latin typeface="Arial" panose="020B0604020202020204" pitchFamily="34" charset="0"/>
                <a:ea typeface="等线" panose="02010600030101010101" pitchFamily="2" charset="-122"/>
                <a:cs typeface="Arial" panose="020B0604020202020204" pitchFamily="34" charset="0"/>
              </a:rPr>
              <a:t>đọc</a:t>
            </a:r>
            <a:r>
              <a:rPr kumimoji="0" lang="zh-CN" altLang="en-US" sz="3200" b="0" i="0" u="none" strike="noStrike" kern="1200" cap="none" spc="0" normalizeH="0" baseline="0" noProof="0" dirty="0">
                <a:ln>
                  <a:noFill/>
                </a:ln>
                <a:solidFill>
                  <a:srgbClr val="00B050"/>
                </a:solidFill>
                <a:effectLst/>
                <a:uLnTx/>
                <a:uFillTx/>
                <a:latin typeface="Arial" panose="020B0604020202020204" pitchFamily="34" charset="0"/>
                <a:ea typeface="等线" panose="02010600030101010101" pitchFamily="2" charset="-122"/>
                <a:cs typeface="Arial" panose="020B0604020202020204" pitchFamily="34" charset="0"/>
              </a:rPr>
              <a:t> </a:t>
            </a:r>
            <a:r>
              <a:rPr kumimoji="0" lang="en-US" altLang="zh-CN" sz="3200" b="0" i="0" u="none" strike="noStrike" kern="1200" cap="none" spc="0" normalizeH="0" baseline="0" noProof="0" dirty="0" err="1">
                <a:ln>
                  <a:noFill/>
                </a:ln>
                <a:solidFill>
                  <a:srgbClr val="00B050"/>
                </a:solidFill>
                <a:effectLst/>
                <a:uLnTx/>
                <a:uFillTx/>
                <a:latin typeface="Arial" panose="020B0604020202020204" pitchFamily="34" charset="0"/>
                <a:ea typeface="等线" panose="02010600030101010101" pitchFamily="2" charset="-122"/>
                <a:cs typeface="Arial" panose="020B0604020202020204" pitchFamily="34" charset="0"/>
              </a:rPr>
              <a:t>theo</a:t>
            </a:r>
            <a:r>
              <a:rPr kumimoji="0" lang="zh-CN" altLang="en-US" sz="3200" b="0" i="0" u="none" strike="noStrike" kern="1200" cap="none" spc="0" normalizeH="0" baseline="0" noProof="0" dirty="0">
                <a:ln>
                  <a:noFill/>
                </a:ln>
                <a:solidFill>
                  <a:srgbClr val="00B050"/>
                </a:solidFill>
                <a:effectLst/>
                <a:uLnTx/>
                <a:uFillTx/>
                <a:latin typeface="Arial" panose="020B0604020202020204" pitchFamily="34" charset="0"/>
                <a:ea typeface="等线" panose="02010600030101010101" pitchFamily="2" charset="-122"/>
                <a:cs typeface="Arial" panose="020B0604020202020204" pitchFamily="34" charset="0"/>
              </a:rPr>
              <a:t> </a:t>
            </a:r>
            <a:r>
              <a:rPr kumimoji="0" lang="en-US" altLang="zh-CN" sz="3200" b="0" i="0" u="none" strike="noStrike" kern="1200" cap="none" spc="0" normalizeH="0" baseline="0" noProof="0" dirty="0" err="1">
                <a:ln>
                  <a:noFill/>
                </a:ln>
                <a:solidFill>
                  <a:srgbClr val="00B050"/>
                </a:solidFill>
                <a:effectLst/>
                <a:uLnTx/>
                <a:uFillTx/>
                <a:latin typeface="Arial" panose="020B0604020202020204" pitchFamily="34" charset="0"/>
                <a:ea typeface="等线" panose="02010600030101010101" pitchFamily="2" charset="-122"/>
                <a:cs typeface="Arial" panose="020B0604020202020204" pitchFamily="34" charset="0"/>
              </a:rPr>
              <a:t>khổ</a:t>
            </a:r>
            <a:endParaRPr kumimoji="0" lang="zh-CN" altLang="en-US" sz="3200" b="0" i="0" u="none" strike="noStrike" kern="1200" cap="none" spc="0" normalizeH="0" baseline="0" noProof="0" dirty="0">
              <a:ln>
                <a:noFill/>
              </a:ln>
              <a:solidFill>
                <a:srgbClr val="00B050"/>
              </a:solidFill>
              <a:effectLst/>
              <a:uLnTx/>
              <a:uFillTx/>
              <a:latin typeface="Arial" panose="020B0604020202020204" pitchFamily="34" charset="0"/>
              <a:ea typeface="等线" panose="02010600030101010101" pitchFamily="2" charset="-122"/>
              <a:cs typeface="Arial" panose="020B0604020202020204" pitchFamily="34" charset="0"/>
            </a:endParaRPr>
          </a:p>
          <a:p>
            <a:pPr marL="0" marR="0" lvl="0" indent="0" algn="l" defTabSz="457200" rtl="0" eaLnBrk="1" fontAlgn="auto" latinLnBrk="0" hangingPunct="1">
              <a:lnSpc>
                <a:spcPct val="100000"/>
              </a:lnSpc>
              <a:spcBef>
                <a:spcPts val="0"/>
              </a:spcBef>
              <a:spcAft>
                <a:spcPts val="0"/>
              </a:spcAft>
              <a:buClrTx/>
              <a:buSzPts val="2800"/>
              <a:buFontTx/>
              <a:buNone/>
              <a:tabLst/>
              <a:defRPr/>
            </a:pPr>
            <a:r>
              <a:rPr kumimoji="0" lang="en-US" altLang="zh-CN" sz="3200" b="0" i="0" u="none" strike="noStrike" kern="1200" cap="none" spc="0" normalizeH="0" baseline="0" noProof="0" dirty="0">
                <a:ln>
                  <a:noFill/>
                </a:ln>
                <a:solidFill>
                  <a:srgbClr val="00B050"/>
                </a:solidFill>
                <a:effectLst/>
                <a:uLnTx/>
                <a:uFillTx/>
                <a:latin typeface="Arial" panose="020B0604020202020204" pitchFamily="34" charset="0"/>
                <a:ea typeface="等线" panose="02010600030101010101" pitchFamily="2" charset="-122"/>
                <a:cs typeface="Arial" panose="020B0604020202020204" pitchFamily="34" charset="0"/>
              </a:rPr>
              <a:t>- </a:t>
            </a:r>
            <a:r>
              <a:rPr kumimoji="0" lang="en-US" altLang="zh-CN" sz="3200" b="0" i="0" u="none" strike="noStrike" kern="1200" cap="none" spc="0" normalizeH="0" baseline="0" noProof="0" dirty="0" err="1">
                <a:ln>
                  <a:noFill/>
                </a:ln>
                <a:solidFill>
                  <a:srgbClr val="00B050"/>
                </a:solidFill>
                <a:effectLst/>
                <a:uLnTx/>
                <a:uFillTx/>
                <a:latin typeface="Arial" panose="020B0604020202020204" pitchFamily="34" charset="0"/>
                <a:ea typeface="等线" panose="02010600030101010101" pitchFamily="2" charset="-122"/>
                <a:cs typeface="Arial" panose="020B0604020202020204" pitchFamily="34" charset="0"/>
              </a:rPr>
              <a:t>Tất</a:t>
            </a:r>
            <a:r>
              <a:rPr kumimoji="0" lang="zh-CN" altLang="en-US" sz="3200" b="0" i="0" u="none" strike="noStrike" kern="1200" cap="none" spc="0" normalizeH="0" baseline="0" noProof="0" dirty="0">
                <a:ln>
                  <a:noFill/>
                </a:ln>
                <a:solidFill>
                  <a:srgbClr val="00B050"/>
                </a:solidFill>
                <a:effectLst/>
                <a:uLnTx/>
                <a:uFillTx/>
                <a:latin typeface="Arial" panose="020B0604020202020204" pitchFamily="34" charset="0"/>
                <a:ea typeface="等线" panose="02010600030101010101" pitchFamily="2" charset="-122"/>
                <a:cs typeface="Arial" panose="020B0604020202020204" pitchFamily="34" charset="0"/>
              </a:rPr>
              <a:t> </a:t>
            </a:r>
            <a:r>
              <a:rPr kumimoji="0" lang="en-US" altLang="zh-CN" sz="3200" b="0" i="0" u="none" strike="noStrike" kern="1200" cap="none" spc="0" normalizeH="0" baseline="0" noProof="0" dirty="0" err="1">
                <a:ln>
                  <a:noFill/>
                </a:ln>
                <a:solidFill>
                  <a:srgbClr val="00B050"/>
                </a:solidFill>
                <a:effectLst/>
                <a:uLnTx/>
                <a:uFillTx/>
                <a:latin typeface="Arial" panose="020B0604020202020204" pitchFamily="34" charset="0"/>
                <a:ea typeface="等线" panose="02010600030101010101" pitchFamily="2" charset="-122"/>
                <a:cs typeface="Arial" panose="020B0604020202020204" pitchFamily="34" charset="0"/>
              </a:rPr>
              <a:t>cả</a:t>
            </a:r>
            <a:r>
              <a:rPr kumimoji="0" lang="zh-CN" altLang="en-US" sz="3200" b="0" i="0" u="none" strike="noStrike" kern="1200" cap="none" spc="0" normalizeH="0" baseline="0" noProof="0" dirty="0">
                <a:ln>
                  <a:noFill/>
                </a:ln>
                <a:solidFill>
                  <a:srgbClr val="00B050"/>
                </a:solidFill>
                <a:effectLst/>
                <a:uLnTx/>
                <a:uFillTx/>
                <a:latin typeface="Arial" panose="020B0604020202020204" pitchFamily="34" charset="0"/>
                <a:ea typeface="等线" panose="02010600030101010101" pitchFamily="2" charset="-122"/>
                <a:cs typeface="Arial" panose="020B0604020202020204" pitchFamily="34" charset="0"/>
              </a:rPr>
              <a:t> </a:t>
            </a:r>
            <a:r>
              <a:rPr kumimoji="0" lang="en-US" altLang="zh-CN" sz="3200" b="0" i="0" u="none" strike="noStrike" kern="1200" cap="none" spc="0" normalizeH="0" baseline="0" noProof="0" dirty="0" err="1">
                <a:ln>
                  <a:noFill/>
                </a:ln>
                <a:solidFill>
                  <a:srgbClr val="00B050"/>
                </a:solidFill>
                <a:effectLst/>
                <a:uLnTx/>
                <a:uFillTx/>
                <a:latin typeface="Arial" panose="020B0604020202020204" pitchFamily="34" charset="0"/>
                <a:ea typeface="等线" panose="02010600030101010101" pitchFamily="2" charset="-122"/>
                <a:cs typeface="Arial" panose="020B0604020202020204" pitchFamily="34" charset="0"/>
              </a:rPr>
              <a:t>thành</a:t>
            </a:r>
            <a:r>
              <a:rPr kumimoji="0" lang="zh-CN" altLang="en-US" sz="3200" b="0" i="0" u="none" strike="noStrike" kern="1200" cap="none" spc="0" normalizeH="0" baseline="0" noProof="0" dirty="0">
                <a:ln>
                  <a:noFill/>
                </a:ln>
                <a:solidFill>
                  <a:srgbClr val="00B050"/>
                </a:solidFill>
                <a:effectLst/>
                <a:uLnTx/>
                <a:uFillTx/>
                <a:latin typeface="Arial" panose="020B0604020202020204" pitchFamily="34" charset="0"/>
                <a:ea typeface="等线" panose="02010600030101010101" pitchFamily="2" charset="-122"/>
                <a:cs typeface="Arial" panose="020B0604020202020204" pitchFamily="34" charset="0"/>
              </a:rPr>
              <a:t> </a:t>
            </a:r>
            <a:r>
              <a:rPr kumimoji="0" lang="en-US" altLang="zh-CN" sz="3200" b="0" i="0" u="none" strike="noStrike" kern="1200" cap="none" spc="0" normalizeH="0" baseline="0" noProof="0" dirty="0" err="1">
                <a:ln>
                  <a:noFill/>
                </a:ln>
                <a:solidFill>
                  <a:srgbClr val="00B050"/>
                </a:solidFill>
                <a:effectLst/>
                <a:uLnTx/>
                <a:uFillTx/>
                <a:latin typeface="Arial" panose="020B0604020202020204" pitchFamily="34" charset="0"/>
                <a:ea typeface="等线" panose="02010600030101010101" pitchFamily="2" charset="-122"/>
                <a:cs typeface="Arial" panose="020B0604020202020204" pitchFamily="34" charset="0"/>
              </a:rPr>
              <a:t>viên</a:t>
            </a:r>
            <a:r>
              <a:rPr kumimoji="0" lang="zh-CN" altLang="en-US" sz="3200" b="0" i="0" u="none" strike="noStrike" kern="1200" cap="none" spc="0" normalizeH="0" baseline="0" noProof="0" dirty="0">
                <a:ln>
                  <a:noFill/>
                </a:ln>
                <a:solidFill>
                  <a:srgbClr val="00B050"/>
                </a:solidFill>
                <a:effectLst/>
                <a:uLnTx/>
                <a:uFillTx/>
                <a:latin typeface="Arial" panose="020B0604020202020204" pitchFamily="34" charset="0"/>
                <a:ea typeface="等线" panose="02010600030101010101" pitchFamily="2" charset="-122"/>
                <a:cs typeface="Arial" panose="020B0604020202020204" pitchFamily="34" charset="0"/>
              </a:rPr>
              <a:t> </a:t>
            </a:r>
            <a:r>
              <a:rPr kumimoji="0" lang="en-US" altLang="zh-CN" sz="3200" b="0" i="0" u="none" strike="noStrike" kern="1200" cap="none" spc="0" normalizeH="0" baseline="0" noProof="0" dirty="0" err="1">
                <a:ln>
                  <a:noFill/>
                </a:ln>
                <a:solidFill>
                  <a:srgbClr val="00B050"/>
                </a:solidFill>
                <a:effectLst/>
                <a:uLnTx/>
                <a:uFillTx/>
                <a:latin typeface="Arial" panose="020B0604020202020204" pitchFamily="34" charset="0"/>
                <a:ea typeface="等线" panose="02010600030101010101" pitchFamily="2" charset="-122"/>
                <a:cs typeface="Arial" panose="020B0604020202020204" pitchFamily="34" charset="0"/>
              </a:rPr>
              <a:t>đều</a:t>
            </a:r>
            <a:r>
              <a:rPr kumimoji="0" lang="zh-CN" altLang="en-US" sz="3200" b="0" i="0" u="none" strike="noStrike" kern="1200" cap="none" spc="0" normalizeH="0" baseline="0" noProof="0" dirty="0">
                <a:ln>
                  <a:noFill/>
                </a:ln>
                <a:solidFill>
                  <a:srgbClr val="00B050"/>
                </a:solidFill>
                <a:effectLst/>
                <a:uLnTx/>
                <a:uFillTx/>
                <a:latin typeface="Arial" panose="020B0604020202020204" pitchFamily="34" charset="0"/>
                <a:ea typeface="等线" panose="02010600030101010101" pitchFamily="2" charset="-122"/>
                <a:cs typeface="Arial" panose="020B0604020202020204" pitchFamily="34" charset="0"/>
              </a:rPr>
              <a:t> </a:t>
            </a:r>
            <a:r>
              <a:rPr kumimoji="0" lang="en-US" altLang="zh-CN" sz="3200" b="0" i="0" u="none" strike="noStrike" kern="1200" cap="none" spc="0" normalizeH="0" baseline="0" noProof="0" dirty="0" err="1">
                <a:ln>
                  <a:noFill/>
                </a:ln>
                <a:solidFill>
                  <a:srgbClr val="00B050"/>
                </a:solidFill>
                <a:effectLst/>
                <a:uLnTx/>
                <a:uFillTx/>
                <a:latin typeface="Arial" panose="020B0604020202020204" pitchFamily="34" charset="0"/>
                <a:ea typeface="等线" panose="02010600030101010101" pitchFamily="2" charset="-122"/>
                <a:cs typeface="Arial" panose="020B0604020202020204" pitchFamily="34" charset="0"/>
              </a:rPr>
              <a:t>đọc</a:t>
            </a:r>
            <a:endParaRPr kumimoji="0" lang="zh-CN" altLang="en-US" sz="3200" b="0" i="0" u="none" strike="noStrike" kern="1200" cap="none" spc="0" normalizeH="0" baseline="0" noProof="0" dirty="0">
              <a:ln>
                <a:noFill/>
              </a:ln>
              <a:solidFill>
                <a:srgbClr val="00B050"/>
              </a:solidFill>
              <a:effectLst/>
              <a:uLnTx/>
              <a:uFillTx/>
              <a:latin typeface="Arial" panose="020B0604020202020204" pitchFamily="34" charset="0"/>
              <a:ea typeface="等线" panose="02010600030101010101" pitchFamily="2" charset="-122"/>
              <a:cs typeface="Arial" panose="020B0604020202020204" pitchFamily="34" charset="0"/>
            </a:endParaRPr>
          </a:p>
        </p:txBody>
      </p:sp>
      <p:pic>
        <p:nvPicPr>
          <p:cNvPr id="14" name="Picture 13">
            <a:extLst>
              <a:ext uri="{FF2B5EF4-FFF2-40B4-BE49-F238E27FC236}">
                <a16:creationId xmlns:a16="http://schemas.microsoft.com/office/drawing/2014/main" id="{DA62C23D-1CAD-40D3-9E94-2F428889ADF6}"/>
              </a:ext>
            </a:extLst>
          </p:cNvPr>
          <p:cNvPicPr>
            <a:picLocks noChangeAspect="1"/>
          </p:cNvPicPr>
          <p:nvPr/>
        </p:nvPicPr>
        <p:blipFill>
          <a:blip r:embed="rId5"/>
          <a:stretch>
            <a:fillRect/>
          </a:stretch>
        </p:blipFill>
        <p:spPr>
          <a:xfrm>
            <a:off x="6880972" y="1166873"/>
            <a:ext cx="4637808" cy="2333262"/>
          </a:xfrm>
          <a:prstGeom prst="rect">
            <a:avLst/>
          </a:prstGeom>
        </p:spPr>
      </p:pic>
      <p:pic>
        <p:nvPicPr>
          <p:cNvPr id="15" name="Kí hiệu - Khám phá &amp; Luyện tập">
            <a:extLst>
              <a:ext uri="{FF2B5EF4-FFF2-40B4-BE49-F238E27FC236}">
                <a16:creationId xmlns:a16="http://schemas.microsoft.com/office/drawing/2014/main" id="{87A027BA-60F2-47A3-8E06-92FC1F87C69E}"/>
              </a:ext>
            </a:extLst>
          </p:cNvPr>
          <p:cNvPicPr>
            <a:picLocks noChangeAspect="1"/>
          </p:cNvPicPr>
          <p:nvPr/>
        </p:nvPicPr>
        <p:blipFill>
          <a:blip r:embed="rId6" cstate="print">
            <a:extLst>
              <a:ext uri="{28A0092B-C50C-407E-A947-70E740481C1C}">
                <a14:useLocalDpi xmlns:a14="http://schemas.microsoft.com/office/drawing/2010/main" val="0"/>
              </a:ext>
            </a:extLst>
          </a:blip>
          <a:srcRect/>
          <a:stretch/>
        </p:blipFill>
        <p:spPr>
          <a:xfrm>
            <a:off x="930194" y="536096"/>
            <a:ext cx="851896" cy="851896"/>
          </a:xfrm>
          <a:prstGeom prst="rect">
            <a:avLst/>
          </a:prstGeom>
        </p:spPr>
      </p:pic>
      <p:pic>
        <p:nvPicPr>
          <p:cNvPr id="16" name="Picture 15">
            <a:extLst>
              <a:ext uri="{FF2B5EF4-FFF2-40B4-BE49-F238E27FC236}">
                <a16:creationId xmlns:a16="http://schemas.microsoft.com/office/drawing/2014/main" id="{EB8BF68B-2F5C-455E-BA19-37D21CC2F595}"/>
              </a:ext>
            </a:extLst>
          </p:cNvPr>
          <p:cNvPicPr>
            <a:picLocks noChangeAspect="1"/>
          </p:cNvPicPr>
          <p:nvPr/>
        </p:nvPicPr>
        <p:blipFill>
          <a:blip r:embed="rId7">
            <a:clrChange>
              <a:clrFrom>
                <a:srgbClr val="E0E0E0"/>
              </a:clrFrom>
              <a:clrTo>
                <a:srgbClr val="E0E0E0">
                  <a:alpha val="0"/>
                </a:srgbClr>
              </a:clrTo>
            </a:clrChange>
            <a:extLst>
              <a:ext uri="{BEBA8EAE-BF5A-486C-A8C5-ECC9F3942E4B}">
                <a14:imgProps xmlns:a14="http://schemas.microsoft.com/office/drawing/2010/main">
                  <a14:imgLayer r:embed="rId8">
                    <a14:imgEffect>
                      <a14:backgroundRemoval t="0" b="100000" l="0" r="100000">
                        <a14:foregroundMark x1="5625" y1="21921" x2="14000" y2="57143"/>
                        <a14:foregroundMark x1="15625" y1="23645" x2="5750" y2="28571"/>
                        <a14:foregroundMark x1="6375" y1="67980" x2="7500" y2="86453"/>
                        <a14:foregroundMark x1="8125" y1="71182" x2="14875" y2="79803"/>
                        <a14:foregroundMark x1="12250" y1="96305" x2="56125" y2="85961"/>
                        <a14:foregroundMark x1="5750" y1="29064" x2="2500" y2="43103"/>
                        <a14:foregroundMark x1="36250" y1="15025" x2="38125" y2="58374"/>
                        <a14:foregroundMark x1="22375" y1="60345" x2="14000" y2="65764"/>
                        <a14:foregroundMark x1="29375" y1="55419" x2="35250" y2="42611"/>
                        <a14:foregroundMark x1="28875" y1="74877" x2="23625" y2="84483"/>
                        <a14:foregroundMark x1="30375" y1="78325" x2="63125" y2="76847"/>
                        <a14:foregroundMark x1="36250" y1="96798" x2="87500" y2="86946"/>
                        <a14:foregroundMark x1="82000" y1="62069" x2="93750" y2="82266"/>
                        <a14:foregroundMark x1="96875" y1="66749" x2="95625" y2="99261"/>
                        <a14:foregroundMark x1="88250" y1="75616" x2="74250" y2="79803"/>
                        <a14:foregroundMark x1="66625" y1="78571" x2="54875" y2="85961"/>
                        <a14:foregroundMark x1="48625" y1="63793" x2="40500" y2="87192"/>
                        <a14:foregroundMark x1="27375" y1="71675" x2="35250" y2="76108"/>
                        <a14:foregroundMark x1="33250" y1="93842" x2="71750" y2="91379"/>
                        <a14:foregroundMark x1="87500" y1="91872" x2="78375" y2="98522"/>
                        <a14:foregroundMark x1="66625" y1="48768" x2="60000" y2="69212"/>
                        <a14:foregroundMark x1="64000" y1="19458" x2="61000" y2="51232"/>
                        <a14:foregroundMark x1="75500" y1="22414" x2="78000" y2="23153"/>
                        <a14:foregroundMark x1="56875" y1="45567" x2="54500" y2="47291"/>
                        <a14:foregroundMark x1="55500" y1="41379" x2="60125" y2="43842"/>
                        <a14:foregroundMark x1="44250" y1="62808" x2="41125" y2="75616"/>
                        <a14:foregroundMark x1="32625" y1="85222" x2="34500" y2="82759"/>
                        <a14:foregroundMark x1="32625" y1="96798" x2="66875" y2="90640"/>
                        <a14:foregroundMark x1="69250" y1="97537" x2="49875" y2="99015"/>
                        <a14:foregroundMark x1="28500" y1="45567" x2="28500" y2="45567"/>
                        <a14:foregroundMark x1="9375" y1="87685" x2="9375" y2="87685"/>
                        <a14:foregroundMark x1="19000" y1="19951" x2="20500" y2="25369"/>
                        <a14:foregroundMark x1="70250" y1="47291" x2="76375" y2="38177"/>
                        <a14:foregroundMark x1="45250" y1="44335" x2="45250" y2="44335"/>
                      </a14:backgroundRemoval>
                    </a14:imgEffect>
                  </a14:imgLayer>
                </a14:imgProps>
              </a:ext>
              <a:ext uri="{28A0092B-C50C-407E-A947-70E740481C1C}">
                <a14:useLocalDpi xmlns:a14="http://schemas.microsoft.com/office/drawing/2010/main" val="0"/>
              </a:ext>
            </a:extLst>
          </a:blip>
          <a:stretch>
            <a:fillRect/>
          </a:stretch>
        </p:blipFill>
        <p:spPr>
          <a:xfrm>
            <a:off x="2327299" y="3701496"/>
            <a:ext cx="3629742" cy="1842094"/>
          </a:xfrm>
          <a:prstGeom prst="rect">
            <a:avLst/>
          </a:prstGeom>
        </p:spPr>
      </p:pic>
    </p:spTree>
    <p:extLst>
      <p:ext uri="{BB962C8B-B14F-4D97-AF65-F5344CB8AC3E}">
        <p14:creationId xmlns:p14="http://schemas.microsoft.com/office/powerpoint/2010/main" val="293866580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1000"/>
                                        <p:tgtEl>
                                          <p:spTgt spid="11"/>
                                        </p:tgtEl>
                                      </p:cBhvr>
                                    </p:animEffect>
                                  </p:childTnLst>
                                </p:cTn>
                              </p:par>
                              <p:par>
                                <p:cTn id="8" presetID="22" presetClass="entr" presetSubtype="2" fill="hold"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wipe(right)">
                                      <p:cBhvr>
                                        <p:cTn id="10" dur="1000"/>
                                        <p:tgtEl>
                                          <p:spTgt spid="10"/>
                                        </p:tgtEl>
                                      </p:cBhvr>
                                    </p:animEffect>
                                  </p:childTnLst>
                                </p:cTn>
                              </p:par>
                              <p:par>
                                <p:cTn id="11" presetID="42" presetClass="entr" presetSubtype="0" fill="hold" nodeType="with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fade">
                                      <p:cBhvr>
                                        <p:cTn id="13" dur="1250"/>
                                        <p:tgtEl>
                                          <p:spTgt spid="9"/>
                                        </p:tgtEl>
                                      </p:cBhvr>
                                    </p:animEffect>
                                    <p:anim calcmode="lin" valueType="num">
                                      <p:cBhvr>
                                        <p:cTn id="14" dur="1250" fill="hold"/>
                                        <p:tgtEl>
                                          <p:spTgt spid="9"/>
                                        </p:tgtEl>
                                        <p:attrNameLst>
                                          <p:attrName>ppt_x</p:attrName>
                                        </p:attrNameLst>
                                      </p:cBhvr>
                                      <p:tavLst>
                                        <p:tav tm="0">
                                          <p:val>
                                            <p:strVal val="#ppt_x"/>
                                          </p:val>
                                        </p:tav>
                                        <p:tav tm="100000">
                                          <p:val>
                                            <p:strVal val="#ppt_x"/>
                                          </p:val>
                                        </p:tav>
                                      </p:tavLst>
                                    </p:anim>
                                    <p:anim calcmode="lin" valueType="num">
                                      <p:cBhvr>
                                        <p:cTn id="15" dur="125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圆角 2">
            <a:extLst>
              <a:ext uri="{FF2B5EF4-FFF2-40B4-BE49-F238E27FC236}">
                <a16:creationId xmlns:a16="http://schemas.microsoft.com/office/drawing/2014/main" id="{51B4E8A8-57A2-24C1-3D49-3EF849A543B6}"/>
              </a:ext>
            </a:extLst>
          </p:cNvPr>
          <p:cNvSpPr/>
          <p:nvPr/>
        </p:nvSpPr>
        <p:spPr>
          <a:xfrm>
            <a:off x="370390" y="304800"/>
            <a:ext cx="11528385" cy="6396942"/>
          </a:xfrm>
          <a:prstGeom prst="roundRect">
            <a:avLst>
              <a:gd name="adj" fmla="val 11843"/>
            </a:avLst>
          </a:prstGeom>
          <a:solidFill>
            <a:schemeClr val="bg1"/>
          </a:solidFill>
          <a:ln w="38100">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6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pic>
        <p:nvPicPr>
          <p:cNvPr id="17" name="图片 9">
            <a:extLst>
              <a:ext uri="{FF2B5EF4-FFF2-40B4-BE49-F238E27FC236}">
                <a16:creationId xmlns:a16="http://schemas.microsoft.com/office/drawing/2014/main" id="{B5040865-9ADF-462A-8CE9-874DE40C203F}"/>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1" t="71353" r="70067" b="10955"/>
          <a:stretch/>
        </p:blipFill>
        <p:spPr>
          <a:xfrm>
            <a:off x="-461442" y="1978400"/>
            <a:ext cx="1733550" cy="1536906"/>
          </a:xfrm>
          <a:prstGeom prst="rect">
            <a:avLst/>
          </a:prstGeom>
        </p:spPr>
      </p:pic>
      <p:pic>
        <p:nvPicPr>
          <p:cNvPr id="18" name="图片 15">
            <a:extLst>
              <a:ext uri="{FF2B5EF4-FFF2-40B4-BE49-F238E27FC236}">
                <a16:creationId xmlns:a16="http://schemas.microsoft.com/office/drawing/2014/main" id="{3E111C4B-CB5A-4F0C-9005-FB990B63FA9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1747041" flipH="1">
            <a:off x="9774427" y="534159"/>
            <a:ext cx="2731607" cy="896634"/>
          </a:xfrm>
          <a:prstGeom prst="rect">
            <a:avLst/>
          </a:prstGeom>
        </p:spPr>
      </p:pic>
      <p:pic>
        <p:nvPicPr>
          <p:cNvPr id="19" name="图片 16">
            <a:extLst>
              <a:ext uri="{FF2B5EF4-FFF2-40B4-BE49-F238E27FC236}">
                <a16:creationId xmlns:a16="http://schemas.microsoft.com/office/drawing/2014/main" id="{2F80C4A6-939D-424C-AE45-569BB99B9A2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893582" flipH="1">
            <a:off x="9138654" y="265716"/>
            <a:ext cx="3241356" cy="1057285"/>
          </a:xfrm>
          <a:prstGeom prst="rect">
            <a:avLst/>
          </a:prstGeom>
        </p:spPr>
      </p:pic>
      <p:pic>
        <p:nvPicPr>
          <p:cNvPr id="20" name="Kí hiệu - Khám phá &amp; Luyện tập">
            <a:extLst>
              <a:ext uri="{FF2B5EF4-FFF2-40B4-BE49-F238E27FC236}">
                <a16:creationId xmlns:a16="http://schemas.microsoft.com/office/drawing/2014/main" id="{DB821BA1-63D5-48B9-B021-C19A6DF3BF7D}"/>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p:blipFill>
        <p:spPr>
          <a:xfrm>
            <a:off x="852032" y="779933"/>
            <a:ext cx="851896" cy="851896"/>
          </a:xfrm>
          <a:prstGeom prst="rect">
            <a:avLst/>
          </a:prstGeom>
        </p:spPr>
      </p:pic>
      <p:sp>
        <p:nvSpPr>
          <p:cNvPr id="21" name="Rounded Rectangle 7">
            <a:extLst>
              <a:ext uri="{FF2B5EF4-FFF2-40B4-BE49-F238E27FC236}">
                <a16:creationId xmlns:a16="http://schemas.microsoft.com/office/drawing/2014/main" id="{CBC66C0F-3AC2-4420-A316-FF5E65E8B090}"/>
              </a:ext>
            </a:extLst>
          </p:cNvPr>
          <p:cNvSpPr/>
          <p:nvPr/>
        </p:nvSpPr>
        <p:spPr>
          <a:xfrm>
            <a:off x="2980902" y="2352754"/>
            <a:ext cx="3645680" cy="798653"/>
          </a:xfrm>
          <a:prstGeom prst="roundRect">
            <a:avLst>
              <a:gd name="adj" fmla="val 50000"/>
            </a:avLst>
          </a:prstGeom>
          <a:solidFill>
            <a:srgbClr val="C1EFFF"/>
          </a:solidFill>
          <a:ln w="12700" cap="flat" cmpd="sng" algn="ctr">
            <a:solidFill>
              <a:srgbClr val="00B0F0"/>
            </a:solidFill>
            <a:prstDash val="solid"/>
            <a:miter lim="800000"/>
          </a:ln>
          <a:effectLst/>
        </p:spPr>
        <p:txBody>
          <a:bodyPr rtlCol="0" anchor="ctr"/>
          <a:lstStyle/>
          <a:p>
            <a:pPr marL="0" marR="0" lvl="0" indent="0" algn="ctr" defTabSz="457200" rtl="0" eaLnBrk="1" fontAlgn="auto" latinLnBrk="0" hangingPunct="1">
              <a:lnSpc>
                <a:spcPct val="100000"/>
              </a:lnSpc>
              <a:spcBef>
                <a:spcPts val="0"/>
              </a:spcBef>
              <a:spcAft>
                <a:spcPts val="0"/>
              </a:spcAft>
              <a:buClr>
                <a:srgbClr val="000000"/>
              </a:buClr>
              <a:buSzTx/>
              <a:buFont typeface="Arial"/>
              <a:buNone/>
              <a:tabLst/>
              <a:defRPr/>
            </a:pPr>
            <a:endParaRPr kumimoji="0" lang="en-US" sz="1867" b="0" i="0" u="none" strike="noStrike" kern="0" cap="none" spc="0" normalizeH="0" baseline="0" noProof="0">
              <a:ln>
                <a:noFill/>
              </a:ln>
              <a:solidFill>
                <a:prstClr val="white"/>
              </a:solidFill>
              <a:effectLst/>
              <a:uLnTx/>
              <a:uFillTx/>
              <a:latin typeface="Averta Std CY" panose="00000500000000000000" pitchFamily="50" charset="0"/>
              <a:ea typeface="+mn-ea"/>
              <a:cs typeface="+mn-cs"/>
              <a:sym typeface="Arial"/>
            </a:endParaRPr>
          </a:p>
        </p:txBody>
      </p:sp>
      <p:sp>
        <p:nvSpPr>
          <p:cNvPr id="22" name="Rectangle 21">
            <a:extLst>
              <a:ext uri="{FF2B5EF4-FFF2-40B4-BE49-F238E27FC236}">
                <a16:creationId xmlns:a16="http://schemas.microsoft.com/office/drawing/2014/main" id="{47B69B7D-269D-40D2-B3E2-D0139EC528D6}"/>
              </a:ext>
            </a:extLst>
          </p:cNvPr>
          <p:cNvSpPr/>
          <p:nvPr/>
        </p:nvSpPr>
        <p:spPr>
          <a:xfrm>
            <a:off x="0" y="814356"/>
            <a:ext cx="7798108" cy="584775"/>
          </a:xfrm>
          <a:prstGeom prst="rect">
            <a:avLst/>
          </a:prstGeom>
        </p:spPr>
        <p:txBody>
          <a:bodyPr wrap="squar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altLang="zh-CN" sz="3200" b="1" i="0" u="none" strike="noStrike" kern="0" cap="none" spc="0" normalizeH="0" baseline="0" noProof="0" dirty="0" err="1">
                <a:ln>
                  <a:noFill/>
                </a:ln>
                <a:solidFill>
                  <a:srgbClr val="0070C0"/>
                </a:solidFill>
                <a:effectLst/>
                <a:uLnTx/>
                <a:uFillTx/>
                <a:latin typeface="Averta Std CY" panose="00000500000000000000" pitchFamily="50" charset="0"/>
                <a:ea typeface="inpin heiti" charset="-122"/>
                <a:cs typeface="Times New Roman" panose="02020603050405020304" pitchFamily="18" charset="0"/>
                <a:sym typeface="Arial"/>
              </a:rPr>
              <a:t>Luyện</a:t>
            </a:r>
            <a:r>
              <a:rPr kumimoji="0" lang="en-US" altLang="zh-CN" sz="3200" b="1" i="0" u="none" strike="noStrike" kern="0" cap="none" spc="0" normalizeH="0" baseline="0" noProof="0" dirty="0">
                <a:ln>
                  <a:noFill/>
                </a:ln>
                <a:solidFill>
                  <a:srgbClr val="0070C0"/>
                </a:solidFill>
                <a:effectLst/>
                <a:uLnTx/>
                <a:uFillTx/>
                <a:latin typeface="Averta Std CY" panose="00000500000000000000" pitchFamily="50" charset="0"/>
                <a:ea typeface="inpin heiti" charset="-122"/>
                <a:cs typeface="Times New Roman" panose="02020603050405020304" pitchFamily="18" charset="0"/>
                <a:sym typeface="Arial"/>
              </a:rPr>
              <a:t> </a:t>
            </a:r>
            <a:r>
              <a:rPr kumimoji="0" lang="en-US" altLang="zh-CN" sz="3200" b="1" i="0" u="none" strike="noStrike" kern="0" cap="none" spc="0" normalizeH="0" baseline="0" noProof="0" dirty="0" err="1">
                <a:ln>
                  <a:noFill/>
                </a:ln>
                <a:solidFill>
                  <a:srgbClr val="0070C0"/>
                </a:solidFill>
                <a:effectLst/>
                <a:uLnTx/>
                <a:uFillTx/>
                <a:latin typeface="Averta Std CY" panose="00000500000000000000" pitchFamily="50" charset="0"/>
                <a:ea typeface="inpin heiti" charset="-122"/>
                <a:cs typeface="Times New Roman" panose="02020603050405020304" pitchFamily="18" charset="0"/>
                <a:sym typeface="Arial"/>
              </a:rPr>
              <a:t>đọc</a:t>
            </a:r>
            <a:r>
              <a:rPr kumimoji="0" lang="en-US" altLang="zh-CN" sz="3200" b="1" i="0" u="none" strike="noStrike" kern="0" cap="none" spc="0" normalizeH="0" baseline="0" noProof="0" dirty="0">
                <a:ln>
                  <a:noFill/>
                </a:ln>
                <a:solidFill>
                  <a:srgbClr val="0070C0"/>
                </a:solidFill>
                <a:effectLst/>
                <a:uLnTx/>
                <a:uFillTx/>
                <a:latin typeface="Averta Std CY" panose="00000500000000000000" pitchFamily="50" charset="0"/>
                <a:ea typeface="inpin heiti" charset="-122"/>
                <a:cs typeface="Times New Roman" panose="02020603050405020304" pitchFamily="18" charset="0"/>
                <a:sym typeface="Arial"/>
              </a:rPr>
              <a:t> </a:t>
            </a:r>
            <a:r>
              <a:rPr kumimoji="0" lang="en-US" altLang="zh-CN" sz="3200" b="1" i="0" u="none" strike="noStrike" kern="0" cap="none" spc="0" normalizeH="0" baseline="0" noProof="0" dirty="0" err="1">
                <a:ln>
                  <a:noFill/>
                </a:ln>
                <a:solidFill>
                  <a:srgbClr val="0070C0"/>
                </a:solidFill>
                <a:effectLst/>
                <a:uLnTx/>
                <a:uFillTx/>
                <a:latin typeface="Averta Std CY" panose="00000500000000000000" pitchFamily="50" charset="0"/>
                <a:ea typeface="inpin heiti" charset="-122"/>
                <a:cs typeface="Times New Roman" panose="02020603050405020304" pitchFamily="18" charset="0"/>
                <a:sym typeface="Arial"/>
              </a:rPr>
              <a:t>trước</a:t>
            </a:r>
            <a:r>
              <a:rPr kumimoji="0" lang="en-US" altLang="zh-CN" sz="3200" b="1" i="0" u="none" strike="noStrike" kern="0" cap="none" spc="0" normalizeH="0" baseline="0" noProof="0" dirty="0">
                <a:ln>
                  <a:noFill/>
                </a:ln>
                <a:solidFill>
                  <a:srgbClr val="0070C0"/>
                </a:solidFill>
                <a:effectLst/>
                <a:uLnTx/>
                <a:uFillTx/>
                <a:latin typeface="Averta Std CY" panose="00000500000000000000" pitchFamily="50" charset="0"/>
                <a:ea typeface="inpin heiti" charset="-122"/>
                <a:cs typeface="Times New Roman" panose="02020603050405020304" pitchFamily="18" charset="0"/>
                <a:sym typeface="Arial"/>
              </a:rPr>
              <a:t> </a:t>
            </a:r>
            <a:r>
              <a:rPr kumimoji="0" lang="en-US" altLang="zh-CN" sz="3200" b="1" i="0" u="none" strike="noStrike" kern="0" cap="none" spc="0" normalizeH="0" baseline="0" noProof="0" dirty="0" err="1">
                <a:ln>
                  <a:noFill/>
                </a:ln>
                <a:solidFill>
                  <a:srgbClr val="0070C0"/>
                </a:solidFill>
                <a:effectLst/>
                <a:uLnTx/>
                <a:uFillTx/>
                <a:latin typeface="Averta Std CY" panose="00000500000000000000" pitchFamily="50" charset="0"/>
                <a:ea typeface="inpin heiti" charset="-122"/>
                <a:cs typeface="Times New Roman" panose="02020603050405020304" pitchFamily="18" charset="0"/>
                <a:sym typeface="Arial"/>
              </a:rPr>
              <a:t>lớp</a:t>
            </a:r>
            <a:endParaRPr kumimoji="0" lang="zh-CN" altLang="en-US" sz="3200" b="1" i="0" u="none" strike="noStrike" kern="0" cap="none" spc="0" normalizeH="0" baseline="0" noProof="0" dirty="0">
              <a:ln>
                <a:noFill/>
              </a:ln>
              <a:solidFill>
                <a:srgbClr val="0070C0"/>
              </a:solidFill>
              <a:effectLst/>
              <a:uLnTx/>
              <a:uFillTx/>
              <a:latin typeface="Averta Std CY" panose="00000500000000000000" pitchFamily="50" charset="0"/>
              <a:ea typeface="inpin heiti" charset="-122"/>
              <a:cs typeface="Times New Roman" panose="02020603050405020304" pitchFamily="18" charset="0"/>
              <a:sym typeface="Arial"/>
            </a:endParaRPr>
          </a:p>
        </p:txBody>
      </p:sp>
      <p:sp>
        <p:nvSpPr>
          <p:cNvPr id="23" name="Rectangle 22">
            <a:extLst>
              <a:ext uri="{FF2B5EF4-FFF2-40B4-BE49-F238E27FC236}">
                <a16:creationId xmlns:a16="http://schemas.microsoft.com/office/drawing/2014/main" id="{09E58F38-280F-4351-9936-BD0E5F54B620}"/>
              </a:ext>
            </a:extLst>
          </p:cNvPr>
          <p:cNvSpPr/>
          <p:nvPr/>
        </p:nvSpPr>
        <p:spPr>
          <a:xfrm>
            <a:off x="4867307" y="1409100"/>
            <a:ext cx="4049507" cy="666529"/>
          </a:xfrm>
          <a:prstGeom prst="rect">
            <a:avLst/>
          </a:prstGeom>
        </p:spPr>
        <p:txBody>
          <a:bodyPr wrap="none">
            <a:spAutoFit/>
          </a:bodyPr>
          <a:lstStyle/>
          <a:p>
            <a:pPr marL="0" marR="0" lvl="0" indent="0" algn="ctr" defTabSz="457200" rtl="0" eaLnBrk="1" fontAlgn="auto" latinLnBrk="0" hangingPunct="1">
              <a:lnSpc>
                <a:spcPct val="112000"/>
              </a:lnSpc>
              <a:spcBef>
                <a:spcPts val="0"/>
              </a:spcBef>
              <a:spcAft>
                <a:spcPts val="0"/>
              </a:spcAft>
              <a:buClrTx/>
              <a:buSzTx/>
              <a:buFont typeface="Arial"/>
              <a:buNone/>
              <a:tabLst/>
              <a:defRPr/>
            </a:pPr>
            <a:r>
              <a:rPr kumimoji="0" lang="en-US" altLang="zh-CN" sz="3600" b="1" i="0" u="none" strike="noStrike" kern="1200" cap="none" spc="0" normalizeH="0" baseline="0" noProof="0" dirty="0" err="1">
                <a:ln>
                  <a:noFill/>
                </a:ln>
                <a:solidFill>
                  <a:srgbClr val="FF1531"/>
                </a:solidFill>
                <a:effectLst/>
                <a:uLnTx/>
                <a:uFillTx/>
                <a:latin typeface="Averta Std CY" panose="00000500000000000000" pitchFamily="50" charset="0"/>
                <a:ea typeface="inpin heiti" charset="-122"/>
                <a:cs typeface="Times New Roman" panose="02020603050405020304" pitchFamily="18" charset="0"/>
                <a:sym typeface="Arial"/>
              </a:rPr>
              <a:t>Tiêu</a:t>
            </a:r>
            <a:r>
              <a:rPr kumimoji="0" lang="en-US" altLang="zh-CN" sz="3600" b="1" i="0" u="none" strike="noStrike" kern="1200" cap="none" spc="0" normalizeH="0" baseline="0" noProof="0" dirty="0">
                <a:ln>
                  <a:noFill/>
                </a:ln>
                <a:solidFill>
                  <a:srgbClr val="FF1531"/>
                </a:solidFill>
                <a:effectLst/>
                <a:uLnTx/>
                <a:uFillTx/>
                <a:latin typeface="Averta Std CY" panose="00000500000000000000" pitchFamily="50" charset="0"/>
                <a:ea typeface="inpin heiti" charset="-122"/>
                <a:cs typeface="Times New Roman" panose="02020603050405020304" pitchFamily="18" charset="0"/>
                <a:sym typeface="Arial"/>
              </a:rPr>
              <a:t> </a:t>
            </a:r>
            <a:r>
              <a:rPr kumimoji="0" lang="en-US" altLang="zh-CN" sz="3600" b="1" i="0" u="none" strike="noStrike" kern="1200" cap="none" spc="0" normalizeH="0" baseline="0" noProof="0" dirty="0" err="1">
                <a:ln>
                  <a:noFill/>
                </a:ln>
                <a:solidFill>
                  <a:srgbClr val="FF1531"/>
                </a:solidFill>
                <a:effectLst/>
                <a:uLnTx/>
                <a:uFillTx/>
                <a:latin typeface="Averta Std CY" panose="00000500000000000000" pitchFamily="50" charset="0"/>
                <a:ea typeface="inpin heiti" charset="-122"/>
                <a:cs typeface="Times New Roman" panose="02020603050405020304" pitchFamily="18" charset="0"/>
                <a:sym typeface="Arial"/>
              </a:rPr>
              <a:t>chí</a:t>
            </a:r>
            <a:r>
              <a:rPr kumimoji="0" lang="en-US" altLang="zh-CN" sz="3600" b="1" i="0" u="none" strike="noStrike" kern="1200" cap="none" spc="0" normalizeH="0" baseline="0" noProof="0" dirty="0">
                <a:ln>
                  <a:noFill/>
                </a:ln>
                <a:solidFill>
                  <a:srgbClr val="FF1531"/>
                </a:solidFill>
                <a:effectLst/>
                <a:uLnTx/>
                <a:uFillTx/>
                <a:latin typeface="Averta Std CY" panose="00000500000000000000" pitchFamily="50" charset="0"/>
                <a:ea typeface="inpin heiti" charset="-122"/>
                <a:cs typeface="Times New Roman" panose="02020603050405020304" pitchFamily="18" charset="0"/>
                <a:sym typeface="Arial"/>
              </a:rPr>
              <a:t> </a:t>
            </a:r>
            <a:r>
              <a:rPr kumimoji="0" lang="en-US" altLang="zh-CN" sz="3600" b="1" i="0" u="none" strike="noStrike" kern="1200" cap="none" spc="0" normalizeH="0" baseline="0" noProof="0" dirty="0" err="1">
                <a:ln>
                  <a:noFill/>
                </a:ln>
                <a:solidFill>
                  <a:srgbClr val="FF1531"/>
                </a:solidFill>
                <a:effectLst/>
                <a:uLnTx/>
                <a:uFillTx/>
                <a:latin typeface="Averta Std CY" panose="00000500000000000000" pitchFamily="50" charset="0"/>
                <a:ea typeface="inpin heiti" charset="-122"/>
                <a:cs typeface="Times New Roman" panose="02020603050405020304" pitchFamily="18" charset="0"/>
                <a:sym typeface="Arial"/>
              </a:rPr>
              <a:t>đánh</a:t>
            </a:r>
            <a:r>
              <a:rPr kumimoji="0" lang="en-US" altLang="zh-CN" sz="3600" b="1" i="0" u="none" strike="noStrike" kern="1200" cap="none" spc="0" normalizeH="0" baseline="0" noProof="0" dirty="0">
                <a:ln>
                  <a:noFill/>
                </a:ln>
                <a:solidFill>
                  <a:srgbClr val="FF1531"/>
                </a:solidFill>
                <a:effectLst/>
                <a:uLnTx/>
                <a:uFillTx/>
                <a:latin typeface="Averta Std CY" panose="00000500000000000000" pitchFamily="50" charset="0"/>
                <a:ea typeface="inpin heiti" charset="-122"/>
                <a:cs typeface="Times New Roman" panose="02020603050405020304" pitchFamily="18" charset="0"/>
                <a:sym typeface="Arial"/>
              </a:rPr>
              <a:t> </a:t>
            </a:r>
            <a:r>
              <a:rPr kumimoji="0" lang="en-US" altLang="zh-CN" sz="3600" b="1" i="0" u="none" strike="noStrike" kern="1200" cap="none" spc="0" normalizeH="0" baseline="0" noProof="0" dirty="0" err="1">
                <a:ln>
                  <a:noFill/>
                </a:ln>
                <a:solidFill>
                  <a:srgbClr val="FF1531"/>
                </a:solidFill>
                <a:effectLst/>
                <a:uLnTx/>
                <a:uFillTx/>
                <a:latin typeface="Averta Std CY" panose="00000500000000000000" pitchFamily="50" charset="0"/>
                <a:ea typeface="inpin heiti" charset="-122"/>
                <a:cs typeface="Times New Roman" panose="02020603050405020304" pitchFamily="18" charset="0"/>
                <a:sym typeface="Arial"/>
              </a:rPr>
              <a:t>giá</a:t>
            </a:r>
            <a:endParaRPr kumimoji="0" lang="en-US" altLang="zh-CN" sz="3600" b="1" i="0" u="none" strike="noStrike" kern="1200" cap="none" spc="0" normalizeH="0" baseline="0" noProof="0" dirty="0">
              <a:ln>
                <a:noFill/>
              </a:ln>
              <a:solidFill>
                <a:srgbClr val="FF1531"/>
              </a:solidFill>
              <a:effectLst/>
              <a:uLnTx/>
              <a:uFillTx/>
              <a:latin typeface="Averta Std CY" panose="00000500000000000000" pitchFamily="50" charset="0"/>
              <a:ea typeface="inpin heiti" charset="-122"/>
              <a:cs typeface="Times New Roman" panose="02020603050405020304" pitchFamily="18" charset="0"/>
              <a:sym typeface="Arial"/>
            </a:endParaRPr>
          </a:p>
        </p:txBody>
      </p:sp>
      <p:sp>
        <p:nvSpPr>
          <p:cNvPr id="24" name="Rectangle 23">
            <a:extLst>
              <a:ext uri="{FF2B5EF4-FFF2-40B4-BE49-F238E27FC236}">
                <a16:creationId xmlns:a16="http://schemas.microsoft.com/office/drawing/2014/main" id="{3F06A97C-D7B7-4576-9428-EEF927FA372A}"/>
              </a:ext>
            </a:extLst>
          </p:cNvPr>
          <p:cNvSpPr/>
          <p:nvPr/>
        </p:nvSpPr>
        <p:spPr>
          <a:xfrm>
            <a:off x="3733256" y="2459692"/>
            <a:ext cx="1938351" cy="643894"/>
          </a:xfrm>
          <a:prstGeom prst="rect">
            <a:avLst/>
          </a:prstGeom>
        </p:spPr>
        <p:txBody>
          <a:bodyPr wrap="none">
            <a:spAutoFit/>
          </a:bodyPr>
          <a:lstStyle/>
          <a:p>
            <a:pPr marL="0" marR="0" lvl="0" indent="0" algn="l" defTabSz="457200" rtl="0" eaLnBrk="1" fontAlgn="auto" latinLnBrk="0" hangingPunct="1">
              <a:lnSpc>
                <a:spcPct val="112000"/>
              </a:lnSpc>
              <a:spcBef>
                <a:spcPts val="0"/>
              </a:spcBef>
              <a:spcAft>
                <a:spcPts val="0"/>
              </a:spcAft>
              <a:buClrTx/>
              <a:buSzTx/>
              <a:buFont typeface="Arial"/>
              <a:buNone/>
              <a:tabLst/>
              <a:defRPr/>
            </a:pPr>
            <a:r>
              <a:rPr kumimoji="0" lang="en-US" altLang="zh-CN" sz="3200" b="0" i="0" u="none" strike="noStrike" kern="1200" cap="none" spc="0" normalizeH="0" baseline="0" noProof="0" dirty="0" err="1">
                <a:ln>
                  <a:noFill/>
                </a:ln>
                <a:solidFill>
                  <a:prstClr val="black"/>
                </a:solidFill>
                <a:effectLst/>
                <a:uLnTx/>
                <a:uFillTx/>
                <a:latin typeface="Arial" panose="020B0604020202020204" pitchFamily="34" charset="0"/>
                <a:ea typeface="inpin heiti" charset="-122"/>
                <a:cs typeface="Arial" panose="020B0604020202020204" pitchFamily="34" charset="0"/>
                <a:sym typeface="Arial"/>
              </a:rPr>
              <a:t>Đọc</a:t>
            </a:r>
            <a:r>
              <a:rPr kumimoji="0" lang="en-US" altLang="zh-CN" sz="3200" b="0" i="0" u="none" strike="noStrike" kern="1200" cap="none" spc="0" normalizeH="0" baseline="0" noProof="0" dirty="0">
                <a:ln>
                  <a:noFill/>
                </a:ln>
                <a:solidFill>
                  <a:prstClr val="black"/>
                </a:solidFill>
                <a:effectLst/>
                <a:uLnTx/>
                <a:uFillTx/>
                <a:latin typeface="Arial" panose="020B0604020202020204" pitchFamily="34" charset="0"/>
                <a:ea typeface="inpin heiti" charset="-122"/>
                <a:cs typeface="Arial" panose="020B0604020202020204" pitchFamily="34" charset="0"/>
                <a:sym typeface="Arial"/>
              </a:rPr>
              <a:t> </a:t>
            </a:r>
            <a:r>
              <a:rPr kumimoji="0" lang="en-US" altLang="zh-CN" sz="3200" b="0" i="0" u="none" strike="noStrike" kern="1200" cap="none" spc="0" normalizeH="0" baseline="0" noProof="0" dirty="0" err="1">
                <a:ln>
                  <a:noFill/>
                </a:ln>
                <a:solidFill>
                  <a:prstClr val="black"/>
                </a:solidFill>
                <a:effectLst/>
                <a:uLnTx/>
                <a:uFillTx/>
                <a:latin typeface="Arial" panose="020B0604020202020204" pitchFamily="34" charset="0"/>
                <a:ea typeface="inpin heiti" charset="-122"/>
                <a:cs typeface="Arial" panose="020B0604020202020204" pitchFamily="34" charset="0"/>
                <a:sym typeface="Arial"/>
              </a:rPr>
              <a:t>đúng</a:t>
            </a:r>
            <a:endParaRPr kumimoji="0" lang="en-US" altLang="zh-CN" sz="3200" b="0" i="0" u="none" strike="noStrike" kern="1200" cap="none" spc="0" normalizeH="0" baseline="0" noProof="0" dirty="0">
              <a:ln>
                <a:noFill/>
              </a:ln>
              <a:solidFill>
                <a:prstClr val="black"/>
              </a:solidFill>
              <a:effectLst/>
              <a:uLnTx/>
              <a:uFillTx/>
              <a:latin typeface="Arial" panose="020B0604020202020204" pitchFamily="34" charset="0"/>
              <a:ea typeface="inpin heiti" charset="-122"/>
              <a:cs typeface="Arial" panose="020B0604020202020204" pitchFamily="34" charset="0"/>
              <a:sym typeface="Arial"/>
            </a:endParaRPr>
          </a:p>
        </p:txBody>
      </p:sp>
      <p:sp>
        <p:nvSpPr>
          <p:cNvPr id="25" name="Oval 24">
            <a:extLst>
              <a:ext uri="{FF2B5EF4-FFF2-40B4-BE49-F238E27FC236}">
                <a16:creationId xmlns:a16="http://schemas.microsoft.com/office/drawing/2014/main" id="{79AD9181-E351-4548-8547-DF28802E596A}"/>
              </a:ext>
            </a:extLst>
          </p:cNvPr>
          <p:cNvSpPr/>
          <p:nvPr/>
        </p:nvSpPr>
        <p:spPr>
          <a:xfrm>
            <a:off x="3121836" y="2500080"/>
            <a:ext cx="504000" cy="504000"/>
          </a:xfrm>
          <a:prstGeom prst="ellipse">
            <a:avLst/>
          </a:prstGeom>
          <a:solidFill>
            <a:srgbClr val="93E3FF"/>
          </a:solidFill>
          <a:ln w="12700" cap="flat" cmpd="sng" algn="ctr">
            <a:solidFill>
              <a:srgbClr val="00B0F0"/>
            </a:solidFill>
            <a:prstDash val="solid"/>
            <a:miter lim="800000"/>
          </a:ln>
          <a:effectLst/>
        </p:spPr>
        <p:txBody>
          <a:bodyPr rtlCol="0" anchor="ctr"/>
          <a:lstStyle/>
          <a:p>
            <a:pPr marL="0" marR="0" lvl="0" indent="0" algn="ctr" defTabSz="457200" rtl="0" eaLnBrk="1" fontAlgn="auto" latinLnBrk="0" hangingPunct="1">
              <a:lnSpc>
                <a:spcPct val="100000"/>
              </a:lnSpc>
              <a:spcBef>
                <a:spcPts val="0"/>
              </a:spcBef>
              <a:spcAft>
                <a:spcPts val="0"/>
              </a:spcAft>
              <a:buClr>
                <a:srgbClr val="000000"/>
              </a:buClr>
              <a:buSzTx/>
              <a:buFont typeface="Arial"/>
              <a:buNone/>
              <a:tabLst/>
              <a:defRPr/>
            </a:pPr>
            <a:r>
              <a:rPr kumimoji="0" lang="en-US" sz="3200" b="1" i="0" u="none" strike="noStrike" kern="0" cap="none" spc="0" normalizeH="0" baseline="0" noProof="0" dirty="0">
                <a:ln>
                  <a:noFill/>
                </a:ln>
                <a:solidFill>
                  <a:srgbClr val="0070C0"/>
                </a:solidFill>
                <a:effectLst/>
                <a:uLnTx/>
                <a:uFillTx/>
                <a:latin typeface="Averta Std CY" panose="00000500000000000000" pitchFamily="50" charset="0"/>
                <a:ea typeface="inpin heiti" charset="-122"/>
                <a:cs typeface="Times New Roman" panose="02020603050405020304" pitchFamily="18" charset="0"/>
                <a:sym typeface="Arial"/>
              </a:rPr>
              <a:t>1</a:t>
            </a:r>
            <a:endParaRPr kumimoji="0" lang="en-US" sz="2800" b="0" i="0" u="none" strike="noStrike" kern="0" cap="none" spc="0" normalizeH="0" baseline="0" noProof="0" dirty="0">
              <a:ln>
                <a:noFill/>
              </a:ln>
              <a:solidFill>
                <a:prstClr val="white"/>
              </a:solidFill>
              <a:effectLst/>
              <a:uLnTx/>
              <a:uFillTx/>
              <a:latin typeface="Averta Std CY" panose="00000500000000000000" pitchFamily="50" charset="0"/>
              <a:ea typeface="+mn-ea"/>
              <a:cs typeface="+mn-cs"/>
              <a:sym typeface="Arial"/>
            </a:endParaRPr>
          </a:p>
        </p:txBody>
      </p:sp>
      <p:sp>
        <p:nvSpPr>
          <p:cNvPr id="26" name="Rounded Rectangle 9">
            <a:extLst>
              <a:ext uri="{FF2B5EF4-FFF2-40B4-BE49-F238E27FC236}">
                <a16:creationId xmlns:a16="http://schemas.microsoft.com/office/drawing/2014/main" id="{017B2D53-15F9-4311-84FB-ABE89EF18452}"/>
              </a:ext>
            </a:extLst>
          </p:cNvPr>
          <p:cNvSpPr/>
          <p:nvPr/>
        </p:nvSpPr>
        <p:spPr>
          <a:xfrm>
            <a:off x="2980902" y="3329742"/>
            <a:ext cx="3645680" cy="798653"/>
          </a:xfrm>
          <a:prstGeom prst="roundRect">
            <a:avLst>
              <a:gd name="adj" fmla="val 50000"/>
            </a:avLst>
          </a:prstGeom>
          <a:solidFill>
            <a:srgbClr val="FFF09D"/>
          </a:solidFill>
          <a:ln w="12700" cap="flat" cmpd="sng" algn="ctr">
            <a:solidFill>
              <a:srgbClr val="FFC000">
                <a:lumMod val="75000"/>
              </a:srgbClr>
            </a:solidFill>
            <a:prstDash val="solid"/>
            <a:miter lim="800000"/>
          </a:ln>
          <a:effectLst/>
        </p:spPr>
        <p:txBody>
          <a:bodyPr rtlCol="0" anchor="ctr"/>
          <a:lstStyle/>
          <a:p>
            <a:pPr marL="0" marR="0" lvl="0" indent="0" algn="ctr" defTabSz="457200" rtl="0" eaLnBrk="1" fontAlgn="auto" latinLnBrk="0" hangingPunct="1">
              <a:lnSpc>
                <a:spcPct val="100000"/>
              </a:lnSpc>
              <a:spcBef>
                <a:spcPts val="0"/>
              </a:spcBef>
              <a:spcAft>
                <a:spcPts val="0"/>
              </a:spcAft>
              <a:buClr>
                <a:srgbClr val="000000"/>
              </a:buClr>
              <a:buSzTx/>
              <a:buFont typeface="Arial"/>
              <a:buNone/>
              <a:tabLst/>
              <a:defRPr/>
            </a:pPr>
            <a:endParaRPr kumimoji="0" lang="en-US" sz="1867" b="0" i="0" u="none" strike="noStrike" kern="0" cap="none" spc="0" normalizeH="0" baseline="0" noProof="0">
              <a:ln>
                <a:noFill/>
              </a:ln>
              <a:solidFill>
                <a:prstClr val="white"/>
              </a:solidFill>
              <a:effectLst/>
              <a:uLnTx/>
              <a:uFillTx/>
              <a:latin typeface="Averta Std CY" panose="00000500000000000000" pitchFamily="50" charset="0"/>
              <a:ea typeface="+mn-ea"/>
              <a:cs typeface="+mn-cs"/>
              <a:sym typeface="Arial"/>
            </a:endParaRPr>
          </a:p>
        </p:txBody>
      </p:sp>
      <p:sp>
        <p:nvSpPr>
          <p:cNvPr id="27" name="Rectangle 26">
            <a:extLst>
              <a:ext uri="{FF2B5EF4-FFF2-40B4-BE49-F238E27FC236}">
                <a16:creationId xmlns:a16="http://schemas.microsoft.com/office/drawing/2014/main" id="{5A4BC7D5-917E-4518-AEAF-B8F2EC3CA4E1}"/>
              </a:ext>
            </a:extLst>
          </p:cNvPr>
          <p:cNvSpPr/>
          <p:nvPr/>
        </p:nvSpPr>
        <p:spPr>
          <a:xfrm>
            <a:off x="3733256" y="3436680"/>
            <a:ext cx="1960793" cy="643894"/>
          </a:xfrm>
          <a:prstGeom prst="rect">
            <a:avLst/>
          </a:prstGeom>
        </p:spPr>
        <p:txBody>
          <a:bodyPr wrap="none">
            <a:spAutoFit/>
          </a:bodyPr>
          <a:lstStyle/>
          <a:p>
            <a:pPr marL="0" marR="0" lvl="0" indent="0" algn="l" defTabSz="457200" rtl="0" eaLnBrk="1" fontAlgn="auto" latinLnBrk="0" hangingPunct="1">
              <a:lnSpc>
                <a:spcPct val="112000"/>
              </a:lnSpc>
              <a:spcBef>
                <a:spcPts val="0"/>
              </a:spcBef>
              <a:spcAft>
                <a:spcPts val="0"/>
              </a:spcAft>
              <a:buClrTx/>
              <a:buSzTx/>
              <a:buFont typeface="Arial"/>
              <a:buNone/>
              <a:tabLst/>
              <a:defRPr/>
            </a:pPr>
            <a:r>
              <a:rPr kumimoji="0" lang="en-US" altLang="zh-CN" sz="3200" b="0" i="0" u="none" strike="noStrike" kern="1200" cap="none" spc="0" normalizeH="0" baseline="0" noProof="0" dirty="0" err="1">
                <a:ln>
                  <a:noFill/>
                </a:ln>
                <a:solidFill>
                  <a:prstClr val="black"/>
                </a:solidFill>
                <a:effectLst/>
                <a:uLnTx/>
                <a:uFillTx/>
                <a:latin typeface="Arial" panose="020B0604020202020204" pitchFamily="34" charset="0"/>
                <a:ea typeface="inpin heiti" charset="-122"/>
                <a:cs typeface="Arial" panose="020B0604020202020204" pitchFamily="34" charset="0"/>
                <a:sym typeface="Arial"/>
              </a:rPr>
              <a:t>Đọc</a:t>
            </a:r>
            <a:r>
              <a:rPr kumimoji="0" lang="en-US" altLang="zh-CN" sz="3200" b="0" i="0" u="none" strike="noStrike" kern="1200" cap="none" spc="0" normalizeH="0" baseline="0" noProof="0" dirty="0">
                <a:ln>
                  <a:noFill/>
                </a:ln>
                <a:solidFill>
                  <a:prstClr val="black"/>
                </a:solidFill>
                <a:effectLst/>
                <a:uLnTx/>
                <a:uFillTx/>
                <a:latin typeface="Arial" panose="020B0604020202020204" pitchFamily="34" charset="0"/>
                <a:ea typeface="inpin heiti" charset="-122"/>
                <a:cs typeface="Arial" panose="020B0604020202020204" pitchFamily="34" charset="0"/>
                <a:sym typeface="Arial"/>
              </a:rPr>
              <a:t> to, </a:t>
            </a:r>
            <a:r>
              <a:rPr kumimoji="0" lang="en-US" altLang="zh-CN" sz="3200" b="0" i="0" u="none" strike="noStrike" kern="1200" cap="none" spc="0" normalizeH="0" baseline="0" noProof="0" dirty="0" err="1">
                <a:ln>
                  <a:noFill/>
                </a:ln>
                <a:solidFill>
                  <a:prstClr val="black"/>
                </a:solidFill>
                <a:effectLst/>
                <a:uLnTx/>
                <a:uFillTx/>
                <a:latin typeface="Arial" panose="020B0604020202020204" pitchFamily="34" charset="0"/>
                <a:ea typeface="inpin heiti" charset="-122"/>
                <a:cs typeface="Arial" panose="020B0604020202020204" pitchFamily="34" charset="0"/>
                <a:sym typeface="Arial"/>
              </a:rPr>
              <a:t>rõ</a:t>
            </a:r>
            <a:endParaRPr kumimoji="0" lang="en-US" altLang="zh-CN" sz="3200" b="0" i="0" u="none" strike="noStrike" kern="1200" cap="none" spc="0" normalizeH="0" baseline="0" noProof="0" dirty="0">
              <a:ln>
                <a:noFill/>
              </a:ln>
              <a:solidFill>
                <a:prstClr val="black"/>
              </a:solidFill>
              <a:effectLst/>
              <a:uLnTx/>
              <a:uFillTx/>
              <a:latin typeface="Arial" panose="020B0604020202020204" pitchFamily="34" charset="0"/>
              <a:ea typeface="inpin heiti" charset="-122"/>
              <a:cs typeface="Arial" panose="020B0604020202020204" pitchFamily="34" charset="0"/>
              <a:sym typeface="Arial"/>
            </a:endParaRPr>
          </a:p>
        </p:txBody>
      </p:sp>
      <p:sp>
        <p:nvSpPr>
          <p:cNvPr id="28" name="Oval 27">
            <a:extLst>
              <a:ext uri="{FF2B5EF4-FFF2-40B4-BE49-F238E27FC236}">
                <a16:creationId xmlns:a16="http://schemas.microsoft.com/office/drawing/2014/main" id="{4044A0AA-6BE7-416A-9454-4A2F2175D08B}"/>
              </a:ext>
            </a:extLst>
          </p:cNvPr>
          <p:cNvSpPr/>
          <p:nvPr/>
        </p:nvSpPr>
        <p:spPr>
          <a:xfrm>
            <a:off x="3121836" y="3477068"/>
            <a:ext cx="504000" cy="504000"/>
          </a:xfrm>
          <a:prstGeom prst="ellipse">
            <a:avLst/>
          </a:prstGeom>
          <a:solidFill>
            <a:srgbClr val="FFE443"/>
          </a:solidFill>
          <a:ln w="12700" cap="flat" cmpd="sng" algn="ctr">
            <a:solidFill>
              <a:srgbClr val="FFC000">
                <a:lumMod val="75000"/>
              </a:srgbClr>
            </a:solidFill>
            <a:prstDash val="solid"/>
            <a:miter lim="800000"/>
          </a:ln>
          <a:effectLst/>
        </p:spPr>
        <p:txBody>
          <a:bodyPr rtlCol="0" anchor="ctr"/>
          <a:lstStyle/>
          <a:p>
            <a:pPr marL="0" marR="0" lvl="0" indent="0" algn="ctr" defTabSz="457200" rtl="0" eaLnBrk="1" fontAlgn="auto" latinLnBrk="0" hangingPunct="1">
              <a:lnSpc>
                <a:spcPct val="100000"/>
              </a:lnSpc>
              <a:spcBef>
                <a:spcPts val="0"/>
              </a:spcBef>
              <a:spcAft>
                <a:spcPts val="0"/>
              </a:spcAft>
              <a:buClr>
                <a:srgbClr val="000000"/>
              </a:buClr>
              <a:buSzTx/>
              <a:buFont typeface="Arial"/>
              <a:buNone/>
              <a:tabLst/>
              <a:defRPr/>
            </a:pPr>
            <a:r>
              <a:rPr kumimoji="0" lang="en-US" sz="3200" b="0" i="0" u="none" strike="noStrike" kern="0" cap="none" spc="0" normalizeH="0" baseline="0" noProof="0" dirty="0">
                <a:ln>
                  <a:noFill/>
                </a:ln>
                <a:solidFill>
                  <a:prstClr val="black"/>
                </a:solidFill>
                <a:effectLst/>
                <a:uLnTx/>
                <a:uFillTx/>
                <a:latin typeface="Averta Std CY" panose="00000500000000000000" pitchFamily="50" charset="0"/>
                <a:ea typeface="inpin heiti" charset="-122"/>
                <a:cs typeface="Times New Roman" panose="02020603050405020304" pitchFamily="18" charset="0"/>
                <a:sym typeface="Arial"/>
              </a:rPr>
              <a:t>2</a:t>
            </a:r>
            <a:endParaRPr kumimoji="0" lang="en-US" sz="2800" b="0" i="0" u="none" strike="noStrike" kern="0" cap="none" spc="0" normalizeH="0" baseline="0" noProof="0" dirty="0">
              <a:ln>
                <a:noFill/>
              </a:ln>
              <a:solidFill>
                <a:prstClr val="black"/>
              </a:solidFill>
              <a:effectLst/>
              <a:uLnTx/>
              <a:uFillTx/>
              <a:latin typeface="Averta Std CY" panose="00000500000000000000" pitchFamily="50" charset="0"/>
              <a:ea typeface="+mn-ea"/>
              <a:cs typeface="+mn-cs"/>
              <a:sym typeface="Arial"/>
            </a:endParaRPr>
          </a:p>
        </p:txBody>
      </p:sp>
      <p:sp>
        <p:nvSpPr>
          <p:cNvPr id="29" name="Rounded Rectangle 12">
            <a:extLst>
              <a:ext uri="{FF2B5EF4-FFF2-40B4-BE49-F238E27FC236}">
                <a16:creationId xmlns:a16="http://schemas.microsoft.com/office/drawing/2014/main" id="{33C5A4F4-28B3-483A-AB69-488FBCA1E835}"/>
              </a:ext>
            </a:extLst>
          </p:cNvPr>
          <p:cNvSpPr/>
          <p:nvPr/>
        </p:nvSpPr>
        <p:spPr>
          <a:xfrm>
            <a:off x="2980901" y="4395484"/>
            <a:ext cx="5119273" cy="798653"/>
          </a:xfrm>
          <a:prstGeom prst="roundRect">
            <a:avLst>
              <a:gd name="adj" fmla="val 50000"/>
            </a:avLst>
          </a:prstGeom>
          <a:solidFill>
            <a:srgbClr val="FFD1C5"/>
          </a:solidFill>
          <a:ln w="12700" cap="flat" cmpd="sng" algn="ctr">
            <a:solidFill>
              <a:srgbClr val="FF5A2D"/>
            </a:solidFill>
            <a:prstDash val="solid"/>
            <a:miter lim="800000"/>
          </a:ln>
          <a:effectLst/>
        </p:spPr>
        <p:txBody>
          <a:bodyPr rtlCol="0" anchor="ctr"/>
          <a:lstStyle/>
          <a:p>
            <a:pPr marL="0" marR="0" lvl="0" indent="0" algn="ctr" defTabSz="457200" rtl="0" eaLnBrk="1" fontAlgn="auto" latinLnBrk="0" hangingPunct="1">
              <a:lnSpc>
                <a:spcPct val="100000"/>
              </a:lnSpc>
              <a:spcBef>
                <a:spcPts val="0"/>
              </a:spcBef>
              <a:spcAft>
                <a:spcPts val="0"/>
              </a:spcAft>
              <a:buClr>
                <a:srgbClr val="000000"/>
              </a:buClr>
              <a:buSzTx/>
              <a:buFont typeface="Arial"/>
              <a:buNone/>
              <a:tabLst/>
              <a:defRPr/>
            </a:pPr>
            <a:endParaRPr kumimoji="0" lang="en-US" sz="1867" b="0" i="0" u="none" strike="noStrike" kern="0" cap="none" spc="0" normalizeH="0" baseline="0" noProof="0">
              <a:ln>
                <a:noFill/>
              </a:ln>
              <a:solidFill>
                <a:prstClr val="white"/>
              </a:solidFill>
              <a:effectLst/>
              <a:uLnTx/>
              <a:uFillTx/>
              <a:latin typeface="Averta Std CY" panose="00000500000000000000" pitchFamily="50" charset="0"/>
              <a:ea typeface="+mn-ea"/>
              <a:cs typeface="+mn-cs"/>
              <a:sym typeface="Arial"/>
            </a:endParaRPr>
          </a:p>
        </p:txBody>
      </p:sp>
      <p:sp>
        <p:nvSpPr>
          <p:cNvPr id="30" name="Rectangle 29">
            <a:extLst>
              <a:ext uri="{FF2B5EF4-FFF2-40B4-BE49-F238E27FC236}">
                <a16:creationId xmlns:a16="http://schemas.microsoft.com/office/drawing/2014/main" id="{FEFC85FE-75CB-4638-A246-04205A33A69A}"/>
              </a:ext>
            </a:extLst>
          </p:cNvPr>
          <p:cNvSpPr/>
          <p:nvPr/>
        </p:nvSpPr>
        <p:spPr>
          <a:xfrm>
            <a:off x="3733256" y="4502422"/>
            <a:ext cx="3736920" cy="584775"/>
          </a:xfrm>
          <a:prstGeom prst="rect">
            <a:avLst/>
          </a:prstGeom>
        </p:spPr>
        <p:txBody>
          <a:bodyPr wrap="none">
            <a:spAutoFit/>
          </a:bodyPr>
          <a:lstStyle/>
          <a:p>
            <a:pPr marL="0" marR="0" lvl="0" indent="0" algn="l" defTabSz="457200" rtl="0" eaLnBrk="1" fontAlgn="auto" latinLnBrk="0" hangingPunct="1">
              <a:lnSpc>
                <a:spcPct val="100000"/>
              </a:lnSpc>
              <a:spcBef>
                <a:spcPts val="0"/>
              </a:spcBef>
              <a:spcAft>
                <a:spcPts val="0"/>
              </a:spcAft>
              <a:buClr>
                <a:srgbClr val="000000"/>
              </a:buClr>
              <a:buSzTx/>
              <a:buFont typeface="Arial"/>
              <a:buNone/>
              <a:tabLst/>
              <a:defRPr/>
            </a:pPr>
            <a:r>
              <a:rPr kumimoji="0" lang="en-US" altLang="zh-CN" sz="3200" b="0" i="0" u="none" strike="noStrike" kern="1200" cap="none" spc="0" normalizeH="0" baseline="0" noProof="0" dirty="0" err="1">
                <a:ln>
                  <a:noFill/>
                </a:ln>
                <a:solidFill>
                  <a:prstClr val="black"/>
                </a:solidFill>
                <a:effectLst/>
                <a:uLnTx/>
                <a:uFillTx/>
                <a:latin typeface="Arial" panose="020B0604020202020204" pitchFamily="34" charset="0"/>
                <a:ea typeface="微软雅黑" panose="020B0503020204020204" pitchFamily="34" charset="-122"/>
                <a:cs typeface="Arial" panose="020B0604020202020204" pitchFamily="34" charset="0"/>
                <a:sym typeface="Arial"/>
              </a:rPr>
              <a:t>Ngắt</a:t>
            </a:r>
            <a:r>
              <a:rPr kumimoji="0" lang="zh-CN" altLang="en-US" sz="3200" b="0" i="0" u="none" strike="noStrike" kern="1200" cap="none" spc="0" normalizeH="0" baseline="0" noProof="0" dirty="0">
                <a:ln>
                  <a:noFill/>
                </a:ln>
                <a:solidFill>
                  <a:prstClr val="black"/>
                </a:solidFill>
                <a:effectLst/>
                <a:uLnTx/>
                <a:uFillTx/>
                <a:latin typeface="Arial" panose="020B0604020202020204" pitchFamily="34" charset="0"/>
                <a:ea typeface="微软雅黑" panose="020B0503020204020204" pitchFamily="34" charset="-122"/>
                <a:cs typeface="Arial" panose="020B0604020202020204" pitchFamily="34" charset="0"/>
                <a:sym typeface="Arial"/>
              </a:rPr>
              <a:t> </a:t>
            </a:r>
            <a:r>
              <a:rPr kumimoji="0" lang="en-US" altLang="zh-CN" sz="3200" b="0" i="0" u="none" strike="noStrike" kern="1200" cap="none" spc="0" normalizeH="0" baseline="0" noProof="0" dirty="0" err="1">
                <a:ln>
                  <a:noFill/>
                </a:ln>
                <a:solidFill>
                  <a:prstClr val="black"/>
                </a:solidFill>
                <a:effectLst/>
                <a:uLnTx/>
                <a:uFillTx/>
                <a:latin typeface="Arial" panose="020B0604020202020204" pitchFamily="34" charset="0"/>
                <a:ea typeface="微软雅黑" panose="020B0503020204020204" pitchFamily="34" charset="-122"/>
                <a:cs typeface="Arial" panose="020B0604020202020204" pitchFamily="34" charset="0"/>
                <a:sym typeface="Arial"/>
              </a:rPr>
              <a:t>nghỉ</a:t>
            </a:r>
            <a:r>
              <a:rPr kumimoji="0" lang="zh-CN" altLang="en-US" sz="3200" b="0" i="0" u="none" strike="noStrike" kern="1200" cap="none" spc="0" normalizeH="0" baseline="0" noProof="0" dirty="0">
                <a:ln>
                  <a:noFill/>
                </a:ln>
                <a:solidFill>
                  <a:prstClr val="black"/>
                </a:solidFill>
                <a:effectLst/>
                <a:uLnTx/>
                <a:uFillTx/>
                <a:latin typeface="Arial" panose="020B0604020202020204" pitchFamily="34" charset="0"/>
                <a:ea typeface="微软雅黑" panose="020B0503020204020204" pitchFamily="34" charset="-122"/>
                <a:cs typeface="Arial" panose="020B0604020202020204" pitchFamily="34" charset="0"/>
                <a:sym typeface="Arial"/>
              </a:rPr>
              <a:t> </a:t>
            </a:r>
            <a:r>
              <a:rPr kumimoji="0" lang="en-US" altLang="zh-CN" sz="3200" b="0" i="0" u="none" strike="noStrike" kern="1200" cap="none" spc="0" normalizeH="0" baseline="0" noProof="0" dirty="0" err="1">
                <a:ln>
                  <a:noFill/>
                </a:ln>
                <a:solidFill>
                  <a:prstClr val="black"/>
                </a:solidFill>
                <a:effectLst/>
                <a:uLnTx/>
                <a:uFillTx/>
                <a:latin typeface="Arial" panose="020B0604020202020204" pitchFamily="34" charset="0"/>
                <a:ea typeface="微软雅黑" panose="020B0503020204020204" pitchFamily="34" charset="-122"/>
                <a:cs typeface="Arial" panose="020B0604020202020204" pitchFamily="34" charset="0"/>
                <a:sym typeface="Arial"/>
              </a:rPr>
              <a:t>đúng</a:t>
            </a:r>
            <a:r>
              <a:rPr kumimoji="0" lang="zh-CN" altLang="en-US" sz="3200" b="0" i="0" u="none" strike="noStrike" kern="1200" cap="none" spc="0" normalizeH="0" baseline="0" noProof="0" dirty="0">
                <a:ln>
                  <a:noFill/>
                </a:ln>
                <a:solidFill>
                  <a:prstClr val="black"/>
                </a:solidFill>
                <a:effectLst/>
                <a:uLnTx/>
                <a:uFillTx/>
                <a:latin typeface="Arial" panose="020B0604020202020204" pitchFamily="34" charset="0"/>
                <a:ea typeface="微软雅黑" panose="020B0503020204020204" pitchFamily="34" charset="-122"/>
                <a:cs typeface="Arial" panose="020B0604020202020204" pitchFamily="34" charset="0"/>
                <a:sym typeface="Arial"/>
              </a:rPr>
              <a:t> </a:t>
            </a:r>
            <a:r>
              <a:rPr kumimoji="0" lang="en-US" altLang="zh-CN" sz="3200" b="0" i="0" u="none" strike="noStrike" kern="1200" cap="none" spc="0" normalizeH="0" baseline="0" noProof="0" dirty="0" err="1">
                <a:ln>
                  <a:noFill/>
                </a:ln>
                <a:solidFill>
                  <a:prstClr val="black"/>
                </a:solidFill>
                <a:effectLst/>
                <a:uLnTx/>
                <a:uFillTx/>
                <a:latin typeface="Arial" panose="020B0604020202020204" pitchFamily="34" charset="0"/>
                <a:ea typeface="微软雅黑" panose="020B0503020204020204" pitchFamily="34" charset="-122"/>
                <a:cs typeface="Arial" panose="020B0604020202020204" pitchFamily="34" charset="0"/>
                <a:sym typeface="Arial"/>
              </a:rPr>
              <a:t>chỗ</a:t>
            </a:r>
            <a:endParaRPr kumimoji="0" lang="zh-CN" altLang="en-US" sz="3200" b="0" i="0" u="none" strike="noStrike" kern="1200" cap="none" spc="0" normalizeH="0" baseline="0" noProof="0" dirty="0">
              <a:ln>
                <a:noFill/>
              </a:ln>
              <a:solidFill>
                <a:prstClr val="black"/>
              </a:solidFill>
              <a:effectLst/>
              <a:uLnTx/>
              <a:uFillTx/>
              <a:latin typeface="Arial" panose="020B0604020202020204" pitchFamily="34" charset="0"/>
              <a:ea typeface="微软雅黑" panose="020B0503020204020204" pitchFamily="34" charset="-122"/>
              <a:cs typeface="Arial" panose="020B0604020202020204" pitchFamily="34" charset="0"/>
              <a:sym typeface="Arial"/>
            </a:endParaRPr>
          </a:p>
        </p:txBody>
      </p:sp>
      <p:sp>
        <p:nvSpPr>
          <p:cNvPr id="31" name="Oval 30">
            <a:extLst>
              <a:ext uri="{FF2B5EF4-FFF2-40B4-BE49-F238E27FC236}">
                <a16:creationId xmlns:a16="http://schemas.microsoft.com/office/drawing/2014/main" id="{91775416-59BF-4AD8-9E6F-E579BE8F6F4C}"/>
              </a:ext>
            </a:extLst>
          </p:cNvPr>
          <p:cNvSpPr/>
          <p:nvPr/>
        </p:nvSpPr>
        <p:spPr>
          <a:xfrm>
            <a:off x="3121836" y="4542810"/>
            <a:ext cx="504000" cy="504000"/>
          </a:xfrm>
          <a:prstGeom prst="ellipse">
            <a:avLst/>
          </a:prstGeom>
          <a:solidFill>
            <a:srgbClr val="FFB7A3"/>
          </a:solidFill>
          <a:ln w="12700" cap="flat" cmpd="sng" algn="ctr">
            <a:solidFill>
              <a:srgbClr val="FF5A2D"/>
            </a:solidFill>
            <a:prstDash val="solid"/>
            <a:miter lim="800000"/>
          </a:ln>
          <a:effectLst/>
        </p:spPr>
        <p:txBody>
          <a:bodyPr rtlCol="0" anchor="ctr"/>
          <a:lstStyle/>
          <a:p>
            <a:pPr marL="0" marR="0" lvl="0" indent="0" algn="ctr" defTabSz="457200" rtl="0" eaLnBrk="1" fontAlgn="auto" latinLnBrk="0" hangingPunct="1">
              <a:lnSpc>
                <a:spcPct val="100000"/>
              </a:lnSpc>
              <a:spcBef>
                <a:spcPts val="0"/>
              </a:spcBef>
              <a:spcAft>
                <a:spcPts val="0"/>
              </a:spcAft>
              <a:buClr>
                <a:srgbClr val="000000"/>
              </a:buClr>
              <a:buSzTx/>
              <a:buFont typeface="Arial"/>
              <a:buNone/>
              <a:tabLst/>
              <a:defRPr/>
            </a:pPr>
            <a:r>
              <a:rPr kumimoji="0" lang="en-US" sz="3200" b="0" i="0" u="none" strike="noStrike" kern="0" cap="none" spc="0" normalizeH="0" baseline="0" noProof="0" dirty="0">
                <a:ln>
                  <a:noFill/>
                </a:ln>
                <a:solidFill>
                  <a:prstClr val="black"/>
                </a:solidFill>
                <a:effectLst/>
                <a:uLnTx/>
                <a:uFillTx/>
                <a:latin typeface="Averta Std CY" panose="00000500000000000000" pitchFamily="50" charset="0"/>
                <a:ea typeface="inpin heiti" charset="-122"/>
                <a:cs typeface="Times New Roman" panose="02020603050405020304" pitchFamily="18" charset="0"/>
                <a:sym typeface="Arial"/>
              </a:rPr>
              <a:t>3</a:t>
            </a:r>
            <a:endParaRPr kumimoji="0" lang="en-US" sz="2800" b="0" i="0" u="none" strike="noStrike" kern="0" cap="none" spc="0" normalizeH="0" baseline="0" noProof="0" dirty="0">
              <a:ln>
                <a:noFill/>
              </a:ln>
              <a:solidFill>
                <a:prstClr val="black"/>
              </a:solidFill>
              <a:effectLst/>
              <a:uLnTx/>
              <a:uFillTx/>
              <a:latin typeface="Averta Std CY" panose="00000500000000000000" pitchFamily="50" charset="0"/>
              <a:ea typeface="+mn-ea"/>
              <a:cs typeface="+mn-cs"/>
              <a:sym typeface="Arial"/>
            </a:endParaRPr>
          </a:p>
        </p:txBody>
      </p:sp>
      <p:pic>
        <p:nvPicPr>
          <p:cNvPr id="32" name="Picture 2" descr="Star Cartoon Images, Stock Photos &amp;amp; Vectors | Shutterstock">
            <a:extLst>
              <a:ext uri="{FF2B5EF4-FFF2-40B4-BE49-F238E27FC236}">
                <a16:creationId xmlns:a16="http://schemas.microsoft.com/office/drawing/2014/main" id="{15482B2A-C605-41D5-A01B-C11F38CB6C5D}"/>
              </a:ext>
            </a:extLst>
          </p:cNvPr>
          <p:cNvPicPr>
            <a:picLocks noChangeAspect="1" noChangeArrowheads="1"/>
          </p:cNvPicPr>
          <p:nvPr/>
        </p:nvPicPr>
        <p:blipFill rotWithShape="1">
          <a:blip r:embed="rId5">
            <a:clrChange>
              <a:clrFrom>
                <a:srgbClr val="FFFFFF"/>
              </a:clrFrom>
              <a:clrTo>
                <a:srgbClr val="FFFFFF">
                  <a:alpha val="0"/>
                </a:srgbClr>
              </a:clrTo>
            </a:clrChange>
            <a:extLst>
              <a:ext uri="{28A0092B-C50C-407E-A947-70E740481C1C}">
                <a14:useLocalDpi xmlns:a14="http://schemas.microsoft.com/office/drawing/2010/main" val="0"/>
              </a:ext>
            </a:extLst>
          </a:blip>
          <a:srcRect t="13599" b="24686"/>
          <a:stretch/>
        </p:blipFill>
        <p:spPr bwMode="auto">
          <a:xfrm>
            <a:off x="7082664" y="2326495"/>
            <a:ext cx="2530483" cy="721563"/>
          </a:xfrm>
          <a:prstGeom prst="rect">
            <a:avLst/>
          </a:prstGeom>
          <a:noFill/>
          <a:extLst>
            <a:ext uri="{909E8E84-426E-40DD-AFC4-6F175D3DCCD1}">
              <a14:hiddenFill xmlns:a14="http://schemas.microsoft.com/office/drawing/2010/main">
                <a:solidFill>
                  <a:srgbClr val="FFFFFF"/>
                </a:solidFill>
              </a14:hiddenFill>
            </a:ext>
          </a:extLst>
        </p:spPr>
      </p:pic>
      <p:pic>
        <p:nvPicPr>
          <p:cNvPr id="33" name="Picture 2" descr="Star Cartoon Images, Stock Photos &amp;amp; Vectors | Shutterstock">
            <a:extLst>
              <a:ext uri="{FF2B5EF4-FFF2-40B4-BE49-F238E27FC236}">
                <a16:creationId xmlns:a16="http://schemas.microsoft.com/office/drawing/2014/main" id="{27F10DAE-8577-45DE-967D-5E2C344CA813}"/>
              </a:ext>
            </a:extLst>
          </p:cNvPr>
          <p:cNvPicPr>
            <a:picLocks noChangeAspect="1" noChangeArrowheads="1"/>
          </p:cNvPicPr>
          <p:nvPr/>
        </p:nvPicPr>
        <p:blipFill rotWithShape="1">
          <a:blip r:embed="rId5">
            <a:clrChange>
              <a:clrFrom>
                <a:srgbClr val="FFFFFF"/>
              </a:clrFrom>
              <a:clrTo>
                <a:srgbClr val="FFFFFF">
                  <a:alpha val="0"/>
                </a:srgbClr>
              </a:clrTo>
            </a:clrChange>
            <a:extLst>
              <a:ext uri="{28A0092B-C50C-407E-A947-70E740481C1C}">
                <a14:useLocalDpi xmlns:a14="http://schemas.microsoft.com/office/drawing/2010/main" val="0"/>
              </a:ext>
            </a:extLst>
          </a:blip>
          <a:srcRect t="13599" b="24686"/>
          <a:stretch/>
        </p:blipFill>
        <p:spPr bwMode="auto">
          <a:xfrm>
            <a:off x="7053564" y="3315147"/>
            <a:ext cx="2530483" cy="721563"/>
          </a:xfrm>
          <a:prstGeom prst="rect">
            <a:avLst/>
          </a:prstGeom>
          <a:noFill/>
          <a:extLst>
            <a:ext uri="{909E8E84-426E-40DD-AFC4-6F175D3DCCD1}">
              <a14:hiddenFill xmlns:a14="http://schemas.microsoft.com/office/drawing/2010/main">
                <a:solidFill>
                  <a:srgbClr val="FFFFFF"/>
                </a:solidFill>
              </a14:hiddenFill>
            </a:ext>
          </a:extLst>
        </p:spPr>
      </p:pic>
      <p:pic>
        <p:nvPicPr>
          <p:cNvPr id="34" name="Picture 2" descr="Star Cartoon Images, Stock Photos &amp;amp; Vectors | Shutterstock">
            <a:extLst>
              <a:ext uri="{FF2B5EF4-FFF2-40B4-BE49-F238E27FC236}">
                <a16:creationId xmlns:a16="http://schemas.microsoft.com/office/drawing/2014/main" id="{0274328C-A2FA-4D25-8F69-401AC58861FE}"/>
              </a:ext>
            </a:extLst>
          </p:cNvPr>
          <p:cNvPicPr>
            <a:picLocks noChangeAspect="1" noChangeArrowheads="1"/>
          </p:cNvPicPr>
          <p:nvPr/>
        </p:nvPicPr>
        <p:blipFill rotWithShape="1">
          <a:blip r:embed="rId5">
            <a:clrChange>
              <a:clrFrom>
                <a:srgbClr val="FFFFFF"/>
              </a:clrFrom>
              <a:clrTo>
                <a:srgbClr val="FFFFFF">
                  <a:alpha val="0"/>
                </a:srgbClr>
              </a:clrTo>
            </a:clrChange>
            <a:extLst>
              <a:ext uri="{28A0092B-C50C-407E-A947-70E740481C1C}">
                <a14:useLocalDpi xmlns:a14="http://schemas.microsoft.com/office/drawing/2010/main" val="0"/>
              </a:ext>
            </a:extLst>
          </a:blip>
          <a:srcRect t="13599" b="24686"/>
          <a:stretch/>
        </p:blipFill>
        <p:spPr bwMode="auto">
          <a:xfrm>
            <a:off x="8318805" y="4434028"/>
            <a:ext cx="2530483" cy="7215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3674456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wipe(left)">
                                      <p:cBhvr>
                                        <p:cTn id="7" dur="1000"/>
                                        <p:tgtEl>
                                          <p:spTgt spid="19"/>
                                        </p:tgtEl>
                                      </p:cBhvr>
                                    </p:animEffect>
                                  </p:childTnLst>
                                </p:cTn>
                              </p:par>
                              <p:par>
                                <p:cTn id="8" presetID="22" presetClass="entr" presetSubtype="2" fill="hold" nodeType="withEffect">
                                  <p:stCondLst>
                                    <p:cond delay="0"/>
                                  </p:stCondLst>
                                  <p:childTnLst>
                                    <p:set>
                                      <p:cBhvr>
                                        <p:cTn id="9" dur="1" fill="hold">
                                          <p:stCondLst>
                                            <p:cond delay="0"/>
                                          </p:stCondLst>
                                        </p:cTn>
                                        <p:tgtEl>
                                          <p:spTgt spid="18"/>
                                        </p:tgtEl>
                                        <p:attrNameLst>
                                          <p:attrName>style.visibility</p:attrName>
                                        </p:attrNameLst>
                                      </p:cBhvr>
                                      <p:to>
                                        <p:strVal val="visible"/>
                                      </p:to>
                                    </p:set>
                                    <p:animEffect transition="in" filter="wipe(right)">
                                      <p:cBhvr>
                                        <p:cTn id="10" dur="1000"/>
                                        <p:tgtEl>
                                          <p:spTgt spid="18"/>
                                        </p:tgtEl>
                                      </p:cBhvr>
                                    </p:animEffect>
                                  </p:childTnLst>
                                </p:cTn>
                              </p:par>
                              <p:par>
                                <p:cTn id="11" presetID="42" presetClass="entr" presetSubtype="0" fill="hold" nodeType="withEffect">
                                  <p:stCondLst>
                                    <p:cond delay="0"/>
                                  </p:stCondLst>
                                  <p:childTnLst>
                                    <p:set>
                                      <p:cBhvr>
                                        <p:cTn id="12" dur="1" fill="hold">
                                          <p:stCondLst>
                                            <p:cond delay="0"/>
                                          </p:stCondLst>
                                        </p:cTn>
                                        <p:tgtEl>
                                          <p:spTgt spid="17"/>
                                        </p:tgtEl>
                                        <p:attrNameLst>
                                          <p:attrName>style.visibility</p:attrName>
                                        </p:attrNameLst>
                                      </p:cBhvr>
                                      <p:to>
                                        <p:strVal val="visible"/>
                                      </p:to>
                                    </p:set>
                                    <p:animEffect transition="in" filter="fade">
                                      <p:cBhvr>
                                        <p:cTn id="13" dur="1250"/>
                                        <p:tgtEl>
                                          <p:spTgt spid="17"/>
                                        </p:tgtEl>
                                      </p:cBhvr>
                                    </p:animEffect>
                                    <p:anim calcmode="lin" valueType="num">
                                      <p:cBhvr>
                                        <p:cTn id="14" dur="1250" fill="hold"/>
                                        <p:tgtEl>
                                          <p:spTgt spid="17"/>
                                        </p:tgtEl>
                                        <p:attrNameLst>
                                          <p:attrName>ppt_x</p:attrName>
                                        </p:attrNameLst>
                                      </p:cBhvr>
                                      <p:tavLst>
                                        <p:tav tm="0">
                                          <p:val>
                                            <p:strVal val="#ppt_x"/>
                                          </p:val>
                                        </p:tav>
                                        <p:tav tm="100000">
                                          <p:val>
                                            <p:strVal val="#ppt_x"/>
                                          </p:val>
                                        </p:tav>
                                      </p:tavLst>
                                    </p:anim>
                                    <p:anim calcmode="lin" valueType="num">
                                      <p:cBhvr>
                                        <p:cTn id="15" dur="125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a:extLst>
              <a:ext uri="{FF2B5EF4-FFF2-40B4-BE49-F238E27FC236}">
                <a16:creationId xmlns:a16="http://schemas.microsoft.com/office/drawing/2014/main" id="{EA04E5F3-997A-4756-8F35-D019C45AE6C9}"/>
              </a:ext>
            </a:extLst>
          </p:cNvPr>
          <p:cNvSpPr/>
          <p:nvPr/>
        </p:nvSpPr>
        <p:spPr>
          <a:xfrm>
            <a:off x="1889657" y="1077090"/>
            <a:ext cx="7413999" cy="3019567"/>
          </a:xfrm>
          <a:prstGeom prst="roundRect">
            <a:avLst/>
          </a:prstGeom>
          <a:solidFill>
            <a:srgbClr val="FFFFFF">
              <a:alpha val="80000"/>
            </a:srgbClr>
          </a:solidFill>
          <a:ln w="12700" cap="flat" cmpd="sng" algn="ctr">
            <a:solidFill>
              <a:srgbClr val="5FE0FF"/>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等线" panose="020F0502020204030204"/>
              <a:ea typeface="+mn-ea"/>
              <a:cs typeface="+mn-cs"/>
            </a:endParaRPr>
          </a:p>
        </p:txBody>
      </p:sp>
      <p:pic>
        <p:nvPicPr>
          <p:cNvPr id="3" name="图片 37">
            <a:extLst>
              <a:ext uri="{FF2B5EF4-FFF2-40B4-BE49-F238E27FC236}">
                <a16:creationId xmlns:a16="http://schemas.microsoft.com/office/drawing/2014/main" id="{C663B519-85F0-462D-9E1D-041033F82C0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156520" y="3218643"/>
            <a:ext cx="3491233" cy="3120403"/>
          </a:xfrm>
          <a:prstGeom prst="rect">
            <a:avLst/>
          </a:prstGeom>
        </p:spPr>
      </p:pic>
      <p:pic>
        <p:nvPicPr>
          <p:cNvPr id="5" name="Picture 4">
            <a:extLst>
              <a:ext uri="{FF2B5EF4-FFF2-40B4-BE49-F238E27FC236}">
                <a16:creationId xmlns:a16="http://schemas.microsoft.com/office/drawing/2014/main" id="{61C0CB06-FEEB-4E7C-98BC-ABED95F25D8B}"/>
              </a:ext>
            </a:extLst>
          </p:cNvPr>
          <p:cNvPicPr>
            <a:picLocks noChangeAspect="1"/>
          </p:cNvPicPr>
          <p:nvPr/>
        </p:nvPicPr>
        <p:blipFill rotWithShape="1">
          <a:blip r:embed="rId3"/>
          <a:srcRect l="16127" t="11921" r="14764" b="20863"/>
          <a:stretch/>
        </p:blipFill>
        <p:spPr>
          <a:xfrm>
            <a:off x="3358281" y="1457480"/>
            <a:ext cx="4476749" cy="2258786"/>
          </a:xfrm>
          <a:prstGeom prst="rect">
            <a:avLst/>
          </a:prstGeom>
        </p:spPr>
      </p:pic>
    </p:spTree>
    <p:extLst>
      <p:ext uri="{BB962C8B-B14F-4D97-AF65-F5344CB8AC3E}">
        <p14:creationId xmlns:p14="http://schemas.microsoft.com/office/powerpoint/2010/main" val="344057437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par>
                                <p:cTn id="10" presetID="42" presetClass="entr" presetSubtype="0" fill="hold" nodeType="with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750"/>
                                        <p:tgtEl>
                                          <p:spTgt spid="5"/>
                                        </p:tgtEl>
                                      </p:cBhvr>
                                    </p:animEffect>
                                    <p:anim calcmode="lin" valueType="num">
                                      <p:cBhvr>
                                        <p:cTn id="13" dur="750" fill="hold"/>
                                        <p:tgtEl>
                                          <p:spTgt spid="5"/>
                                        </p:tgtEl>
                                        <p:attrNameLst>
                                          <p:attrName>ppt_x</p:attrName>
                                        </p:attrNameLst>
                                      </p:cBhvr>
                                      <p:tavLst>
                                        <p:tav tm="0">
                                          <p:val>
                                            <p:strVal val="#ppt_x"/>
                                          </p:val>
                                        </p:tav>
                                        <p:tav tm="100000">
                                          <p:val>
                                            <p:strVal val="#ppt_x"/>
                                          </p:val>
                                        </p:tav>
                                      </p:tavLst>
                                    </p:anim>
                                    <p:anim calcmode="lin" valueType="num">
                                      <p:cBhvr>
                                        <p:cTn id="14" dur="75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文本框 6">
            <a:extLst>
              <a:ext uri="{FF2B5EF4-FFF2-40B4-BE49-F238E27FC236}">
                <a16:creationId xmlns:a16="http://schemas.microsoft.com/office/drawing/2014/main" id="{435713CC-2F73-EA28-C5A6-3D6C89AB0D23}"/>
              </a:ext>
            </a:extLst>
          </p:cNvPr>
          <p:cNvSpPr txBox="1"/>
          <p:nvPr/>
        </p:nvSpPr>
        <p:spPr>
          <a:xfrm>
            <a:off x="746081" y="103211"/>
            <a:ext cx="10611873" cy="1641455"/>
          </a:xfrm>
          <a:prstGeom prst="roundRect">
            <a:avLst>
              <a:gd name="adj" fmla="val 46680"/>
            </a:avLst>
          </a:prstGeom>
          <a:solidFill>
            <a:schemeClr val="accent4">
              <a:lumMod val="20000"/>
              <a:lumOff val="80000"/>
            </a:schemeClr>
          </a:solidFill>
          <a:ln w="12700">
            <a:solidFill>
              <a:schemeClr val="tx1"/>
            </a:solidFill>
            <a:prstDash val="dash"/>
          </a:ln>
        </p:spPr>
        <p:txBody>
          <a:bodyPr wrap="square" rtlCol="0" anchor="t">
            <a:spAutoFit/>
          </a:bodyPr>
          <a:lstStyle/>
          <a:p>
            <a:pPr lvl="0" algn="ctr">
              <a:defRPr/>
            </a:pPr>
            <a:r>
              <a:rPr lang="vi-VN" sz="3600" b="1" i="1" dirty="0">
                <a:solidFill>
                  <a:srgbClr val="C00000"/>
                </a:solidFill>
                <a:latin typeface="Cambria" panose="02040503050406030204" pitchFamily="18" charset="0"/>
                <a:ea typeface="Cambria" panose="02040503050406030204" pitchFamily="18" charset="0"/>
              </a:rPr>
              <a:t>1</a:t>
            </a:r>
            <a:r>
              <a:rPr lang="en-US" sz="3600" b="1" i="1" dirty="0">
                <a:solidFill>
                  <a:srgbClr val="C00000"/>
                </a:solidFill>
                <a:latin typeface="Cambria" panose="02040503050406030204" pitchFamily="18" charset="0"/>
                <a:ea typeface="Cambria" panose="02040503050406030204" pitchFamily="18" charset="0"/>
              </a:rPr>
              <a:t>.</a:t>
            </a:r>
            <a:r>
              <a:rPr lang="vi-VN" sz="3600" b="1" i="1" dirty="0">
                <a:solidFill>
                  <a:srgbClr val="C00000"/>
                </a:solidFill>
                <a:latin typeface="Cambria" panose="02040503050406030204" pitchFamily="18" charset="0"/>
                <a:ea typeface="Cambria" panose="02040503050406030204" pitchFamily="18" charset="0"/>
              </a:rPr>
              <a:t> Trong bài thơ những từ ngữ nào gợi lên vẻ đẹp của nắng xuân, mưa xuân, gió xuân?</a:t>
            </a:r>
            <a:endParaRPr kumimoji="0" lang="vi-VN" sz="3600" b="1" i="1" u="none" strike="noStrike" kern="1200" cap="none" spc="0" normalizeH="0" baseline="0" noProof="0" dirty="0">
              <a:ln>
                <a:noFill/>
              </a:ln>
              <a:solidFill>
                <a:srgbClr val="C00000"/>
              </a:solidFill>
              <a:effectLst/>
              <a:uLnTx/>
              <a:uFillTx/>
              <a:latin typeface="Cambria" panose="02040503050406030204" pitchFamily="18" charset="0"/>
              <a:ea typeface="Cambria" panose="02040503050406030204" pitchFamily="18" charset="0"/>
            </a:endParaRPr>
          </a:p>
        </p:txBody>
      </p:sp>
      <p:graphicFrame>
        <p:nvGraphicFramePr>
          <p:cNvPr id="2" name="Table 3">
            <a:extLst>
              <a:ext uri="{FF2B5EF4-FFF2-40B4-BE49-F238E27FC236}">
                <a16:creationId xmlns:a16="http://schemas.microsoft.com/office/drawing/2014/main" id="{11AA0B91-9CA6-05D6-074F-2BEF322BF80F}"/>
              </a:ext>
            </a:extLst>
          </p:cNvPr>
          <p:cNvGraphicFramePr>
            <a:graphicFrameLocks noGrp="1"/>
          </p:cNvGraphicFramePr>
          <p:nvPr>
            <p:extLst>
              <p:ext uri="{D42A27DB-BD31-4B8C-83A1-F6EECF244321}">
                <p14:modId xmlns:p14="http://schemas.microsoft.com/office/powerpoint/2010/main" val="2715861996"/>
              </p:ext>
            </p:extLst>
          </p:nvPr>
        </p:nvGraphicFramePr>
        <p:xfrm>
          <a:off x="203199" y="2322434"/>
          <a:ext cx="11622356" cy="4191381"/>
        </p:xfrm>
        <a:graphic>
          <a:graphicData uri="http://schemas.openxmlformats.org/drawingml/2006/table">
            <a:tbl>
              <a:tblPr firstRow="1" bandRow="1">
                <a:tableStyleId>{5C22544A-7EE6-4342-B048-85BDC9FD1C3A}</a:tableStyleId>
              </a:tblPr>
              <a:tblGrid>
                <a:gridCol w="2344792">
                  <a:extLst>
                    <a:ext uri="{9D8B030D-6E8A-4147-A177-3AD203B41FA5}">
                      <a16:colId xmlns:a16="http://schemas.microsoft.com/office/drawing/2014/main" val="1851932440"/>
                    </a:ext>
                  </a:extLst>
                </a:gridCol>
                <a:gridCol w="9277564">
                  <a:extLst>
                    <a:ext uri="{9D8B030D-6E8A-4147-A177-3AD203B41FA5}">
                      <a16:colId xmlns:a16="http://schemas.microsoft.com/office/drawing/2014/main" val="973763432"/>
                    </a:ext>
                  </a:extLst>
                </a:gridCol>
              </a:tblGrid>
              <a:tr h="1397127">
                <a:tc>
                  <a:txBody>
                    <a:bodyPr/>
                    <a:lstStyle/>
                    <a:p>
                      <a:r>
                        <a:rPr lang="en-US" sz="5400" dirty="0" err="1">
                          <a:solidFill>
                            <a:schemeClr val="bg1"/>
                          </a:solidFill>
                          <a:latin typeface="Cambria" panose="02040503050406030204" pitchFamily="18" charset="0"/>
                          <a:ea typeface="Cambria" panose="02040503050406030204" pitchFamily="18" charset="0"/>
                        </a:rPr>
                        <a:t>Nắng</a:t>
                      </a:r>
                      <a:endParaRPr lang="en-US" sz="5400" dirty="0">
                        <a:solidFill>
                          <a:schemeClr val="bg1"/>
                        </a:solidFill>
                        <a:latin typeface="Cambria" panose="02040503050406030204" pitchFamily="18" charset="0"/>
                        <a:ea typeface="Cambria" panose="020405030504060302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B050"/>
                    </a:solidFill>
                  </a:tcPr>
                </a:tc>
                <a:tc>
                  <a:txBody>
                    <a:bodyPr/>
                    <a:lstStyle/>
                    <a:p>
                      <a:endParaRPr lang="en-US" sz="5400" dirty="0">
                        <a:solidFill>
                          <a:schemeClr val="bg1"/>
                        </a:solidFill>
                        <a:latin typeface="Cambria" panose="02040503050406030204" pitchFamily="18" charset="0"/>
                        <a:ea typeface="Cambria" panose="020405030504060302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777499058"/>
                  </a:ext>
                </a:extLst>
              </a:tr>
              <a:tr h="1397127">
                <a:tc>
                  <a:txBody>
                    <a:bodyPr/>
                    <a:lstStyle/>
                    <a:p>
                      <a:r>
                        <a:rPr lang="en-US" sz="5400" dirty="0" err="1">
                          <a:solidFill>
                            <a:schemeClr val="bg1"/>
                          </a:solidFill>
                          <a:latin typeface="Cambria" panose="02040503050406030204" pitchFamily="18" charset="0"/>
                          <a:ea typeface="Cambria" panose="02040503050406030204" pitchFamily="18" charset="0"/>
                        </a:rPr>
                        <a:t>Mưa</a:t>
                      </a:r>
                      <a:endParaRPr lang="en-US" sz="5400" dirty="0">
                        <a:solidFill>
                          <a:schemeClr val="bg1"/>
                        </a:solidFill>
                        <a:latin typeface="Cambria" panose="02040503050406030204" pitchFamily="18" charset="0"/>
                        <a:ea typeface="Cambria" panose="020405030504060302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B050"/>
                    </a:solidFill>
                  </a:tcPr>
                </a:tc>
                <a:tc>
                  <a:txBody>
                    <a:bodyPr/>
                    <a:lstStyle/>
                    <a:p>
                      <a:endParaRPr lang="en-US" sz="5400" dirty="0">
                        <a:solidFill>
                          <a:schemeClr val="bg1"/>
                        </a:solidFill>
                        <a:latin typeface="Cambria" panose="02040503050406030204" pitchFamily="18" charset="0"/>
                        <a:ea typeface="Cambria" panose="020405030504060302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625177605"/>
                  </a:ext>
                </a:extLst>
              </a:tr>
              <a:tr h="1397127">
                <a:tc>
                  <a:txBody>
                    <a:bodyPr/>
                    <a:lstStyle/>
                    <a:p>
                      <a:r>
                        <a:rPr lang="en-US" sz="5400" dirty="0" err="1">
                          <a:solidFill>
                            <a:schemeClr val="bg1"/>
                          </a:solidFill>
                          <a:latin typeface="Cambria" panose="02040503050406030204" pitchFamily="18" charset="0"/>
                          <a:ea typeface="Cambria" panose="02040503050406030204" pitchFamily="18" charset="0"/>
                        </a:rPr>
                        <a:t>Gió</a:t>
                      </a:r>
                      <a:endParaRPr lang="en-US" sz="5400" dirty="0">
                        <a:solidFill>
                          <a:schemeClr val="bg1"/>
                        </a:solidFill>
                        <a:latin typeface="Cambria" panose="02040503050406030204" pitchFamily="18" charset="0"/>
                        <a:ea typeface="Cambria" panose="020405030504060302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B050"/>
                    </a:solidFill>
                  </a:tcPr>
                </a:tc>
                <a:tc>
                  <a:txBody>
                    <a:bodyPr/>
                    <a:lstStyle/>
                    <a:p>
                      <a:endParaRPr lang="en-US" sz="5400" dirty="0">
                        <a:solidFill>
                          <a:schemeClr val="bg1"/>
                        </a:solidFill>
                        <a:latin typeface="Cambria" panose="02040503050406030204" pitchFamily="18" charset="0"/>
                        <a:ea typeface="Cambria" panose="020405030504060302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256374064"/>
                  </a:ext>
                </a:extLst>
              </a:tr>
            </a:tbl>
          </a:graphicData>
        </a:graphic>
      </p:graphicFrame>
      <p:sp>
        <p:nvSpPr>
          <p:cNvPr id="4" name="TextBox 3">
            <a:extLst>
              <a:ext uri="{FF2B5EF4-FFF2-40B4-BE49-F238E27FC236}">
                <a16:creationId xmlns:a16="http://schemas.microsoft.com/office/drawing/2014/main" id="{58E65D9A-AA64-0E8D-E67F-B73F24782211}"/>
              </a:ext>
            </a:extLst>
          </p:cNvPr>
          <p:cNvSpPr txBox="1"/>
          <p:nvPr/>
        </p:nvSpPr>
        <p:spPr>
          <a:xfrm>
            <a:off x="3020602" y="2445249"/>
            <a:ext cx="7931650" cy="1077218"/>
          </a:xfrm>
          <a:prstGeom prst="rect">
            <a:avLst/>
          </a:prstGeom>
          <a:noFill/>
        </p:spPr>
        <p:txBody>
          <a:bodyPr wrap="square" rtlCol="0">
            <a:spAutoFit/>
          </a:bodyPr>
          <a:lstStyle/>
          <a:p>
            <a:pPr algn="just"/>
            <a:r>
              <a:rPr lang="vi-VN" sz="3200" b="1" i="0" dirty="0">
                <a:solidFill>
                  <a:srgbClr val="0070C0"/>
                </a:solidFill>
                <a:effectLst/>
                <a:latin typeface="Cambria" panose="02040503050406030204" pitchFamily="18" charset="0"/>
                <a:ea typeface="Cambria" panose="02040503050406030204" pitchFamily="18" charset="0"/>
              </a:rPr>
              <a:t>Nụ xoè tay hứng/ Giọt nắng trong veo</a:t>
            </a:r>
          </a:p>
          <a:p>
            <a:pPr algn="just"/>
            <a:r>
              <a:rPr lang="vi-VN" sz="3200" b="1" i="0" dirty="0">
                <a:solidFill>
                  <a:srgbClr val="0070C0"/>
                </a:solidFill>
                <a:effectLst/>
                <a:latin typeface="Cambria" panose="02040503050406030204" pitchFamily="18" charset="0"/>
                <a:ea typeface="Cambria" panose="02040503050406030204" pitchFamily="18" charset="0"/>
              </a:rPr>
              <a:t>Cỏ lặng dưới chân/ Cũng xanh với nắng</a:t>
            </a:r>
          </a:p>
        </p:txBody>
      </p:sp>
      <p:sp>
        <p:nvSpPr>
          <p:cNvPr id="5" name="TextBox 4">
            <a:extLst>
              <a:ext uri="{FF2B5EF4-FFF2-40B4-BE49-F238E27FC236}">
                <a16:creationId xmlns:a16="http://schemas.microsoft.com/office/drawing/2014/main" id="{E5D40812-0A93-9748-6564-036C78CFA038}"/>
              </a:ext>
            </a:extLst>
          </p:cNvPr>
          <p:cNvSpPr txBox="1"/>
          <p:nvPr/>
        </p:nvSpPr>
        <p:spPr>
          <a:xfrm>
            <a:off x="3041150" y="4048018"/>
            <a:ext cx="7931650" cy="584775"/>
          </a:xfrm>
          <a:prstGeom prst="rect">
            <a:avLst/>
          </a:prstGeom>
          <a:noFill/>
        </p:spPr>
        <p:txBody>
          <a:bodyPr wrap="square" rtlCol="0">
            <a:spAutoFit/>
          </a:bodyPr>
          <a:lstStyle/>
          <a:p>
            <a:pPr algn="just"/>
            <a:r>
              <a:rPr lang="vi-VN" sz="3200" b="1" dirty="0">
                <a:solidFill>
                  <a:srgbClr val="0070C0"/>
                </a:solidFill>
                <a:latin typeface="Cambria" panose="02040503050406030204" pitchFamily="18" charset="0"/>
                <a:ea typeface="Cambria" panose="02040503050406030204" pitchFamily="18" charset="0"/>
              </a:rPr>
              <a:t>Mưa giăng trên đồng, Uốn mềm ngọn lúa</a:t>
            </a:r>
            <a:endParaRPr lang="vi-VN" sz="3200" b="1" i="0" dirty="0">
              <a:solidFill>
                <a:srgbClr val="0070C0"/>
              </a:solidFill>
              <a:effectLst/>
              <a:latin typeface="Cambria" panose="02040503050406030204" pitchFamily="18" charset="0"/>
              <a:ea typeface="Cambria" panose="02040503050406030204" pitchFamily="18" charset="0"/>
            </a:endParaRPr>
          </a:p>
        </p:txBody>
      </p:sp>
      <p:sp>
        <p:nvSpPr>
          <p:cNvPr id="6" name="TextBox 5">
            <a:extLst>
              <a:ext uri="{FF2B5EF4-FFF2-40B4-BE49-F238E27FC236}">
                <a16:creationId xmlns:a16="http://schemas.microsoft.com/office/drawing/2014/main" id="{75A5958D-AD0D-BFCB-6314-8AD1B907CD83}"/>
              </a:ext>
            </a:extLst>
          </p:cNvPr>
          <p:cNvSpPr txBox="1"/>
          <p:nvPr/>
        </p:nvSpPr>
        <p:spPr>
          <a:xfrm>
            <a:off x="2969231" y="5167901"/>
            <a:ext cx="7931650" cy="1077218"/>
          </a:xfrm>
          <a:prstGeom prst="rect">
            <a:avLst/>
          </a:prstGeom>
          <a:noFill/>
        </p:spPr>
        <p:txBody>
          <a:bodyPr wrap="square" rtlCol="0">
            <a:spAutoFit/>
          </a:bodyPr>
          <a:lstStyle/>
          <a:p>
            <a:pPr algn="just"/>
            <a:r>
              <a:rPr lang="vi-VN" sz="3200" b="1" dirty="0">
                <a:solidFill>
                  <a:srgbClr val="0070C0"/>
                </a:solidFill>
                <a:latin typeface="Cambria" panose="02040503050406030204" pitchFamily="18" charset="0"/>
                <a:ea typeface="Cambria" panose="02040503050406030204" pitchFamily="18" charset="0"/>
              </a:rPr>
              <a:t>Hoa xoan theo gió/ Rải tím mặt đường</a:t>
            </a:r>
          </a:p>
          <a:p>
            <a:pPr algn="just"/>
            <a:r>
              <a:rPr lang="vi-VN" sz="3200" b="1" dirty="0">
                <a:solidFill>
                  <a:srgbClr val="0070C0"/>
                </a:solidFill>
                <a:latin typeface="Cambria" panose="02040503050406030204" pitchFamily="18" charset="0"/>
                <a:ea typeface="Cambria" panose="02040503050406030204" pitchFamily="18" charset="0"/>
              </a:rPr>
              <a:t>Gió thơm hương l</a:t>
            </a:r>
            <a:r>
              <a:rPr lang="en-US" sz="3200" b="1" dirty="0">
                <a:solidFill>
                  <a:srgbClr val="0070C0"/>
                </a:solidFill>
                <a:latin typeface="Cambria" panose="02040503050406030204" pitchFamily="18" charset="0"/>
                <a:ea typeface="Cambria" panose="02040503050406030204" pitchFamily="18" charset="0"/>
              </a:rPr>
              <a:t>á/ </a:t>
            </a:r>
            <a:r>
              <a:rPr lang="vi-VN" sz="3200" b="1" dirty="0">
                <a:solidFill>
                  <a:srgbClr val="0070C0"/>
                </a:solidFill>
                <a:latin typeface="Cambria" panose="02040503050406030204" pitchFamily="18" charset="0"/>
                <a:ea typeface="Cambria" panose="02040503050406030204" pitchFamily="18" charset="0"/>
              </a:rPr>
              <a:t>Gọi mầm vươn theo</a:t>
            </a:r>
            <a:endParaRPr lang="vi-VN" sz="3200" b="1" i="0" dirty="0">
              <a:solidFill>
                <a:srgbClr val="0070C0"/>
              </a:solidFill>
              <a:effectLst/>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60775517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nodeType="click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fade">
                                      <p:cBhvr>
                                        <p:cTn id="14" dur="500"/>
                                        <p:tgtEl>
                                          <p:spTgt spid="2"/>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4" fill="hold" grpId="0" nodeType="click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wipe(down)">
                                      <p:cBhvr>
                                        <p:cTn id="19" dur="500"/>
                                        <p:tgtEl>
                                          <p:spTgt spid="4"/>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4" fill="hold" grpId="0" nodeType="clickEffect">
                                  <p:stCondLst>
                                    <p:cond delay="0"/>
                                  </p:stCondLst>
                                  <p:childTnLst>
                                    <p:set>
                                      <p:cBhvr>
                                        <p:cTn id="23" dur="1" fill="hold">
                                          <p:stCondLst>
                                            <p:cond delay="0"/>
                                          </p:stCondLst>
                                        </p:cTn>
                                        <p:tgtEl>
                                          <p:spTgt spid="5"/>
                                        </p:tgtEl>
                                        <p:attrNameLst>
                                          <p:attrName>style.visibility</p:attrName>
                                        </p:attrNameLst>
                                      </p:cBhvr>
                                      <p:to>
                                        <p:strVal val="visible"/>
                                      </p:to>
                                    </p:set>
                                    <p:animEffect transition="in" filter="wipe(down)">
                                      <p:cBhvr>
                                        <p:cTn id="24" dur="500"/>
                                        <p:tgtEl>
                                          <p:spTgt spid="5"/>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4" fill="hold" grpId="0" nodeType="clickEffect">
                                  <p:stCondLst>
                                    <p:cond delay="0"/>
                                  </p:stCondLst>
                                  <p:childTnLst>
                                    <p:set>
                                      <p:cBhvr>
                                        <p:cTn id="28" dur="1" fill="hold">
                                          <p:stCondLst>
                                            <p:cond delay="0"/>
                                          </p:stCondLst>
                                        </p:cTn>
                                        <p:tgtEl>
                                          <p:spTgt spid="6"/>
                                        </p:tgtEl>
                                        <p:attrNameLst>
                                          <p:attrName>style.visibility</p:attrName>
                                        </p:attrNameLst>
                                      </p:cBhvr>
                                      <p:to>
                                        <p:strVal val="visible"/>
                                      </p:to>
                                    </p:set>
                                    <p:animEffect transition="in" filter="wipe(down)">
                                      <p:cBhvr>
                                        <p:cTn id="29"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4" grpId="0"/>
      <p:bldP spid="5" grpId="0"/>
      <p:bldP spid="6"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6">
            <a:extLst>
              <a:ext uri="{FF2B5EF4-FFF2-40B4-BE49-F238E27FC236}">
                <a16:creationId xmlns:a16="http://schemas.microsoft.com/office/drawing/2014/main" id="{727028AB-12ED-776F-BF10-A68855BAA644}"/>
              </a:ext>
            </a:extLst>
          </p:cNvPr>
          <p:cNvSpPr txBox="1"/>
          <p:nvPr/>
        </p:nvSpPr>
        <p:spPr>
          <a:xfrm>
            <a:off x="684436" y="82663"/>
            <a:ext cx="10611873" cy="1473101"/>
          </a:xfrm>
          <a:prstGeom prst="roundRect">
            <a:avLst>
              <a:gd name="adj" fmla="val 46680"/>
            </a:avLst>
          </a:prstGeom>
          <a:solidFill>
            <a:schemeClr val="accent4">
              <a:lumMod val="20000"/>
              <a:lumOff val="80000"/>
            </a:schemeClr>
          </a:solidFill>
          <a:ln w="12700">
            <a:solidFill>
              <a:schemeClr val="tx1"/>
            </a:solidFill>
            <a:prstDash val="dash"/>
          </a:ln>
        </p:spPr>
        <p:txBody>
          <a:bodyPr wrap="square" rtlCol="0" anchor="t">
            <a:spAutoFit/>
          </a:bodyPr>
          <a:lstStyle/>
          <a:p>
            <a:pPr lvl="0" algn="ctr">
              <a:defRPr/>
            </a:pPr>
            <a:r>
              <a:rPr lang="vi-VN" sz="3200" b="1" i="1" dirty="0">
                <a:solidFill>
                  <a:srgbClr val="C00000"/>
                </a:solidFill>
                <a:latin typeface="Cambria" panose="02040503050406030204" pitchFamily="18" charset="0"/>
                <a:ea typeface="Cambria" panose="02040503050406030204" pitchFamily="18" charset="0"/>
              </a:rPr>
              <a:t>2. Tìm thêm chi tiết cho thấy cảnh vật mùa xuân hiện ra rất sinh động.</a:t>
            </a:r>
            <a:endParaRPr kumimoji="0" lang="vi-VN" sz="3200" b="1" i="1" u="none" strike="noStrike" kern="1200" cap="none" spc="0" normalizeH="0" baseline="0" noProof="0" dirty="0">
              <a:ln>
                <a:noFill/>
              </a:ln>
              <a:solidFill>
                <a:srgbClr val="C00000"/>
              </a:solidFill>
              <a:effectLst/>
              <a:uLnTx/>
              <a:uFillTx/>
              <a:latin typeface="Cambria" panose="02040503050406030204" pitchFamily="18" charset="0"/>
              <a:ea typeface="Cambria" panose="02040503050406030204" pitchFamily="18" charset="0"/>
            </a:endParaRPr>
          </a:p>
        </p:txBody>
      </p:sp>
      <p:graphicFrame>
        <p:nvGraphicFramePr>
          <p:cNvPr id="4" name="Table 3">
            <a:extLst>
              <a:ext uri="{FF2B5EF4-FFF2-40B4-BE49-F238E27FC236}">
                <a16:creationId xmlns:a16="http://schemas.microsoft.com/office/drawing/2014/main" id="{C810EE7E-FE87-A955-8BF6-31C0D734E0E1}"/>
              </a:ext>
            </a:extLst>
          </p:cNvPr>
          <p:cNvGraphicFramePr>
            <a:graphicFrameLocks noGrp="1"/>
          </p:cNvGraphicFramePr>
          <p:nvPr>
            <p:extLst>
              <p:ext uri="{D42A27DB-BD31-4B8C-83A1-F6EECF244321}">
                <p14:modId xmlns:p14="http://schemas.microsoft.com/office/powerpoint/2010/main" val="3552915569"/>
              </p:ext>
            </p:extLst>
          </p:nvPr>
        </p:nvGraphicFramePr>
        <p:xfrm>
          <a:off x="347038" y="1911467"/>
          <a:ext cx="11622356" cy="4797558"/>
        </p:xfrm>
        <a:graphic>
          <a:graphicData uri="http://schemas.openxmlformats.org/drawingml/2006/table">
            <a:tbl>
              <a:tblPr firstRow="1" bandRow="1">
                <a:tableStyleId>{5C22544A-7EE6-4342-B048-85BDC9FD1C3A}</a:tableStyleId>
              </a:tblPr>
              <a:tblGrid>
                <a:gridCol w="4019479">
                  <a:extLst>
                    <a:ext uri="{9D8B030D-6E8A-4147-A177-3AD203B41FA5}">
                      <a16:colId xmlns:a16="http://schemas.microsoft.com/office/drawing/2014/main" val="1851932440"/>
                    </a:ext>
                  </a:extLst>
                </a:gridCol>
                <a:gridCol w="7602877">
                  <a:extLst>
                    <a:ext uri="{9D8B030D-6E8A-4147-A177-3AD203B41FA5}">
                      <a16:colId xmlns:a16="http://schemas.microsoft.com/office/drawing/2014/main" val="973763432"/>
                    </a:ext>
                  </a:extLst>
                </a:gridCol>
              </a:tblGrid>
              <a:tr h="1099216">
                <a:tc>
                  <a:txBody>
                    <a:bodyPr/>
                    <a:lstStyle/>
                    <a:p>
                      <a:endParaRPr lang="en-US" sz="4000" dirty="0">
                        <a:solidFill>
                          <a:schemeClr val="bg1"/>
                        </a:solidFill>
                        <a:latin typeface="Cambria" panose="02040503050406030204" pitchFamily="18" charset="0"/>
                        <a:ea typeface="Cambria" panose="020405030504060302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B050"/>
                    </a:solidFill>
                  </a:tcPr>
                </a:tc>
                <a:tc>
                  <a:txBody>
                    <a:bodyPr/>
                    <a:lstStyle/>
                    <a:p>
                      <a:endParaRPr lang="en-US" sz="4400" dirty="0">
                        <a:solidFill>
                          <a:schemeClr val="bg1"/>
                        </a:solidFill>
                        <a:latin typeface="Cambria" panose="02040503050406030204" pitchFamily="18" charset="0"/>
                        <a:ea typeface="Cambria" panose="020405030504060302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777499058"/>
                  </a:ext>
                </a:extLst>
              </a:tr>
              <a:tr h="1099216">
                <a:tc>
                  <a:txBody>
                    <a:bodyPr/>
                    <a:lstStyle/>
                    <a:p>
                      <a:endParaRPr lang="en-US" sz="4000" dirty="0">
                        <a:solidFill>
                          <a:schemeClr val="bg1"/>
                        </a:solidFill>
                        <a:latin typeface="Cambria" panose="02040503050406030204" pitchFamily="18" charset="0"/>
                        <a:ea typeface="Cambria" panose="020405030504060302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B050"/>
                    </a:solidFill>
                  </a:tcPr>
                </a:tc>
                <a:tc>
                  <a:txBody>
                    <a:bodyPr/>
                    <a:lstStyle/>
                    <a:p>
                      <a:endParaRPr lang="en-US" sz="4400" dirty="0">
                        <a:solidFill>
                          <a:schemeClr val="bg1"/>
                        </a:solidFill>
                        <a:latin typeface="Cambria" panose="02040503050406030204" pitchFamily="18" charset="0"/>
                        <a:ea typeface="Cambria" panose="020405030504060302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625177605"/>
                  </a:ext>
                </a:extLst>
              </a:tr>
              <a:tr h="1099216">
                <a:tc>
                  <a:txBody>
                    <a:bodyPr/>
                    <a:lstStyle/>
                    <a:p>
                      <a:endParaRPr lang="en-US" sz="4000" dirty="0">
                        <a:solidFill>
                          <a:schemeClr val="bg1"/>
                        </a:solidFill>
                        <a:latin typeface="Cambria" panose="02040503050406030204" pitchFamily="18" charset="0"/>
                        <a:ea typeface="Cambria" panose="020405030504060302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B050"/>
                    </a:solidFill>
                  </a:tcPr>
                </a:tc>
                <a:tc>
                  <a:txBody>
                    <a:bodyPr/>
                    <a:lstStyle/>
                    <a:p>
                      <a:endParaRPr lang="en-US" sz="4400" dirty="0">
                        <a:solidFill>
                          <a:schemeClr val="bg1"/>
                        </a:solidFill>
                        <a:latin typeface="Cambria" panose="02040503050406030204" pitchFamily="18" charset="0"/>
                        <a:ea typeface="Cambria" panose="020405030504060302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256374064"/>
                  </a:ext>
                </a:extLst>
              </a:tr>
              <a:tr h="1499910">
                <a:tc>
                  <a:txBody>
                    <a:bodyPr/>
                    <a:lstStyle/>
                    <a:p>
                      <a:endParaRPr lang="en-US" sz="4400" dirty="0">
                        <a:solidFill>
                          <a:schemeClr val="bg1"/>
                        </a:solidFill>
                        <a:latin typeface="Cambria" panose="02040503050406030204" pitchFamily="18" charset="0"/>
                        <a:ea typeface="Cambria" panose="020405030504060302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B050"/>
                    </a:solidFill>
                  </a:tcPr>
                </a:tc>
                <a:tc>
                  <a:txBody>
                    <a:bodyPr/>
                    <a:lstStyle/>
                    <a:p>
                      <a:endParaRPr lang="en-US" sz="4400" dirty="0">
                        <a:solidFill>
                          <a:schemeClr val="bg1"/>
                        </a:solidFill>
                        <a:latin typeface="Cambria" panose="02040503050406030204" pitchFamily="18" charset="0"/>
                        <a:ea typeface="Cambria" panose="020405030504060302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596120303"/>
                  </a:ext>
                </a:extLst>
              </a:tr>
            </a:tbl>
          </a:graphicData>
        </a:graphic>
      </p:graphicFrame>
      <p:sp>
        <p:nvSpPr>
          <p:cNvPr id="11" name="TextBox 10">
            <a:extLst>
              <a:ext uri="{FF2B5EF4-FFF2-40B4-BE49-F238E27FC236}">
                <a16:creationId xmlns:a16="http://schemas.microsoft.com/office/drawing/2014/main" id="{AA4BD089-C7E1-7676-F410-B91B15BFA397}"/>
              </a:ext>
            </a:extLst>
          </p:cNvPr>
          <p:cNvSpPr txBox="1"/>
          <p:nvPr/>
        </p:nvSpPr>
        <p:spPr>
          <a:xfrm>
            <a:off x="513708" y="2137025"/>
            <a:ext cx="3760341" cy="584775"/>
          </a:xfrm>
          <a:prstGeom prst="rect">
            <a:avLst/>
          </a:prstGeom>
          <a:noFill/>
        </p:spPr>
        <p:txBody>
          <a:bodyPr wrap="square" rtlCol="0">
            <a:spAutoFit/>
          </a:bodyPr>
          <a:lstStyle/>
          <a:p>
            <a:r>
              <a:rPr lang="en-US" sz="3200" b="0" i="0" dirty="0" err="1">
                <a:solidFill>
                  <a:schemeClr val="bg1"/>
                </a:solidFill>
                <a:effectLst/>
                <a:latin typeface="Cambria" panose="02040503050406030204" pitchFamily="18" charset="0"/>
                <a:ea typeface="Cambria" panose="02040503050406030204" pitchFamily="18" charset="0"/>
              </a:rPr>
              <a:t>Cảnh</a:t>
            </a:r>
            <a:r>
              <a:rPr lang="en-US" sz="3200" b="0" i="0" dirty="0">
                <a:solidFill>
                  <a:schemeClr val="bg1"/>
                </a:solidFill>
                <a:effectLst/>
                <a:latin typeface="Cambria" panose="02040503050406030204" pitchFamily="18" charset="0"/>
                <a:ea typeface="Cambria" panose="02040503050406030204" pitchFamily="18" charset="0"/>
              </a:rPr>
              <a:t> </a:t>
            </a:r>
            <a:r>
              <a:rPr lang="en-US" sz="3200" b="0" i="0" dirty="0" err="1">
                <a:solidFill>
                  <a:schemeClr val="bg1"/>
                </a:solidFill>
                <a:effectLst/>
                <a:latin typeface="Cambria" panose="02040503050406030204" pitchFamily="18" charset="0"/>
                <a:ea typeface="Cambria" panose="02040503050406030204" pitchFamily="18" charset="0"/>
              </a:rPr>
              <a:t>vật</a:t>
            </a:r>
            <a:r>
              <a:rPr lang="en-US" sz="3200" b="0" i="0" dirty="0">
                <a:solidFill>
                  <a:schemeClr val="bg1"/>
                </a:solidFill>
                <a:effectLst/>
                <a:latin typeface="Cambria" panose="02040503050406030204" pitchFamily="18" charset="0"/>
                <a:ea typeface="Cambria" panose="02040503050406030204" pitchFamily="18" charset="0"/>
              </a:rPr>
              <a:t> </a:t>
            </a:r>
            <a:r>
              <a:rPr lang="en-US" sz="3200" b="0" i="0" dirty="0" err="1">
                <a:solidFill>
                  <a:schemeClr val="bg1"/>
                </a:solidFill>
                <a:effectLst/>
                <a:latin typeface="Cambria" panose="02040503050406030204" pitchFamily="18" charset="0"/>
                <a:ea typeface="Cambria" panose="02040503050406030204" pitchFamily="18" charset="0"/>
              </a:rPr>
              <a:t>có</a:t>
            </a:r>
            <a:r>
              <a:rPr lang="en-US" sz="3200" b="0" i="0" dirty="0">
                <a:solidFill>
                  <a:schemeClr val="bg1"/>
                </a:solidFill>
                <a:effectLst/>
                <a:latin typeface="Cambria" panose="02040503050406030204" pitchFamily="18" charset="0"/>
                <a:ea typeface="Cambria" panose="02040503050406030204" pitchFamily="18" charset="0"/>
              </a:rPr>
              <a:t> </a:t>
            </a:r>
            <a:r>
              <a:rPr lang="en-US" sz="3200" b="0" i="0" dirty="0" err="1">
                <a:solidFill>
                  <a:schemeClr val="bg1"/>
                </a:solidFill>
                <a:effectLst/>
                <a:latin typeface="Cambria" panose="02040503050406030204" pitchFamily="18" charset="0"/>
                <a:ea typeface="Cambria" panose="02040503050406030204" pitchFamily="18" charset="0"/>
              </a:rPr>
              <a:t>màu</a:t>
            </a:r>
            <a:r>
              <a:rPr lang="en-US" sz="3200" b="0" i="0" dirty="0">
                <a:solidFill>
                  <a:schemeClr val="bg1"/>
                </a:solidFill>
                <a:effectLst/>
                <a:latin typeface="Cambria" panose="02040503050406030204" pitchFamily="18" charset="0"/>
                <a:ea typeface="Cambria" panose="02040503050406030204" pitchFamily="18" charset="0"/>
              </a:rPr>
              <a:t> </a:t>
            </a:r>
            <a:r>
              <a:rPr lang="en-US" sz="3200" b="0" i="0" dirty="0" err="1">
                <a:solidFill>
                  <a:schemeClr val="bg1"/>
                </a:solidFill>
                <a:effectLst/>
                <a:latin typeface="Cambria" panose="02040503050406030204" pitchFamily="18" charset="0"/>
                <a:ea typeface="Cambria" panose="02040503050406030204" pitchFamily="18" charset="0"/>
              </a:rPr>
              <a:t>sắc</a:t>
            </a:r>
            <a:endParaRPr lang="en-US" sz="3200" dirty="0">
              <a:solidFill>
                <a:schemeClr val="bg1"/>
              </a:solidFill>
              <a:latin typeface="Cambria" panose="02040503050406030204" pitchFamily="18" charset="0"/>
              <a:ea typeface="Cambria" panose="02040503050406030204" pitchFamily="18" charset="0"/>
            </a:endParaRPr>
          </a:p>
        </p:txBody>
      </p:sp>
      <p:sp>
        <p:nvSpPr>
          <p:cNvPr id="12" name="TextBox 11">
            <a:extLst>
              <a:ext uri="{FF2B5EF4-FFF2-40B4-BE49-F238E27FC236}">
                <a16:creationId xmlns:a16="http://schemas.microsoft.com/office/drawing/2014/main" id="{E2AAF2D9-E878-C7F5-9F64-D955CA98493D}"/>
              </a:ext>
            </a:extLst>
          </p:cNvPr>
          <p:cNvSpPr txBox="1"/>
          <p:nvPr/>
        </p:nvSpPr>
        <p:spPr>
          <a:xfrm>
            <a:off x="4613097" y="1982912"/>
            <a:ext cx="7243280" cy="1077218"/>
          </a:xfrm>
          <a:prstGeom prst="rect">
            <a:avLst/>
          </a:prstGeom>
          <a:noFill/>
        </p:spPr>
        <p:txBody>
          <a:bodyPr wrap="square" rtlCol="0">
            <a:spAutoFit/>
          </a:bodyPr>
          <a:lstStyle/>
          <a:p>
            <a:pPr algn="just"/>
            <a:r>
              <a:rPr lang="en-US" sz="3200" dirty="0" err="1">
                <a:solidFill>
                  <a:srgbClr val="002060"/>
                </a:solidFill>
                <a:latin typeface="Cambria" panose="02040503050406030204" pitchFamily="18" charset="0"/>
                <a:ea typeface="Cambria" panose="02040503050406030204" pitchFamily="18" charset="0"/>
              </a:rPr>
              <a:t>hoa</a:t>
            </a:r>
            <a:r>
              <a:rPr lang="en-US" sz="3200" dirty="0">
                <a:solidFill>
                  <a:srgbClr val="002060"/>
                </a:solidFill>
                <a:latin typeface="Cambria" panose="02040503050406030204" pitchFamily="18" charset="0"/>
                <a:ea typeface="Cambria" panose="02040503050406030204" pitchFamily="18" charset="0"/>
              </a:rPr>
              <a:t> </a:t>
            </a:r>
            <a:r>
              <a:rPr lang="en-US" sz="3200" dirty="0" err="1">
                <a:solidFill>
                  <a:srgbClr val="002060"/>
                </a:solidFill>
                <a:latin typeface="Cambria" panose="02040503050406030204" pitchFamily="18" charset="0"/>
                <a:ea typeface="Cambria" panose="02040503050406030204" pitchFamily="18" charset="0"/>
              </a:rPr>
              <a:t>xoan</a:t>
            </a:r>
            <a:r>
              <a:rPr lang="en-US" sz="3200" dirty="0">
                <a:solidFill>
                  <a:srgbClr val="002060"/>
                </a:solidFill>
                <a:latin typeface="Cambria" panose="02040503050406030204" pitchFamily="18" charset="0"/>
                <a:ea typeface="Cambria" panose="02040503050406030204" pitchFamily="18" charset="0"/>
              </a:rPr>
              <a:t> </a:t>
            </a:r>
            <a:r>
              <a:rPr lang="en-US" sz="3200" dirty="0" err="1">
                <a:solidFill>
                  <a:srgbClr val="002060"/>
                </a:solidFill>
                <a:latin typeface="Cambria" panose="02040503050406030204" pitchFamily="18" charset="0"/>
                <a:ea typeface="Cambria" panose="02040503050406030204" pitchFamily="18" charset="0"/>
              </a:rPr>
              <a:t>tím</a:t>
            </a:r>
            <a:r>
              <a:rPr lang="en-US" sz="3200" dirty="0">
                <a:solidFill>
                  <a:srgbClr val="002060"/>
                </a:solidFill>
                <a:latin typeface="Cambria" panose="02040503050406030204" pitchFamily="18" charset="0"/>
                <a:ea typeface="Cambria" panose="02040503050406030204" pitchFamily="18" charset="0"/>
              </a:rPr>
              <a:t>, </a:t>
            </a:r>
            <a:r>
              <a:rPr lang="en-US" sz="3200" dirty="0" err="1">
                <a:solidFill>
                  <a:srgbClr val="002060"/>
                </a:solidFill>
                <a:latin typeface="Cambria" panose="02040503050406030204" pitchFamily="18" charset="0"/>
                <a:ea typeface="Cambria" panose="02040503050406030204" pitchFamily="18" charset="0"/>
              </a:rPr>
              <a:t>giọt</a:t>
            </a:r>
            <a:r>
              <a:rPr lang="en-US" sz="3200" dirty="0">
                <a:solidFill>
                  <a:srgbClr val="002060"/>
                </a:solidFill>
                <a:latin typeface="Cambria" panose="02040503050406030204" pitchFamily="18" charset="0"/>
                <a:ea typeface="Cambria" panose="02040503050406030204" pitchFamily="18" charset="0"/>
              </a:rPr>
              <a:t> </a:t>
            </a:r>
            <a:r>
              <a:rPr lang="en-US" sz="3200" dirty="0" err="1">
                <a:solidFill>
                  <a:srgbClr val="002060"/>
                </a:solidFill>
                <a:latin typeface="Cambria" panose="02040503050406030204" pitchFamily="18" charset="0"/>
                <a:ea typeface="Cambria" panose="02040503050406030204" pitchFamily="18" charset="0"/>
              </a:rPr>
              <a:t>nắng</a:t>
            </a:r>
            <a:r>
              <a:rPr lang="en-US" sz="3200" dirty="0">
                <a:solidFill>
                  <a:srgbClr val="002060"/>
                </a:solidFill>
                <a:latin typeface="Cambria" panose="02040503050406030204" pitchFamily="18" charset="0"/>
                <a:ea typeface="Cambria" panose="02040503050406030204" pitchFamily="18" charset="0"/>
              </a:rPr>
              <a:t> </a:t>
            </a:r>
            <a:r>
              <a:rPr lang="en-US" sz="3200" dirty="0" err="1">
                <a:solidFill>
                  <a:srgbClr val="002060"/>
                </a:solidFill>
                <a:latin typeface="Cambria" panose="02040503050406030204" pitchFamily="18" charset="0"/>
                <a:ea typeface="Cambria" panose="02040503050406030204" pitchFamily="18" charset="0"/>
              </a:rPr>
              <a:t>trong</a:t>
            </a:r>
            <a:r>
              <a:rPr lang="en-US" sz="3200" dirty="0">
                <a:solidFill>
                  <a:srgbClr val="002060"/>
                </a:solidFill>
                <a:latin typeface="Cambria" panose="02040503050406030204" pitchFamily="18" charset="0"/>
                <a:ea typeface="Cambria" panose="02040503050406030204" pitchFamily="18" charset="0"/>
              </a:rPr>
              <a:t> </a:t>
            </a:r>
            <a:r>
              <a:rPr lang="en-US" sz="3200" dirty="0" err="1">
                <a:solidFill>
                  <a:srgbClr val="002060"/>
                </a:solidFill>
                <a:latin typeface="Cambria" panose="02040503050406030204" pitchFamily="18" charset="0"/>
                <a:ea typeface="Cambria" panose="02040503050406030204" pitchFamily="18" charset="0"/>
              </a:rPr>
              <a:t>veo</a:t>
            </a:r>
            <a:r>
              <a:rPr lang="en-US" sz="3200" dirty="0">
                <a:solidFill>
                  <a:srgbClr val="002060"/>
                </a:solidFill>
                <a:latin typeface="Cambria" panose="02040503050406030204" pitchFamily="18" charset="0"/>
                <a:ea typeface="Cambria" panose="02040503050406030204" pitchFamily="18" charset="0"/>
              </a:rPr>
              <a:t>, </a:t>
            </a:r>
            <a:r>
              <a:rPr lang="en-US" sz="3200" dirty="0" err="1">
                <a:solidFill>
                  <a:srgbClr val="002060"/>
                </a:solidFill>
                <a:latin typeface="Cambria" panose="02040503050406030204" pitchFamily="18" charset="0"/>
                <a:ea typeface="Cambria" panose="02040503050406030204" pitchFamily="18" charset="0"/>
              </a:rPr>
              <a:t>cỏ</a:t>
            </a:r>
            <a:r>
              <a:rPr lang="en-US" sz="3200" dirty="0">
                <a:solidFill>
                  <a:srgbClr val="002060"/>
                </a:solidFill>
                <a:latin typeface="Cambria" panose="02040503050406030204" pitchFamily="18" charset="0"/>
                <a:ea typeface="Cambria" panose="02040503050406030204" pitchFamily="18" charset="0"/>
              </a:rPr>
              <a:t> </a:t>
            </a:r>
            <a:r>
              <a:rPr lang="en-US" sz="3200" dirty="0" err="1">
                <a:solidFill>
                  <a:srgbClr val="002060"/>
                </a:solidFill>
                <a:latin typeface="Cambria" panose="02040503050406030204" pitchFamily="18" charset="0"/>
                <a:ea typeface="Cambria" panose="02040503050406030204" pitchFamily="18" charset="0"/>
              </a:rPr>
              <a:t>xanh</a:t>
            </a:r>
            <a:r>
              <a:rPr lang="en-US" sz="3200" dirty="0">
                <a:solidFill>
                  <a:srgbClr val="002060"/>
                </a:solidFill>
                <a:latin typeface="Cambria" panose="02040503050406030204" pitchFamily="18" charset="0"/>
                <a:ea typeface="Cambria" panose="02040503050406030204" pitchFamily="18" charset="0"/>
              </a:rPr>
              <a:t>, </a:t>
            </a:r>
            <a:r>
              <a:rPr lang="en-US" sz="3200" dirty="0" err="1">
                <a:solidFill>
                  <a:srgbClr val="002060"/>
                </a:solidFill>
                <a:latin typeface="Cambria" panose="02040503050406030204" pitchFamily="18" charset="0"/>
                <a:ea typeface="Cambria" panose="02040503050406030204" pitchFamily="18" charset="0"/>
              </a:rPr>
              <a:t>hoa</a:t>
            </a:r>
            <a:r>
              <a:rPr lang="en-US" sz="3200" dirty="0">
                <a:solidFill>
                  <a:srgbClr val="002060"/>
                </a:solidFill>
                <a:latin typeface="Cambria" panose="02040503050406030204" pitchFamily="18" charset="0"/>
                <a:ea typeface="Cambria" panose="02040503050406030204" pitchFamily="18" charset="0"/>
              </a:rPr>
              <a:t> </a:t>
            </a:r>
            <a:r>
              <a:rPr lang="en-US" sz="3200" dirty="0" err="1">
                <a:solidFill>
                  <a:srgbClr val="002060"/>
                </a:solidFill>
                <a:latin typeface="Cambria" panose="02040503050406030204" pitchFamily="18" charset="0"/>
                <a:ea typeface="Cambria" panose="02040503050406030204" pitchFamily="18" charset="0"/>
              </a:rPr>
              <a:t>cải</a:t>
            </a:r>
            <a:r>
              <a:rPr lang="en-US" sz="3200" dirty="0">
                <a:solidFill>
                  <a:srgbClr val="002060"/>
                </a:solidFill>
                <a:latin typeface="Cambria" panose="02040503050406030204" pitchFamily="18" charset="0"/>
                <a:ea typeface="Cambria" panose="02040503050406030204" pitchFamily="18" charset="0"/>
              </a:rPr>
              <a:t> </a:t>
            </a:r>
            <a:r>
              <a:rPr lang="en-US" sz="3200" dirty="0" err="1">
                <a:solidFill>
                  <a:srgbClr val="002060"/>
                </a:solidFill>
                <a:latin typeface="Cambria" panose="02040503050406030204" pitchFamily="18" charset="0"/>
                <a:ea typeface="Cambria" panose="02040503050406030204" pitchFamily="18" charset="0"/>
              </a:rPr>
              <a:t>vàng</a:t>
            </a:r>
            <a:r>
              <a:rPr lang="en-US" sz="3200" dirty="0">
                <a:solidFill>
                  <a:srgbClr val="002060"/>
                </a:solidFill>
                <a:latin typeface="Cambria" panose="02040503050406030204" pitchFamily="18" charset="0"/>
                <a:ea typeface="Cambria" panose="02040503050406030204" pitchFamily="18" charset="0"/>
              </a:rPr>
              <a:t>, </a:t>
            </a:r>
            <a:r>
              <a:rPr lang="en-US" sz="3200" dirty="0" err="1">
                <a:solidFill>
                  <a:srgbClr val="002060"/>
                </a:solidFill>
                <a:latin typeface="Cambria" panose="02040503050406030204" pitchFamily="18" charset="0"/>
                <a:ea typeface="Cambria" panose="02040503050406030204" pitchFamily="18" charset="0"/>
              </a:rPr>
              <a:t>hoa</a:t>
            </a:r>
            <a:r>
              <a:rPr lang="en-US" sz="3200" dirty="0">
                <a:solidFill>
                  <a:srgbClr val="002060"/>
                </a:solidFill>
                <a:latin typeface="Cambria" panose="02040503050406030204" pitchFamily="18" charset="0"/>
                <a:ea typeface="Cambria" panose="02040503050406030204" pitchFamily="18" charset="0"/>
              </a:rPr>
              <a:t> </a:t>
            </a:r>
            <a:r>
              <a:rPr lang="en-US" sz="3200" dirty="0" err="1">
                <a:solidFill>
                  <a:srgbClr val="002060"/>
                </a:solidFill>
                <a:latin typeface="Cambria" panose="02040503050406030204" pitchFamily="18" charset="0"/>
                <a:ea typeface="Cambria" panose="02040503050406030204" pitchFamily="18" charset="0"/>
              </a:rPr>
              <a:t>vải</a:t>
            </a:r>
            <a:r>
              <a:rPr lang="en-US" sz="3200" dirty="0">
                <a:solidFill>
                  <a:srgbClr val="002060"/>
                </a:solidFill>
                <a:latin typeface="Cambria" panose="02040503050406030204" pitchFamily="18" charset="0"/>
                <a:ea typeface="Cambria" panose="02040503050406030204" pitchFamily="18" charset="0"/>
              </a:rPr>
              <a:t> </a:t>
            </a:r>
            <a:r>
              <a:rPr lang="en-US" sz="3200" dirty="0" err="1">
                <a:solidFill>
                  <a:srgbClr val="002060"/>
                </a:solidFill>
                <a:latin typeface="Cambria" panose="02040503050406030204" pitchFamily="18" charset="0"/>
                <a:ea typeface="Cambria" panose="02040503050406030204" pitchFamily="18" charset="0"/>
              </a:rPr>
              <a:t>trắng</a:t>
            </a:r>
            <a:endParaRPr lang="en-US" sz="3200" dirty="0">
              <a:solidFill>
                <a:srgbClr val="002060"/>
              </a:solidFill>
              <a:latin typeface="Cambria" panose="02040503050406030204" pitchFamily="18" charset="0"/>
              <a:ea typeface="Cambria" panose="02040503050406030204" pitchFamily="18" charset="0"/>
            </a:endParaRPr>
          </a:p>
        </p:txBody>
      </p:sp>
      <p:sp>
        <p:nvSpPr>
          <p:cNvPr id="13" name="TextBox 12">
            <a:extLst>
              <a:ext uri="{FF2B5EF4-FFF2-40B4-BE49-F238E27FC236}">
                <a16:creationId xmlns:a16="http://schemas.microsoft.com/office/drawing/2014/main" id="{4F4D3193-06CE-2BF0-2292-2B2846D42E8C}"/>
              </a:ext>
            </a:extLst>
          </p:cNvPr>
          <p:cNvSpPr txBox="1"/>
          <p:nvPr/>
        </p:nvSpPr>
        <p:spPr>
          <a:xfrm>
            <a:off x="503433" y="3195263"/>
            <a:ext cx="3873357" cy="584775"/>
          </a:xfrm>
          <a:prstGeom prst="rect">
            <a:avLst/>
          </a:prstGeom>
          <a:noFill/>
        </p:spPr>
        <p:txBody>
          <a:bodyPr wrap="square" rtlCol="0">
            <a:spAutoFit/>
          </a:bodyPr>
          <a:lstStyle/>
          <a:p>
            <a:r>
              <a:rPr lang="vi-VN" sz="3200" dirty="0">
                <a:solidFill>
                  <a:schemeClr val="bg1"/>
                </a:solidFill>
                <a:latin typeface="Cambria" panose="02040503050406030204" pitchFamily="18" charset="0"/>
                <a:ea typeface="Cambria" panose="02040503050406030204" pitchFamily="18" charset="0"/>
              </a:rPr>
              <a:t>Cảnh vật có hương vị</a:t>
            </a:r>
            <a:endParaRPr lang="en-US" sz="3200" dirty="0">
              <a:solidFill>
                <a:schemeClr val="bg1"/>
              </a:solidFill>
              <a:latin typeface="Cambria" panose="02040503050406030204" pitchFamily="18" charset="0"/>
              <a:ea typeface="Cambria" panose="02040503050406030204" pitchFamily="18" charset="0"/>
            </a:endParaRPr>
          </a:p>
        </p:txBody>
      </p:sp>
      <p:sp>
        <p:nvSpPr>
          <p:cNvPr id="14" name="TextBox 13">
            <a:extLst>
              <a:ext uri="{FF2B5EF4-FFF2-40B4-BE49-F238E27FC236}">
                <a16:creationId xmlns:a16="http://schemas.microsoft.com/office/drawing/2014/main" id="{E899E1CD-FE3E-0BFB-A2E5-3BEACD7A797F}"/>
              </a:ext>
            </a:extLst>
          </p:cNvPr>
          <p:cNvSpPr txBox="1"/>
          <p:nvPr/>
        </p:nvSpPr>
        <p:spPr>
          <a:xfrm>
            <a:off x="4654193" y="3051424"/>
            <a:ext cx="7243280" cy="1077218"/>
          </a:xfrm>
          <a:prstGeom prst="rect">
            <a:avLst/>
          </a:prstGeom>
          <a:noFill/>
        </p:spPr>
        <p:txBody>
          <a:bodyPr wrap="square" rtlCol="0">
            <a:spAutoFit/>
          </a:bodyPr>
          <a:lstStyle/>
          <a:p>
            <a:pPr algn="just"/>
            <a:r>
              <a:rPr lang="vi-VN" sz="3200" dirty="0">
                <a:solidFill>
                  <a:srgbClr val="002060"/>
                </a:solidFill>
                <a:latin typeface="Cambria" panose="02040503050406030204" pitchFamily="18" charset="0"/>
                <a:ea typeface="Cambria" panose="02040503050406030204" pitchFamily="18" charset="0"/>
              </a:rPr>
              <a:t>gió thơm hương lá, hoa vải thơm lừng bên sông</a:t>
            </a:r>
            <a:endParaRPr lang="en-US" sz="3200" dirty="0">
              <a:solidFill>
                <a:srgbClr val="002060"/>
              </a:solidFill>
              <a:latin typeface="Cambria" panose="02040503050406030204" pitchFamily="18" charset="0"/>
              <a:ea typeface="Cambria" panose="02040503050406030204" pitchFamily="18" charset="0"/>
            </a:endParaRPr>
          </a:p>
        </p:txBody>
      </p:sp>
      <p:sp>
        <p:nvSpPr>
          <p:cNvPr id="15" name="TextBox 14">
            <a:extLst>
              <a:ext uri="{FF2B5EF4-FFF2-40B4-BE49-F238E27FC236}">
                <a16:creationId xmlns:a16="http://schemas.microsoft.com/office/drawing/2014/main" id="{18EEF78E-8700-0F36-3720-6A7BDF04E911}"/>
              </a:ext>
            </a:extLst>
          </p:cNvPr>
          <p:cNvSpPr txBox="1"/>
          <p:nvPr/>
        </p:nvSpPr>
        <p:spPr>
          <a:xfrm>
            <a:off x="441788" y="4325421"/>
            <a:ext cx="4058293" cy="584775"/>
          </a:xfrm>
          <a:prstGeom prst="rect">
            <a:avLst/>
          </a:prstGeom>
          <a:noFill/>
        </p:spPr>
        <p:txBody>
          <a:bodyPr wrap="square" rtlCol="0">
            <a:spAutoFit/>
          </a:bodyPr>
          <a:lstStyle/>
          <a:p>
            <a:r>
              <a:rPr lang="vi-VN" sz="3200" dirty="0">
                <a:solidFill>
                  <a:schemeClr val="bg1"/>
                </a:solidFill>
                <a:latin typeface="Cambria" panose="02040503050406030204" pitchFamily="18" charset="0"/>
                <a:ea typeface="Cambria" panose="02040503050406030204" pitchFamily="18" charset="0"/>
              </a:rPr>
              <a:t>Cảnh vật có âm thanh</a:t>
            </a:r>
            <a:endParaRPr lang="en-US" sz="3200" dirty="0">
              <a:solidFill>
                <a:schemeClr val="bg1"/>
              </a:solidFill>
              <a:latin typeface="Cambria" panose="02040503050406030204" pitchFamily="18" charset="0"/>
              <a:ea typeface="Cambria" panose="02040503050406030204" pitchFamily="18" charset="0"/>
            </a:endParaRPr>
          </a:p>
        </p:txBody>
      </p:sp>
      <p:sp>
        <p:nvSpPr>
          <p:cNvPr id="16" name="TextBox 15">
            <a:extLst>
              <a:ext uri="{FF2B5EF4-FFF2-40B4-BE49-F238E27FC236}">
                <a16:creationId xmlns:a16="http://schemas.microsoft.com/office/drawing/2014/main" id="{F961DB35-B62A-EFE8-2269-28F1EDEFB222}"/>
              </a:ext>
            </a:extLst>
          </p:cNvPr>
          <p:cNvSpPr txBox="1"/>
          <p:nvPr/>
        </p:nvSpPr>
        <p:spPr>
          <a:xfrm>
            <a:off x="4592548" y="4181582"/>
            <a:ext cx="7243280" cy="954107"/>
          </a:xfrm>
          <a:prstGeom prst="rect">
            <a:avLst/>
          </a:prstGeom>
          <a:noFill/>
        </p:spPr>
        <p:txBody>
          <a:bodyPr wrap="square" rtlCol="0">
            <a:spAutoFit/>
          </a:bodyPr>
          <a:lstStyle/>
          <a:p>
            <a:pPr algn="just"/>
            <a:r>
              <a:rPr lang="vi-VN" sz="2800" dirty="0">
                <a:solidFill>
                  <a:srgbClr val="002060"/>
                </a:solidFill>
                <a:latin typeface="Cambria" panose="02040503050406030204" pitchFamily="18" charset="0"/>
                <a:ea typeface="Cambria" panose="02040503050406030204" pitchFamily="18" charset="0"/>
              </a:rPr>
              <a:t>dế mèn hãng giọng, chim ríu rít như trẻ con cười, mùa xuân đang nói, xôn xao, thầm thì,...</a:t>
            </a:r>
            <a:endParaRPr lang="en-US" sz="2800" dirty="0">
              <a:solidFill>
                <a:srgbClr val="002060"/>
              </a:solidFill>
              <a:latin typeface="Cambria" panose="02040503050406030204" pitchFamily="18" charset="0"/>
              <a:ea typeface="Cambria" panose="02040503050406030204" pitchFamily="18" charset="0"/>
            </a:endParaRPr>
          </a:p>
        </p:txBody>
      </p:sp>
      <p:sp>
        <p:nvSpPr>
          <p:cNvPr id="17" name="TextBox 16">
            <a:extLst>
              <a:ext uri="{FF2B5EF4-FFF2-40B4-BE49-F238E27FC236}">
                <a16:creationId xmlns:a16="http://schemas.microsoft.com/office/drawing/2014/main" id="{7C3F1151-1910-8256-CBBD-BD4CB4278328}"/>
              </a:ext>
            </a:extLst>
          </p:cNvPr>
          <p:cNvSpPr txBox="1"/>
          <p:nvPr/>
        </p:nvSpPr>
        <p:spPr>
          <a:xfrm>
            <a:off x="380143" y="5342563"/>
            <a:ext cx="4078841" cy="1077218"/>
          </a:xfrm>
          <a:prstGeom prst="rect">
            <a:avLst/>
          </a:prstGeom>
          <a:noFill/>
        </p:spPr>
        <p:txBody>
          <a:bodyPr wrap="square" rtlCol="0">
            <a:spAutoFit/>
          </a:bodyPr>
          <a:lstStyle/>
          <a:p>
            <a:r>
              <a:rPr lang="vi-VN" sz="3200" dirty="0">
                <a:solidFill>
                  <a:schemeClr val="bg1"/>
                </a:solidFill>
                <a:latin typeface="Cambria" panose="02040503050406030204" pitchFamily="18" charset="0"/>
                <a:ea typeface="Cambria" panose="02040503050406030204" pitchFamily="18" charset="0"/>
              </a:rPr>
              <a:t>Cảnh vật có sự chuyển động</a:t>
            </a:r>
            <a:endParaRPr lang="en-US" sz="3200" dirty="0">
              <a:solidFill>
                <a:schemeClr val="bg1"/>
              </a:solidFill>
              <a:latin typeface="Cambria" panose="02040503050406030204" pitchFamily="18" charset="0"/>
              <a:ea typeface="Cambria" panose="02040503050406030204" pitchFamily="18" charset="0"/>
            </a:endParaRPr>
          </a:p>
        </p:txBody>
      </p:sp>
      <p:sp>
        <p:nvSpPr>
          <p:cNvPr id="18" name="TextBox 17">
            <a:extLst>
              <a:ext uri="{FF2B5EF4-FFF2-40B4-BE49-F238E27FC236}">
                <a16:creationId xmlns:a16="http://schemas.microsoft.com/office/drawing/2014/main" id="{D40CB94F-19EA-068F-DEC3-D21A5DDCDF5B}"/>
              </a:ext>
            </a:extLst>
          </p:cNvPr>
          <p:cNvSpPr txBox="1"/>
          <p:nvPr/>
        </p:nvSpPr>
        <p:spPr>
          <a:xfrm>
            <a:off x="4613096" y="5229546"/>
            <a:ext cx="7243280" cy="1384995"/>
          </a:xfrm>
          <a:prstGeom prst="rect">
            <a:avLst/>
          </a:prstGeom>
          <a:noFill/>
        </p:spPr>
        <p:txBody>
          <a:bodyPr wrap="square" rtlCol="0">
            <a:spAutoFit/>
          </a:bodyPr>
          <a:lstStyle/>
          <a:p>
            <a:pPr algn="just"/>
            <a:r>
              <a:rPr lang="vi-VN" sz="2800" dirty="0">
                <a:solidFill>
                  <a:srgbClr val="002060"/>
                </a:solidFill>
                <a:latin typeface="Cambria" panose="02040503050406030204" pitchFamily="18" charset="0"/>
                <a:ea typeface="Cambria" panose="02040503050406030204" pitchFamily="18" charset="0"/>
              </a:rPr>
              <a:t>nụ xoè tay hứng nắng, gió gọi mầm cây vươn lên, chim chuyển trong vòm lá, ong bay, chỗ nào cũng gặp bước mùa xuân đi</a:t>
            </a:r>
            <a:endParaRPr lang="en-US" sz="2800" dirty="0">
              <a:solidFill>
                <a:srgbClr val="002060"/>
              </a:solidFill>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369126994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fade">
                                      <p:cBhvr>
                                        <p:cTn id="14" dur="500"/>
                                        <p:tgtEl>
                                          <p:spTgt spid="4"/>
                                        </p:tgtEl>
                                      </p:cBhvr>
                                    </p:animEffect>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nodeType="clickEffect">
                                  <p:stCondLst>
                                    <p:cond delay="0"/>
                                  </p:stCondLst>
                                  <p:childTnLst>
                                    <p:set>
                                      <p:cBhvr>
                                        <p:cTn id="18" dur="1" fill="hold">
                                          <p:stCondLst>
                                            <p:cond delay="0"/>
                                          </p:stCondLst>
                                        </p:cTn>
                                        <p:tgtEl>
                                          <p:spTgt spid="11">
                                            <p:txEl>
                                              <p:pRg st="0" end="0"/>
                                            </p:txEl>
                                          </p:spTgt>
                                        </p:tgtEl>
                                        <p:attrNameLst>
                                          <p:attrName>style.visibility</p:attrName>
                                        </p:attrNameLst>
                                      </p:cBhvr>
                                      <p:to>
                                        <p:strVal val="visible"/>
                                      </p:to>
                                    </p:set>
                                    <p:animEffect transition="in" filter="barn(inVertical)">
                                      <p:cBhvr>
                                        <p:cTn id="19" dur="500"/>
                                        <p:tgtEl>
                                          <p:spTgt spid="11">
                                            <p:txEl>
                                              <p:pRg st="0" end="0"/>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16" presetClass="entr" presetSubtype="21" fill="hold" nodeType="clickEffect">
                                  <p:stCondLst>
                                    <p:cond delay="0"/>
                                  </p:stCondLst>
                                  <p:childTnLst>
                                    <p:set>
                                      <p:cBhvr>
                                        <p:cTn id="23" dur="1" fill="hold">
                                          <p:stCondLst>
                                            <p:cond delay="0"/>
                                          </p:stCondLst>
                                        </p:cTn>
                                        <p:tgtEl>
                                          <p:spTgt spid="12">
                                            <p:txEl>
                                              <p:pRg st="0" end="0"/>
                                            </p:txEl>
                                          </p:spTgt>
                                        </p:tgtEl>
                                        <p:attrNameLst>
                                          <p:attrName>style.visibility</p:attrName>
                                        </p:attrNameLst>
                                      </p:cBhvr>
                                      <p:to>
                                        <p:strVal val="visible"/>
                                      </p:to>
                                    </p:set>
                                    <p:animEffect transition="in" filter="barn(inVertical)">
                                      <p:cBhvr>
                                        <p:cTn id="24" dur="500"/>
                                        <p:tgtEl>
                                          <p:spTgt spid="12">
                                            <p:txEl>
                                              <p:pRg st="0" end="0"/>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16" presetClass="entr" presetSubtype="21" fill="hold" nodeType="clickEffect">
                                  <p:stCondLst>
                                    <p:cond delay="0"/>
                                  </p:stCondLst>
                                  <p:childTnLst>
                                    <p:set>
                                      <p:cBhvr>
                                        <p:cTn id="28" dur="1" fill="hold">
                                          <p:stCondLst>
                                            <p:cond delay="0"/>
                                          </p:stCondLst>
                                        </p:cTn>
                                        <p:tgtEl>
                                          <p:spTgt spid="13">
                                            <p:txEl>
                                              <p:pRg st="0" end="0"/>
                                            </p:txEl>
                                          </p:spTgt>
                                        </p:tgtEl>
                                        <p:attrNameLst>
                                          <p:attrName>style.visibility</p:attrName>
                                        </p:attrNameLst>
                                      </p:cBhvr>
                                      <p:to>
                                        <p:strVal val="visible"/>
                                      </p:to>
                                    </p:set>
                                    <p:animEffect transition="in" filter="barn(inVertical)">
                                      <p:cBhvr>
                                        <p:cTn id="29" dur="500"/>
                                        <p:tgtEl>
                                          <p:spTgt spid="13">
                                            <p:txEl>
                                              <p:pRg st="0" end="0"/>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16" presetClass="entr" presetSubtype="21" fill="hold" nodeType="clickEffect">
                                  <p:stCondLst>
                                    <p:cond delay="0"/>
                                  </p:stCondLst>
                                  <p:childTnLst>
                                    <p:set>
                                      <p:cBhvr>
                                        <p:cTn id="33" dur="1" fill="hold">
                                          <p:stCondLst>
                                            <p:cond delay="0"/>
                                          </p:stCondLst>
                                        </p:cTn>
                                        <p:tgtEl>
                                          <p:spTgt spid="14">
                                            <p:txEl>
                                              <p:pRg st="0" end="0"/>
                                            </p:txEl>
                                          </p:spTgt>
                                        </p:tgtEl>
                                        <p:attrNameLst>
                                          <p:attrName>style.visibility</p:attrName>
                                        </p:attrNameLst>
                                      </p:cBhvr>
                                      <p:to>
                                        <p:strVal val="visible"/>
                                      </p:to>
                                    </p:set>
                                    <p:animEffect transition="in" filter="barn(inVertical)">
                                      <p:cBhvr>
                                        <p:cTn id="34" dur="500"/>
                                        <p:tgtEl>
                                          <p:spTgt spid="14">
                                            <p:txEl>
                                              <p:pRg st="0" end="0"/>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16" presetClass="entr" presetSubtype="21" fill="hold" nodeType="clickEffect">
                                  <p:stCondLst>
                                    <p:cond delay="0"/>
                                  </p:stCondLst>
                                  <p:childTnLst>
                                    <p:set>
                                      <p:cBhvr>
                                        <p:cTn id="38" dur="1" fill="hold">
                                          <p:stCondLst>
                                            <p:cond delay="0"/>
                                          </p:stCondLst>
                                        </p:cTn>
                                        <p:tgtEl>
                                          <p:spTgt spid="15">
                                            <p:txEl>
                                              <p:pRg st="0" end="0"/>
                                            </p:txEl>
                                          </p:spTgt>
                                        </p:tgtEl>
                                        <p:attrNameLst>
                                          <p:attrName>style.visibility</p:attrName>
                                        </p:attrNameLst>
                                      </p:cBhvr>
                                      <p:to>
                                        <p:strVal val="visible"/>
                                      </p:to>
                                    </p:set>
                                    <p:animEffect transition="in" filter="barn(inVertical)">
                                      <p:cBhvr>
                                        <p:cTn id="39" dur="500"/>
                                        <p:tgtEl>
                                          <p:spTgt spid="15">
                                            <p:txEl>
                                              <p:pRg st="0" end="0"/>
                                            </p:txEl>
                                          </p:spTgt>
                                        </p:tgtEl>
                                      </p:cBhvr>
                                    </p:animEffect>
                                  </p:childTnLst>
                                </p:cTn>
                              </p:par>
                            </p:childTnLst>
                          </p:cTn>
                        </p:par>
                      </p:childTnLst>
                    </p:cTn>
                  </p:par>
                  <p:par>
                    <p:cTn id="40" fill="hold">
                      <p:stCondLst>
                        <p:cond delay="indefinite"/>
                      </p:stCondLst>
                      <p:childTnLst>
                        <p:par>
                          <p:cTn id="41" fill="hold">
                            <p:stCondLst>
                              <p:cond delay="0"/>
                            </p:stCondLst>
                            <p:childTnLst>
                              <p:par>
                                <p:cTn id="42" presetID="16" presetClass="entr" presetSubtype="21" fill="hold" nodeType="clickEffect">
                                  <p:stCondLst>
                                    <p:cond delay="0"/>
                                  </p:stCondLst>
                                  <p:childTnLst>
                                    <p:set>
                                      <p:cBhvr>
                                        <p:cTn id="43" dur="1" fill="hold">
                                          <p:stCondLst>
                                            <p:cond delay="0"/>
                                          </p:stCondLst>
                                        </p:cTn>
                                        <p:tgtEl>
                                          <p:spTgt spid="16">
                                            <p:txEl>
                                              <p:pRg st="0" end="0"/>
                                            </p:txEl>
                                          </p:spTgt>
                                        </p:tgtEl>
                                        <p:attrNameLst>
                                          <p:attrName>style.visibility</p:attrName>
                                        </p:attrNameLst>
                                      </p:cBhvr>
                                      <p:to>
                                        <p:strVal val="visible"/>
                                      </p:to>
                                    </p:set>
                                    <p:animEffect transition="in" filter="barn(inVertical)">
                                      <p:cBhvr>
                                        <p:cTn id="44" dur="500"/>
                                        <p:tgtEl>
                                          <p:spTgt spid="16">
                                            <p:txEl>
                                              <p:pRg st="0" end="0"/>
                                            </p:txEl>
                                          </p:spTgt>
                                        </p:tgtEl>
                                      </p:cBhvr>
                                    </p:animEffect>
                                  </p:childTnLst>
                                </p:cTn>
                              </p:par>
                            </p:childTnLst>
                          </p:cTn>
                        </p:par>
                      </p:childTnLst>
                    </p:cTn>
                  </p:par>
                  <p:par>
                    <p:cTn id="45" fill="hold">
                      <p:stCondLst>
                        <p:cond delay="indefinite"/>
                      </p:stCondLst>
                      <p:childTnLst>
                        <p:par>
                          <p:cTn id="46" fill="hold">
                            <p:stCondLst>
                              <p:cond delay="0"/>
                            </p:stCondLst>
                            <p:childTnLst>
                              <p:par>
                                <p:cTn id="47" presetID="16" presetClass="entr" presetSubtype="21" fill="hold" nodeType="clickEffect">
                                  <p:stCondLst>
                                    <p:cond delay="0"/>
                                  </p:stCondLst>
                                  <p:childTnLst>
                                    <p:set>
                                      <p:cBhvr>
                                        <p:cTn id="48" dur="1" fill="hold">
                                          <p:stCondLst>
                                            <p:cond delay="0"/>
                                          </p:stCondLst>
                                        </p:cTn>
                                        <p:tgtEl>
                                          <p:spTgt spid="17">
                                            <p:txEl>
                                              <p:pRg st="0" end="0"/>
                                            </p:txEl>
                                          </p:spTgt>
                                        </p:tgtEl>
                                        <p:attrNameLst>
                                          <p:attrName>style.visibility</p:attrName>
                                        </p:attrNameLst>
                                      </p:cBhvr>
                                      <p:to>
                                        <p:strVal val="visible"/>
                                      </p:to>
                                    </p:set>
                                    <p:animEffect transition="in" filter="barn(inVertical)">
                                      <p:cBhvr>
                                        <p:cTn id="49" dur="500"/>
                                        <p:tgtEl>
                                          <p:spTgt spid="17">
                                            <p:txEl>
                                              <p:pRg st="0" end="0"/>
                                            </p:txEl>
                                          </p:spTgt>
                                        </p:tgtEl>
                                      </p:cBhvr>
                                    </p:animEffect>
                                  </p:childTnLst>
                                </p:cTn>
                              </p:par>
                            </p:childTnLst>
                          </p:cTn>
                        </p:par>
                      </p:childTnLst>
                    </p:cTn>
                  </p:par>
                  <p:par>
                    <p:cTn id="50" fill="hold">
                      <p:stCondLst>
                        <p:cond delay="indefinite"/>
                      </p:stCondLst>
                      <p:childTnLst>
                        <p:par>
                          <p:cTn id="51" fill="hold">
                            <p:stCondLst>
                              <p:cond delay="0"/>
                            </p:stCondLst>
                            <p:childTnLst>
                              <p:par>
                                <p:cTn id="52" presetID="16" presetClass="entr" presetSubtype="21" fill="hold" nodeType="clickEffect">
                                  <p:stCondLst>
                                    <p:cond delay="0"/>
                                  </p:stCondLst>
                                  <p:childTnLst>
                                    <p:set>
                                      <p:cBhvr>
                                        <p:cTn id="53" dur="1" fill="hold">
                                          <p:stCondLst>
                                            <p:cond delay="0"/>
                                          </p:stCondLst>
                                        </p:cTn>
                                        <p:tgtEl>
                                          <p:spTgt spid="18">
                                            <p:txEl>
                                              <p:pRg st="0" end="0"/>
                                            </p:txEl>
                                          </p:spTgt>
                                        </p:tgtEl>
                                        <p:attrNameLst>
                                          <p:attrName>style.visibility</p:attrName>
                                        </p:attrNameLst>
                                      </p:cBhvr>
                                      <p:to>
                                        <p:strVal val="visible"/>
                                      </p:to>
                                    </p:set>
                                    <p:animEffect transition="in" filter="barn(inVertical)">
                                      <p:cBhvr>
                                        <p:cTn id="54" dur="500"/>
                                        <p:tgtEl>
                                          <p:spTgt spid="1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文本框 6">
            <a:extLst>
              <a:ext uri="{FF2B5EF4-FFF2-40B4-BE49-F238E27FC236}">
                <a16:creationId xmlns:a16="http://schemas.microsoft.com/office/drawing/2014/main" id="{435713CC-2F73-EA28-C5A6-3D6C89AB0D23}"/>
              </a:ext>
            </a:extLst>
          </p:cNvPr>
          <p:cNvSpPr txBox="1"/>
          <p:nvPr/>
        </p:nvSpPr>
        <p:spPr>
          <a:xfrm>
            <a:off x="1330036" y="491353"/>
            <a:ext cx="9919384" cy="1978164"/>
          </a:xfrm>
          <a:prstGeom prst="roundRect">
            <a:avLst>
              <a:gd name="adj" fmla="val 46680"/>
            </a:avLst>
          </a:prstGeom>
          <a:solidFill>
            <a:schemeClr val="bg1"/>
          </a:solidFill>
          <a:ln w="12700">
            <a:solidFill>
              <a:schemeClr val="tx1"/>
            </a:solidFill>
            <a:prstDash val="dash"/>
          </a:ln>
        </p:spPr>
        <p:txBody>
          <a:bodyPr wrap="square" rtlCol="0" anchor="t">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a:ln>
                  <a:noFill/>
                </a:ln>
                <a:solidFill>
                  <a:srgbClr val="ED7D31">
                    <a:lumMod val="75000"/>
                  </a:srgbClr>
                </a:solidFill>
                <a:effectLst/>
                <a:uLnTx/>
                <a:uFillTx/>
                <a:latin typeface="Cambria" panose="02040503050406030204" pitchFamily="18" charset="0"/>
                <a:ea typeface="Cambria" panose="02040503050406030204" pitchFamily="18" charset="0"/>
                <a:cs typeface="+mn-cs"/>
              </a:rPr>
              <a:t>3. </a:t>
            </a:r>
            <a:r>
              <a:rPr kumimoji="0" lang="vi-VN" sz="4400" b="1" i="0" u="none" strike="noStrike" kern="1200" cap="none" spc="0" normalizeH="0" baseline="0" noProof="0" dirty="0">
                <a:ln>
                  <a:noFill/>
                </a:ln>
                <a:solidFill>
                  <a:srgbClr val="ED7D31">
                    <a:lumMod val="75000"/>
                  </a:srgbClr>
                </a:solidFill>
                <a:effectLst/>
                <a:uLnTx/>
                <a:uFillTx/>
                <a:latin typeface="Cambria" panose="02040503050406030204" pitchFamily="18" charset="0"/>
                <a:ea typeface="Cambria" panose="02040503050406030204" pitchFamily="18" charset="0"/>
                <a:cs typeface="+mn-cs"/>
              </a:rPr>
              <a:t>Em thích cảnh vật được miêu tả trong khổ thơ nào nhất? Vì sao?</a:t>
            </a:r>
            <a:endParaRPr kumimoji="0" lang="en-US" sz="8800" b="1" i="0" u="none" strike="noStrike" kern="1200" cap="none" spc="0" normalizeH="0" baseline="0" noProof="0" dirty="0">
              <a:ln>
                <a:noFill/>
              </a:ln>
              <a:solidFill>
                <a:srgbClr val="ED7D31">
                  <a:lumMod val="75000"/>
                </a:srgbClr>
              </a:solidFill>
              <a:effectLst/>
              <a:uLnTx/>
              <a:uFillTx/>
              <a:latin typeface="Cambria" panose="02040503050406030204" pitchFamily="18" charset="0"/>
              <a:ea typeface="Cambria" panose="02040503050406030204" pitchFamily="18" charset="0"/>
              <a:cs typeface="+mn-cs"/>
            </a:endParaRPr>
          </a:p>
        </p:txBody>
      </p:sp>
      <p:sp>
        <p:nvSpPr>
          <p:cNvPr id="5" name="Rectangle 4"/>
          <p:cNvSpPr/>
          <p:nvPr/>
        </p:nvSpPr>
        <p:spPr>
          <a:xfrm>
            <a:off x="649413" y="3074971"/>
            <a:ext cx="11372850" cy="2678557"/>
          </a:xfrm>
          <a:prstGeom prst="rect">
            <a:avLst/>
          </a:prstGeom>
          <a:solidFill>
            <a:schemeClr val="bg1"/>
          </a:solidFill>
          <a:ln w="38100">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a:defRPr/>
            </a:pPr>
            <a:r>
              <a:rPr lang="en-US" sz="4000" dirty="0" err="1">
                <a:solidFill>
                  <a:prstClr val="black"/>
                </a:solidFill>
                <a:latin typeface="Cambria" panose="02040503050406030204" pitchFamily="18" charset="0"/>
                <a:ea typeface="Cambria" panose="02040503050406030204" pitchFamily="18" charset="0"/>
              </a:rPr>
              <a:t>Ví</a:t>
            </a:r>
            <a:r>
              <a:rPr lang="en-US" sz="4000" dirty="0">
                <a:solidFill>
                  <a:prstClr val="black"/>
                </a:solidFill>
                <a:latin typeface="Cambria" panose="02040503050406030204" pitchFamily="18" charset="0"/>
                <a:ea typeface="Cambria" panose="02040503050406030204" pitchFamily="18" charset="0"/>
              </a:rPr>
              <a:t> </a:t>
            </a:r>
            <a:r>
              <a:rPr lang="en-US" sz="4000" dirty="0" err="1">
                <a:solidFill>
                  <a:prstClr val="black"/>
                </a:solidFill>
                <a:latin typeface="Cambria" panose="02040503050406030204" pitchFamily="18" charset="0"/>
                <a:ea typeface="Cambria" panose="02040503050406030204" pitchFamily="18" charset="0"/>
              </a:rPr>
              <a:t>dụ</a:t>
            </a:r>
            <a:r>
              <a:rPr lang="en-US" sz="4000" dirty="0">
                <a:solidFill>
                  <a:prstClr val="black"/>
                </a:solidFill>
                <a:latin typeface="Cambria" panose="02040503050406030204" pitchFamily="18" charset="0"/>
                <a:ea typeface="Cambria" panose="02040503050406030204" pitchFamily="18" charset="0"/>
              </a:rPr>
              <a:t>: </a:t>
            </a:r>
            <a:r>
              <a:rPr lang="vi-VN" sz="4000" dirty="0">
                <a:solidFill>
                  <a:prstClr val="black"/>
                </a:solidFill>
                <a:latin typeface="Cambria" panose="02040503050406030204" pitchFamily="18" charset="0"/>
                <a:ea typeface="Cambria" panose="02040503050406030204" pitchFamily="18" charset="0"/>
              </a:rPr>
              <a:t>Em thích cảnh vật được miêu tả trong khổ thơ cuối cùng. Vì nó thể hiện được sự nhộn nhịp của mùa xuân đến.</a:t>
            </a:r>
            <a:endParaRPr kumimoji="0" lang="vi-VN" sz="40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endParaRPr>
          </a:p>
        </p:txBody>
      </p:sp>
    </p:spTree>
    <p:extLst>
      <p:ext uri="{BB962C8B-B14F-4D97-AF65-F5344CB8AC3E}">
        <p14:creationId xmlns:p14="http://schemas.microsoft.com/office/powerpoint/2010/main" val="61845867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ircle(in)">
                                      <p:cBhvr>
                                        <p:cTn id="7"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66B322D9-3BA4-4230-A529-22EF0348BA4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00200" y="1480692"/>
            <a:ext cx="9125045" cy="4921151"/>
          </a:xfrm>
          <a:prstGeom prst="rect">
            <a:avLst/>
          </a:prstGeom>
        </p:spPr>
      </p:pic>
      <p:pic>
        <p:nvPicPr>
          <p:cNvPr id="3" name="Picture 2">
            <a:hlinkClick r:id="rId3" action="ppaction://hlinksldjump"/>
            <a:extLst>
              <a:ext uri="{FF2B5EF4-FFF2-40B4-BE49-F238E27FC236}">
                <a16:creationId xmlns:a16="http://schemas.microsoft.com/office/drawing/2014/main" id="{0C0C2C80-A2F4-4508-9AF0-D35EB3F4E301}"/>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803016" y="5660444"/>
            <a:ext cx="1390376" cy="1197557"/>
          </a:xfrm>
          <a:prstGeom prst="rect">
            <a:avLst/>
          </a:prstGeom>
        </p:spPr>
      </p:pic>
      <p:sp>
        <p:nvSpPr>
          <p:cNvPr id="4" name="TextBox 3">
            <a:extLst>
              <a:ext uri="{FF2B5EF4-FFF2-40B4-BE49-F238E27FC236}">
                <a16:creationId xmlns:a16="http://schemas.microsoft.com/office/drawing/2014/main" id="{62ECAC80-4F91-4CB6-903F-2235542FF982}"/>
              </a:ext>
            </a:extLst>
          </p:cNvPr>
          <p:cNvSpPr txBox="1"/>
          <p:nvPr/>
        </p:nvSpPr>
        <p:spPr>
          <a:xfrm>
            <a:off x="1456777" y="228601"/>
            <a:ext cx="9268469" cy="1015663"/>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
                <a:srgbClr val="000000"/>
              </a:buClr>
              <a:buSzTx/>
              <a:buFontTx/>
              <a:buNone/>
              <a:tabLst/>
              <a:defRPr/>
            </a:pPr>
            <a:r>
              <a:rPr kumimoji="0" lang="en-US" sz="6000" b="0" i="0" u="none" strike="noStrike" kern="0" cap="none" spc="0" normalizeH="0" baseline="0" noProof="0" dirty="0">
                <a:ln>
                  <a:noFill/>
                </a:ln>
                <a:solidFill>
                  <a:srgbClr val="FF0000"/>
                </a:solidFill>
                <a:effectLst/>
                <a:uLnTx/>
                <a:uFillTx/>
                <a:latin typeface="UTM Showcard" pitchFamily="18" charset="0"/>
                <a:ea typeface="+mn-ea"/>
                <a:cs typeface="Arial"/>
                <a:sym typeface="Arial"/>
              </a:rPr>
              <a:t>LẬT MẢNH GHÉP</a:t>
            </a:r>
          </a:p>
        </p:txBody>
      </p:sp>
      <p:pic>
        <p:nvPicPr>
          <p:cNvPr id="5" name="Picture 2">
            <a:hlinkClick r:id="rId5" action="ppaction://hlinksldjump"/>
            <a:extLst>
              <a:ext uri="{FF2B5EF4-FFF2-40B4-BE49-F238E27FC236}">
                <a16:creationId xmlns:a16="http://schemas.microsoft.com/office/drawing/2014/main" id="{B957BB8B-B3E9-4E17-BD68-91B886095244}"/>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b="25523"/>
          <a:stretch/>
        </p:blipFill>
        <p:spPr bwMode="auto">
          <a:xfrm>
            <a:off x="1282672" y="963198"/>
            <a:ext cx="3567112" cy="30421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3">
            <a:hlinkClick r:id="rId7" action="ppaction://hlinksldjump"/>
            <a:extLst>
              <a:ext uri="{FF2B5EF4-FFF2-40B4-BE49-F238E27FC236}">
                <a16:creationId xmlns:a16="http://schemas.microsoft.com/office/drawing/2014/main" id="{7E6AE0FD-3FBD-4811-A44A-5D787D43DE80}"/>
              </a:ext>
            </a:extLst>
          </p:cNvPr>
          <p:cNvPicPr>
            <a:picLocks noChangeAspect="1" noChangeArrowheads="1"/>
          </p:cNvPicPr>
          <p:nvPr/>
        </p:nvPicPr>
        <p:blipFill rotWithShape="1">
          <a:blip r:embed="rId8">
            <a:extLst>
              <a:ext uri="{28A0092B-C50C-407E-A947-70E740481C1C}">
                <a14:useLocalDpi xmlns:a14="http://schemas.microsoft.com/office/drawing/2010/main" val="0"/>
              </a:ext>
            </a:extLst>
          </a:blip>
          <a:srcRect b="27269"/>
          <a:stretch/>
        </p:blipFill>
        <p:spPr bwMode="auto">
          <a:xfrm>
            <a:off x="4298597" y="970454"/>
            <a:ext cx="3567112" cy="29708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Picture 4">
            <a:hlinkClick r:id="rId9" action="ppaction://hlinksldjump"/>
            <a:extLst>
              <a:ext uri="{FF2B5EF4-FFF2-40B4-BE49-F238E27FC236}">
                <a16:creationId xmlns:a16="http://schemas.microsoft.com/office/drawing/2014/main" id="{ABBCCD6C-BA0D-48AA-911A-04981730838C}"/>
              </a:ext>
            </a:extLst>
          </p:cNvPr>
          <p:cNvPicPr>
            <a:picLocks noChangeAspect="1" noChangeArrowheads="1"/>
          </p:cNvPicPr>
          <p:nvPr/>
        </p:nvPicPr>
        <p:blipFill rotWithShape="1">
          <a:blip r:embed="rId10">
            <a:extLst>
              <a:ext uri="{28A0092B-C50C-407E-A947-70E740481C1C}">
                <a14:useLocalDpi xmlns:a14="http://schemas.microsoft.com/office/drawing/2010/main" val="0"/>
              </a:ext>
            </a:extLst>
          </a:blip>
          <a:srcRect b="26913"/>
          <a:stretch/>
        </p:blipFill>
        <p:spPr bwMode="auto">
          <a:xfrm>
            <a:off x="7314521" y="963198"/>
            <a:ext cx="3802960" cy="29853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Picture 5">
            <a:hlinkClick r:id="rId7" action="ppaction://hlinksldjump"/>
            <a:extLst>
              <a:ext uri="{FF2B5EF4-FFF2-40B4-BE49-F238E27FC236}">
                <a16:creationId xmlns:a16="http://schemas.microsoft.com/office/drawing/2014/main" id="{2E7F5E68-8063-4E66-A18F-D4F6F86DBA3D}"/>
              </a:ext>
            </a:extLst>
          </p:cNvPr>
          <p:cNvPicPr>
            <a:picLocks noChangeAspect="1" noChangeArrowheads="1"/>
          </p:cNvPicPr>
          <p:nvPr/>
        </p:nvPicPr>
        <p:blipFill rotWithShape="1">
          <a:blip r:embed="rId11">
            <a:extLst>
              <a:ext uri="{28A0092B-C50C-407E-A947-70E740481C1C}">
                <a14:useLocalDpi xmlns:a14="http://schemas.microsoft.com/office/drawing/2010/main" val="0"/>
              </a:ext>
            </a:extLst>
          </a:blip>
          <a:srcRect t="10741" b="24499"/>
          <a:stretch/>
        </p:blipFill>
        <p:spPr bwMode="auto">
          <a:xfrm>
            <a:off x="1285734" y="3844472"/>
            <a:ext cx="3567112" cy="26452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 name="Picture 6">
            <a:hlinkClick r:id="rId12" action="ppaction://hlinksldjump"/>
            <a:extLst>
              <a:ext uri="{FF2B5EF4-FFF2-40B4-BE49-F238E27FC236}">
                <a16:creationId xmlns:a16="http://schemas.microsoft.com/office/drawing/2014/main" id="{E6F2F1C9-F78B-44DA-9B4B-9DE2EF5AD5C3}"/>
              </a:ext>
            </a:extLst>
          </p:cNvPr>
          <p:cNvPicPr>
            <a:picLocks noChangeAspect="1" noChangeArrowheads="1"/>
          </p:cNvPicPr>
          <p:nvPr/>
        </p:nvPicPr>
        <p:blipFill rotWithShape="1">
          <a:blip r:embed="rId13">
            <a:extLst>
              <a:ext uri="{28A0092B-C50C-407E-A947-70E740481C1C}">
                <a14:useLocalDpi xmlns:a14="http://schemas.microsoft.com/office/drawing/2010/main" val="0"/>
              </a:ext>
            </a:extLst>
          </a:blip>
          <a:srcRect t="9506" b="24402"/>
          <a:stretch/>
        </p:blipFill>
        <p:spPr bwMode="auto">
          <a:xfrm>
            <a:off x="4330020" y="3817258"/>
            <a:ext cx="3567112" cy="26996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 name="Picture 7">
            <a:hlinkClick r:id="rId14" action="ppaction://hlinksldjump"/>
            <a:extLst>
              <a:ext uri="{FF2B5EF4-FFF2-40B4-BE49-F238E27FC236}">
                <a16:creationId xmlns:a16="http://schemas.microsoft.com/office/drawing/2014/main" id="{9AB59491-5279-4F4B-981A-088E606AEFD1}"/>
              </a:ext>
            </a:extLst>
          </p:cNvPr>
          <p:cNvPicPr>
            <a:picLocks noChangeAspect="1" noChangeArrowheads="1"/>
          </p:cNvPicPr>
          <p:nvPr/>
        </p:nvPicPr>
        <p:blipFill rotWithShape="1">
          <a:blip r:embed="rId15">
            <a:extLst>
              <a:ext uri="{28A0092B-C50C-407E-A947-70E740481C1C}">
                <a14:useLocalDpi xmlns:a14="http://schemas.microsoft.com/office/drawing/2010/main" val="0"/>
              </a:ext>
            </a:extLst>
          </a:blip>
          <a:srcRect t="9506" b="24402"/>
          <a:stretch/>
        </p:blipFill>
        <p:spPr bwMode="auto">
          <a:xfrm>
            <a:off x="7311459" y="3817258"/>
            <a:ext cx="3806022" cy="26996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94563481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5"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2000"/>
                                        <p:tgtEl>
                                          <p:spTgt spid="4"/>
                                        </p:tgtEl>
                                      </p:cBhvr>
                                    </p:animEffect>
                                    <p:anim calcmode="lin" valueType="num">
                                      <p:cBhvr>
                                        <p:cTn id="8" dur="2000" fill="hold"/>
                                        <p:tgtEl>
                                          <p:spTgt spid="4"/>
                                        </p:tgtEl>
                                        <p:attrNameLst>
                                          <p:attrName>ppt_w</p:attrName>
                                        </p:attrNameLst>
                                      </p:cBhvr>
                                      <p:tavLst>
                                        <p:tav tm="0" fmla="#ppt_w*sin(2.5*pi*$)">
                                          <p:val>
                                            <p:fltVal val="0"/>
                                          </p:val>
                                        </p:tav>
                                        <p:tav tm="100000">
                                          <p:val>
                                            <p:fltVal val="1"/>
                                          </p:val>
                                        </p:tav>
                                      </p:tavLst>
                                    </p:anim>
                                    <p:anim calcmode="lin" valueType="num">
                                      <p:cBhvr>
                                        <p:cTn id="9" dur="2000" fill="hold"/>
                                        <p:tgtEl>
                                          <p:spTgt spid="4"/>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seq concurrent="1" nextAc="seek">
              <p:cTn id="10" restart="whenNotActive" fill="hold" evtFilter="cancelBubble" nodeType="interactiveSeq">
                <p:stCondLst>
                  <p:cond evt="onClick" delay="0">
                    <p:tgtEl>
                      <p:spTgt spid="5"/>
                    </p:tgtEl>
                  </p:cond>
                </p:stCondLst>
                <p:endSync evt="end" delay="0">
                  <p:rtn val="all"/>
                </p:endSync>
                <p:childTnLst>
                  <p:par>
                    <p:cTn id="11" fill="hold">
                      <p:stCondLst>
                        <p:cond delay="0"/>
                      </p:stCondLst>
                      <p:childTnLst>
                        <p:par>
                          <p:cTn id="12" fill="hold">
                            <p:stCondLst>
                              <p:cond delay="0"/>
                            </p:stCondLst>
                            <p:childTnLst>
                              <p:par>
                                <p:cTn id="13" presetID="2" presetClass="exit" presetSubtype="4" fill="hold" nodeType="clickEffect">
                                  <p:stCondLst>
                                    <p:cond delay="0"/>
                                  </p:stCondLst>
                                  <p:childTnLst>
                                    <p:anim calcmode="lin" valueType="num">
                                      <p:cBhvr additive="base">
                                        <p:cTn id="14" dur="500"/>
                                        <p:tgtEl>
                                          <p:spTgt spid="5"/>
                                        </p:tgtEl>
                                        <p:attrNameLst>
                                          <p:attrName>ppt_x</p:attrName>
                                        </p:attrNameLst>
                                      </p:cBhvr>
                                      <p:tavLst>
                                        <p:tav tm="0">
                                          <p:val>
                                            <p:strVal val="ppt_x"/>
                                          </p:val>
                                        </p:tav>
                                        <p:tav tm="100000">
                                          <p:val>
                                            <p:strVal val="ppt_x"/>
                                          </p:val>
                                        </p:tav>
                                      </p:tavLst>
                                    </p:anim>
                                    <p:anim calcmode="lin" valueType="num">
                                      <p:cBhvr additive="base">
                                        <p:cTn id="15" dur="500"/>
                                        <p:tgtEl>
                                          <p:spTgt spid="5"/>
                                        </p:tgtEl>
                                        <p:attrNameLst>
                                          <p:attrName>ppt_y</p:attrName>
                                        </p:attrNameLst>
                                      </p:cBhvr>
                                      <p:tavLst>
                                        <p:tav tm="0">
                                          <p:val>
                                            <p:strVal val="ppt_y"/>
                                          </p:val>
                                        </p:tav>
                                        <p:tav tm="100000">
                                          <p:val>
                                            <p:strVal val="1+ppt_h/2"/>
                                          </p:val>
                                        </p:tav>
                                      </p:tavLst>
                                    </p:anim>
                                    <p:set>
                                      <p:cBhvr>
                                        <p:cTn id="16" dur="1" fill="hold">
                                          <p:stCondLst>
                                            <p:cond delay="499"/>
                                          </p:stCondLst>
                                        </p:cTn>
                                        <p:tgtEl>
                                          <p:spTgt spid="5"/>
                                        </p:tgtEl>
                                        <p:attrNameLst>
                                          <p:attrName>style.visibility</p:attrName>
                                        </p:attrNameLst>
                                      </p:cBhvr>
                                      <p:to>
                                        <p:strVal val="hidden"/>
                                      </p:to>
                                    </p:set>
                                  </p:childTnLst>
                                </p:cTn>
                              </p:par>
                            </p:childTnLst>
                          </p:cTn>
                        </p:par>
                      </p:childTnLst>
                    </p:cTn>
                  </p:par>
                </p:childTnLst>
              </p:cTn>
              <p:nextCondLst>
                <p:cond evt="onClick" delay="0">
                  <p:tgtEl>
                    <p:spTgt spid="5"/>
                  </p:tgtEl>
                </p:cond>
              </p:nextCondLst>
            </p:seq>
            <p:seq concurrent="1" nextAc="seek">
              <p:cTn id="17" restart="whenNotActive" fill="hold" evtFilter="cancelBubble" nodeType="interactiveSeq">
                <p:stCondLst>
                  <p:cond evt="onClick" delay="0">
                    <p:tgtEl>
                      <p:spTgt spid="6"/>
                    </p:tgtEl>
                  </p:cond>
                </p:stCondLst>
                <p:endSync evt="end" delay="0">
                  <p:rtn val="all"/>
                </p:endSync>
                <p:childTnLst>
                  <p:par>
                    <p:cTn id="18" fill="hold">
                      <p:stCondLst>
                        <p:cond delay="0"/>
                      </p:stCondLst>
                      <p:childTnLst>
                        <p:par>
                          <p:cTn id="19" fill="hold">
                            <p:stCondLst>
                              <p:cond delay="0"/>
                            </p:stCondLst>
                            <p:childTnLst>
                              <p:par>
                                <p:cTn id="20" presetID="2" presetClass="exit" presetSubtype="4" fill="hold" nodeType="clickEffect">
                                  <p:stCondLst>
                                    <p:cond delay="0"/>
                                  </p:stCondLst>
                                  <p:childTnLst>
                                    <p:anim calcmode="lin" valueType="num">
                                      <p:cBhvr additive="base">
                                        <p:cTn id="21" dur="500"/>
                                        <p:tgtEl>
                                          <p:spTgt spid="6"/>
                                        </p:tgtEl>
                                        <p:attrNameLst>
                                          <p:attrName>ppt_x</p:attrName>
                                        </p:attrNameLst>
                                      </p:cBhvr>
                                      <p:tavLst>
                                        <p:tav tm="0">
                                          <p:val>
                                            <p:strVal val="ppt_x"/>
                                          </p:val>
                                        </p:tav>
                                        <p:tav tm="100000">
                                          <p:val>
                                            <p:strVal val="ppt_x"/>
                                          </p:val>
                                        </p:tav>
                                      </p:tavLst>
                                    </p:anim>
                                    <p:anim calcmode="lin" valueType="num">
                                      <p:cBhvr additive="base">
                                        <p:cTn id="22" dur="500"/>
                                        <p:tgtEl>
                                          <p:spTgt spid="6"/>
                                        </p:tgtEl>
                                        <p:attrNameLst>
                                          <p:attrName>ppt_y</p:attrName>
                                        </p:attrNameLst>
                                      </p:cBhvr>
                                      <p:tavLst>
                                        <p:tav tm="0">
                                          <p:val>
                                            <p:strVal val="ppt_y"/>
                                          </p:val>
                                        </p:tav>
                                        <p:tav tm="100000">
                                          <p:val>
                                            <p:strVal val="1+ppt_h/2"/>
                                          </p:val>
                                        </p:tav>
                                      </p:tavLst>
                                    </p:anim>
                                    <p:set>
                                      <p:cBhvr>
                                        <p:cTn id="23" dur="1" fill="hold">
                                          <p:stCondLst>
                                            <p:cond delay="499"/>
                                          </p:stCondLst>
                                        </p:cTn>
                                        <p:tgtEl>
                                          <p:spTgt spid="6"/>
                                        </p:tgtEl>
                                        <p:attrNameLst>
                                          <p:attrName>style.visibility</p:attrName>
                                        </p:attrNameLst>
                                      </p:cBhvr>
                                      <p:to>
                                        <p:strVal val="hidden"/>
                                      </p:to>
                                    </p:set>
                                  </p:childTnLst>
                                </p:cTn>
                              </p:par>
                            </p:childTnLst>
                          </p:cTn>
                        </p:par>
                      </p:childTnLst>
                    </p:cTn>
                  </p:par>
                </p:childTnLst>
              </p:cTn>
              <p:nextCondLst>
                <p:cond evt="onClick" delay="0">
                  <p:tgtEl>
                    <p:spTgt spid="6"/>
                  </p:tgtEl>
                </p:cond>
              </p:nextCondLst>
            </p:seq>
            <p:seq concurrent="1" nextAc="seek">
              <p:cTn id="24" restart="whenNotActive" fill="hold" evtFilter="cancelBubble" nodeType="interactiveSeq">
                <p:stCondLst>
                  <p:cond evt="onClick" delay="0">
                    <p:tgtEl>
                      <p:spTgt spid="7"/>
                    </p:tgtEl>
                  </p:cond>
                </p:stCondLst>
                <p:endSync evt="end" delay="0">
                  <p:rtn val="all"/>
                </p:endSync>
                <p:childTnLst>
                  <p:par>
                    <p:cTn id="25" fill="hold">
                      <p:stCondLst>
                        <p:cond delay="0"/>
                      </p:stCondLst>
                      <p:childTnLst>
                        <p:par>
                          <p:cTn id="26" fill="hold">
                            <p:stCondLst>
                              <p:cond delay="0"/>
                            </p:stCondLst>
                            <p:childTnLst>
                              <p:par>
                                <p:cTn id="27" presetID="2" presetClass="exit" presetSubtype="4" fill="hold" nodeType="clickEffect">
                                  <p:stCondLst>
                                    <p:cond delay="0"/>
                                  </p:stCondLst>
                                  <p:childTnLst>
                                    <p:anim calcmode="lin" valueType="num">
                                      <p:cBhvr additive="base">
                                        <p:cTn id="28" dur="500"/>
                                        <p:tgtEl>
                                          <p:spTgt spid="7"/>
                                        </p:tgtEl>
                                        <p:attrNameLst>
                                          <p:attrName>ppt_x</p:attrName>
                                        </p:attrNameLst>
                                      </p:cBhvr>
                                      <p:tavLst>
                                        <p:tav tm="0">
                                          <p:val>
                                            <p:strVal val="ppt_x"/>
                                          </p:val>
                                        </p:tav>
                                        <p:tav tm="100000">
                                          <p:val>
                                            <p:strVal val="ppt_x"/>
                                          </p:val>
                                        </p:tav>
                                      </p:tavLst>
                                    </p:anim>
                                    <p:anim calcmode="lin" valueType="num">
                                      <p:cBhvr additive="base">
                                        <p:cTn id="29" dur="500"/>
                                        <p:tgtEl>
                                          <p:spTgt spid="7"/>
                                        </p:tgtEl>
                                        <p:attrNameLst>
                                          <p:attrName>ppt_y</p:attrName>
                                        </p:attrNameLst>
                                      </p:cBhvr>
                                      <p:tavLst>
                                        <p:tav tm="0">
                                          <p:val>
                                            <p:strVal val="ppt_y"/>
                                          </p:val>
                                        </p:tav>
                                        <p:tav tm="100000">
                                          <p:val>
                                            <p:strVal val="1+ppt_h/2"/>
                                          </p:val>
                                        </p:tav>
                                      </p:tavLst>
                                    </p:anim>
                                    <p:set>
                                      <p:cBhvr>
                                        <p:cTn id="30" dur="1" fill="hold">
                                          <p:stCondLst>
                                            <p:cond delay="499"/>
                                          </p:stCondLst>
                                        </p:cTn>
                                        <p:tgtEl>
                                          <p:spTgt spid="7"/>
                                        </p:tgtEl>
                                        <p:attrNameLst>
                                          <p:attrName>style.visibility</p:attrName>
                                        </p:attrNameLst>
                                      </p:cBhvr>
                                      <p:to>
                                        <p:strVal val="hidden"/>
                                      </p:to>
                                    </p:set>
                                  </p:childTnLst>
                                </p:cTn>
                              </p:par>
                            </p:childTnLst>
                          </p:cTn>
                        </p:par>
                      </p:childTnLst>
                    </p:cTn>
                  </p:par>
                </p:childTnLst>
              </p:cTn>
              <p:nextCondLst>
                <p:cond evt="onClick" delay="0">
                  <p:tgtEl>
                    <p:spTgt spid="7"/>
                  </p:tgtEl>
                </p:cond>
              </p:nextCondLst>
            </p:seq>
            <p:seq concurrent="1" nextAc="seek">
              <p:cTn id="31" restart="whenNotActive" fill="hold" evtFilter="cancelBubble" nodeType="interactiveSeq">
                <p:stCondLst>
                  <p:cond evt="onClick" delay="0">
                    <p:tgtEl>
                      <p:spTgt spid="8"/>
                    </p:tgtEl>
                  </p:cond>
                </p:stCondLst>
                <p:endSync evt="end" delay="0">
                  <p:rtn val="all"/>
                </p:endSync>
                <p:childTnLst>
                  <p:par>
                    <p:cTn id="32" fill="hold">
                      <p:stCondLst>
                        <p:cond delay="0"/>
                      </p:stCondLst>
                      <p:childTnLst>
                        <p:par>
                          <p:cTn id="33" fill="hold">
                            <p:stCondLst>
                              <p:cond delay="0"/>
                            </p:stCondLst>
                            <p:childTnLst>
                              <p:par>
                                <p:cTn id="34" presetID="2" presetClass="exit" presetSubtype="4" fill="hold" nodeType="clickEffect">
                                  <p:stCondLst>
                                    <p:cond delay="0"/>
                                  </p:stCondLst>
                                  <p:childTnLst>
                                    <p:anim calcmode="lin" valueType="num">
                                      <p:cBhvr additive="base">
                                        <p:cTn id="35" dur="500"/>
                                        <p:tgtEl>
                                          <p:spTgt spid="8"/>
                                        </p:tgtEl>
                                        <p:attrNameLst>
                                          <p:attrName>ppt_x</p:attrName>
                                        </p:attrNameLst>
                                      </p:cBhvr>
                                      <p:tavLst>
                                        <p:tav tm="0">
                                          <p:val>
                                            <p:strVal val="ppt_x"/>
                                          </p:val>
                                        </p:tav>
                                        <p:tav tm="100000">
                                          <p:val>
                                            <p:strVal val="ppt_x"/>
                                          </p:val>
                                        </p:tav>
                                      </p:tavLst>
                                    </p:anim>
                                    <p:anim calcmode="lin" valueType="num">
                                      <p:cBhvr additive="base">
                                        <p:cTn id="36" dur="500"/>
                                        <p:tgtEl>
                                          <p:spTgt spid="8"/>
                                        </p:tgtEl>
                                        <p:attrNameLst>
                                          <p:attrName>ppt_y</p:attrName>
                                        </p:attrNameLst>
                                      </p:cBhvr>
                                      <p:tavLst>
                                        <p:tav tm="0">
                                          <p:val>
                                            <p:strVal val="ppt_y"/>
                                          </p:val>
                                        </p:tav>
                                        <p:tav tm="100000">
                                          <p:val>
                                            <p:strVal val="1+ppt_h/2"/>
                                          </p:val>
                                        </p:tav>
                                      </p:tavLst>
                                    </p:anim>
                                    <p:set>
                                      <p:cBhvr>
                                        <p:cTn id="37" dur="1" fill="hold">
                                          <p:stCondLst>
                                            <p:cond delay="499"/>
                                          </p:stCondLst>
                                        </p:cTn>
                                        <p:tgtEl>
                                          <p:spTgt spid="8"/>
                                        </p:tgtEl>
                                        <p:attrNameLst>
                                          <p:attrName>style.visibility</p:attrName>
                                        </p:attrNameLst>
                                      </p:cBhvr>
                                      <p:to>
                                        <p:strVal val="hidden"/>
                                      </p:to>
                                    </p:set>
                                  </p:childTnLst>
                                </p:cTn>
                              </p:par>
                            </p:childTnLst>
                          </p:cTn>
                        </p:par>
                      </p:childTnLst>
                    </p:cTn>
                  </p:par>
                </p:childTnLst>
              </p:cTn>
              <p:nextCondLst>
                <p:cond evt="onClick" delay="0">
                  <p:tgtEl>
                    <p:spTgt spid="8"/>
                  </p:tgtEl>
                </p:cond>
              </p:nextCondLst>
            </p:seq>
            <p:seq concurrent="1" nextAc="seek">
              <p:cTn id="38" restart="whenNotActive" fill="hold" evtFilter="cancelBubble" nodeType="interactiveSeq">
                <p:stCondLst>
                  <p:cond evt="onClick" delay="0">
                    <p:tgtEl>
                      <p:spTgt spid="9"/>
                    </p:tgtEl>
                  </p:cond>
                </p:stCondLst>
                <p:endSync evt="end" delay="0">
                  <p:rtn val="all"/>
                </p:endSync>
                <p:childTnLst>
                  <p:par>
                    <p:cTn id="39" fill="hold">
                      <p:stCondLst>
                        <p:cond delay="0"/>
                      </p:stCondLst>
                      <p:childTnLst>
                        <p:par>
                          <p:cTn id="40" fill="hold">
                            <p:stCondLst>
                              <p:cond delay="0"/>
                            </p:stCondLst>
                            <p:childTnLst>
                              <p:par>
                                <p:cTn id="41" presetID="2" presetClass="exit" presetSubtype="4" fill="hold" nodeType="clickEffect">
                                  <p:stCondLst>
                                    <p:cond delay="0"/>
                                  </p:stCondLst>
                                  <p:childTnLst>
                                    <p:anim calcmode="lin" valueType="num">
                                      <p:cBhvr additive="base">
                                        <p:cTn id="42" dur="500"/>
                                        <p:tgtEl>
                                          <p:spTgt spid="9"/>
                                        </p:tgtEl>
                                        <p:attrNameLst>
                                          <p:attrName>ppt_x</p:attrName>
                                        </p:attrNameLst>
                                      </p:cBhvr>
                                      <p:tavLst>
                                        <p:tav tm="0">
                                          <p:val>
                                            <p:strVal val="ppt_x"/>
                                          </p:val>
                                        </p:tav>
                                        <p:tav tm="100000">
                                          <p:val>
                                            <p:strVal val="ppt_x"/>
                                          </p:val>
                                        </p:tav>
                                      </p:tavLst>
                                    </p:anim>
                                    <p:anim calcmode="lin" valueType="num">
                                      <p:cBhvr additive="base">
                                        <p:cTn id="43" dur="500"/>
                                        <p:tgtEl>
                                          <p:spTgt spid="9"/>
                                        </p:tgtEl>
                                        <p:attrNameLst>
                                          <p:attrName>ppt_y</p:attrName>
                                        </p:attrNameLst>
                                      </p:cBhvr>
                                      <p:tavLst>
                                        <p:tav tm="0">
                                          <p:val>
                                            <p:strVal val="ppt_y"/>
                                          </p:val>
                                        </p:tav>
                                        <p:tav tm="100000">
                                          <p:val>
                                            <p:strVal val="1+ppt_h/2"/>
                                          </p:val>
                                        </p:tav>
                                      </p:tavLst>
                                    </p:anim>
                                    <p:set>
                                      <p:cBhvr>
                                        <p:cTn id="44" dur="1" fill="hold">
                                          <p:stCondLst>
                                            <p:cond delay="499"/>
                                          </p:stCondLst>
                                        </p:cTn>
                                        <p:tgtEl>
                                          <p:spTgt spid="9"/>
                                        </p:tgtEl>
                                        <p:attrNameLst>
                                          <p:attrName>style.visibility</p:attrName>
                                        </p:attrNameLst>
                                      </p:cBhvr>
                                      <p:to>
                                        <p:strVal val="hidden"/>
                                      </p:to>
                                    </p:set>
                                  </p:childTnLst>
                                </p:cTn>
                              </p:par>
                            </p:childTnLst>
                          </p:cTn>
                        </p:par>
                      </p:childTnLst>
                    </p:cTn>
                  </p:par>
                </p:childTnLst>
              </p:cTn>
              <p:nextCondLst>
                <p:cond evt="onClick" delay="0">
                  <p:tgtEl>
                    <p:spTgt spid="9"/>
                  </p:tgtEl>
                </p:cond>
              </p:nextCondLst>
            </p:seq>
            <p:seq concurrent="1" nextAc="seek">
              <p:cTn id="45" restart="whenNotActive" fill="hold" evtFilter="cancelBubble" nodeType="interactiveSeq">
                <p:stCondLst>
                  <p:cond evt="onClick" delay="0">
                    <p:tgtEl>
                      <p:spTgt spid="10"/>
                    </p:tgtEl>
                  </p:cond>
                </p:stCondLst>
                <p:endSync evt="end" delay="0">
                  <p:rtn val="all"/>
                </p:endSync>
                <p:childTnLst>
                  <p:par>
                    <p:cTn id="46" fill="hold">
                      <p:stCondLst>
                        <p:cond delay="0"/>
                      </p:stCondLst>
                      <p:childTnLst>
                        <p:par>
                          <p:cTn id="47" fill="hold">
                            <p:stCondLst>
                              <p:cond delay="0"/>
                            </p:stCondLst>
                            <p:childTnLst>
                              <p:par>
                                <p:cTn id="48" presetID="2" presetClass="exit" presetSubtype="4" fill="hold" nodeType="clickEffect">
                                  <p:stCondLst>
                                    <p:cond delay="0"/>
                                  </p:stCondLst>
                                  <p:childTnLst>
                                    <p:anim calcmode="lin" valueType="num">
                                      <p:cBhvr additive="base">
                                        <p:cTn id="49" dur="500"/>
                                        <p:tgtEl>
                                          <p:spTgt spid="10"/>
                                        </p:tgtEl>
                                        <p:attrNameLst>
                                          <p:attrName>ppt_x</p:attrName>
                                        </p:attrNameLst>
                                      </p:cBhvr>
                                      <p:tavLst>
                                        <p:tav tm="0">
                                          <p:val>
                                            <p:strVal val="ppt_x"/>
                                          </p:val>
                                        </p:tav>
                                        <p:tav tm="100000">
                                          <p:val>
                                            <p:strVal val="ppt_x"/>
                                          </p:val>
                                        </p:tav>
                                      </p:tavLst>
                                    </p:anim>
                                    <p:anim calcmode="lin" valueType="num">
                                      <p:cBhvr additive="base">
                                        <p:cTn id="50" dur="500"/>
                                        <p:tgtEl>
                                          <p:spTgt spid="10"/>
                                        </p:tgtEl>
                                        <p:attrNameLst>
                                          <p:attrName>ppt_y</p:attrName>
                                        </p:attrNameLst>
                                      </p:cBhvr>
                                      <p:tavLst>
                                        <p:tav tm="0">
                                          <p:val>
                                            <p:strVal val="ppt_y"/>
                                          </p:val>
                                        </p:tav>
                                        <p:tav tm="100000">
                                          <p:val>
                                            <p:strVal val="1+ppt_h/2"/>
                                          </p:val>
                                        </p:tav>
                                      </p:tavLst>
                                    </p:anim>
                                    <p:set>
                                      <p:cBhvr>
                                        <p:cTn id="51" dur="1" fill="hold">
                                          <p:stCondLst>
                                            <p:cond delay="499"/>
                                          </p:stCondLst>
                                        </p:cTn>
                                        <p:tgtEl>
                                          <p:spTgt spid="10"/>
                                        </p:tgtEl>
                                        <p:attrNameLst>
                                          <p:attrName>style.visibility</p:attrName>
                                        </p:attrNameLst>
                                      </p:cBhvr>
                                      <p:to>
                                        <p:strVal val="hidden"/>
                                      </p:to>
                                    </p:set>
                                  </p:childTnLst>
                                </p:cTn>
                              </p:par>
                            </p:childTnLst>
                          </p:cTn>
                        </p:par>
                      </p:childTnLst>
                    </p:cTn>
                  </p:par>
                </p:childTnLst>
              </p:cTn>
              <p:nextCondLst>
                <p:cond evt="onClick" delay="0">
                  <p:tgtEl>
                    <p:spTgt spid="10"/>
                  </p:tgtEl>
                </p:cond>
              </p:nextCondLst>
            </p:seq>
          </p:childTnLst>
        </p:cTn>
      </p:par>
    </p:tnLst>
    <p:bldLst>
      <p:bldP spid="4"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文本框 6">
            <a:extLst>
              <a:ext uri="{FF2B5EF4-FFF2-40B4-BE49-F238E27FC236}">
                <a16:creationId xmlns:a16="http://schemas.microsoft.com/office/drawing/2014/main" id="{435713CC-2F73-EA28-C5A6-3D6C89AB0D23}"/>
              </a:ext>
            </a:extLst>
          </p:cNvPr>
          <p:cNvSpPr txBox="1"/>
          <p:nvPr/>
        </p:nvSpPr>
        <p:spPr>
          <a:xfrm>
            <a:off x="1181784" y="430156"/>
            <a:ext cx="9828432" cy="1978164"/>
          </a:xfrm>
          <a:prstGeom prst="roundRect">
            <a:avLst>
              <a:gd name="adj" fmla="val 46680"/>
            </a:avLst>
          </a:prstGeom>
          <a:solidFill>
            <a:schemeClr val="bg1"/>
          </a:solidFill>
          <a:ln w="12700">
            <a:solidFill>
              <a:schemeClr val="tx1"/>
            </a:solidFill>
            <a:prstDash val="dash"/>
          </a:ln>
        </p:spPr>
        <p:txBody>
          <a:bodyPr wrap="square" rtlCol="0" anchor="t">
            <a:spAutoFit/>
          </a:bodyPr>
          <a:lstStyle/>
          <a:p>
            <a:pPr lvl="0" algn="ctr">
              <a:defRPr/>
            </a:pPr>
            <a:r>
              <a:rPr lang="vi-VN" sz="4400" b="1" dirty="0">
                <a:solidFill>
                  <a:srgbClr val="ED7D31">
                    <a:lumMod val="75000"/>
                  </a:srgbClr>
                </a:solidFill>
                <a:latin typeface="Cambria" panose="02040503050406030204" pitchFamily="18" charset="0"/>
                <a:ea typeface="Cambria" panose="02040503050406030204" pitchFamily="18" charset="0"/>
              </a:rPr>
              <a:t>4. Theo em, tác giả muốn nói điều gì qua nhan đề bài thơ? </a:t>
            </a:r>
            <a:endParaRPr kumimoji="0" lang="en-US" sz="8800" b="1" i="0" u="none" strike="noStrike" kern="1200" cap="none" spc="0" normalizeH="0" baseline="0" noProof="0" dirty="0">
              <a:ln>
                <a:noFill/>
              </a:ln>
              <a:solidFill>
                <a:srgbClr val="ED7D31">
                  <a:lumMod val="75000"/>
                </a:srgbClr>
              </a:solidFill>
              <a:effectLst/>
              <a:uLnTx/>
              <a:uFillTx/>
              <a:latin typeface="Cambria" panose="02040503050406030204" pitchFamily="18" charset="0"/>
              <a:ea typeface="Cambria" panose="02040503050406030204" pitchFamily="18" charset="0"/>
              <a:cs typeface="+mn-cs"/>
            </a:endParaRPr>
          </a:p>
        </p:txBody>
      </p:sp>
      <p:sp>
        <p:nvSpPr>
          <p:cNvPr id="3" name="矩形: 圆角 2">
            <a:extLst>
              <a:ext uri="{FF2B5EF4-FFF2-40B4-BE49-F238E27FC236}">
                <a16:creationId xmlns:a16="http://schemas.microsoft.com/office/drawing/2014/main" id="{51B4E8A8-57A2-24C1-3D49-3EF849A543B6}"/>
              </a:ext>
            </a:extLst>
          </p:cNvPr>
          <p:cNvSpPr/>
          <p:nvPr/>
        </p:nvSpPr>
        <p:spPr>
          <a:xfrm>
            <a:off x="978069" y="3315985"/>
            <a:ext cx="10847486" cy="3208106"/>
          </a:xfrm>
          <a:prstGeom prst="roundRect">
            <a:avLst>
              <a:gd name="adj" fmla="val 17635"/>
            </a:avLst>
          </a:prstGeom>
          <a:solidFill>
            <a:schemeClr val="bg1"/>
          </a:solidFill>
          <a:ln w="28575">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defRPr/>
            </a:pPr>
            <a:r>
              <a:rPr lang="vi-VN" sz="4000" b="1" i="1" dirty="0">
                <a:solidFill>
                  <a:srgbClr val="002060"/>
                </a:solidFill>
                <a:latin typeface="Cambria" panose="02040503050406030204" pitchFamily="18" charset="0"/>
                <a:ea typeface="Cambria" panose="02040503050406030204" pitchFamily="18" charset="0"/>
              </a:rPr>
              <a:t>Bài thơ có nhan để Bước mùa xuân, gợi ra bước đi của mùa xuân, gợi ra khoảnh khắc mùa xuân đang về khắp nơi nơi. Chỗ nào, nơi nào cũng có hình bóng của mùa xuân, sức sống của mùa xuân, hương vị mùa xuân,...</a:t>
            </a:r>
            <a:endParaRPr kumimoji="0" lang="vi-VN" sz="4000" b="1" i="1"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302712862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1000"/>
                                        <p:tgtEl>
                                          <p:spTgt spid="3"/>
                                        </p:tgtEl>
                                      </p:cBhvr>
                                    </p:animEffect>
                                    <p:anim calcmode="lin" valueType="num">
                                      <p:cBhvr>
                                        <p:cTn id="13" dur="1000" fill="hold"/>
                                        <p:tgtEl>
                                          <p:spTgt spid="3"/>
                                        </p:tgtEl>
                                        <p:attrNameLst>
                                          <p:attrName>ppt_x</p:attrName>
                                        </p:attrNameLst>
                                      </p:cBhvr>
                                      <p:tavLst>
                                        <p:tav tm="0">
                                          <p:val>
                                            <p:strVal val="#ppt_x"/>
                                          </p:val>
                                        </p:tav>
                                        <p:tav tm="100000">
                                          <p:val>
                                            <p:strVal val="#ppt_x"/>
                                          </p:val>
                                        </p:tav>
                                      </p:tavLst>
                                    </p:anim>
                                    <p:anim calcmode="lin" valueType="num">
                                      <p:cBhvr>
                                        <p:cTn id="14"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3"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文本框 6">
            <a:extLst>
              <a:ext uri="{FF2B5EF4-FFF2-40B4-BE49-F238E27FC236}">
                <a16:creationId xmlns:a16="http://schemas.microsoft.com/office/drawing/2014/main" id="{435713CC-2F73-EA28-C5A6-3D6C89AB0D23}"/>
              </a:ext>
            </a:extLst>
          </p:cNvPr>
          <p:cNvSpPr txBox="1"/>
          <p:nvPr/>
        </p:nvSpPr>
        <p:spPr>
          <a:xfrm>
            <a:off x="832462" y="2074021"/>
            <a:ext cx="7880023" cy="1052215"/>
          </a:xfrm>
          <a:prstGeom prst="roundRect">
            <a:avLst>
              <a:gd name="adj" fmla="val 46680"/>
            </a:avLst>
          </a:prstGeom>
          <a:solidFill>
            <a:schemeClr val="bg1"/>
          </a:solidFill>
          <a:ln w="12700">
            <a:solidFill>
              <a:schemeClr val="tx1"/>
            </a:solidFill>
            <a:prstDash val="dash"/>
          </a:ln>
        </p:spPr>
        <p:txBody>
          <a:bodyPr wrap="square" rtlCol="0" anchor="t">
            <a:spAutoFit/>
          </a:bodyPr>
          <a:lstStyle/>
          <a:p>
            <a:pPr lvl="0" algn="ctr">
              <a:defRPr/>
            </a:pPr>
            <a:r>
              <a:rPr lang="vi-VN" sz="4400" b="1" dirty="0">
                <a:solidFill>
                  <a:srgbClr val="ED7D31">
                    <a:lumMod val="75000"/>
                  </a:srgbClr>
                </a:solidFill>
                <a:latin typeface="Cambria" panose="02040503050406030204" pitchFamily="18" charset="0"/>
                <a:ea typeface="Cambria" panose="02040503050406030204" pitchFamily="18" charset="0"/>
              </a:rPr>
              <a:t>* Học thuộc lòng bài thơ. </a:t>
            </a:r>
            <a:endParaRPr kumimoji="0" lang="en-US" sz="8800" b="1" i="0" u="none" strike="noStrike" kern="1200" cap="none" spc="0" normalizeH="0" baseline="0" noProof="0" dirty="0">
              <a:ln>
                <a:noFill/>
              </a:ln>
              <a:solidFill>
                <a:srgbClr val="ED7D31">
                  <a:lumMod val="75000"/>
                </a:srgbClr>
              </a:solidFill>
              <a:effectLst/>
              <a:uLnTx/>
              <a:uFillTx/>
              <a:latin typeface="Cambria" panose="02040503050406030204" pitchFamily="18" charset="0"/>
              <a:ea typeface="Cambria" panose="02040503050406030204" pitchFamily="18" charset="0"/>
              <a:cs typeface="+mn-cs"/>
            </a:endParaRPr>
          </a:p>
        </p:txBody>
      </p:sp>
      <p:pic>
        <p:nvPicPr>
          <p:cNvPr id="2" name="图片 37">
            <a:extLst>
              <a:ext uri="{FF2B5EF4-FFF2-40B4-BE49-F238E27FC236}">
                <a16:creationId xmlns:a16="http://schemas.microsoft.com/office/drawing/2014/main" id="{2D285517-B3D5-9DE6-9258-2C07B71BFA2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510409" y="2966207"/>
            <a:ext cx="4198989" cy="3752983"/>
          </a:xfrm>
          <a:prstGeom prst="rect">
            <a:avLst/>
          </a:prstGeom>
        </p:spPr>
      </p:pic>
    </p:spTree>
    <p:extLst>
      <p:ext uri="{BB962C8B-B14F-4D97-AF65-F5344CB8AC3E}">
        <p14:creationId xmlns:p14="http://schemas.microsoft.com/office/powerpoint/2010/main" val="246311343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文本框 6">
            <a:extLst>
              <a:ext uri="{FF2B5EF4-FFF2-40B4-BE49-F238E27FC236}">
                <a16:creationId xmlns:a16="http://schemas.microsoft.com/office/drawing/2014/main" id="{435713CC-2F73-EA28-C5A6-3D6C89AB0D23}"/>
              </a:ext>
            </a:extLst>
          </p:cNvPr>
          <p:cNvSpPr txBox="1"/>
          <p:nvPr/>
        </p:nvSpPr>
        <p:spPr>
          <a:xfrm>
            <a:off x="2636219" y="665852"/>
            <a:ext cx="7889455" cy="1262658"/>
          </a:xfrm>
          <a:prstGeom prst="roundRect">
            <a:avLst>
              <a:gd name="adj" fmla="val 46680"/>
            </a:avLst>
          </a:prstGeom>
          <a:solidFill>
            <a:schemeClr val="accent4">
              <a:lumMod val="20000"/>
              <a:lumOff val="80000"/>
            </a:schemeClr>
          </a:solidFill>
          <a:ln w="12700">
            <a:solidFill>
              <a:schemeClr val="tx1"/>
            </a:solidFill>
            <a:prstDash val="dash"/>
          </a:ln>
        </p:spPr>
        <p:txBody>
          <a:bodyPr wrap="square" rtlCol="0" anchor="t">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5400" b="1" i="1" u="none" strike="noStrike" kern="1200" cap="none" spc="0" normalizeH="0" baseline="0" noProof="0">
                <a:ln>
                  <a:noFill/>
                </a:ln>
                <a:solidFill>
                  <a:srgbClr val="C00000"/>
                </a:solidFill>
                <a:effectLst/>
                <a:uLnTx/>
                <a:uFillTx/>
                <a:latin typeface="Cambria" panose="02040503050406030204" pitchFamily="18" charset="0"/>
                <a:ea typeface="Cambria" panose="02040503050406030204" pitchFamily="18" charset="0"/>
                <a:cs typeface="+mn-cs"/>
              </a:rPr>
              <a:t>NỘI DUNG BÀI ĐỌC</a:t>
            </a:r>
            <a:endParaRPr kumimoji="0" lang="en-US" altLang="zh-CN" sz="5400" b="1" i="1" u="none" strike="noStrike" kern="1200" cap="none" spc="0" normalizeH="0" baseline="0" noProof="0" dirty="0" err="1">
              <a:ln>
                <a:noFill/>
              </a:ln>
              <a:solidFill>
                <a:srgbClr val="C00000"/>
              </a:solidFill>
              <a:effectLst/>
              <a:uLnTx/>
              <a:uFillTx/>
              <a:latin typeface="Cambria" panose="02040503050406030204" pitchFamily="18" charset="0"/>
              <a:ea typeface="Cambria" panose="02040503050406030204" pitchFamily="18" charset="0"/>
              <a:cs typeface="+mn-cs"/>
            </a:endParaRPr>
          </a:p>
        </p:txBody>
      </p:sp>
      <p:sp>
        <p:nvSpPr>
          <p:cNvPr id="3" name="矩形: 圆角 2">
            <a:extLst>
              <a:ext uri="{FF2B5EF4-FFF2-40B4-BE49-F238E27FC236}">
                <a16:creationId xmlns:a16="http://schemas.microsoft.com/office/drawing/2014/main" id="{51B4E8A8-57A2-24C1-3D49-3EF849A543B6}"/>
              </a:ext>
            </a:extLst>
          </p:cNvPr>
          <p:cNvSpPr/>
          <p:nvPr/>
        </p:nvSpPr>
        <p:spPr>
          <a:xfrm>
            <a:off x="1168451" y="2688282"/>
            <a:ext cx="10619509" cy="3176222"/>
          </a:xfrm>
          <a:prstGeom prst="roundRect">
            <a:avLst>
              <a:gd name="adj" fmla="val 17635"/>
            </a:avLst>
          </a:prstGeom>
          <a:solidFill>
            <a:schemeClr val="bg1"/>
          </a:solidFill>
          <a:ln w="57150">
            <a:solidFill>
              <a:srgbClr val="3D72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4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Bài</a:t>
            </a:r>
            <a:r>
              <a:rPr kumimoji="0" lang="en-US" sz="4400" b="0" i="0" u="none" strike="noStrike" kern="1200" cap="none" spc="0" normalizeH="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4400" b="0" i="0" u="none" strike="noStrike" kern="1200" cap="none" spc="0" normalizeH="0" noProof="0" dirty="0" err="1">
                <a:ln>
                  <a:noFill/>
                </a:ln>
                <a:solidFill>
                  <a:prstClr val="black"/>
                </a:solidFill>
                <a:effectLst/>
                <a:uLnTx/>
                <a:uFillTx/>
                <a:latin typeface="Cambria" panose="02040503050406030204" pitchFamily="18" charset="0"/>
                <a:ea typeface="Cambria" panose="02040503050406030204" pitchFamily="18" charset="0"/>
                <a:cs typeface="+mn-cs"/>
              </a:rPr>
              <a:t>thơ</a:t>
            </a:r>
            <a:r>
              <a:rPr kumimoji="0" lang="en-US" sz="4400" b="0" i="0" u="none" strike="noStrike" kern="1200" cap="none" spc="0" normalizeH="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4400" b="0" i="0" u="none" strike="noStrike" kern="1200" cap="none" spc="0" normalizeH="0" noProof="0" dirty="0" err="1">
                <a:ln>
                  <a:noFill/>
                </a:ln>
                <a:solidFill>
                  <a:prstClr val="black"/>
                </a:solidFill>
                <a:effectLst/>
                <a:uLnTx/>
                <a:uFillTx/>
                <a:latin typeface="Cambria" panose="02040503050406030204" pitchFamily="18" charset="0"/>
                <a:ea typeface="Cambria" panose="02040503050406030204" pitchFamily="18" charset="0"/>
                <a:cs typeface="+mn-cs"/>
              </a:rPr>
              <a:t>đã</a:t>
            </a:r>
            <a:r>
              <a:rPr kumimoji="0" lang="en-US" sz="4400" b="0" i="0" u="none" strike="noStrike" kern="1200" cap="none" spc="0" normalizeH="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4400" b="0" i="0" u="none" strike="noStrike" kern="1200" cap="none" spc="0" normalizeH="0" noProof="0" dirty="0" err="1">
                <a:ln>
                  <a:noFill/>
                </a:ln>
                <a:solidFill>
                  <a:prstClr val="black"/>
                </a:solidFill>
                <a:effectLst/>
                <a:uLnTx/>
                <a:uFillTx/>
                <a:latin typeface="Cambria" panose="02040503050406030204" pitchFamily="18" charset="0"/>
                <a:ea typeface="Cambria" panose="02040503050406030204" pitchFamily="18" charset="0"/>
                <a:cs typeface="+mn-cs"/>
              </a:rPr>
              <a:t>gợi</a:t>
            </a:r>
            <a:r>
              <a:rPr kumimoji="0" lang="en-US" sz="4400" b="0" i="0" u="none" strike="noStrike" kern="1200" cap="none" spc="0" normalizeH="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4400" b="0" i="0" u="none" strike="noStrike" kern="1200" cap="none" spc="0" normalizeH="0" noProof="0" dirty="0" err="1">
                <a:ln>
                  <a:noFill/>
                </a:ln>
                <a:solidFill>
                  <a:prstClr val="black"/>
                </a:solidFill>
                <a:effectLst/>
                <a:uLnTx/>
                <a:uFillTx/>
                <a:latin typeface="Cambria" panose="02040503050406030204" pitchFamily="18" charset="0"/>
                <a:ea typeface="Cambria" panose="02040503050406030204" pitchFamily="18" charset="0"/>
                <a:cs typeface="+mn-cs"/>
              </a:rPr>
              <a:t>ra</a:t>
            </a:r>
            <a:r>
              <a:rPr kumimoji="0" lang="en-US" sz="4400" b="0" i="0" u="none" strike="noStrike" kern="1200" cap="none" spc="0" normalizeH="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4400" b="0" i="0" u="none" strike="noStrike" kern="1200" cap="none" spc="0" normalizeH="0" noProof="0" dirty="0" err="1">
                <a:ln>
                  <a:noFill/>
                </a:ln>
                <a:solidFill>
                  <a:prstClr val="black"/>
                </a:solidFill>
                <a:effectLst/>
                <a:uLnTx/>
                <a:uFillTx/>
                <a:latin typeface="Cambria" panose="02040503050406030204" pitchFamily="18" charset="0"/>
                <a:ea typeface="Cambria" panose="02040503050406030204" pitchFamily="18" charset="0"/>
                <a:cs typeface="+mn-cs"/>
              </a:rPr>
              <a:t>vẻ</a:t>
            </a:r>
            <a:r>
              <a:rPr kumimoji="0" lang="en-US" sz="4400" b="0" i="0" u="none" strike="noStrike" kern="1200" cap="none" spc="0" normalizeH="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4400" b="0" i="0" u="none" strike="noStrike" kern="1200" cap="none" spc="0" normalizeH="0" noProof="0" dirty="0" err="1">
                <a:ln>
                  <a:noFill/>
                </a:ln>
                <a:solidFill>
                  <a:prstClr val="black"/>
                </a:solidFill>
                <a:effectLst/>
                <a:uLnTx/>
                <a:uFillTx/>
                <a:latin typeface="Cambria" panose="02040503050406030204" pitchFamily="18" charset="0"/>
                <a:ea typeface="Cambria" panose="02040503050406030204" pitchFamily="18" charset="0"/>
                <a:cs typeface="+mn-cs"/>
              </a:rPr>
              <a:t>đẹp</a:t>
            </a:r>
            <a:r>
              <a:rPr kumimoji="0" lang="en-US" sz="4400" b="0" i="0" u="none" strike="noStrike" kern="1200" cap="none" spc="0" normalizeH="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4400" b="0" i="0" u="none" strike="noStrike" kern="1200" cap="none" spc="0" normalizeH="0" noProof="0" dirty="0" err="1">
                <a:ln>
                  <a:noFill/>
                </a:ln>
                <a:solidFill>
                  <a:prstClr val="black"/>
                </a:solidFill>
                <a:effectLst/>
                <a:uLnTx/>
                <a:uFillTx/>
                <a:latin typeface="Cambria" panose="02040503050406030204" pitchFamily="18" charset="0"/>
                <a:ea typeface="Cambria" panose="02040503050406030204" pitchFamily="18" charset="0"/>
                <a:cs typeface="+mn-cs"/>
              </a:rPr>
              <a:t>của</a:t>
            </a:r>
            <a:r>
              <a:rPr kumimoji="0" lang="en-US" sz="4400" b="0" i="0" u="none" strike="noStrike" kern="1200" cap="none" spc="0" normalizeH="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4400" b="0" i="0" u="none" strike="noStrike" kern="1200" cap="none" spc="0" normalizeH="0" noProof="0" dirty="0" err="1">
                <a:ln>
                  <a:noFill/>
                </a:ln>
                <a:solidFill>
                  <a:prstClr val="black"/>
                </a:solidFill>
                <a:effectLst/>
                <a:uLnTx/>
                <a:uFillTx/>
                <a:latin typeface="Cambria" panose="02040503050406030204" pitchFamily="18" charset="0"/>
                <a:ea typeface="Cambria" panose="02040503050406030204" pitchFamily="18" charset="0"/>
                <a:cs typeface="+mn-cs"/>
              </a:rPr>
              <a:t>mùa</a:t>
            </a:r>
            <a:r>
              <a:rPr kumimoji="0" lang="en-US" sz="4400" b="0" i="0" u="none" strike="noStrike" kern="1200" cap="none" spc="0" normalizeH="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4400" b="0" i="0" u="none" strike="noStrike" kern="1200" cap="none" spc="0" normalizeH="0" noProof="0" dirty="0" err="1">
                <a:ln>
                  <a:noFill/>
                </a:ln>
                <a:solidFill>
                  <a:prstClr val="black"/>
                </a:solidFill>
                <a:effectLst/>
                <a:uLnTx/>
                <a:uFillTx/>
                <a:latin typeface="Cambria" panose="02040503050406030204" pitchFamily="18" charset="0"/>
                <a:ea typeface="Cambria" panose="02040503050406030204" pitchFamily="18" charset="0"/>
                <a:cs typeface="+mn-cs"/>
              </a:rPr>
              <a:t>xuân</a:t>
            </a:r>
            <a:r>
              <a:rPr kumimoji="0" lang="en-US" sz="4400" b="0" i="0" u="none" strike="noStrike" kern="1200" cap="none" spc="0" normalizeH="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4400" b="0" i="0" u="none" strike="noStrike" kern="1200" cap="none" spc="0" normalizeH="0" noProof="0" dirty="0" err="1">
                <a:ln>
                  <a:noFill/>
                </a:ln>
                <a:solidFill>
                  <a:prstClr val="black"/>
                </a:solidFill>
                <a:effectLst/>
                <a:uLnTx/>
                <a:uFillTx/>
                <a:latin typeface="Cambria" panose="02040503050406030204" pitchFamily="18" charset="0"/>
                <a:ea typeface="Cambria" panose="02040503050406030204" pitchFamily="18" charset="0"/>
                <a:cs typeface="+mn-cs"/>
              </a:rPr>
              <a:t>Mùa</a:t>
            </a:r>
            <a:r>
              <a:rPr kumimoji="0" lang="en-US" sz="4400" b="0" i="0" u="none" strike="noStrike" kern="1200" cap="none" spc="0" normalizeH="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4400" b="0" i="0" u="none" strike="noStrike" kern="1200" cap="none" spc="0" normalizeH="0" noProof="0" dirty="0" err="1">
                <a:ln>
                  <a:noFill/>
                </a:ln>
                <a:solidFill>
                  <a:prstClr val="black"/>
                </a:solidFill>
                <a:effectLst/>
                <a:uLnTx/>
                <a:uFillTx/>
                <a:latin typeface="Cambria" panose="02040503050406030204" pitchFamily="18" charset="0"/>
                <a:ea typeface="Cambria" panose="02040503050406030204" pitchFamily="18" charset="0"/>
                <a:cs typeface="+mn-cs"/>
              </a:rPr>
              <a:t>xuân</a:t>
            </a:r>
            <a:r>
              <a:rPr kumimoji="0" lang="en-US" sz="4400" b="0" i="0" u="none" strike="noStrike" kern="1200" cap="none" spc="0" normalizeH="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4400" b="0" i="0" u="none" strike="noStrike" kern="1200" cap="none" spc="0" normalizeH="0" noProof="0" dirty="0" err="1">
                <a:ln>
                  <a:noFill/>
                </a:ln>
                <a:solidFill>
                  <a:prstClr val="black"/>
                </a:solidFill>
                <a:effectLst/>
                <a:uLnTx/>
                <a:uFillTx/>
                <a:latin typeface="Cambria" panose="02040503050406030204" pitchFamily="18" charset="0"/>
                <a:ea typeface="Cambria" panose="02040503050406030204" pitchFamily="18" charset="0"/>
                <a:cs typeface="+mn-cs"/>
              </a:rPr>
              <a:t>đang</a:t>
            </a:r>
            <a:r>
              <a:rPr kumimoji="0" lang="en-US" sz="4400" b="0" i="0" u="none" strike="noStrike" kern="1200" cap="none" spc="0" normalizeH="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4400" b="0" i="0" u="none" strike="noStrike" kern="1200" cap="none" spc="0" normalizeH="0" noProof="0" dirty="0" err="1">
                <a:ln>
                  <a:noFill/>
                </a:ln>
                <a:solidFill>
                  <a:prstClr val="black"/>
                </a:solidFill>
                <a:effectLst/>
                <a:uLnTx/>
                <a:uFillTx/>
                <a:latin typeface="Cambria" panose="02040503050406030204" pitchFamily="18" charset="0"/>
                <a:ea typeface="Cambria" panose="02040503050406030204" pitchFamily="18" charset="0"/>
                <a:cs typeface="+mn-cs"/>
              </a:rPr>
              <a:t>đến</a:t>
            </a:r>
            <a:r>
              <a:rPr kumimoji="0" lang="en-US" sz="4400" b="0" i="0" u="none" strike="noStrike" kern="1200" cap="none" spc="0" normalizeH="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4400" b="0" i="0" u="none" strike="noStrike" kern="1200" cap="none" spc="0" normalizeH="0" noProof="0" dirty="0" err="1">
                <a:ln>
                  <a:noFill/>
                </a:ln>
                <a:solidFill>
                  <a:prstClr val="black"/>
                </a:solidFill>
                <a:effectLst/>
                <a:uLnTx/>
                <a:uFillTx/>
                <a:latin typeface="Cambria" panose="02040503050406030204" pitchFamily="18" charset="0"/>
                <a:ea typeface="Cambria" panose="02040503050406030204" pitchFamily="18" charset="0"/>
                <a:cs typeface="+mn-cs"/>
              </a:rPr>
              <a:t>khắp</a:t>
            </a:r>
            <a:r>
              <a:rPr kumimoji="0" lang="en-US" sz="4400" b="0" i="0" u="none" strike="noStrike" kern="1200" cap="none" spc="0" normalizeH="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4400" b="0" i="0" u="none" strike="noStrike" kern="1200" cap="none" spc="0" normalizeH="0" noProof="0" dirty="0" err="1">
                <a:ln>
                  <a:noFill/>
                </a:ln>
                <a:solidFill>
                  <a:prstClr val="black"/>
                </a:solidFill>
                <a:effectLst/>
                <a:uLnTx/>
                <a:uFillTx/>
                <a:latin typeface="Cambria" panose="02040503050406030204" pitchFamily="18" charset="0"/>
                <a:ea typeface="Cambria" panose="02040503050406030204" pitchFamily="18" charset="0"/>
                <a:cs typeface="+mn-cs"/>
              </a:rPr>
              <a:t>nơi</a:t>
            </a:r>
            <a:r>
              <a:rPr kumimoji="0" lang="en-US" sz="4400" b="0" i="0" u="none" strike="noStrike" kern="1200" cap="none" spc="0" normalizeH="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4400" b="0" i="0" u="none" strike="noStrike" kern="1200" cap="none" spc="0" normalizeH="0" noProof="0" dirty="0" err="1">
                <a:ln>
                  <a:noFill/>
                </a:ln>
                <a:solidFill>
                  <a:prstClr val="black"/>
                </a:solidFill>
                <a:effectLst/>
                <a:uLnTx/>
                <a:uFillTx/>
                <a:latin typeface="Cambria" panose="02040503050406030204" pitchFamily="18" charset="0"/>
                <a:ea typeface="Cambria" panose="02040503050406030204" pitchFamily="18" charset="0"/>
                <a:cs typeface="+mn-cs"/>
              </a:rPr>
              <a:t>nơi</a:t>
            </a:r>
            <a:r>
              <a:rPr kumimoji="0" lang="en-US" sz="4400" b="0" i="0" u="none" strike="noStrike" kern="1200" cap="none" spc="0" normalizeH="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4400" b="0" i="0" u="none" strike="noStrike" kern="1200" cap="none" spc="0" normalizeH="0" noProof="0" dirty="0" err="1">
                <a:ln>
                  <a:noFill/>
                </a:ln>
                <a:solidFill>
                  <a:prstClr val="black"/>
                </a:solidFill>
                <a:effectLst/>
                <a:uLnTx/>
                <a:uFillTx/>
                <a:latin typeface="Cambria" panose="02040503050406030204" pitchFamily="18" charset="0"/>
                <a:ea typeface="Cambria" panose="02040503050406030204" pitchFamily="18" charset="0"/>
                <a:cs typeface="+mn-cs"/>
              </a:rPr>
              <a:t>với</a:t>
            </a:r>
            <a:r>
              <a:rPr kumimoji="0" lang="en-US" sz="4400" b="0" i="0" u="none" strike="noStrike" kern="1200" cap="none" spc="0" normalizeH="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4400" b="0" i="0" u="none" strike="noStrike" kern="1200" cap="none" spc="0" normalizeH="0" noProof="0" dirty="0" err="1">
                <a:ln>
                  <a:noFill/>
                </a:ln>
                <a:solidFill>
                  <a:prstClr val="black"/>
                </a:solidFill>
                <a:effectLst/>
                <a:uLnTx/>
                <a:uFillTx/>
                <a:latin typeface="Cambria" panose="02040503050406030204" pitchFamily="18" charset="0"/>
                <a:ea typeface="Cambria" panose="02040503050406030204" pitchFamily="18" charset="0"/>
                <a:cs typeface="+mn-cs"/>
              </a:rPr>
              <a:t>những</a:t>
            </a:r>
            <a:r>
              <a:rPr kumimoji="0" lang="en-US" sz="4400" b="0" i="0" u="none" strike="noStrike" kern="1200" cap="none" spc="0" normalizeH="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4400" b="0" i="0" u="none" strike="noStrike" kern="1200" cap="none" spc="0" normalizeH="0" noProof="0" dirty="0" err="1">
                <a:ln>
                  <a:noFill/>
                </a:ln>
                <a:solidFill>
                  <a:prstClr val="black"/>
                </a:solidFill>
                <a:effectLst/>
                <a:uLnTx/>
                <a:uFillTx/>
                <a:latin typeface="Cambria" panose="02040503050406030204" pitchFamily="18" charset="0"/>
                <a:ea typeface="Cambria" panose="02040503050406030204" pitchFamily="18" charset="0"/>
                <a:cs typeface="+mn-cs"/>
              </a:rPr>
              <a:t>màu</a:t>
            </a:r>
            <a:r>
              <a:rPr kumimoji="0" lang="en-US" sz="4400" b="0" i="0" u="none" strike="noStrike" kern="1200" cap="none" spc="0" normalizeH="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4400" b="0" i="0" u="none" strike="noStrike" kern="1200" cap="none" spc="0" normalizeH="0" noProof="0" dirty="0" err="1">
                <a:ln>
                  <a:noFill/>
                </a:ln>
                <a:solidFill>
                  <a:prstClr val="black"/>
                </a:solidFill>
                <a:effectLst/>
                <a:uLnTx/>
                <a:uFillTx/>
                <a:latin typeface="Cambria" panose="02040503050406030204" pitchFamily="18" charset="0"/>
                <a:ea typeface="Cambria" panose="02040503050406030204" pitchFamily="18" charset="0"/>
                <a:cs typeface="+mn-cs"/>
              </a:rPr>
              <a:t>sắc</a:t>
            </a:r>
            <a:r>
              <a:rPr kumimoji="0" lang="en-US" sz="4400" b="0" i="0" u="none" strike="noStrike" kern="1200" cap="none" spc="0" normalizeH="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4400" b="0" i="0" u="none" strike="noStrike" kern="1200" cap="none" spc="0" normalizeH="0" noProof="0" dirty="0" err="1">
                <a:ln>
                  <a:noFill/>
                </a:ln>
                <a:solidFill>
                  <a:prstClr val="black"/>
                </a:solidFill>
                <a:effectLst/>
                <a:uLnTx/>
                <a:uFillTx/>
                <a:latin typeface="Cambria" panose="02040503050406030204" pitchFamily="18" charset="0"/>
                <a:ea typeface="Cambria" panose="02040503050406030204" pitchFamily="18" charset="0"/>
                <a:cs typeface="+mn-cs"/>
              </a:rPr>
              <a:t>âm</a:t>
            </a:r>
            <a:r>
              <a:rPr kumimoji="0" lang="en-US" sz="4400" b="0" i="0" u="none" strike="noStrike" kern="1200" cap="none" spc="0" normalizeH="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4400" b="0" i="0" u="none" strike="noStrike" kern="1200" cap="none" spc="0" normalizeH="0" noProof="0" dirty="0" err="1">
                <a:ln>
                  <a:noFill/>
                </a:ln>
                <a:solidFill>
                  <a:prstClr val="black"/>
                </a:solidFill>
                <a:effectLst/>
                <a:uLnTx/>
                <a:uFillTx/>
                <a:latin typeface="Cambria" panose="02040503050406030204" pitchFamily="18" charset="0"/>
                <a:ea typeface="Cambria" panose="02040503050406030204" pitchFamily="18" charset="0"/>
                <a:cs typeface="+mn-cs"/>
              </a:rPr>
              <a:t>thanh</a:t>
            </a:r>
            <a:r>
              <a:rPr kumimoji="0" lang="en-US" sz="4400" b="0" i="0" u="none" strike="noStrike" kern="1200" cap="none" spc="0" normalizeH="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4400" b="0" i="0" u="none" strike="noStrike" kern="1200" cap="none" spc="0" normalizeH="0" noProof="0" dirty="0" err="1">
                <a:ln>
                  <a:noFill/>
                </a:ln>
                <a:solidFill>
                  <a:prstClr val="black"/>
                </a:solidFill>
                <a:effectLst/>
                <a:uLnTx/>
                <a:uFillTx/>
                <a:latin typeface="Cambria" panose="02040503050406030204" pitchFamily="18" charset="0"/>
                <a:ea typeface="Cambria" panose="02040503050406030204" pitchFamily="18" charset="0"/>
                <a:cs typeface="+mn-cs"/>
              </a:rPr>
              <a:t>hương</a:t>
            </a:r>
            <a:r>
              <a:rPr kumimoji="0" lang="en-US" sz="4400" b="0" i="0" u="none" strike="noStrike" kern="1200" cap="none" spc="0" normalizeH="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4400" b="0" i="0" u="none" strike="noStrike" kern="1200" cap="none" spc="0" normalizeH="0" noProof="0" dirty="0" err="1">
                <a:ln>
                  <a:noFill/>
                </a:ln>
                <a:solidFill>
                  <a:prstClr val="black"/>
                </a:solidFill>
                <a:effectLst/>
                <a:uLnTx/>
                <a:uFillTx/>
                <a:latin typeface="Cambria" panose="02040503050406030204" pitchFamily="18" charset="0"/>
                <a:ea typeface="Cambria" panose="02040503050406030204" pitchFamily="18" charset="0"/>
                <a:cs typeface="+mn-cs"/>
              </a:rPr>
              <a:t>vị</a:t>
            </a:r>
            <a:r>
              <a:rPr kumimoji="0" lang="en-US" sz="4400" b="0" i="0" u="none" strike="noStrike" kern="1200" cap="none" spc="0" normalizeH="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4400" b="0" i="0" u="none" strike="noStrike" kern="1200" cap="none" spc="0" normalizeH="0" noProof="0" dirty="0" err="1">
                <a:ln>
                  <a:noFill/>
                </a:ln>
                <a:solidFill>
                  <a:prstClr val="black"/>
                </a:solidFill>
                <a:effectLst/>
                <a:uLnTx/>
                <a:uFillTx/>
                <a:latin typeface="Cambria" panose="02040503050406030204" pitchFamily="18" charset="0"/>
                <a:ea typeface="Cambria" panose="02040503050406030204" pitchFamily="18" charset="0"/>
                <a:cs typeface="+mn-cs"/>
              </a:rPr>
              <a:t>chuyển</a:t>
            </a:r>
            <a:r>
              <a:rPr kumimoji="0" lang="en-US" sz="4400" b="0" i="0" u="none" strike="noStrike" kern="1200" cap="none" spc="0" normalizeH="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4400" b="0" i="0" u="none" strike="noStrike" kern="1200" cap="none" spc="0" normalizeH="0" noProof="0" dirty="0" err="1">
                <a:ln>
                  <a:noFill/>
                </a:ln>
                <a:solidFill>
                  <a:prstClr val="black"/>
                </a:solidFill>
                <a:effectLst/>
                <a:uLnTx/>
                <a:uFillTx/>
                <a:latin typeface="Cambria" panose="02040503050406030204" pitchFamily="18" charset="0"/>
                <a:ea typeface="Cambria" panose="02040503050406030204" pitchFamily="18" charset="0"/>
                <a:cs typeface="+mn-cs"/>
              </a:rPr>
              <a:t>động</a:t>
            </a:r>
            <a:r>
              <a:rPr kumimoji="0" lang="en-US" sz="4400" b="0" i="0" u="none" strike="noStrike" kern="1200" cap="none" spc="0" normalizeH="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4400" b="0" i="0" u="none" strike="noStrike" kern="1200" cap="none" spc="0" normalizeH="0" noProof="0" dirty="0" err="1">
                <a:ln>
                  <a:noFill/>
                </a:ln>
                <a:solidFill>
                  <a:prstClr val="black"/>
                </a:solidFill>
                <a:effectLst/>
                <a:uLnTx/>
                <a:uFillTx/>
                <a:latin typeface="Cambria" panose="02040503050406030204" pitchFamily="18" charset="0"/>
                <a:ea typeface="Cambria" panose="02040503050406030204" pitchFamily="18" charset="0"/>
                <a:cs typeface="+mn-cs"/>
              </a:rPr>
              <a:t>đầy</a:t>
            </a:r>
            <a:r>
              <a:rPr kumimoji="0" lang="en-US" sz="4400" b="0" i="0" u="none" strike="noStrike" kern="1200" cap="none" spc="0" normalizeH="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4400" b="0" i="0" u="none" strike="noStrike" kern="1200" cap="none" spc="0" normalizeH="0" noProof="0" dirty="0" err="1">
                <a:ln>
                  <a:noFill/>
                </a:ln>
                <a:solidFill>
                  <a:prstClr val="black"/>
                </a:solidFill>
                <a:effectLst/>
                <a:uLnTx/>
                <a:uFillTx/>
                <a:latin typeface="Cambria" panose="02040503050406030204" pitchFamily="18" charset="0"/>
                <a:ea typeface="Cambria" panose="02040503050406030204" pitchFamily="18" charset="0"/>
                <a:cs typeface="+mn-cs"/>
              </a:rPr>
              <a:t>sinh</a:t>
            </a:r>
            <a:r>
              <a:rPr kumimoji="0" lang="en-US" sz="4400" b="0" i="0" u="none" strike="noStrike" kern="1200" cap="none" spc="0" normalizeH="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4400" b="0" i="0" u="none" strike="noStrike" kern="1200" cap="none" spc="0" normalizeH="0" noProof="0" dirty="0" err="1">
                <a:ln>
                  <a:noFill/>
                </a:ln>
                <a:solidFill>
                  <a:prstClr val="black"/>
                </a:solidFill>
                <a:effectLst/>
                <a:uLnTx/>
                <a:uFillTx/>
                <a:latin typeface="Cambria" panose="02040503050406030204" pitchFamily="18" charset="0"/>
                <a:ea typeface="Cambria" panose="02040503050406030204" pitchFamily="18" charset="0"/>
                <a:cs typeface="+mn-cs"/>
              </a:rPr>
              <a:t>động</a:t>
            </a:r>
            <a:r>
              <a:rPr kumimoji="0" lang="en-US" sz="4400" b="0" i="0" u="none" strike="noStrike" kern="1200" cap="none" spc="0" normalizeH="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4400" b="0" i="0" u="none" strike="noStrike" kern="1200" cap="none" spc="0" normalizeH="0" noProof="0" dirty="0" err="1">
                <a:ln>
                  <a:noFill/>
                </a:ln>
                <a:solidFill>
                  <a:prstClr val="black"/>
                </a:solidFill>
                <a:effectLst/>
                <a:uLnTx/>
                <a:uFillTx/>
                <a:latin typeface="Cambria" panose="02040503050406030204" pitchFamily="18" charset="0"/>
                <a:ea typeface="Cambria" panose="02040503050406030204" pitchFamily="18" charset="0"/>
                <a:cs typeface="+mn-cs"/>
              </a:rPr>
              <a:t>hấp</a:t>
            </a:r>
            <a:r>
              <a:rPr kumimoji="0" lang="en-US" sz="4400" b="0" i="0" u="none" strike="noStrike" kern="1200" cap="none" spc="0" normalizeH="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4400" b="0" i="0" u="none" strike="noStrike" kern="1200" cap="none" spc="0" normalizeH="0" noProof="0" dirty="0" err="1">
                <a:ln>
                  <a:noFill/>
                </a:ln>
                <a:solidFill>
                  <a:prstClr val="black"/>
                </a:solidFill>
                <a:effectLst/>
                <a:uLnTx/>
                <a:uFillTx/>
                <a:latin typeface="Cambria" panose="02040503050406030204" pitchFamily="18" charset="0"/>
                <a:ea typeface="Cambria" panose="02040503050406030204" pitchFamily="18" charset="0"/>
                <a:cs typeface="+mn-cs"/>
              </a:rPr>
              <a:t>dẫn</a:t>
            </a:r>
            <a:r>
              <a:rPr kumimoji="0" lang="en-US" sz="4400" b="0" i="0" u="none" strike="noStrike" kern="1200" cap="none" spc="0" normalizeH="0" noProof="0" dirty="0">
                <a:ln>
                  <a:noFill/>
                </a:ln>
                <a:solidFill>
                  <a:prstClr val="black"/>
                </a:solidFill>
                <a:effectLst/>
                <a:uLnTx/>
                <a:uFillTx/>
                <a:latin typeface="Cambria" panose="02040503050406030204" pitchFamily="18" charset="0"/>
                <a:ea typeface="Cambria" panose="02040503050406030204" pitchFamily="18" charset="0"/>
                <a:cs typeface="+mn-cs"/>
              </a:rPr>
              <a:t>.</a:t>
            </a:r>
            <a:endParaRPr kumimoji="0" lang="vi-VN" sz="44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endParaRPr>
          </a:p>
        </p:txBody>
      </p:sp>
    </p:spTree>
    <p:extLst>
      <p:ext uri="{BB962C8B-B14F-4D97-AF65-F5344CB8AC3E}">
        <p14:creationId xmlns:p14="http://schemas.microsoft.com/office/powerpoint/2010/main" val="248214676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anim calcmode="lin" valueType="num">
                                      <p:cBhvr>
                                        <p:cTn id="14" dur="500" fill="hold"/>
                                        <p:tgtEl>
                                          <p:spTgt spid="3"/>
                                        </p:tgtEl>
                                        <p:attrNameLst>
                                          <p:attrName>ppt_w</p:attrName>
                                        </p:attrNameLst>
                                      </p:cBhvr>
                                      <p:tavLst>
                                        <p:tav tm="0">
                                          <p:val>
                                            <p:fltVal val="0"/>
                                          </p:val>
                                        </p:tav>
                                        <p:tav tm="100000">
                                          <p:val>
                                            <p:strVal val="#ppt_w"/>
                                          </p:val>
                                        </p:tav>
                                      </p:tavLst>
                                    </p:anim>
                                    <p:anim calcmode="lin" valueType="num">
                                      <p:cBhvr>
                                        <p:cTn id="15" dur="500" fill="hold"/>
                                        <p:tgtEl>
                                          <p:spTgt spid="3"/>
                                        </p:tgtEl>
                                        <p:attrNameLst>
                                          <p:attrName>ppt_h</p:attrName>
                                        </p:attrNameLst>
                                      </p:cBhvr>
                                      <p:tavLst>
                                        <p:tav tm="0">
                                          <p:val>
                                            <p:fltVal val="0"/>
                                          </p:val>
                                        </p:tav>
                                        <p:tav tm="100000">
                                          <p:val>
                                            <p:strVal val="#ppt_h"/>
                                          </p:val>
                                        </p:tav>
                                      </p:tavLst>
                                    </p:anim>
                                    <p:animEffect transition="in" filter="fade">
                                      <p:cBhvr>
                                        <p:cTn id="16"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3"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4">
            <a:extLst>
              <a:ext uri="{FF2B5EF4-FFF2-40B4-BE49-F238E27FC236}">
                <a16:creationId xmlns:a16="http://schemas.microsoft.com/office/drawing/2014/main" id="{B6D260C2-C3B6-467A-89E6-6AC314454118}"/>
              </a:ext>
            </a:extLst>
          </p:cNvPr>
          <p:cNvGrpSpPr>
            <a:grpSpLocks noChangeAspect="1"/>
          </p:cNvGrpSpPr>
          <p:nvPr/>
        </p:nvGrpSpPr>
        <p:grpSpPr bwMode="auto">
          <a:xfrm>
            <a:off x="-58057" y="-38100"/>
            <a:ext cx="12308114" cy="6934200"/>
            <a:chOff x="1650" y="-11"/>
            <a:chExt cx="4420" cy="4368"/>
          </a:xfrm>
        </p:grpSpPr>
        <p:sp>
          <p:nvSpPr>
            <p:cNvPr id="5" name="Freeform 5">
              <a:extLst>
                <a:ext uri="{FF2B5EF4-FFF2-40B4-BE49-F238E27FC236}">
                  <a16:creationId xmlns:a16="http://schemas.microsoft.com/office/drawing/2014/main" id="{F363EB9D-8CFF-4BFE-AFDE-89E90D10DD58}"/>
                </a:ext>
              </a:extLst>
            </p:cNvPr>
            <p:cNvSpPr>
              <a:spLocks noEditPoints="1"/>
            </p:cNvSpPr>
            <p:nvPr/>
          </p:nvSpPr>
          <p:spPr bwMode="auto">
            <a:xfrm>
              <a:off x="1650" y="-11"/>
              <a:ext cx="4420" cy="4368"/>
            </a:xfrm>
            <a:custGeom>
              <a:avLst/>
              <a:gdLst>
                <a:gd name="T0" fmla="*/ 1991 w 2032"/>
                <a:gd name="T1" fmla="*/ 1430 h 2008"/>
                <a:gd name="T2" fmla="*/ 1996 w 2032"/>
                <a:gd name="T3" fmla="*/ 1102 h 2008"/>
                <a:gd name="T4" fmla="*/ 1984 w 2032"/>
                <a:gd name="T5" fmla="*/ 776 h 2008"/>
                <a:gd name="T6" fmla="*/ 1987 w 2032"/>
                <a:gd name="T7" fmla="*/ 491 h 2008"/>
                <a:gd name="T8" fmla="*/ 2004 w 2032"/>
                <a:gd name="T9" fmla="*/ 256 h 2008"/>
                <a:gd name="T10" fmla="*/ 1961 w 2032"/>
                <a:gd name="T11" fmla="*/ 63 h 2008"/>
                <a:gd name="T12" fmla="*/ 1696 w 2032"/>
                <a:gd name="T13" fmla="*/ 24 h 2008"/>
                <a:gd name="T14" fmla="*/ 757 w 2032"/>
                <a:gd name="T15" fmla="*/ 6 h 2008"/>
                <a:gd name="T16" fmla="*/ 375 w 2032"/>
                <a:gd name="T17" fmla="*/ 19 h 2008"/>
                <a:gd name="T18" fmla="*/ 120 w 2032"/>
                <a:gd name="T19" fmla="*/ 19 h 2008"/>
                <a:gd name="T20" fmla="*/ 25 w 2032"/>
                <a:gd name="T21" fmla="*/ 198 h 2008"/>
                <a:gd name="T22" fmla="*/ 12 w 2032"/>
                <a:gd name="T23" fmla="*/ 431 h 2008"/>
                <a:gd name="T24" fmla="*/ 21 w 2032"/>
                <a:gd name="T25" fmla="*/ 788 h 2008"/>
                <a:gd name="T26" fmla="*/ 22 w 2032"/>
                <a:gd name="T27" fmla="*/ 1449 h 2008"/>
                <a:gd name="T28" fmla="*/ 34 w 2032"/>
                <a:gd name="T29" fmla="*/ 1720 h 2008"/>
                <a:gd name="T30" fmla="*/ 39 w 2032"/>
                <a:gd name="T31" fmla="*/ 1901 h 2008"/>
                <a:gd name="T32" fmla="*/ 292 w 2032"/>
                <a:gd name="T33" fmla="*/ 1976 h 2008"/>
                <a:gd name="T34" fmla="*/ 646 w 2032"/>
                <a:gd name="T35" fmla="*/ 1976 h 2008"/>
                <a:gd name="T36" fmla="*/ 1423 w 2032"/>
                <a:gd name="T37" fmla="*/ 1963 h 2008"/>
                <a:gd name="T38" fmla="*/ 1819 w 2032"/>
                <a:gd name="T39" fmla="*/ 1976 h 2008"/>
                <a:gd name="T40" fmla="*/ 1977 w 2032"/>
                <a:gd name="T41" fmla="*/ 1896 h 2008"/>
                <a:gd name="T42" fmla="*/ 1991 w 2032"/>
                <a:gd name="T43" fmla="*/ 1430 h 2008"/>
                <a:gd name="T44" fmla="*/ 1956 w 2032"/>
                <a:gd name="T45" fmla="*/ 1535 h 2008"/>
                <a:gd name="T46" fmla="*/ 1943 w 2032"/>
                <a:gd name="T47" fmla="*/ 1756 h 2008"/>
                <a:gd name="T48" fmla="*/ 1854 w 2032"/>
                <a:gd name="T49" fmla="*/ 1925 h 2008"/>
                <a:gd name="T50" fmla="*/ 1612 w 2032"/>
                <a:gd name="T51" fmla="*/ 1925 h 2008"/>
                <a:gd name="T52" fmla="*/ 1249 w 2032"/>
                <a:gd name="T53" fmla="*/ 1938 h 2008"/>
                <a:gd name="T54" fmla="*/ 363 w 2032"/>
                <a:gd name="T55" fmla="*/ 1926 h 2008"/>
                <a:gd name="T56" fmla="*/ 108 w 2032"/>
                <a:gd name="T57" fmla="*/ 1884 h 2008"/>
                <a:gd name="T58" fmla="*/ 67 w 2032"/>
                <a:gd name="T59" fmla="*/ 1701 h 2008"/>
                <a:gd name="T60" fmla="*/ 83 w 2032"/>
                <a:gd name="T61" fmla="*/ 1478 h 2008"/>
                <a:gd name="T62" fmla="*/ 86 w 2032"/>
                <a:gd name="T63" fmla="*/ 1208 h 2008"/>
                <a:gd name="T64" fmla="*/ 74 w 2032"/>
                <a:gd name="T65" fmla="*/ 899 h 2008"/>
                <a:gd name="T66" fmla="*/ 75 w 2032"/>
                <a:gd name="T67" fmla="*/ 588 h 2008"/>
                <a:gd name="T68" fmla="*/ 88 w 2032"/>
                <a:gd name="T69" fmla="*/ 146 h 2008"/>
                <a:gd name="T70" fmla="*/ 243 w 2032"/>
                <a:gd name="T71" fmla="*/ 66 h 2008"/>
                <a:gd name="T72" fmla="*/ 618 w 2032"/>
                <a:gd name="T73" fmla="*/ 82 h 2008"/>
                <a:gd name="T74" fmla="*/ 1355 w 2032"/>
                <a:gd name="T75" fmla="*/ 70 h 2008"/>
                <a:gd name="T76" fmla="*/ 1691 w 2032"/>
                <a:gd name="T77" fmla="*/ 70 h 2008"/>
                <a:gd name="T78" fmla="*/ 1934 w 2032"/>
                <a:gd name="T79" fmla="*/ 141 h 2008"/>
                <a:gd name="T80" fmla="*/ 1935 w 2032"/>
                <a:gd name="T81" fmla="*/ 313 h 2008"/>
                <a:gd name="T82" fmla="*/ 1946 w 2032"/>
                <a:gd name="T83" fmla="*/ 570 h 2008"/>
                <a:gd name="T84" fmla="*/ 1948 w 2032"/>
                <a:gd name="T85" fmla="*/ 1196 h 2008"/>
                <a:gd name="T86" fmla="*/ 1956 w 2032"/>
                <a:gd name="T87" fmla="*/ 1535 h 20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032" h="2008">
                  <a:moveTo>
                    <a:pt x="1991" y="1430"/>
                  </a:moveTo>
                  <a:cubicBezTo>
                    <a:pt x="1991" y="1319"/>
                    <a:pt x="2007" y="1212"/>
                    <a:pt x="1996" y="1102"/>
                  </a:cubicBezTo>
                  <a:cubicBezTo>
                    <a:pt x="1985" y="990"/>
                    <a:pt x="1970" y="888"/>
                    <a:pt x="1984" y="776"/>
                  </a:cubicBezTo>
                  <a:cubicBezTo>
                    <a:pt x="1996" y="683"/>
                    <a:pt x="1987" y="585"/>
                    <a:pt x="1987" y="491"/>
                  </a:cubicBezTo>
                  <a:cubicBezTo>
                    <a:pt x="1987" y="411"/>
                    <a:pt x="2004" y="335"/>
                    <a:pt x="2004" y="256"/>
                  </a:cubicBezTo>
                  <a:cubicBezTo>
                    <a:pt x="2004" y="194"/>
                    <a:pt x="2000" y="105"/>
                    <a:pt x="1961" y="63"/>
                  </a:cubicBezTo>
                  <a:cubicBezTo>
                    <a:pt x="1902" y="0"/>
                    <a:pt x="1771" y="20"/>
                    <a:pt x="1696" y="24"/>
                  </a:cubicBezTo>
                  <a:cubicBezTo>
                    <a:pt x="1387" y="41"/>
                    <a:pt x="1085" y="8"/>
                    <a:pt x="757" y="6"/>
                  </a:cubicBezTo>
                  <a:cubicBezTo>
                    <a:pt x="616" y="5"/>
                    <a:pt x="516" y="6"/>
                    <a:pt x="375" y="19"/>
                  </a:cubicBezTo>
                  <a:cubicBezTo>
                    <a:pt x="336" y="23"/>
                    <a:pt x="157" y="12"/>
                    <a:pt x="120" y="19"/>
                  </a:cubicBezTo>
                  <a:cubicBezTo>
                    <a:pt x="120" y="19"/>
                    <a:pt x="0" y="33"/>
                    <a:pt x="25" y="198"/>
                  </a:cubicBezTo>
                  <a:cubicBezTo>
                    <a:pt x="37" y="279"/>
                    <a:pt x="15" y="349"/>
                    <a:pt x="12" y="431"/>
                  </a:cubicBezTo>
                  <a:cubicBezTo>
                    <a:pt x="8" y="551"/>
                    <a:pt x="8" y="669"/>
                    <a:pt x="21" y="788"/>
                  </a:cubicBezTo>
                  <a:cubicBezTo>
                    <a:pt x="44" y="1006"/>
                    <a:pt x="50" y="1197"/>
                    <a:pt x="22" y="1449"/>
                  </a:cubicBezTo>
                  <a:cubicBezTo>
                    <a:pt x="12" y="1544"/>
                    <a:pt x="38" y="1624"/>
                    <a:pt x="34" y="1720"/>
                  </a:cubicBezTo>
                  <a:cubicBezTo>
                    <a:pt x="32" y="1760"/>
                    <a:pt x="18" y="1864"/>
                    <a:pt x="39" y="1901"/>
                  </a:cubicBezTo>
                  <a:cubicBezTo>
                    <a:pt x="85" y="1980"/>
                    <a:pt x="216" y="1973"/>
                    <a:pt x="292" y="1976"/>
                  </a:cubicBezTo>
                  <a:cubicBezTo>
                    <a:pt x="410" y="1981"/>
                    <a:pt x="488" y="1958"/>
                    <a:pt x="646" y="1976"/>
                  </a:cubicBezTo>
                  <a:cubicBezTo>
                    <a:pt x="911" y="2008"/>
                    <a:pt x="1156" y="1976"/>
                    <a:pt x="1423" y="1963"/>
                  </a:cubicBezTo>
                  <a:cubicBezTo>
                    <a:pt x="1540" y="1958"/>
                    <a:pt x="1701" y="1984"/>
                    <a:pt x="1819" y="1976"/>
                  </a:cubicBezTo>
                  <a:cubicBezTo>
                    <a:pt x="1888" y="1971"/>
                    <a:pt x="1949" y="1958"/>
                    <a:pt x="1977" y="1896"/>
                  </a:cubicBezTo>
                  <a:cubicBezTo>
                    <a:pt x="2032" y="1776"/>
                    <a:pt x="1991" y="1561"/>
                    <a:pt x="1991" y="1430"/>
                  </a:cubicBezTo>
                  <a:close/>
                  <a:moveTo>
                    <a:pt x="1956" y="1535"/>
                  </a:moveTo>
                  <a:cubicBezTo>
                    <a:pt x="1953" y="1613"/>
                    <a:pt x="1932" y="1679"/>
                    <a:pt x="1943" y="1756"/>
                  </a:cubicBezTo>
                  <a:cubicBezTo>
                    <a:pt x="1967" y="1912"/>
                    <a:pt x="1854" y="1925"/>
                    <a:pt x="1854" y="1925"/>
                  </a:cubicBezTo>
                  <a:cubicBezTo>
                    <a:pt x="1818" y="1932"/>
                    <a:pt x="1648" y="1922"/>
                    <a:pt x="1612" y="1925"/>
                  </a:cubicBezTo>
                  <a:cubicBezTo>
                    <a:pt x="1478" y="1938"/>
                    <a:pt x="1383" y="1939"/>
                    <a:pt x="1249" y="1938"/>
                  </a:cubicBezTo>
                  <a:cubicBezTo>
                    <a:pt x="939" y="1936"/>
                    <a:pt x="684" y="1907"/>
                    <a:pt x="363" y="1926"/>
                  </a:cubicBezTo>
                  <a:cubicBezTo>
                    <a:pt x="291" y="1930"/>
                    <a:pt x="163" y="1943"/>
                    <a:pt x="108" y="1884"/>
                  </a:cubicBezTo>
                  <a:cubicBezTo>
                    <a:pt x="71" y="1844"/>
                    <a:pt x="67" y="1760"/>
                    <a:pt x="67" y="1701"/>
                  </a:cubicBezTo>
                  <a:cubicBezTo>
                    <a:pt x="67" y="1626"/>
                    <a:pt x="83" y="1554"/>
                    <a:pt x="83" y="1478"/>
                  </a:cubicBezTo>
                  <a:cubicBezTo>
                    <a:pt x="83" y="1389"/>
                    <a:pt x="75" y="1296"/>
                    <a:pt x="86" y="1208"/>
                  </a:cubicBezTo>
                  <a:cubicBezTo>
                    <a:pt x="100" y="1102"/>
                    <a:pt x="85" y="1004"/>
                    <a:pt x="74" y="899"/>
                  </a:cubicBezTo>
                  <a:cubicBezTo>
                    <a:pt x="64" y="794"/>
                    <a:pt x="75" y="692"/>
                    <a:pt x="75" y="588"/>
                  </a:cubicBezTo>
                  <a:cubicBezTo>
                    <a:pt x="75" y="464"/>
                    <a:pt x="37" y="260"/>
                    <a:pt x="88" y="146"/>
                  </a:cubicBezTo>
                  <a:cubicBezTo>
                    <a:pt x="115" y="87"/>
                    <a:pt x="177" y="71"/>
                    <a:pt x="243" y="66"/>
                  </a:cubicBezTo>
                  <a:cubicBezTo>
                    <a:pt x="354" y="58"/>
                    <a:pt x="507" y="87"/>
                    <a:pt x="618" y="82"/>
                  </a:cubicBezTo>
                  <a:cubicBezTo>
                    <a:pt x="871" y="70"/>
                    <a:pt x="1104" y="40"/>
                    <a:pt x="1355" y="70"/>
                  </a:cubicBezTo>
                  <a:cubicBezTo>
                    <a:pt x="1504" y="87"/>
                    <a:pt x="1579" y="65"/>
                    <a:pt x="1691" y="70"/>
                  </a:cubicBezTo>
                  <a:cubicBezTo>
                    <a:pt x="1762" y="73"/>
                    <a:pt x="1901" y="53"/>
                    <a:pt x="1934" y="141"/>
                  </a:cubicBezTo>
                  <a:cubicBezTo>
                    <a:pt x="1948" y="179"/>
                    <a:pt x="1937" y="275"/>
                    <a:pt x="1935" y="313"/>
                  </a:cubicBezTo>
                  <a:cubicBezTo>
                    <a:pt x="1931" y="403"/>
                    <a:pt x="1956" y="480"/>
                    <a:pt x="1946" y="570"/>
                  </a:cubicBezTo>
                  <a:cubicBezTo>
                    <a:pt x="1920" y="808"/>
                    <a:pt x="1925" y="990"/>
                    <a:pt x="1948" y="1196"/>
                  </a:cubicBezTo>
                  <a:cubicBezTo>
                    <a:pt x="1960" y="1309"/>
                    <a:pt x="1960" y="1421"/>
                    <a:pt x="1956" y="1535"/>
                  </a:cubicBezTo>
                  <a:close/>
                </a:path>
              </a:pathLst>
            </a:custGeom>
            <a:solidFill>
              <a:srgbClr val="BFE36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
          <p:nvSpPr>
            <p:cNvPr id="6" name="Freeform 6">
              <a:extLst>
                <a:ext uri="{FF2B5EF4-FFF2-40B4-BE49-F238E27FC236}">
                  <a16:creationId xmlns:a16="http://schemas.microsoft.com/office/drawing/2014/main" id="{F6CA62DD-7261-43DA-8CEC-093875488147}"/>
                </a:ext>
              </a:extLst>
            </p:cNvPr>
            <p:cNvSpPr>
              <a:spLocks noEditPoints="1"/>
            </p:cNvSpPr>
            <p:nvPr/>
          </p:nvSpPr>
          <p:spPr bwMode="auto">
            <a:xfrm>
              <a:off x="1667" y="-2"/>
              <a:ext cx="4348" cy="4322"/>
            </a:xfrm>
            <a:custGeom>
              <a:avLst/>
              <a:gdLst>
                <a:gd name="T0" fmla="*/ 283 w 1999"/>
                <a:gd name="T1" fmla="*/ 1974 h 1987"/>
                <a:gd name="T2" fmla="*/ 24 w 1999"/>
                <a:gd name="T3" fmla="*/ 1716 h 1987"/>
                <a:gd name="T4" fmla="*/ 13 w 1999"/>
                <a:gd name="T5" fmla="*/ 1445 h 1987"/>
                <a:gd name="T6" fmla="*/ 0 w 1999"/>
                <a:gd name="T7" fmla="*/ 560 h 1987"/>
                <a:gd name="T8" fmla="*/ 16 w 1999"/>
                <a:gd name="T9" fmla="*/ 194 h 1987"/>
                <a:gd name="T10" fmla="*/ 111 w 1999"/>
                <a:gd name="T11" fmla="*/ 14 h 1987"/>
                <a:gd name="T12" fmla="*/ 366 w 1999"/>
                <a:gd name="T13" fmla="*/ 14 h 1987"/>
                <a:gd name="T14" fmla="*/ 1498 w 1999"/>
                <a:gd name="T15" fmla="*/ 23 h 1987"/>
                <a:gd name="T16" fmla="*/ 1954 w 1999"/>
                <a:gd name="T17" fmla="*/ 58 h 1987"/>
                <a:gd name="T18" fmla="*/ 1981 w 1999"/>
                <a:gd name="T19" fmla="*/ 487 h 1987"/>
                <a:gd name="T20" fmla="*/ 1972 w 1999"/>
                <a:gd name="T21" fmla="*/ 867 h 1987"/>
                <a:gd name="T22" fmla="*/ 1985 w 1999"/>
                <a:gd name="T23" fmla="*/ 1425 h 1987"/>
                <a:gd name="T24" fmla="*/ 1999 w 1999"/>
                <a:gd name="T25" fmla="*/ 1713 h 1987"/>
                <a:gd name="T26" fmla="*/ 1759 w 1999"/>
                <a:gd name="T27" fmla="*/ 1975 h 1987"/>
                <a:gd name="T28" fmla="*/ 881 w 1999"/>
                <a:gd name="T29" fmla="*/ 1987 h 1987"/>
                <a:gd name="T30" fmla="*/ 1415 w 1999"/>
                <a:gd name="T31" fmla="*/ 1958 h 1987"/>
                <a:gd name="T32" fmla="*/ 1811 w 1999"/>
                <a:gd name="T33" fmla="*/ 1971 h 1987"/>
                <a:gd name="T34" fmla="*/ 1982 w 1999"/>
                <a:gd name="T35" fmla="*/ 1426 h 1987"/>
                <a:gd name="T36" fmla="*/ 1987 w 1999"/>
                <a:gd name="T37" fmla="*/ 1098 h 1987"/>
                <a:gd name="T38" fmla="*/ 1981 w 1999"/>
                <a:gd name="T39" fmla="*/ 659 h 1987"/>
                <a:gd name="T40" fmla="*/ 1994 w 1999"/>
                <a:gd name="T41" fmla="*/ 252 h 1987"/>
                <a:gd name="T42" fmla="*/ 1688 w 1999"/>
                <a:gd name="T43" fmla="*/ 21 h 1987"/>
                <a:gd name="T44" fmla="*/ 684 w 1999"/>
                <a:gd name="T45" fmla="*/ 3 h 1987"/>
                <a:gd name="T46" fmla="*/ 166 w 1999"/>
                <a:gd name="T47" fmla="*/ 14 h 1987"/>
                <a:gd name="T48" fmla="*/ 64 w 1999"/>
                <a:gd name="T49" fmla="*/ 38 h 1987"/>
                <a:gd name="T50" fmla="*/ 22 w 1999"/>
                <a:gd name="T51" fmla="*/ 244 h 1987"/>
                <a:gd name="T52" fmla="*/ 14 w 1999"/>
                <a:gd name="T53" fmla="*/ 784 h 1987"/>
                <a:gd name="T54" fmla="*/ 13 w 1999"/>
                <a:gd name="T55" fmla="*/ 1492 h 1987"/>
                <a:gd name="T56" fmla="*/ 21 w 1999"/>
                <a:gd name="T57" fmla="*/ 1824 h 1987"/>
                <a:gd name="T58" fmla="*/ 318 w 1999"/>
                <a:gd name="T59" fmla="*/ 1972 h 1987"/>
                <a:gd name="T60" fmla="*/ 583 w 1999"/>
                <a:gd name="T61" fmla="*/ 1917 h 1987"/>
                <a:gd name="T62" fmla="*/ 99 w 1999"/>
                <a:gd name="T63" fmla="*/ 1881 h 1987"/>
                <a:gd name="T64" fmla="*/ 74 w 1999"/>
                <a:gd name="T65" fmla="*/ 1474 h 1987"/>
                <a:gd name="T66" fmla="*/ 82 w 1999"/>
                <a:gd name="T67" fmla="*/ 1114 h 1987"/>
                <a:gd name="T68" fmla="*/ 66 w 1999"/>
                <a:gd name="T69" fmla="*/ 585 h 1987"/>
                <a:gd name="T70" fmla="*/ 79 w 1999"/>
                <a:gd name="T71" fmla="*/ 141 h 1987"/>
                <a:gd name="T72" fmla="*/ 582 w 1999"/>
                <a:gd name="T73" fmla="*/ 77 h 1987"/>
                <a:gd name="T74" fmla="*/ 1347 w 1999"/>
                <a:gd name="T75" fmla="*/ 64 h 1987"/>
                <a:gd name="T76" fmla="*/ 1683 w 1999"/>
                <a:gd name="T77" fmla="*/ 64 h 1987"/>
                <a:gd name="T78" fmla="*/ 1928 w 1999"/>
                <a:gd name="T79" fmla="*/ 136 h 1987"/>
                <a:gd name="T80" fmla="*/ 1928 w 1999"/>
                <a:gd name="T81" fmla="*/ 332 h 1987"/>
                <a:gd name="T82" fmla="*/ 1922 w 1999"/>
                <a:gd name="T83" fmla="*/ 868 h 1987"/>
                <a:gd name="T84" fmla="*/ 1949 w 1999"/>
                <a:gd name="T85" fmla="*/ 1531 h 1987"/>
                <a:gd name="T86" fmla="*/ 1940 w 1999"/>
                <a:gd name="T87" fmla="*/ 1793 h 1987"/>
                <a:gd name="T88" fmla="*/ 1795 w 1999"/>
                <a:gd name="T89" fmla="*/ 1925 h 1987"/>
                <a:gd name="T90" fmla="*/ 1303 w 1999"/>
                <a:gd name="T91" fmla="*/ 1936 h 1987"/>
                <a:gd name="T92" fmla="*/ 1604 w 1999"/>
                <a:gd name="T93" fmla="*/ 1920 h 1987"/>
                <a:gd name="T94" fmla="*/ 1846 w 1999"/>
                <a:gd name="T95" fmla="*/ 1920 h 1987"/>
                <a:gd name="T96" fmla="*/ 1937 w 1999"/>
                <a:gd name="T97" fmla="*/ 1793 h 1987"/>
                <a:gd name="T98" fmla="*/ 1946 w 1999"/>
                <a:gd name="T99" fmla="*/ 1531 h 1987"/>
                <a:gd name="T100" fmla="*/ 1919 w 1999"/>
                <a:gd name="T101" fmla="*/ 868 h 1987"/>
                <a:gd name="T102" fmla="*/ 1925 w 1999"/>
                <a:gd name="T103" fmla="*/ 332 h 1987"/>
                <a:gd name="T104" fmla="*/ 1925 w 1999"/>
                <a:gd name="T105" fmla="*/ 137 h 1987"/>
                <a:gd name="T106" fmla="*/ 1683 w 1999"/>
                <a:gd name="T107" fmla="*/ 67 h 1987"/>
                <a:gd name="T108" fmla="*/ 1347 w 1999"/>
                <a:gd name="T109" fmla="*/ 67 h 1987"/>
                <a:gd name="T110" fmla="*/ 582 w 1999"/>
                <a:gd name="T111" fmla="*/ 80 h 1987"/>
                <a:gd name="T112" fmla="*/ 82 w 1999"/>
                <a:gd name="T113" fmla="*/ 143 h 1987"/>
                <a:gd name="T114" fmla="*/ 69 w 1999"/>
                <a:gd name="T115" fmla="*/ 585 h 1987"/>
                <a:gd name="T116" fmla="*/ 85 w 1999"/>
                <a:gd name="T117" fmla="*/ 1114 h 1987"/>
                <a:gd name="T118" fmla="*/ 77 w 1999"/>
                <a:gd name="T119" fmla="*/ 1474 h 1987"/>
                <a:gd name="T120" fmla="*/ 101 w 1999"/>
                <a:gd name="T121" fmla="*/ 1879 h 1987"/>
                <a:gd name="T122" fmla="*/ 583 w 1999"/>
                <a:gd name="T123" fmla="*/ 1914 h 19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999" h="1987">
                  <a:moveTo>
                    <a:pt x="638" y="1974"/>
                  </a:moveTo>
                  <a:cubicBezTo>
                    <a:pt x="592" y="1969"/>
                    <a:pt x="553" y="1967"/>
                    <a:pt x="517" y="1967"/>
                  </a:cubicBezTo>
                  <a:cubicBezTo>
                    <a:pt x="517" y="1967"/>
                    <a:pt x="517" y="1967"/>
                    <a:pt x="517" y="1967"/>
                  </a:cubicBezTo>
                  <a:cubicBezTo>
                    <a:pt x="443" y="1967"/>
                    <a:pt x="386" y="1975"/>
                    <a:pt x="318" y="1975"/>
                  </a:cubicBezTo>
                  <a:cubicBezTo>
                    <a:pt x="318" y="1975"/>
                    <a:pt x="318" y="1975"/>
                    <a:pt x="318" y="1975"/>
                  </a:cubicBezTo>
                  <a:cubicBezTo>
                    <a:pt x="307" y="1975"/>
                    <a:pt x="295" y="1974"/>
                    <a:pt x="283" y="1974"/>
                  </a:cubicBezTo>
                  <a:cubicBezTo>
                    <a:pt x="283" y="1974"/>
                    <a:pt x="283" y="1974"/>
                    <a:pt x="283" y="1974"/>
                  </a:cubicBezTo>
                  <a:cubicBezTo>
                    <a:pt x="208" y="1971"/>
                    <a:pt x="77" y="1978"/>
                    <a:pt x="30" y="1898"/>
                  </a:cubicBezTo>
                  <a:cubicBezTo>
                    <a:pt x="30" y="1898"/>
                    <a:pt x="30" y="1898"/>
                    <a:pt x="30" y="1898"/>
                  </a:cubicBezTo>
                  <a:cubicBezTo>
                    <a:pt x="20" y="1882"/>
                    <a:pt x="18" y="1854"/>
                    <a:pt x="18" y="1824"/>
                  </a:cubicBezTo>
                  <a:cubicBezTo>
                    <a:pt x="18" y="1824"/>
                    <a:pt x="18" y="1824"/>
                    <a:pt x="18" y="1824"/>
                  </a:cubicBezTo>
                  <a:cubicBezTo>
                    <a:pt x="18" y="1783"/>
                    <a:pt x="23" y="1739"/>
                    <a:pt x="24" y="1716"/>
                  </a:cubicBezTo>
                  <a:cubicBezTo>
                    <a:pt x="24" y="1716"/>
                    <a:pt x="24" y="1716"/>
                    <a:pt x="24" y="1716"/>
                  </a:cubicBezTo>
                  <a:cubicBezTo>
                    <a:pt x="24" y="1708"/>
                    <a:pt x="25" y="1700"/>
                    <a:pt x="25" y="1692"/>
                  </a:cubicBezTo>
                  <a:cubicBezTo>
                    <a:pt x="25" y="1692"/>
                    <a:pt x="25" y="1692"/>
                    <a:pt x="25" y="1692"/>
                  </a:cubicBezTo>
                  <a:cubicBezTo>
                    <a:pt x="25" y="1623"/>
                    <a:pt x="10" y="1560"/>
                    <a:pt x="10" y="1492"/>
                  </a:cubicBezTo>
                  <a:cubicBezTo>
                    <a:pt x="10" y="1492"/>
                    <a:pt x="10" y="1492"/>
                    <a:pt x="10" y="1492"/>
                  </a:cubicBezTo>
                  <a:cubicBezTo>
                    <a:pt x="10" y="1476"/>
                    <a:pt x="11" y="1461"/>
                    <a:pt x="13" y="1445"/>
                  </a:cubicBezTo>
                  <a:cubicBezTo>
                    <a:pt x="13" y="1445"/>
                    <a:pt x="13" y="1445"/>
                    <a:pt x="13" y="1445"/>
                  </a:cubicBezTo>
                  <a:cubicBezTo>
                    <a:pt x="26" y="1328"/>
                    <a:pt x="31" y="1225"/>
                    <a:pt x="31" y="1126"/>
                  </a:cubicBezTo>
                  <a:cubicBezTo>
                    <a:pt x="31" y="1126"/>
                    <a:pt x="31" y="1126"/>
                    <a:pt x="31" y="1126"/>
                  </a:cubicBezTo>
                  <a:cubicBezTo>
                    <a:pt x="31" y="1011"/>
                    <a:pt x="24" y="901"/>
                    <a:pt x="11" y="784"/>
                  </a:cubicBezTo>
                  <a:cubicBezTo>
                    <a:pt x="11" y="784"/>
                    <a:pt x="11" y="784"/>
                    <a:pt x="11" y="784"/>
                  </a:cubicBezTo>
                  <a:cubicBezTo>
                    <a:pt x="3" y="709"/>
                    <a:pt x="0" y="635"/>
                    <a:pt x="0" y="560"/>
                  </a:cubicBezTo>
                  <a:cubicBezTo>
                    <a:pt x="0" y="560"/>
                    <a:pt x="0" y="560"/>
                    <a:pt x="0" y="560"/>
                  </a:cubicBezTo>
                  <a:cubicBezTo>
                    <a:pt x="0" y="516"/>
                    <a:pt x="1" y="472"/>
                    <a:pt x="3" y="427"/>
                  </a:cubicBezTo>
                  <a:cubicBezTo>
                    <a:pt x="3" y="427"/>
                    <a:pt x="3" y="427"/>
                    <a:pt x="3" y="427"/>
                  </a:cubicBezTo>
                  <a:cubicBezTo>
                    <a:pt x="5" y="362"/>
                    <a:pt x="19" y="305"/>
                    <a:pt x="19" y="244"/>
                  </a:cubicBezTo>
                  <a:cubicBezTo>
                    <a:pt x="19" y="244"/>
                    <a:pt x="19" y="244"/>
                    <a:pt x="19" y="244"/>
                  </a:cubicBezTo>
                  <a:cubicBezTo>
                    <a:pt x="19" y="228"/>
                    <a:pt x="18" y="211"/>
                    <a:pt x="16" y="194"/>
                  </a:cubicBezTo>
                  <a:cubicBezTo>
                    <a:pt x="16" y="194"/>
                    <a:pt x="16" y="194"/>
                    <a:pt x="16" y="194"/>
                  </a:cubicBezTo>
                  <a:cubicBezTo>
                    <a:pt x="13" y="179"/>
                    <a:pt x="12" y="164"/>
                    <a:pt x="12" y="151"/>
                  </a:cubicBezTo>
                  <a:cubicBezTo>
                    <a:pt x="12" y="151"/>
                    <a:pt x="12" y="151"/>
                    <a:pt x="12" y="151"/>
                  </a:cubicBezTo>
                  <a:cubicBezTo>
                    <a:pt x="12" y="88"/>
                    <a:pt x="37" y="54"/>
                    <a:pt x="62" y="35"/>
                  </a:cubicBezTo>
                  <a:cubicBezTo>
                    <a:pt x="62" y="35"/>
                    <a:pt x="62" y="35"/>
                    <a:pt x="62" y="35"/>
                  </a:cubicBezTo>
                  <a:cubicBezTo>
                    <a:pt x="87" y="17"/>
                    <a:pt x="111" y="14"/>
                    <a:pt x="111" y="14"/>
                  </a:cubicBezTo>
                  <a:cubicBezTo>
                    <a:pt x="111" y="14"/>
                    <a:pt x="111" y="14"/>
                    <a:pt x="111" y="14"/>
                  </a:cubicBezTo>
                  <a:cubicBezTo>
                    <a:pt x="121" y="12"/>
                    <a:pt x="141" y="11"/>
                    <a:pt x="166" y="11"/>
                  </a:cubicBezTo>
                  <a:cubicBezTo>
                    <a:pt x="166" y="11"/>
                    <a:pt x="166" y="11"/>
                    <a:pt x="166" y="11"/>
                  </a:cubicBezTo>
                  <a:cubicBezTo>
                    <a:pt x="220" y="11"/>
                    <a:pt x="298" y="15"/>
                    <a:pt x="342" y="15"/>
                  </a:cubicBezTo>
                  <a:cubicBezTo>
                    <a:pt x="342" y="15"/>
                    <a:pt x="342" y="15"/>
                    <a:pt x="342" y="15"/>
                  </a:cubicBezTo>
                  <a:cubicBezTo>
                    <a:pt x="352" y="15"/>
                    <a:pt x="361" y="14"/>
                    <a:pt x="366" y="14"/>
                  </a:cubicBezTo>
                  <a:cubicBezTo>
                    <a:pt x="366" y="14"/>
                    <a:pt x="366" y="14"/>
                    <a:pt x="366" y="14"/>
                  </a:cubicBezTo>
                  <a:cubicBezTo>
                    <a:pt x="485" y="3"/>
                    <a:pt x="574" y="0"/>
                    <a:pt x="684" y="0"/>
                  </a:cubicBezTo>
                  <a:cubicBezTo>
                    <a:pt x="684" y="0"/>
                    <a:pt x="684" y="0"/>
                    <a:pt x="684" y="0"/>
                  </a:cubicBezTo>
                  <a:cubicBezTo>
                    <a:pt x="705" y="0"/>
                    <a:pt x="726" y="0"/>
                    <a:pt x="749" y="0"/>
                  </a:cubicBezTo>
                  <a:cubicBezTo>
                    <a:pt x="749" y="0"/>
                    <a:pt x="749" y="0"/>
                    <a:pt x="749" y="0"/>
                  </a:cubicBezTo>
                  <a:cubicBezTo>
                    <a:pt x="1010" y="2"/>
                    <a:pt x="1254" y="23"/>
                    <a:pt x="1498" y="23"/>
                  </a:cubicBezTo>
                  <a:cubicBezTo>
                    <a:pt x="1498" y="23"/>
                    <a:pt x="1498" y="23"/>
                    <a:pt x="1498" y="23"/>
                  </a:cubicBezTo>
                  <a:cubicBezTo>
                    <a:pt x="1561" y="23"/>
                    <a:pt x="1624" y="22"/>
                    <a:pt x="1687" y="18"/>
                  </a:cubicBezTo>
                  <a:cubicBezTo>
                    <a:pt x="1687" y="18"/>
                    <a:pt x="1687" y="18"/>
                    <a:pt x="1687" y="18"/>
                  </a:cubicBezTo>
                  <a:cubicBezTo>
                    <a:pt x="1719" y="17"/>
                    <a:pt x="1760" y="12"/>
                    <a:pt x="1802" y="12"/>
                  </a:cubicBezTo>
                  <a:cubicBezTo>
                    <a:pt x="1802" y="12"/>
                    <a:pt x="1802" y="12"/>
                    <a:pt x="1802" y="12"/>
                  </a:cubicBezTo>
                  <a:cubicBezTo>
                    <a:pt x="1860" y="12"/>
                    <a:pt x="1919" y="21"/>
                    <a:pt x="1954" y="58"/>
                  </a:cubicBezTo>
                  <a:cubicBezTo>
                    <a:pt x="1954" y="58"/>
                    <a:pt x="1954" y="58"/>
                    <a:pt x="1954" y="58"/>
                  </a:cubicBezTo>
                  <a:cubicBezTo>
                    <a:pt x="1994" y="101"/>
                    <a:pt x="1997" y="190"/>
                    <a:pt x="1997" y="252"/>
                  </a:cubicBezTo>
                  <a:cubicBezTo>
                    <a:pt x="1997" y="252"/>
                    <a:pt x="1997" y="252"/>
                    <a:pt x="1997" y="252"/>
                  </a:cubicBezTo>
                  <a:cubicBezTo>
                    <a:pt x="1997" y="252"/>
                    <a:pt x="1997" y="252"/>
                    <a:pt x="1997" y="253"/>
                  </a:cubicBezTo>
                  <a:cubicBezTo>
                    <a:pt x="1997" y="253"/>
                    <a:pt x="1997" y="253"/>
                    <a:pt x="1997" y="253"/>
                  </a:cubicBezTo>
                  <a:cubicBezTo>
                    <a:pt x="1997" y="332"/>
                    <a:pt x="1981" y="408"/>
                    <a:pt x="1981" y="487"/>
                  </a:cubicBezTo>
                  <a:cubicBezTo>
                    <a:pt x="1981" y="487"/>
                    <a:pt x="1981" y="487"/>
                    <a:pt x="1981" y="487"/>
                  </a:cubicBezTo>
                  <a:cubicBezTo>
                    <a:pt x="1981" y="543"/>
                    <a:pt x="1984" y="601"/>
                    <a:pt x="1984" y="659"/>
                  </a:cubicBezTo>
                  <a:cubicBezTo>
                    <a:pt x="1984" y="659"/>
                    <a:pt x="1984" y="659"/>
                    <a:pt x="1984" y="659"/>
                  </a:cubicBezTo>
                  <a:cubicBezTo>
                    <a:pt x="1984" y="697"/>
                    <a:pt x="1982" y="735"/>
                    <a:pt x="1978" y="772"/>
                  </a:cubicBezTo>
                  <a:cubicBezTo>
                    <a:pt x="1978" y="772"/>
                    <a:pt x="1978" y="772"/>
                    <a:pt x="1978" y="772"/>
                  </a:cubicBezTo>
                  <a:cubicBezTo>
                    <a:pt x="1974" y="804"/>
                    <a:pt x="1972" y="836"/>
                    <a:pt x="1972" y="867"/>
                  </a:cubicBezTo>
                  <a:cubicBezTo>
                    <a:pt x="1972" y="867"/>
                    <a:pt x="1972" y="867"/>
                    <a:pt x="1972" y="867"/>
                  </a:cubicBezTo>
                  <a:cubicBezTo>
                    <a:pt x="1972" y="944"/>
                    <a:pt x="1982" y="1018"/>
                    <a:pt x="1990" y="1098"/>
                  </a:cubicBezTo>
                  <a:cubicBezTo>
                    <a:pt x="1990" y="1098"/>
                    <a:pt x="1990" y="1098"/>
                    <a:pt x="1990" y="1098"/>
                  </a:cubicBezTo>
                  <a:cubicBezTo>
                    <a:pt x="1993" y="1126"/>
                    <a:pt x="1994" y="1153"/>
                    <a:pt x="1994" y="1181"/>
                  </a:cubicBezTo>
                  <a:cubicBezTo>
                    <a:pt x="1994" y="1181"/>
                    <a:pt x="1994" y="1181"/>
                    <a:pt x="1994" y="1181"/>
                  </a:cubicBezTo>
                  <a:cubicBezTo>
                    <a:pt x="1994" y="1262"/>
                    <a:pt x="1985" y="1343"/>
                    <a:pt x="1985" y="1425"/>
                  </a:cubicBezTo>
                  <a:cubicBezTo>
                    <a:pt x="1985" y="1425"/>
                    <a:pt x="1985" y="1425"/>
                    <a:pt x="1985" y="1425"/>
                  </a:cubicBezTo>
                  <a:cubicBezTo>
                    <a:pt x="1985" y="1425"/>
                    <a:pt x="1985" y="1426"/>
                    <a:pt x="1985" y="1426"/>
                  </a:cubicBezTo>
                  <a:cubicBezTo>
                    <a:pt x="1985" y="1426"/>
                    <a:pt x="1985" y="1426"/>
                    <a:pt x="1985" y="1426"/>
                  </a:cubicBezTo>
                  <a:cubicBezTo>
                    <a:pt x="1983" y="1426"/>
                    <a:pt x="1983" y="1426"/>
                    <a:pt x="1983" y="1426"/>
                  </a:cubicBezTo>
                  <a:cubicBezTo>
                    <a:pt x="1985" y="1426"/>
                    <a:pt x="1985" y="1426"/>
                    <a:pt x="1985" y="1426"/>
                  </a:cubicBezTo>
                  <a:cubicBezTo>
                    <a:pt x="1985" y="1504"/>
                    <a:pt x="1999" y="1612"/>
                    <a:pt x="1999" y="1713"/>
                  </a:cubicBezTo>
                  <a:cubicBezTo>
                    <a:pt x="1999" y="1713"/>
                    <a:pt x="1999" y="1713"/>
                    <a:pt x="1999" y="1713"/>
                  </a:cubicBezTo>
                  <a:cubicBezTo>
                    <a:pt x="1999" y="1780"/>
                    <a:pt x="1993" y="1844"/>
                    <a:pt x="1971" y="1892"/>
                  </a:cubicBezTo>
                  <a:cubicBezTo>
                    <a:pt x="1971" y="1892"/>
                    <a:pt x="1971" y="1892"/>
                    <a:pt x="1971" y="1892"/>
                  </a:cubicBezTo>
                  <a:cubicBezTo>
                    <a:pt x="1942" y="1956"/>
                    <a:pt x="1880" y="1969"/>
                    <a:pt x="1811" y="1974"/>
                  </a:cubicBezTo>
                  <a:cubicBezTo>
                    <a:pt x="1811" y="1974"/>
                    <a:pt x="1811" y="1974"/>
                    <a:pt x="1811" y="1974"/>
                  </a:cubicBezTo>
                  <a:cubicBezTo>
                    <a:pt x="1794" y="1975"/>
                    <a:pt x="1777" y="1975"/>
                    <a:pt x="1759" y="1975"/>
                  </a:cubicBezTo>
                  <a:cubicBezTo>
                    <a:pt x="1759" y="1975"/>
                    <a:pt x="1759" y="1975"/>
                    <a:pt x="1759" y="1975"/>
                  </a:cubicBezTo>
                  <a:cubicBezTo>
                    <a:pt x="1662" y="1975"/>
                    <a:pt x="1545" y="1960"/>
                    <a:pt x="1450" y="1960"/>
                  </a:cubicBezTo>
                  <a:cubicBezTo>
                    <a:pt x="1450" y="1960"/>
                    <a:pt x="1450" y="1960"/>
                    <a:pt x="1450" y="1960"/>
                  </a:cubicBezTo>
                  <a:cubicBezTo>
                    <a:pt x="1438" y="1960"/>
                    <a:pt x="1426" y="1960"/>
                    <a:pt x="1415" y="1961"/>
                  </a:cubicBezTo>
                  <a:cubicBezTo>
                    <a:pt x="1415" y="1961"/>
                    <a:pt x="1415" y="1961"/>
                    <a:pt x="1415" y="1961"/>
                  </a:cubicBezTo>
                  <a:cubicBezTo>
                    <a:pt x="1231" y="1970"/>
                    <a:pt x="1058" y="1987"/>
                    <a:pt x="881" y="1987"/>
                  </a:cubicBezTo>
                  <a:cubicBezTo>
                    <a:pt x="881" y="1987"/>
                    <a:pt x="881" y="1987"/>
                    <a:pt x="881" y="1987"/>
                  </a:cubicBezTo>
                  <a:cubicBezTo>
                    <a:pt x="801" y="1987"/>
                    <a:pt x="720" y="1984"/>
                    <a:pt x="638" y="1974"/>
                  </a:cubicBezTo>
                  <a:close/>
                  <a:moveTo>
                    <a:pt x="638" y="1971"/>
                  </a:moveTo>
                  <a:cubicBezTo>
                    <a:pt x="720" y="1981"/>
                    <a:pt x="801" y="1984"/>
                    <a:pt x="881" y="1984"/>
                  </a:cubicBezTo>
                  <a:cubicBezTo>
                    <a:pt x="881" y="1984"/>
                    <a:pt x="881" y="1984"/>
                    <a:pt x="881" y="1984"/>
                  </a:cubicBezTo>
                  <a:cubicBezTo>
                    <a:pt x="1058" y="1984"/>
                    <a:pt x="1231" y="1967"/>
                    <a:pt x="1415" y="1958"/>
                  </a:cubicBezTo>
                  <a:cubicBezTo>
                    <a:pt x="1415" y="1958"/>
                    <a:pt x="1415" y="1958"/>
                    <a:pt x="1415" y="1958"/>
                  </a:cubicBezTo>
                  <a:cubicBezTo>
                    <a:pt x="1426" y="1957"/>
                    <a:pt x="1438" y="1957"/>
                    <a:pt x="1450" y="1957"/>
                  </a:cubicBezTo>
                  <a:cubicBezTo>
                    <a:pt x="1450" y="1957"/>
                    <a:pt x="1450" y="1957"/>
                    <a:pt x="1450" y="1957"/>
                  </a:cubicBezTo>
                  <a:cubicBezTo>
                    <a:pt x="1546" y="1957"/>
                    <a:pt x="1662" y="1972"/>
                    <a:pt x="1759" y="1972"/>
                  </a:cubicBezTo>
                  <a:cubicBezTo>
                    <a:pt x="1759" y="1972"/>
                    <a:pt x="1759" y="1972"/>
                    <a:pt x="1759" y="1972"/>
                  </a:cubicBezTo>
                  <a:cubicBezTo>
                    <a:pt x="1777" y="1972"/>
                    <a:pt x="1794" y="1972"/>
                    <a:pt x="1811" y="1971"/>
                  </a:cubicBezTo>
                  <a:cubicBezTo>
                    <a:pt x="1811" y="1971"/>
                    <a:pt x="1811" y="1971"/>
                    <a:pt x="1811" y="1971"/>
                  </a:cubicBezTo>
                  <a:cubicBezTo>
                    <a:pt x="1880" y="1965"/>
                    <a:pt x="1940" y="1953"/>
                    <a:pt x="1968" y="1891"/>
                  </a:cubicBezTo>
                  <a:cubicBezTo>
                    <a:pt x="1968" y="1891"/>
                    <a:pt x="1968" y="1891"/>
                    <a:pt x="1968" y="1891"/>
                  </a:cubicBezTo>
                  <a:cubicBezTo>
                    <a:pt x="1990" y="1843"/>
                    <a:pt x="1996" y="1780"/>
                    <a:pt x="1996" y="1713"/>
                  </a:cubicBezTo>
                  <a:cubicBezTo>
                    <a:pt x="1996" y="1713"/>
                    <a:pt x="1996" y="1713"/>
                    <a:pt x="1996" y="1713"/>
                  </a:cubicBezTo>
                  <a:cubicBezTo>
                    <a:pt x="1996" y="1613"/>
                    <a:pt x="1982" y="1504"/>
                    <a:pt x="1982" y="1426"/>
                  </a:cubicBezTo>
                  <a:cubicBezTo>
                    <a:pt x="1982" y="1426"/>
                    <a:pt x="1982" y="1426"/>
                    <a:pt x="1982" y="1426"/>
                  </a:cubicBezTo>
                  <a:cubicBezTo>
                    <a:pt x="1982" y="1426"/>
                    <a:pt x="1982" y="1425"/>
                    <a:pt x="1982" y="1425"/>
                  </a:cubicBezTo>
                  <a:cubicBezTo>
                    <a:pt x="1982" y="1425"/>
                    <a:pt x="1982" y="1425"/>
                    <a:pt x="1982" y="1425"/>
                  </a:cubicBezTo>
                  <a:cubicBezTo>
                    <a:pt x="1982" y="1342"/>
                    <a:pt x="1991" y="1262"/>
                    <a:pt x="1991" y="1181"/>
                  </a:cubicBezTo>
                  <a:cubicBezTo>
                    <a:pt x="1991" y="1181"/>
                    <a:pt x="1991" y="1181"/>
                    <a:pt x="1991" y="1181"/>
                  </a:cubicBezTo>
                  <a:cubicBezTo>
                    <a:pt x="1991" y="1153"/>
                    <a:pt x="1990" y="1126"/>
                    <a:pt x="1987" y="1098"/>
                  </a:cubicBezTo>
                  <a:cubicBezTo>
                    <a:pt x="1987" y="1098"/>
                    <a:pt x="1987" y="1098"/>
                    <a:pt x="1987" y="1098"/>
                  </a:cubicBezTo>
                  <a:cubicBezTo>
                    <a:pt x="1979" y="1019"/>
                    <a:pt x="1969" y="944"/>
                    <a:pt x="1969" y="867"/>
                  </a:cubicBezTo>
                  <a:cubicBezTo>
                    <a:pt x="1969" y="867"/>
                    <a:pt x="1969" y="867"/>
                    <a:pt x="1969" y="867"/>
                  </a:cubicBezTo>
                  <a:cubicBezTo>
                    <a:pt x="1969" y="836"/>
                    <a:pt x="1971" y="804"/>
                    <a:pt x="1975" y="772"/>
                  </a:cubicBezTo>
                  <a:cubicBezTo>
                    <a:pt x="1975" y="772"/>
                    <a:pt x="1975" y="772"/>
                    <a:pt x="1975" y="772"/>
                  </a:cubicBezTo>
                  <a:cubicBezTo>
                    <a:pt x="1979" y="735"/>
                    <a:pt x="1981" y="697"/>
                    <a:pt x="1981" y="659"/>
                  </a:cubicBezTo>
                  <a:cubicBezTo>
                    <a:pt x="1981" y="659"/>
                    <a:pt x="1981" y="659"/>
                    <a:pt x="1981" y="659"/>
                  </a:cubicBezTo>
                  <a:cubicBezTo>
                    <a:pt x="1981" y="601"/>
                    <a:pt x="1978" y="543"/>
                    <a:pt x="1978" y="487"/>
                  </a:cubicBezTo>
                  <a:cubicBezTo>
                    <a:pt x="1978" y="487"/>
                    <a:pt x="1978" y="487"/>
                    <a:pt x="1978" y="487"/>
                  </a:cubicBezTo>
                  <a:cubicBezTo>
                    <a:pt x="1978" y="407"/>
                    <a:pt x="1994" y="331"/>
                    <a:pt x="1994" y="253"/>
                  </a:cubicBezTo>
                  <a:cubicBezTo>
                    <a:pt x="1994" y="253"/>
                    <a:pt x="1994" y="253"/>
                    <a:pt x="1994" y="253"/>
                  </a:cubicBezTo>
                  <a:cubicBezTo>
                    <a:pt x="1994" y="252"/>
                    <a:pt x="1994" y="252"/>
                    <a:pt x="1994" y="252"/>
                  </a:cubicBezTo>
                  <a:cubicBezTo>
                    <a:pt x="1994" y="252"/>
                    <a:pt x="1994" y="252"/>
                    <a:pt x="1994" y="252"/>
                  </a:cubicBezTo>
                  <a:cubicBezTo>
                    <a:pt x="1994" y="190"/>
                    <a:pt x="1991" y="101"/>
                    <a:pt x="1952" y="60"/>
                  </a:cubicBezTo>
                  <a:cubicBezTo>
                    <a:pt x="1952" y="60"/>
                    <a:pt x="1952" y="60"/>
                    <a:pt x="1952" y="60"/>
                  </a:cubicBezTo>
                  <a:cubicBezTo>
                    <a:pt x="1918" y="24"/>
                    <a:pt x="1860" y="15"/>
                    <a:pt x="1802" y="15"/>
                  </a:cubicBezTo>
                  <a:cubicBezTo>
                    <a:pt x="1802" y="15"/>
                    <a:pt x="1802" y="15"/>
                    <a:pt x="1802" y="15"/>
                  </a:cubicBezTo>
                  <a:cubicBezTo>
                    <a:pt x="1760" y="15"/>
                    <a:pt x="1719" y="20"/>
                    <a:pt x="1688" y="21"/>
                  </a:cubicBezTo>
                  <a:cubicBezTo>
                    <a:pt x="1688" y="21"/>
                    <a:pt x="1688" y="21"/>
                    <a:pt x="1688" y="21"/>
                  </a:cubicBezTo>
                  <a:cubicBezTo>
                    <a:pt x="1624" y="25"/>
                    <a:pt x="1561" y="26"/>
                    <a:pt x="1498" y="26"/>
                  </a:cubicBezTo>
                  <a:cubicBezTo>
                    <a:pt x="1498" y="26"/>
                    <a:pt x="1498" y="26"/>
                    <a:pt x="1498" y="26"/>
                  </a:cubicBezTo>
                  <a:cubicBezTo>
                    <a:pt x="1254" y="26"/>
                    <a:pt x="1010" y="5"/>
                    <a:pt x="749" y="3"/>
                  </a:cubicBezTo>
                  <a:cubicBezTo>
                    <a:pt x="749" y="3"/>
                    <a:pt x="749" y="3"/>
                    <a:pt x="749" y="3"/>
                  </a:cubicBezTo>
                  <a:cubicBezTo>
                    <a:pt x="726" y="3"/>
                    <a:pt x="705" y="3"/>
                    <a:pt x="684" y="3"/>
                  </a:cubicBezTo>
                  <a:cubicBezTo>
                    <a:pt x="684" y="3"/>
                    <a:pt x="684" y="3"/>
                    <a:pt x="684" y="3"/>
                  </a:cubicBezTo>
                  <a:cubicBezTo>
                    <a:pt x="575" y="3"/>
                    <a:pt x="486" y="6"/>
                    <a:pt x="367" y="17"/>
                  </a:cubicBezTo>
                  <a:cubicBezTo>
                    <a:pt x="367" y="17"/>
                    <a:pt x="367" y="17"/>
                    <a:pt x="367" y="17"/>
                  </a:cubicBezTo>
                  <a:cubicBezTo>
                    <a:pt x="361" y="17"/>
                    <a:pt x="352" y="18"/>
                    <a:pt x="342" y="18"/>
                  </a:cubicBezTo>
                  <a:cubicBezTo>
                    <a:pt x="342" y="18"/>
                    <a:pt x="342" y="18"/>
                    <a:pt x="342" y="18"/>
                  </a:cubicBezTo>
                  <a:cubicBezTo>
                    <a:pt x="298" y="18"/>
                    <a:pt x="220" y="14"/>
                    <a:pt x="166" y="14"/>
                  </a:cubicBezTo>
                  <a:cubicBezTo>
                    <a:pt x="166" y="14"/>
                    <a:pt x="166" y="14"/>
                    <a:pt x="166" y="14"/>
                  </a:cubicBezTo>
                  <a:cubicBezTo>
                    <a:pt x="141" y="14"/>
                    <a:pt x="121" y="15"/>
                    <a:pt x="112" y="17"/>
                  </a:cubicBezTo>
                  <a:cubicBezTo>
                    <a:pt x="112" y="17"/>
                    <a:pt x="112" y="17"/>
                    <a:pt x="112" y="17"/>
                  </a:cubicBezTo>
                  <a:cubicBezTo>
                    <a:pt x="112" y="17"/>
                    <a:pt x="106" y="17"/>
                    <a:pt x="97" y="20"/>
                  </a:cubicBezTo>
                  <a:cubicBezTo>
                    <a:pt x="97" y="20"/>
                    <a:pt x="97" y="20"/>
                    <a:pt x="97" y="20"/>
                  </a:cubicBezTo>
                  <a:cubicBezTo>
                    <a:pt x="88" y="23"/>
                    <a:pt x="76" y="29"/>
                    <a:pt x="64" y="38"/>
                  </a:cubicBezTo>
                  <a:cubicBezTo>
                    <a:pt x="64" y="38"/>
                    <a:pt x="64" y="38"/>
                    <a:pt x="64" y="38"/>
                  </a:cubicBezTo>
                  <a:cubicBezTo>
                    <a:pt x="39" y="56"/>
                    <a:pt x="15" y="89"/>
                    <a:pt x="15" y="151"/>
                  </a:cubicBezTo>
                  <a:cubicBezTo>
                    <a:pt x="15" y="151"/>
                    <a:pt x="15" y="151"/>
                    <a:pt x="15" y="151"/>
                  </a:cubicBezTo>
                  <a:cubicBezTo>
                    <a:pt x="15" y="164"/>
                    <a:pt x="16" y="178"/>
                    <a:pt x="19" y="194"/>
                  </a:cubicBezTo>
                  <a:cubicBezTo>
                    <a:pt x="19" y="194"/>
                    <a:pt x="19" y="194"/>
                    <a:pt x="19" y="194"/>
                  </a:cubicBezTo>
                  <a:cubicBezTo>
                    <a:pt x="21" y="211"/>
                    <a:pt x="22" y="228"/>
                    <a:pt x="22" y="244"/>
                  </a:cubicBezTo>
                  <a:cubicBezTo>
                    <a:pt x="22" y="244"/>
                    <a:pt x="22" y="244"/>
                    <a:pt x="22" y="244"/>
                  </a:cubicBezTo>
                  <a:cubicBezTo>
                    <a:pt x="22" y="306"/>
                    <a:pt x="8" y="362"/>
                    <a:pt x="6" y="427"/>
                  </a:cubicBezTo>
                  <a:cubicBezTo>
                    <a:pt x="6" y="427"/>
                    <a:pt x="6" y="427"/>
                    <a:pt x="6" y="427"/>
                  </a:cubicBezTo>
                  <a:cubicBezTo>
                    <a:pt x="4" y="472"/>
                    <a:pt x="3" y="516"/>
                    <a:pt x="3" y="560"/>
                  </a:cubicBezTo>
                  <a:cubicBezTo>
                    <a:pt x="3" y="560"/>
                    <a:pt x="3" y="560"/>
                    <a:pt x="3" y="560"/>
                  </a:cubicBezTo>
                  <a:cubicBezTo>
                    <a:pt x="3" y="635"/>
                    <a:pt x="6" y="709"/>
                    <a:pt x="14" y="784"/>
                  </a:cubicBezTo>
                  <a:cubicBezTo>
                    <a:pt x="14" y="784"/>
                    <a:pt x="14" y="784"/>
                    <a:pt x="14" y="784"/>
                  </a:cubicBezTo>
                  <a:cubicBezTo>
                    <a:pt x="27" y="901"/>
                    <a:pt x="34" y="1011"/>
                    <a:pt x="34" y="1126"/>
                  </a:cubicBezTo>
                  <a:cubicBezTo>
                    <a:pt x="34" y="1126"/>
                    <a:pt x="34" y="1126"/>
                    <a:pt x="34" y="1126"/>
                  </a:cubicBezTo>
                  <a:cubicBezTo>
                    <a:pt x="34" y="1225"/>
                    <a:pt x="29" y="1329"/>
                    <a:pt x="16" y="1445"/>
                  </a:cubicBezTo>
                  <a:cubicBezTo>
                    <a:pt x="16" y="1445"/>
                    <a:pt x="16" y="1445"/>
                    <a:pt x="16" y="1445"/>
                  </a:cubicBezTo>
                  <a:cubicBezTo>
                    <a:pt x="14" y="1461"/>
                    <a:pt x="13" y="1477"/>
                    <a:pt x="13" y="1492"/>
                  </a:cubicBezTo>
                  <a:cubicBezTo>
                    <a:pt x="13" y="1492"/>
                    <a:pt x="13" y="1492"/>
                    <a:pt x="13" y="1492"/>
                  </a:cubicBezTo>
                  <a:cubicBezTo>
                    <a:pt x="13" y="1560"/>
                    <a:pt x="28" y="1622"/>
                    <a:pt x="28" y="1692"/>
                  </a:cubicBezTo>
                  <a:cubicBezTo>
                    <a:pt x="28" y="1692"/>
                    <a:pt x="28" y="1692"/>
                    <a:pt x="28" y="1692"/>
                  </a:cubicBezTo>
                  <a:cubicBezTo>
                    <a:pt x="28" y="1700"/>
                    <a:pt x="27" y="1708"/>
                    <a:pt x="27" y="1716"/>
                  </a:cubicBezTo>
                  <a:cubicBezTo>
                    <a:pt x="27" y="1716"/>
                    <a:pt x="27" y="1716"/>
                    <a:pt x="27" y="1716"/>
                  </a:cubicBezTo>
                  <a:cubicBezTo>
                    <a:pt x="26" y="1739"/>
                    <a:pt x="21" y="1784"/>
                    <a:pt x="21" y="1824"/>
                  </a:cubicBezTo>
                  <a:cubicBezTo>
                    <a:pt x="21" y="1824"/>
                    <a:pt x="21" y="1824"/>
                    <a:pt x="21" y="1824"/>
                  </a:cubicBezTo>
                  <a:cubicBezTo>
                    <a:pt x="21" y="1854"/>
                    <a:pt x="24" y="1881"/>
                    <a:pt x="32" y="1896"/>
                  </a:cubicBezTo>
                  <a:cubicBezTo>
                    <a:pt x="32" y="1896"/>
                    <a:pt x="32" y="1896"/>
                    <a:pt x="32" y="1896"/>
                  </a:cubicBezTo>
                  <a:cubicBezTo>
                    <a:pt x="78" y="1974"/>
                    <a:pt x="208" y="1968"/>
                    <a:pt x="284" y="1971"/>
                  </a:cubicBezTo>
                  <a:cubicBezTo>
                    <a:pt x="284" y="1971"/>
                    <a:pt x="284" y="1971"/>
                    <a:pt x="284" y="1971"/>
                  </a:cubicBezTo>
                  <a:cubicBezTo>
                    <a:pt x="295" y="1971"/>
                    <a:pt x="307" y="1972"/>
                    <a:pt x="318" y="1972"/>
                  </a:cubicBezTo>
                  <a:cubicBezTo>
                    <a:pt x="318" y="1972"/>
                    <a:pt x="318" y="1972"/>
                    <a:pt x="318" y="1972"/>
                  </a:cubicBezTo>
                  <a:cubicBezTo>
                    <a:pt x="386" y="1972"/>
                    <a:pt x="443" y="1964"/>
                    <a:pt x="517" y="1964"/>
                  </a:cubicBezTo>
                  <a:cubicBezTo>
                    <a:pt x="517" y="1964"/>
                    <a:pt x="517" y="1964"/>
                    <a:pt x="517" y="1964"/>
                  </a:cubicBezTo>
                  <a:cubicBezTo>
                    <a:pt x="553" y="1964"/>
                    <a:pt x="592" y="1966"/>
                    <a:pt x="638" y="1971"/>
                  </a:cubicBezTo>
                  <a:close/>
                  <a:moveTo>
                    <a:pt x="1241" y="1936"/>
                  </a:moveTo>
                  <a:cubicBezTo>
                    <a:pt x="1007" y="1934"/>
                    <a:pt x="805" y="1917"/>
                    <a:pt x="583" y="1917"/>
                  </a:cubicBezTo>
                  <a:cubicBezTo>
                    <a:pt x="583" y="1917"/>
                    <a:pt x="583" y="1917"/>
                    <a:pt x="583" y="1917"/>
                  </a:cubicBezTo>
                  <a:cubicBezTo>
                    <a:pt x="509" y="1917"/>
                    <a:pt x="434" y="1919"/>
                    <a:pt x="355" y="1924"/>
                  </a:cubicBezTo>
                  <a:cubicBezTo>
                    <a:pt x="355" y="1924"/>
                    <a:pt x="355" y="1924"/>
                    <a:pt x="355" y="1924"/>
                  </a:cubicBezTo>
                  <a:cubicBezTo>
                    <a:pt x="329" y="1925"/>
                    <a:pt x="296" y="1928"/>
                    <a:pt x="262" y="1928"/>
                  </a:cubicBezTo>
                  <a:cubicBezTo>
                    <a:pt x="262" y="1928"/>
                    <a:pt x="262" y="1928"/>
                    <a:pt x="262" y="1928"/>
                  </a:cubicBezTo>
                  <a:cubicBezTo>
                    <a:pt x="201" y="1928"/>
                    <a:pt x="135" y="1920"/>
                    <a:pt x="99" y="1881"/>
                  </a:cubicBezTo>
                  <a:cubicBezTo>
                    <a:pt x="99" y="1881"/>
                    <a:pt x="99" y="1881"/>
                    <a:pt x="99" y="1881"/>
                  </a:cubicBezTo>
                  <a:cubicBezTo>
                    <a:pt x="61" y="1840"/>
                    <a:pt x="58" y="1756"/>
                    <a:pt x="58" y="1697"/>
                  </a:cubicBezTo>
                  <a:cubicBezTo>
                    <a:pt x="58" y="1697"/>
                    <a:pt x="58" y="1697"/>
                    <a:pt x="58" y="1697"/>
                  </a:cubicBezTo>
                  <a:cubicBezTo>
                    <a:pt x="58" y="1697"/>
                    <a:pt x="58" y="1696"/>
                    <a:pt x="58" y="1696"/>
                  </a:cubicBezTo>
                  <a:cubicBezTo>
                    <a:pt x="58" y="1696"/>
                    <a:pt x="58" y="1696"/>
                    <a:pt x="58" y="1696"/>
                  </a:cubicBezTo>
                  <a:cubicBezTo>
                    <a:pt x="58" y="1621"/>
                    <a:pt x="74" y="1549"/>
                    <a:pt x="74" y="1474"/>
                  </a:cubicBezTo>
                  <a:cubicBezTo>
                    <a:pt x="74" y="1474"/>
                    <a:pt x="74" y="1474"/>
                    <a:pt x="74" y="1474"/>
                  </a:cubicBezTo>
                  <a:cubicBezTo>
                    <a:pt x="74" y="1421"/>
                    <a:pt x="71" y="1366"/>
                    <a:pt x="71" y="1311"/>
                  </a:cubicBezTo>
                  <a:cubicBezTo>
                    <a:pt x="71" y="1311"/>
                    <a:pt x="71" y="1311"/>
                    <a:pt x="71" y="1311"/>
                  </a:cubicBezTo>
                  <a:cubicBezTo>
                    <a:pt x="71" y="1275"/>
                    <a:pt x="72" y="1239"/>
                    <a:pt x="76" y="1204"/>
                  </a:cubicBezTo>
                  <a:cubicBezTo>
                    <a:pt x="76" y="1204"/>
                    <a:pt x="76" y="1204"/>
                    <a:pt x="76" y="1204"/>
                  </a:cubicBezTo>
                  <a:cubicBezTo>
                    <a:pt x="80" y="1173"/>
                    <a:pt x="82" y="1143"/>
                    <a:pt x="82" y="1114"/>
                  </a:cubicBezTo>
                  <a:cubicBezTo>
                    <a:pt x="82" y="1114"/>
                    <a:pt x="82" y="1114"/>
                    <a:pt x="82" y="1114"/>
                  </a:cubicBezTo>
                  <a:cubicBezTo>
                    <a:pt x="82" y="1041"/>
                    <a:pt x="72" y="970"/>
                    <a:pt x="65" y="895"/>
                  </a:cubicBezTo>
                  <a:cubicBezTo>
                    <a:pt x="65" y="895"/>
                    <a:pt x="65" y="895"/>
                    <a:pt x="65" y="895"/>
                  </a:cubicBezTo>
                  <a:cubicBezTo>
                    <a:pt x="62" y="862"/>
                    <a:pt x="61" y="829"/>
                    <a:pt x="61" y="797"/>
                  </a:cubicBezTo>
                  <a:cubicBezTo>
                    <a:pt x="61" y="797"/>
                    <a:pt x="61" y="797"/>
                    <a:pt x="61" y="797"/>
                  </a:cubicBezTo>
                  <a:cubicBezTo>
                    <a:pt x="61" y="726"/>
                    <a:pt x="66" y="656"/>
                    <a:pt x="66" y="585"/>
                  </a:cubicBezTo>
                  <a:cubicBezTo>
                    <a:pt x="66" y="585"/>
                    <a:pt x="66" y="585"/>
                    <a:pt x="66" y="585"/>
                  </a:cubicBezTo>
                  <a:cubicBezTo>
                    <a:pt x="66" y="585"/>
                    <a:pt x="66" y="584"/>
                    <a:pt x="66" y="584"/>
                  </a:cubicBezTo>
                  <a:cubicBezTo>
                    <a:pt x="66" y="584"/>
                    <a:pt x="66" y="584"/>
                    <a:pt x="66" y="584"/>
                  </a:cubicBezTo>
                  <a:cubicBezTo>
                    <a:pt x="66" y="510"/>
                    <a:pt x="52" y="407"/>
                    <a:pt x="52" y="312"/>
                  </a:cubicBezTo>
                  <a:cubicBezTo>
                    <a:pt x="52" y="312"/>
                    <a:pt x="52" y="312"/>
                    <a:pt x="52" y="312"/>
                  </a:cubicBezTo>
                  <a:cubicBezTo>
                    <a:pt x="52" y="248"/>
                    <a:pt x="58" y="188"/>
                    <a:pt x="79" y="141"/>
                  </a:cubicBezTo>
                  <a:cubicBezTo>
                    <a:pt x="79" y="141"/>
                    <a:pt x="79" y="141"/>
                    <a:pt x="79" y="141"/>
                  </a:cubicBezTo>
                  <a:cubicBezTo>
                    <a:pt x="106" y="81"/>
                    <a:pt x="169" y="65"/>
                    <a:pt x="235" y="60"/>
                  </a:cubicBezTo>
                  <a:cubicBezTo>
                    <a:pt x="235" y="60"/>
                    <a:pt x="235" y="60"/>
                    <a:pt x="235" y="60"/>
                  </a:cubicBezTo>
                  <a:cubicBezTo>
                    <a:pt x="248" y="59"/>
                    <a:pt x="262" y="59"/>
                    <a:pt x="277" y="59"/>
                  </a:cubicBezTo>
                  <a:cubicBezTo>
                    <a:pt x="277" y="59"/>
                    <a:pt x="277" y="59"/>
                    <a:pt x="277" y="59"/>
                  </a:cubicBezTo>
                  <a:cubicBezTo>
                    <a:pt x="373" y="59"/>
                    <a:pt x="488" y="77"/>
                    <a:pt x="582" y="77"/>
                  </a:cubicBezTo>
                  <a:cubicBezTo>
                    <a:pt x="582" y="77"/>
                    <a:pt x="582" y="77"/>
                    <a:pt x="582" y="77"/>
                  </a:cubicBezTo>
                  <a:cubicBezTo>
                    <a:pt x="591" y="77"/>
                    <a:pt x="601" y="77"/>
                    <a:pt x="610" y="76"/>
                  </a:cubicBezTo>
                  <a:cubicBezTo>
                    <a:pt x="610" y="76"/>
                    <a:pt x="610" y="76"/>
                    <a:pt x="610" y="76"/>
                  </a:cubicBezTo>
                  <a:cubicBezTo>
                    <a:pt x="784" y="68"/>
                    <a:pt x="949" y="51"/>
                    <a:pt x="1117" y="51"/>
                  </a:cubicBezTo>
                  <a:cubicBezTo>
                    <a:pt x="1117" y="51"/>
                    <a:pt x="1117" y="51"/>
                    <a:pt x="1117" y="51"/>
                  </a:cubicBezTo>
                  <a:cubicBezTo>
                    <a:pt x="1192" y="51"/>
                    <a:pt x="1269" y="55"/>
                    <a:pt x="1347" y="64"/>
                  </a:cubicBezTo>
                  <a:cubicBezTo>
                    <a:pt x="1347" y="64"/>
                    <a:pt x="1347" y="64"/>
                    <a:pt x="1347" y="64"/>
                  </a:cubicBezTo>
                  <a:cubicBezTo>
                    <a:pt x="1391" y="69"/>
                    <a:pt x="1428" y="71"/>
                    <a:pt x="1461" y="71"/>
                  </a:cubicBezTo>
                  <a:cubicBezTo>
                    <a:pt x="1461" y="71"/>
                    <a:pt x="1461" y="71"/>
                    <a:pt x="1461" y="71"/>
                  </a:cubicBezTo>
                  <a:cubicBezTo>
                    <a:pt x="1531" y="71"/>
                    <a:pt x="1586" y="63"/>
                    <a:pt x="1650" y="63"/>
                  </a:cubicBezTo>
                  <a:cubicBezTo>
                    <a:pt x="1650" y="63"/>
                    <a:pt x="1650" y="63"/>
                    <a:pt x="1650" y="63"/>
                  </a:cubicBezTo>
                  <a:cubicBezTo>
                    <a:pt x="1661" y="63"/>
                    <a:pt x="1672" y="64"/>
                    <a:pt x="1683" y="64"/>
                  </a:cubicBezTo>
                  <a:cubicBezTo>
                    <a:pt x="1683" y="64"/>
                    <a:pt x="1683" y="64"/>
                    <a:pt x="1683" y="64"/>
                  </a:cubicBezTo>
                  <a:cubicBezTo>
                    <a:pt x="1689" y="64"/>
                    <a:pt x="1696" y="64"/>
                    <a:pt x="1704" y="64"/>
                  </a:cubicBezTo>
                  <a:cubicBezTo>
                    <a:pt x="1704" y="64"/>
                    <a:pt x="1704" y="64"/>
                    <a:pt x="1704" y="64"/>
                  </a:cubicBezTo>
                  <a:cubicBezTo>
                    <a:pt x="1718" y="64"/>
                    <a:pt x="1733" y="64"/>
                    <a:pt x="1749" y="64"/>
                  </a:cubicBezTo>
                  <a:cubicBezTo>
                    <a:pt x="1749" y="64"/>
                    <a:pt x="1749" y="64"/>
                    <a:pt x="1749" y="64"/>
                  </a:cubicBezTo>
                  <a:cubicBezTo>
                    <a:pt x="1819" y="64"/>
                    <a:pt x="1903" y="70"/>
                    <a:pt x="1928" y="136"/>
                  </a:cubicBezTo>
                  <a:cubicBezTo>
                    <a:pt x="1928" y="136"/>
                    <a:pt x="1928" y="136"/>
                    <a:pt x="1928" y="136"/>
                  </a:cubicBezTo>
                  <a:cubicBezTo>
                    <a:pt x="1933" y="151"/>
                    <a:pt x="1935" y="174"/>
                    <a:pt x="1935" y="199"/>
                  </a:cubicBezTo>
                  <a:cubicBezTo>
                    <a:pt x="1935" y="199"/>
                    <a:pt x="1935" y="199"/>
                    <a:pt x="1935" y="199"/>
                  </a:cubicBezTo>
                  <a:cubicBezTo>
                    <a:pt x="1935" y="239"/>
                    <a:pt x="1930" y="285"/>
                    <a:pt x="1929" y="309"/>
                  </a:cubicBezTo>
                  <a:cubicBezTo>
                    <a:pt x="1929" y="309"/>
                    <a:pt x="1929" y="309"/>
                    <a:pt x="1929" y="309"/>
                  </a:cubicBezTo>
                  <a:cubicBezTo>
                    <a:pt x="1929" y="317"/>
                    <a:pt x="1928" y="324"/>
                    <a:pt x="1928" y="332"/>
                  </a:cubicBezTo>
                  <a:cubicBezTo>
                    <a:pt x="1928" y="332"/>
                    <a:pt x="1928" y="332"/>
                    <a:pt x="1928" y="332"/>
                  </a:cubicBezTo>
                  <a:cubicBezTo>
                    <a:pt x="1928" y="397"/>
                    <a:pt x="1942" y="457"/>
                    <a:pt x="1942" y="521"/>
                  </a:cubicBezTo>
                  <a:cubicBezTo>
                    <a:pt x="1942" y="521"/>
                    <a:pt x="1942" y="521"/>
                    <a:pt x="1942" y="521"/>
                  </a:cubicBezTo>
                  <a:cubicBezTo>
                    <a:pt x="1942" y="536"/>
                    <a:pt x="1941" y="551"/>
                    <a:pt x="1939" y="566"/>
                  </a:cubicBezTo>
                  <a:cubicBezTo>
                    <a:pt x="1939" y="566"/>
                    <a:pt x="1939" y="566"/>
                    <a:pt x="1939" y="566"/>
                  </a:cubicBezTo>
                  <a:cubicBezTo>
                    <a:pt x="1927" y="676"/>
                    <a:pt x="1922" y="774"/>
                    <a:pt x="1922" y="868"/>
                  </a:cubicBezTo>
                  <a:cubicBezTo>
                    <a:pt x="1922" y="868"/>
                    <a:pt x="1922" y="868"/>
                    <a:pt x="1922" y="868"/>
                  </a:cubicBezTo>
                  <a:cubicBezTo>
                    <a:pt x="1922" y="977"/>
                    <a:pt x="1929" y="1081"/>
                    <a:pt x="1941" y="1192"/>
                  </a:cubicBezTo>
                  <a:cubicBezTo>
                    <a:pt x="1941" y="1192"/>
                    <a:pt x="1941" y="1192"/>
                    <a:pt x="1941" y="1192"/>
                  </a:cubicBezTo>
                  <a:cubicBezTo>
                    <a:pt x="1949" y="1263"/>
                    <a:pt x="1952" y="1334"/>
                    <a:pt x="1952" y="1404"/>
                  </a:cubicBezTo>
                  <a:cubicBezTo>
                    <a:pt x="1952" y="1404"/>
                    <a:pt x="1952" y="1404"/>
                    <a:pt x="1952" y="1404"/>
                  </a:cubicBezTo>
                  <a:cubicBezTo>
                    <a:pt x="1952" y="1446"/>
                    <a:pt x="1951" y="1489"/>
                    <a:pt x="1949" y="1531"/>
                  </a:cubicBezTo>
                  <a:cubicBezTo>
                    <a:pt x="1949" y="1531"/>
                    <a:pt x="1949" y="1531"/>
                    <a:pt x="1949" y="1531"/>
                  </a:cubicBezTo>
                  <a:cubicBezTo>
                    <a:pt x="1947" y="1593"/>
                    <a:pt x="1933" y="1646"/>
                    <a:pt x="1933" y="1704"/>
                  </a:cubicBezTo>
                  <a:cubicBezTo>
                    <a:pt x="1933" y="1704"/>
                    <a:pt x="1933" y="1704"/>
                    <a:pt x="1933" y="1704"/>
                  </a:cubicBezTo>
                  <a:cubicBezTo>
                    <a:pt x="1933" y="1719"/>
                    <a:pt x="1934" y="1735"/>
                    <a:pt x="1937" y="1752"/>
                  </a:cubicBezTo>
                  <a:cubicBezTo>
                    <a:pt x="1937" y="1752"/>
                    <a:pt x="1937" y="1752"/>
                    <a:pt x="1937" y="1752"/>
                  </a:cubicBezTo>
                  <a:cubicBezTo>
                    <a:pt x="1939" y="1766"/>
                    <a:pt x="1940" y="1780"/>
                    <a:pt x="1940" y="1793"/>
                  </a:cubicBezTo>
                  <a:cubicBezTo>
                    <a:pt x="1940" y="1793"/>
                    <a:pt x="1940" y="1793"/>
                    <a:pt x="1940" y="1793"/>
                  </a:cubicBezTo>
                  <a:cubicBezTo>
                    <a:pt x="1940" y="1852"/>
                    <a:pt x="1917" y="1885"/>
                    <a:pt x="1893" y="1902"/>
                  </a:cubicBezTo>
                  <a:cubicBezTo>
                    <a:pt x="1893" y="1902"/>
                    <a:pt x="1893" y="1902"/>
                    <a:pt x="1893" y="1902"/>
                  </a:cubicBezTo>
                  <a:cubicBezTo>
                    <a:pt x="1870" y="1920"/>
                    <a:pt x="1846" y="1923"/>
                    <a:pt x="1846" y="1923"/>
                  </a:cubicBezTo>
                  <a:cubicBezTo>
                    <a:pt x="1846" y="1923"/>
                    <a:pt x="1846" y="1923"/>
                    <a:pt x="1846" y="1923"/>
                  </a:cubicBezTo>
                  <a:cubicBezTo>
                    <a:pt x="1837" y="1925"/>
                    <a:pt x="1818" y="1925"/>
                    <a:pt x="1795" y="1925"/>
                  </a:cubicBezTo>
                  <a:cubicBezTo>
                    <a:pt x="1795" y="1925"/>
                    <a:pt x="1795" y="1925"/>
                    <a:pt x="1795" y="1925"/>
                  </a:cubicBezTo>
                  <a:cubicBezTo>
                    <a:pt x="1743" y="1925"/>
                    <a:pt x="1669" y="1922"/>
                    <a:pt x="1628" y="1922"/>
                  </a:cubicBezTo>
                  <a:cubicBezTo>
                    <a:pt x="1628" y="1922"/>
                    <a:pt x="1628" y="1922"/>
                    <a:pt x="1628" y="1922"/>
                  </a:cubicBezTo>
                  <a:cubicBezTo>
                    <a:pt x="1618" y="1922"/>
                    <a:pt x="1609" y="1922"/>
                    <a:pt x="1604" y="1923"/>
                  </a:cubicBezTo>
                  <a:cubicBezTo>
                    <a:pt x="1604" y="1923"/>
                    <a:pt x="1604" y="1923"/>
                    <a:pt x="1604" y="1923"/>
                  </a:cubicBezTo>
                  <a:cubicBezTo>
                    <a:pt x="1491" y="1933"/>
                    <a:pt x="1407" y="1936"/>
                    <a:pt x="1303" y="1936"/>
                  </a:cubicBezTo>
                  <a:cubicBezTo>
                    <a:pt x="1303" y="1936"/>
                    <a:pt x="1303" y="1936"/>
                    <a:pt x="1303" y="1936"/>
                  </a:cubicBezTo>
                  <a:cubicBezTo>
                    <a:pt x="1284" y="1936"/>
                    <a:pt x="1263" y="1936"/>
                    <a:pt x="1241" y="1936"/>
                  </a:cubicBezTo>
                  <a:close/>
                  <a:moveTo>
                    <a:pt x="1241" y="1933"/>
                  </a:moveTo>
                  <a:cubicBezTo>
                    <a:pt x="1263" y="1933"/>
                    <a:pt x="1284" y="1933"/>
                    <a:pt x="1303" y="1933"/>
                  </a:cubicBezTo>
                  <a:cubicBezTo>
                    <a:pt x="1303" y="1933"/>
                    <a:pt x="1303" y="1933"/>
                    <a:pt x="1303" y="1933"/>
                  </a:cubicBezTo>
                  <a:cubicBezTo>
                    <a:pt x="1407" y="1933"/>
                    <a:pt x="1491" y="1930"/>
                    <a:pt x="1604" y="1920"/>
                  </a:cubicBezTo>
                  <a:cubicBezTo>
                    <a:pt x="1604" y="1920"/>
                    <a:pt x="1604" y="1920"/>
                    <a:pt x="1604" y="1920"/>
                  </a:cubicBezTo>
                  <a:cubicBezTo>
                    <a:pt x="1609" y="1919"/>
                    <a:pt x="1618" y="1919"/>
                    <a:pt x="1628" y="1919"/>
                  </a:cubicBezTo>
                  <a:cubicBezTo>
                    <a:pt x="1628" y="1919"/>
                    <a:pt x="1628" y="1919"/>
                    <a:pt x="1628" y="1919"/>
                  </a:cubicBezTo>
                  <a:cubicBezTo>
                    <a:pt x="1669" y="1919"/>
                    <a:pt x="1743" y="1922"/>
                    <a:pt x="1795" y="1922"/>
                  </a:cubicBezTo>
                  <a:cubicBezTo>
                    <a:pt x="1795" y="1922"/>
                    <a:pt x="1795" y="1922"/>
                    <a:pt x="1795" y="1922"/>
                  </a:cubicBezTo>
                  <a:cubicBezTo>
                    <a:pt x="1818" y="1922"/>
                    <a:pt x="1837" y="1922"/>
                    <a:pt x="1846" y="1920"/>
                  </a:cubicBezTo>
                  <a:cubicBezTo>
                    <a:pt x="1846" y="1920"/>
                    <a:pt x="1846" y="1920"/>
                    <a:pt x="1846" y="1920"/>
                  </a:cubicBezTo>
                  <a:cubicBezTo>
                    <a:pt x="1846" y="1920"/>
                    <a:pt x="1851" y="1919"/>
                    <a:pt x="1860" y="1916"/>
                  </a:cubicBezTo>
                  <a:cubicBezTo>
                    <a:pt x="1860" y="1916"/>
                    <a:pt x="1860" y="1916"/>
                    <a:pt x="1860" y="1916"/>
                  </a:cubicBezTo>
                  <a:cubicBezTo>
                    <a:pt x="1869" y="1914"/>
                    <a:pt x="1880" y="1909"/>
                    <a:pt x="1891" y="1900"/>
                  </a:cubicBezTo>
                  <a:cubicBezTo>
                    <a:pt x="1891" y="1900"/>
                    <a:pt x="1891" y="1900"/>
                    <a:pt x="1891" y="1900"/>
                  </a:cubicBezTo>
                  <a:cubicBezTo>
                    <a:pt x="1914" y="1883"/>
                    <a:pt x="1937" y="1851"/>
                    <a:pt x="1937" y="1793"/>
                  </a:cubicBezTo>
                  <a:cubicBezTo>
                    <a:pt x="1937" y="1793"/>
                    <a:pt x="1937" y="1793"/>
                    <a:pt x="1937" y="1793"/>
                  </a:cubicBezTo>
                  <a:cubicBezTo>
                    <a:pt x="1937" y="1780"/>
                    <a:pt x="1936" y="1767"/>
                    <a:pt x="1934" y="1752"/>
                  </a:cubicBezTo>
                  <a:cubicBezTo>
                    <a:pt x="1934" y="1752"/>
                    <a:pt x="1934" y="1752"/>
                    <a:pt x="1934" y="1752"/>
                  </a:cubicBezTo>
                  <a:cubicBezTo>
                    <a:pt x="1931" y="1736"/>
                    <a:pt x="1930" y="1720"/>
                    <a:pt x="1930" y="1704"/>
                  </a:cubicBezTo>
                  <a:cubicBezTo>
                    <a:pt x="1930" y="1704"/>
                    <a:pt x="1930" y="1704"/>
                    <a:pt x="1930" y="1704"/>
                  </a:cubicBezTo>
                  <a:cubicBezTo>
                    <a:pt x="1930" y="1646"/>
                    <a:pt x="1944" y="1592"/>
                    <a:pt x="1946" y="1531"/>
                  </a:cubicBezTo>
                  <a:cubicBezTo>
                    <a:pt x="1946" y="1531"/>
                    <a:pt x="1946" y="1531"/>
                    <a:pt x="1946" y="1531"/>
                  </a:cubicBezTo>
                  <a:cubicBezTo>
                    <a:pt x="1948" y="1489"/>
                    <a:pt x="1949" y="1446"/>
                    <a:pt x="1949" y="1404"/>
                  </a:cubicBezTo>
                  <a:cubicBezTo>
                    <a:pt x="1949" y="1404"/>
                    <a:pt x="1949" y="1404"/>
                    <a:pt x="1949" y="1404"/>
                  </a:cubicBezTo>
                  <a:cubicBezTo>
                    <a:pt x="1949" y="1334"/>
                    <a:pt x="1946" y="1263"/>
                    <a:pt x="1938" y="1193"/>
                  </a:cubicBezTo>
                  <a:cubicBezTo>
                    <a:pt x="1938" y="1193"/>
                    <a:pt x="1938" y="1193"/>
                    <a:pt x="1938" y="1193"/>
                  </a:cubicBezTo>
                  <a:cubicBezTo>
                    <a:pt x="1926" y="1081"/>
                    <a:pt x="1919" y="977"/>
                    <a:pt x="1919" y="868"/>
                  </a:cubicBezTo>
                  <a:cubicBezTo>
                    <a:pt x="1919" y="868"/>
                    <a:pt x="1919" y="868"/>
                    <a:pt x="1919" y="868"/>
                  </a:cubicBezTo>
                  <a:cubicBezTo>
                    <a:pt x="1919" y="774"/>
                    <a:pt x="1924" y="676"/>
                    <a:pt x="1937" y="566"/>
                  </a:cubicBezTo>
                  <a:cubicBezTo>
                    <a:pt x="1937" y="566"/>
                    <a:pt x="1937" y="566"/>
                    <a:pt x="1937" y="566"/>
                  </a:cubicBezTo>
                  <a:cubicBezTo>
                    <a:pt x="1938" y="550"/>
                    <a:pt x="1939" y="536"/>
                    <a:pt x="1939" y="521"/>
                  </a:cubicBezTo>
                  <a:cubicBezTo>
                    <a:pt x="1939" y="521"/>
                    <a:pt x="1939" y="521"/>
                    <a:pt x="1939" y="521"/>
                  </a:cubicBezTo>
                  <a:cubicBezTo>
                    <a:pt x="1939" y="457"/>
                    <a:pt x="1925" y="398"/>
                    <a:pt x="1925" y="332"/>
                  </a:cubicBezTo>
                  <a:cubicBezTo>
                    <a:pt x="1925" y="332"/>
                    <a:pt x="1925" y="332"/>
                    <a:pt x="1925" y="332"/>
                  </a:cubicBezTo>
                  <a:cubicBezTo>
                    <a:pt x="1925" y="324"/>
                    <a:pt x="1926" y="317"/>
                    <a:pt x="1926" y="309"/>
                  </a:cubicBezTo>
                  <a:cubicBezTo>
                    <a:pt x="1926" y="309"/>
                    <a:pt x="1926" y="309"/>
                    <a:pt x="1926" y="309"/>
                  </a:cubicBezTo>
                  <a:cubicBezTo>
                    <a:pt x="1927" y="285"/>
                    <a:pt x="1932" y="239"/>
                    <a:pt x="1932" y="199"/>
                  </a:cubicBezTo>
                  <a:cubicBezTo>
                    <a:pt x="1932" y="199"/>
                    <a:pt x="1932" y="199"/>
                    <a:pt x="1932" y="199"/>
                  </a:cubicBezTo>
                  <a:cubicBezTo>
                    <a:pt x="1932" y="174"/>
                    <a:pt x="1930" y="151"/>
                    <a:pt x="1925" y="137"/>
                  </a:cubicBezTo>
                  <a:cubicBezTo>
                    <a:pt x="1925" y="137"/>
                    <a:pt x="1925" y="137"/>
                    <a:pt x="1925" y="137"/>
                  </a:cubicBezTo>
                  <a:cubicBezTo>
                    <a:pt x="1901" y="73"/>
                    <a:pt x="1819" y="67"/>
                    <a:pt x="1749" y="67"/>
                  </a:cubicBezTo>
                  <a:cubicBezTo>
                    <a:pt x="1749" y="67"/>
                    <a:pt x="1749" y="67"/>
                    <a:pt x="1749" y="67"/>
                  </a:cubicBezTo>
                  <a:cubicBezTo>
                    <a:pt x="1733" y="67"/>
                    <a:pt x="1718" y="67"/>
                    <a:pt x="1704" y="67"/>
                  </a:cubicBezTo>
                  <a:cubicBezTo>
                    <a:pt x="1704" y="67"/>
                    <a:pt x="1704" y="67"/>
                    <a:pt x="1704" y="67"/>
                  </a:cubicBezTo>
                  <a:cubicBezTo>
                    <a:pt x="1696" y="67"/>
                    <a:pt x="1689" y="67"/>
                    <a:pt x="1683" y="67"/>
                  </a:cubicBezTo>
                  <a:cubicBezTo>
                    <a:pt x="1683" y="67"/>
                    <a:pt x="1683" y="67"/>
                    <a:pt x="1683" y="67"/>
                  </a:cubicBezTo>
                  <a:cubicBezTo>
                    <a:pt x="1672" y="67"/>
                    <a:pt x="1661" y="66"/>
                    <a:pt x="1650" y="66"/>
                  </a:cubicBezTo>
                  <a:cubicBezTo>
                    <a:pt x="1650" y="66"/>
                    <a:pt x="1650" y="66"/>
                    <a:pt x="1650" y="66"/>
                  </a:cubicBezTo>
                  <a:cubicBezTo>
                    <a:pt x="1586" y="66"/>
                    <a:pt x="1531" y="74"/>
                    <a:pt x="1461" y="74"/>
                  </a:cubicBezTo>
                  <a:cubicBezTo>
                    <a:pt x="1461" y="74"/>
                    <a:pt x="1461" y="74"/>
                    <a:pt x="1461" y="74"/>
                  </a:cubicBezTo>
                  <a:cubicBezTo>
                    <a:pt x="1428" y="74"/>
                    <a:pt x="1390" y="72"/>
                    <a:pt x="1347" y="67"/>
                  </a:cubicBezTo>
                  <a:cubicBezTo>
                    <a:pt x="1347" y="67"/>
                    <a:pt x="1347" y="67"/>
                    <a:pt x="1347" y="67"/>
                  </a:cubicBezTo>
                  <a:cubicBezTo>
                    <a:pt x="1269" y="58"/>
                    <a:pt x="1192" y="54"/>
                    <a:pt x="1117" y="54"/>
                  </a:cubicBezTo>
                  <a:cubicBezTo>
                    <a:pt x="1117" y="54"/>
                    <a:pt x="1117" y="54"/>
                    <a:pt x="1117" y="54"/>
                  </a:cubicBezTo>
                  <a:cubicBezTo>
                    <a:pt x="949" y="54"/>
                    <a:pt x="784" y="71"/>
                    <a:pt x="610" y="79"/>
                  </a:cubicBezTo>
                  <a:cubicBezTo>
                    <a:pt x="610" y="79"/>
                    <a:pt x="610" y="79"/>
                    <a:pt x="610" y="79"/>
                  </a:cubicBezTo>
                  <a:cubicBezTo>
                    <a:pt x="601" y="80"/>
                    <a:pt x="591" y="80"/>
                    <a:pt x="582" y="80"/>
                  </a:cubicBezTo>
                  <a:cubicBezTo>
                    <a:pt x="582" y="80"/>
                    <a:pt x="582" y="80"/>
                    <a:pt x="582" y="80"/>
                  </a:cubicBezTo>
                  <a:cubicBezTo>
                    <a:pt x="488" y="80"/>
                    <a:pt x="372" y="62"/>
                    <a:pt x="277" y="62"/>
                  </a:cubicBezTo>
                  <a:cubicBezTo>
                    <a:pt x="277" y="62"/>
                    <a:pt x="277" y="62"/>
                    <a:pt x="277" y="62"/>
                  </a:cubicBezTo>
                  <a:cubicBezTo>
                    <a:pt x="263" y="62"/>
                    <a:pt x="248" y="62"/>
                    <a:pt x="235" y="63"/>
                  </a:cubicBezTo>
                  <a:cubicBezTo>
                    <a:pt x="235" y="63"/>
                    <a:pt x="235" y="63"/>
                    <a:pt x="235" y="63"/>
                  </a:cubicBezTo>
                  <a:cubicBezTo>
                    <a:pt x="169" y="68"/>
                    <a:pt x="108" y="84"/>
                    <a:pt x="82" y="143"/>
                  </a:cubicBezTo>
                  <a:cubicBezTo>
                    <a:pt x="82" y="143"/>
                    <a:pt x="82" y="143"/>
                    <a:pt x="82" y="143"/>
                  </a:cubicBezTo>
                  <a:cubicBezTo>
                    <a:pt x="61" y="188"/>
                    <a:pt x="55" y="248"/>
                    <a:pt x="55" y="312"/>
                  </a:cubicBezTo>
                  <a:cubicBezTo>
                    <a:pt x="55" y="312"/>
                    <a:pt x="55" y="312"/>
                    <a:pt x="55" y="312"/>
                  </a:cubicBezTo>
                  <a:cubicBezTo>
                    <a:pt x="55" y="407"/>
                    <a:pt x="69" y="509"/>
                    <a:pt x="69" y="584"/>
                  </a:cubicBezTo>
                  <a:cubicBezTo>
                    <a:pt x="69" y="584"/>
                    <a:pt x="69" y="584"/>
                    <a:pt x="69" y="584"/>
                  </a:cubicBezTo>
                  <a:cubicBezTo>
                    <a:pt x="69" y="584"/>
                    <a:pt x="69" y="585"/>
                    <a:pt x="69" y="585"/>
                  </a:cubicBezTo>
                  <a:cubicBezTo>
                    <a:pt x="69" y="585"/>
                    <a:pt x="69" y="585"/>
                    <a:pt x="69" y="585"/>
                  </a:cubicBezTo>
                  <a:cubicBezTo>
                    <a:pt x="69" y="657"/>
                    <a:pt x="64" y="726"/>
                    <a:pt x="64" y="797"/>
                  </a:cubicBezTo>
                  <a:cubicBezTo>
                    <a:pt x="64" y="797"/>
                    <a:pt x="64" y="797"/>
                    <a:pt x="64" y="797"/>
                  </a:cubicBezTo>
                  <a:cubicBezTo>
                    <a:pt x="64" y="829"/>
                    <a:pt x="65" y="862"/>
                    <a:pt x="68" y="895"/>
                  </a:cubicBezTo>
                  <a:cubicBezTo>
                    <a:pt x="68" y="895"/>
                    <a:pt x="68" y="895"/>
                    <a:pt x="68" y="895"/>
                  </a:cubicBezTo>
                  <a:cubicBezTo>
                    <a:pt x="75" y="970"/>
                    <a:pt x="85" y="1041"/>
                    <a:pt x="85" y="1114"/>
                  </a:cubicBezTo>
                  <a:cubicBezTo>
                    <a:pt x="85" y="1114"/>
                    <a:pt x="85" y="1114"/>
                    <a:pt x="85" y="1114"/>
                  </a:cubicBezTo>
                  <a:cubicBezTo>
                    <a:pt x="85" y="1143"/>
                    <a:pt x="83" y="1173"/>
                    <a:pt x="79" y="1204"/>
                  </a:cubicBezTo>
                  <a:cubicBezTo>
                    <a:pt x="79" y="1204"/>
                    <a:pt x="79" y="1204"/>
                    <a:pt x="79" y="1204"/>
                  </a:cubicBezTo>
                  <a:cubicBezTo>
                    <a:pt x="75" y="1239"/>
                    <a:pt x="74" y="1275"/>
                    <a:pt x="74" y="1311"/>
                  </a:cubicBezTo>
                  <a:cubicBezTo>
                    <a:pt x="74" y="1311"/>
                    <a:pt x="74" y="1311"/>
                    <a:pt x="74" y="1311"/>
                  </a:cubicBezTo>
                  <a:cubicBezTo>
                    <a:pt x="74" y="1366"/>
                    <a:pt x="77" y="1421"/>
                    <a:pt x="77" y="1474"/>
                  </a:cubicBezTo>
                  <a:cubicBezTo>
                    <a:pt x="77" y="1474"/>
                    <a:pt x="77" y="1474"/>
                    <a:pt x="77" y="1474"/>
                  </a:cubicBezTo>
                  <a:cubicBezTo>
                    <a:pt x="77" y="1549"/>
                    <a:pt x="61" y="1621"/>
                    <a:pt x="61" y="1696"/>
                  </a:cubicBezTo>
                  <a:cubicBezTo>
                    <a:pt x="61" y="1696"/>
                    <a:pt x="61" y="1696"/>
                    <a:pt x="61" y="1696"/>
                  </a:cubicBezTo>
                  <a:cubicBezTo>
                    <a:pt x="61" y="1696"/>
                    <a:pt x="61" y="1697"/>
                    <a:pt x="61" y="1697"/>
                  </a:cubicBezTo>
                  <a:cubicBezTo>
                    <a:pt x="61" y="1697"/>
                    <a:pt x="61" y="1697"/>
                    <a:pt x="61" y="1697"/>
                  </a:cubicBezTo>
                  <a:cubicBezTo>
                    <a:pt x="61" y="1756"/>
                    <a:pt x="64" y="1840"/>
                    <a:pt x="101" y="1879"/>
                  </a:cubicBezTo>
                  <a:cubicBezTo>
                    <a:pt x="101" y="1879"/>
                    <a:pt x="101" y="1879"/>
                    <a:pt x="101" y="1879"/>
                  </a:cubicBezTo>
                  <a:cubicBezTo>
                    <a:pt x="136" y="1916"/>
                    <a:pt x="201" y="1925"/>
                    <a:pt x="262" y="1925"/>
                  </a:cubicBezTo>
                  <a:cubicBezTo>
                    <a:pt x="262" y="1925"/>
                    <a:pt x="262" y="1925"/>
                    <a:pt x="262" y="1925"/>
                  </a:cubicBezTo>
                  <a:cubicBezTo>
                    <a:pt x="296" y="1925"/>
                    <a:pt x="329" y="1922"/>
                    <a:pt x="354" y="1921"/>
                  </a:cubicBezTo>
                  <a:cubicBezTo>
                    <a:pt x="354" y="1921"/>
                    <a:pt x="354" y="1921"/>
                    <a:pt x="354" y="1921"/>
                  </a:cubicBezTo>
                  <a:cubicBezTo>
                    <a:pt x="434" y="1916"/>
                    <a:pt x="509" y="1914"/>
                    <a:pt x="583" y="1914"/>
                  </a:cubicBezTo>
                  <a:cubicBezTo>
                    <a:pt x="583" y="1914"/>
                    <a:pt x="583" y="1914"/>
                    <a:pt x="583" y="1914"/>
                  </a:cubicBezTo>
                  <a:cubicBezTo>
                    <a:pt x="805" y="1914"/>
                    <a:pt x="1008" y="1931"/>
                    <a:pt x="1241" y="1933"/>
                  </a:cubicBezTo>
                  <a:close/>
                </a:path>
              </a:pathLst>
            </a:custGeom>
            <a:solidFill>
              <a:srgbClr val="753C0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
          <p:nvSpPr>
            <p:cNvPr id="7" name="Freeform 7">
              <a:extLst>
                <a:ext uri="{FF2B5EF4-FFF2-40B4-BE49-F238E27FC236}">
                  <a16:creationId xmlns:a16="http://schemas.microsoft.com/office/drawing/2014/main" id="{1048E67A-2FF1-436B-9CC4-6D6A015AEE29}"/>
                </a:ext>
              </a:extLst>
            </p:cNvPr>
            <p:cNvSpPr>
              <a:spLocks noEditPoints="1"/>
            </p:cNvSpPr>
            <p:nvPr/>
          </p:nvSpPr>
          <p:spPr bwMode="auto">
            <a:xfrm>
              <a:off x="1671" y="2"/>
              <a:ext cx="4338" cy="4314"/>
            </a:xfrm>
            <a:custGeom>
              <a:avLst/>
              <a:gdLst>
                <a:gd name="T0" fmla="*/ 1848 w 1994"/>
                <a:gd name="T1" fmla="*/ 74 h 1983"/>
                <a:gd name="T2" fmla="*/ 1376 w 1994"/>
                <a:gd name="T3" fmla="*/ 67 h 1983"/>
                <a:gd name="T4" fmla="*/ 1173 w 1994"/>
                <a:gd name="T5" fmla="*/ 14 h 1983"/>
                <a:gd name="T6" fmla="*/ 65 w 1994"/>
                <a:gd name="T7" fmla="*/ 557 h 1983"/>
                <a:gd name="T8" fmla="*/ 65 w 1994"/>
                <a:gd name="T9" fmla="*/ 582 h 1983"/>
                <a:gd name="T10" fmla="*/ 29 w 1994"/>
                <a:gd name="T11" fmla="*/ 1232 h 1983"/>
                <a:gd name="T12" fmla="*/ 832 w 1994"/>
                <a:gd name="T13" fmla="*/ 1 h 1983"/>
                <a:gd name="T14" fmla="*/ 832 w 1994"/>
                <a:gd name="T15" fmla="*/ 1 h 1983"/>
                <a:gd name="T16" fmla="*/ 1035 w 1994"/>
                <a:gd name="T17" fmla="*/ 52 h 1983"/>
                <a:gd name="T18" fmla="*/ 11 w 1994"/>
                <a:gd name="T19" fmla="*/ 782 h 1983"/>
                <a:gd name="T20" fmla="*/ 1994 w 1994"/>
                <a:gd name="T21" fmla="*/ 1638 h 1983"/>
                <a:gd name="T22" fmla="*/ 1994 w 1994"/>
                <a:gd name="T23" fmla="*/ 1638 h 1983"/>
                <a:gd name="T24" fmla="*/ 1931 w 1994"/>
                <a:gd name="T25" fmla="*/ 419 h 1983"/>
                <a:gd name="T26" fmla="*/ 1981 w 1994"/>
                <a:gd name="T27" fmla="*/ 1424 h 1983"/>
                <a:gd name="T28" fmla="*/ 1931 w 1994"/>
                <a:gd name="T29" fmla="*/ 215 h 1983"/>
                <a:gd name="T30" fmla="*/ 1931 w 1994"/>
                <a:gd name="T31" fmla="*/ 215 h 1983"/>
                <a:gd name="T32" fmla="*/ 1937 w 1994"/>
                <a:gd name="T33" fmla="*/ 557 h 1983"/>
                <a:gd name="T34" fmla="*/ 1989 w 1994"/>
                <a:gd name="T35" fmla="*/ 1232 h 1983"/>
                <a:gd name="T36" fmla="*/ 1942 w 1994"/>
                <a:gd name="T37" fmla="*/ 1232 h 1983"/>
                <a:gd name="T38" fmla="*/ 1921 w 1994"/>
                <a:gd name="T39" fmla="*/ 760 h 1983"/>
                <a:gd name="T40" fmla="*/ 628 w 1994"/>
                <a:gd name="T41" fmla="*/ 75 h 1983"/>
                <a:gd name="T42" fmla="*/ 608 w 1994"/>
                <a:gd name="T43" fmla="*/ 76 h 1983"/>
                <a:gd name="T44" fmla="*/ 360 w 1994"/>
                <a:gd name="T45" fmla="*/ 62 h 1983"/>
                <a:gd name="T46" fmla="*/ 1973 w 1994"/>
                <a:gd name="T47" fmla="*/ 963 h 1983"/>
                <a:gd name="T48" fmla="*/ 1645 w 1994"/>
                <a:gd name="T49" fmla="*/ 20 h 1983"/>
                <a:gd name="T50" fmla="*/ 1645 w 1994"/>
                <a:gd name="T51" fmla="*/ 20 h 1983"/>
                <a:gd name="T52" fmla="*/ 1645 w 1994"/>
                <a:gd name="T53" fmla="*/ 1967 h 1983"/>
                <a:gd name="T54" fmla="*/ 832 w 1994"/>
                <a:gd name="T55" fmla="*/ 1983 h 1983"/>
                <a:gd name="T56" fmla="*/ 970 w 1994"/>
                <a:gd name="T57" fmla="*/ 1982 h 1983"/>
                <a:gd name="T58" fmla="*/ 970 w 1994"/>
                <a:gd name="T59" fmla="*/ 1982 h 1983"/>
                <a:gd name="T60" fmla="*/ 360 w 1994"/>
                <a:gd name="T61" fmla="*/ 1920 h 1983"/>
                <a:gd name="T62" fmla="*/ 222 w 1994"/>
                <a:gd name="T63" fmla="*/ 1923 h 1983"/>
                <a:gd name="T64" fmla="*/ 1783 w 1994"/>
                <a:gd name="T65" fmla="*/ 1971 h 1983"/>
                <a:gd name="T66" fmla="*/ 1844 w 1994"/>
                <a:gd name="T67" fmla="*/ 1919 h 1983"/>
                <a:gd name="T68" fmla="*/ 156 w 1994"/>
                <a:gd name="T69" fmla="*/ 74 h 1983"/>
                <a:gd name="T70" fmla="*/ 1413 w 1994"/>
                <a:gd name="T71" fmla="*/ 1957 h 1983"/>
                <a:gd name="T72" fmla="*/ 1376 w 1994"/>
                <a:gd name="T73" fmla="*/ 1959 h 1983"/>
                <a:gd name="T74" fmla="*/ 1173 w 1994"/>
                <a:gd name="T75" fmla="*/ 1931 h 1983"/>
                <a:gd name="T76" fmla="*/ 1993 w 1994"/>
                <a:gd name="T77" fmla="*/ 1776 h 1983"/>
                <a:gd name="T78" fmla="*/ 29 w 1994"/>
                <a:gd name="T79" fmla="*/ 1029 h 1983"/>
                <a:gd name="T80" fmla="*/ 12 w 1994"/>
                <a:gd name="T81" fmla="*/ 150 h 1983"/>
                <a:gd name="T82" fmla="*/ 74 w 1994"/>
                <a:gd name="T83" fmla="*/ 150 h 1983"/>
                <a:gd name="T84" fmla="*/ 73 w 1994"/>
                <a:gd name="T85" fmla="*/ 1435 h 1983"/>
                <a:gd name="T86" fmla="*/ 3 w 1994"/>
                <a:gd name="T87" fmla="*/ 419 h 1983"/>
                <a:gd name="T88" fmla="*/ 563 w 1994"/>
                <a:gd name="T89" fmla="*/ 1914 h 1983"/>
                <a:gd name="T90" fmla="*/ 563 w 1994"/>
                <a:gd name="T91" fmla="*/ 1914 h 1983"/>
                <a:gd name="T92" fmla="*/ 66 w 1994"/>
                <a:gd name="T93" fmla="*/ 1573 h 1983"/>
                <a:gd name="T94" fmla="*/ 76 w 1994"/>
                <a:gd name="T95" fmla="*/ 1842 h 19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994" h="1983">
                  <a:moveTo>
                    <a:pt x="1848" y="14"/>
                  </a:moveTo>
                  <a:cubicBezTo>
                    <a:pt x="1827" y="12"/>
                    <a:pt x="1805" y="11"/>
                    <a:pt x="1783" y="12"/>
                  </a:cubicBezTo>
                  <a:cubicBezTo>
                    <a:pt x="1783" y="64"/>
                    <a:pt x="1783" y="64"/>
                    <a:pt x="1783" y="64"/>
                  </a:cubicBezTo>
                  <a:cubicBezTo>
                    <a:pt x="1805" y="65"/>
                    <a:pt x="1828" y="68"/>
                    <a:pt x="1848" y="74"/>
                  </a:cubicBezTo>
                  <a:lnTo>
                    <a:pt x="1848" y="14"/>
                  </a:lnTo>
                  <a:close/>
                  <a:moveTo>
                    <a:pt x="1442" y="22"/>
                  </a:moveTo>
                  <a:cubicBezTo>
                    <a:pt x="1420" y="22"/>
                    <a:pt x="1398" y="22"/>
                    <a:pt x="1376" y="21"/>
                  </a:cubicBezTo>
                  <a:cubicBezTo>
                    <a:pt x="1376" y="67"/>
                    <a:pt x="1376" y="67"/>
                    <a:pt x="1376" y="67"/>
                  </a:cubicBezTo>
                  <a:cubicBezTo>
                    <a:pt x="1400" y="69"/>
                    <a:pt x="1421" y="70"/>
                    <a:pt x="1442" y="70"/>
                  </a:cubicBezTo>
                  <a:lnTo>
                    <a:pt x="1442" y="22"/>
                  </a:lnTo>
                  <a:close/>
                  <a:moveTo>
                    <a:pt x="1238" y="17"/>
                  </a:moveTo>
                  <a:cubicBezTo>
                    <a:pt x="1217" y="16"/>
                    <a:pt x="1195" y="15"/>
                    <a:pt x="1173" y="14"/>
                  </a:cubicBezTo>
                  <a:cubicBezTo>
                    <a:pt x="1173" y="52"/>
                    <a:pt x="1173" y="52"/>
                    <a:pt x="1173" y="52"/>
                  </a:cubicBezTo>
                  <a:cubicBezTo>
                    <a:pt x="1195" y="52"/>
                    <a:pt x="1216" y="53"/>
                    <a:pt x="1238" y="54"/>
                  </a:cubicBezTo>
                  <a:lnTo>
                    <a:pt x="1238" y="17"/>
                  </a:lnTo>
                  <a:close/>
                  <a:moveTo>
                    <a:pt x="65" y="557"/>
                  </a:moveTo>
                  <a:cubicBezTo>
                    <a:pt x="0" y="557"/>
                    <a:pt x="0" y="557"/>
                    <a:pt x="0" y="557"/>
                  </a:cubicBezTo>
                  <a:cubicBezTo>
                    <a:pt x="0" y="578"/>
                    <a:pt x="0" y="600"/>
                    <a:pt x="0" y="622"/>
                  </a:cubicBezTo>
                  <a:cubicBezTo>
                    <a:pt x="65" y="622"/>
                    <a:pt x="65" y="622"/>
                    <a:pt x="65" y="622"/>
                  </a:cubicBezTo>
                  <a:cubicBezTo>
                    <a:pt x="65" y="609"/>
                    <a:pt x="65" y="595"/>
                    <a:pt x="65" y="582"/>
                  </a:cubicBezTo>
                  <a:cubicBezTo>
                    <a:pt x="65" y="574"/>
                    <a:pt x="65" y="565"/>
                    <a:pt x="65" y="557"/>
                  </a:cubicBezTo>
                  <a:close/>
                  <a:moveTo>
                    <a:pt x="79" y="1166"/>
                  </a:moveTo>
                  <a:cubicBezTo>
                    <a:pt x="31" y="1166"/>
                    <a:pt x="31" y="1166"/>
                    <a:pt x="31" y="1166"/>
                  </a:cubicBezTo>
                  <a:cubicBezTo>
                    <a:pt x="30" y="1188"/>
                    <a:pt x="30" y="1210"/>
                    <a:pt x="29" y="1232"/>
                  </a:cubicBezTo>
                  <a:cubicBezTo>
                    <a:pt x="73" y="1232"/>
                    <a:pt x="73" y="1232"/>
                    <a:pt x="73" y="1232"/>
                  </a:cubicBezTo>
                  <a:cubicBezTo>
                    <a:pt x="74" y="1222"/>
                    <a:pt x="75" y="1212"/>
                    <a:pt x="76" y="1202"/>
                  </a:cubicBezTo>
                  <a:cubicBezTo>
                    <a:pt x="77" y="1190"/>
                    <a:pt x="79" y="1178"/>
                    <a:pt x="79" y="1166"/>
                  </a:cubicBezTo>
                  <a:close/>
                  <a:moveTo>
                    <a:pt x="832" y="1"/>
                  </a:moveTo>
                  <a:cubicBezTo>
                    <a:pt x="810" y="1"/>
                    <a:pt x="788" y="0"/>
                    <a:pt x="766" y="0"/>
                  </a:cubicBezTo>
                  <a:cubicBezTo>
                    <a:pt x="766" y="67"/>
                    <a:pt x="766" y="67"/>
                    <a:pt x="766" y="67"/>
                  </a:cubicBezTo>
                  <a:cubicBezTo>
                    <a:pt x="788" y="65"/>
                    <a:pt x="810" y="64"/>
                    <a:pt x="832" y="62"/>
                  </a:cubicBezTo>
                  <a:lnTo>
                    <a:pt x="832" y="1"/>
                  </a:lnTo>
                  <a:close/>
                  <a:moveTo>
                    <a:pt x="1035" y="8"/>
                  </a:moveTo>
                  <a:cubicBezTo>
                    <a:pt x="1013" y="7"/>
                    <a:pt x="991" y="6"/>
                    <a:pt x="970" y="5"/>
                  </a:cubicBezTo>
                  <a:cubicBezTo>
                    <a:pt x="970" y="55"/>
                    <a:pt x="970" y="55"/>
                    <a:pt x="970" y="55"/>
                  </a:cubicBezTo>
                  <a:cubicBezTo>
                    <a:pt x="991" y="54"/>
                    <a:pt x="1013" y="53"/>
                    <a:pt x="1035" y="52"/>
                  </a:cubicBezTo>
                  <a:lnTo>
                    <a:pt x="1035" y="8"/>
                  </a:lnTo>
                  <a:close/>
                  <a:moveTo>
                    <a:pt x="61" y="760"/>
                  </a:moveTo>
                  <a:cubicBezTo>
                    <a:pt x="8" y="760"/>
                    <a:pt x="8" y="760"/>
                    <a:pt x="8" y="760"/>
                  </a:cubicBezTo>
                  <a:cubicBezTo>
                    <a:pt x="9" y="767"/>
                    <a:pt x="10" y="775"/>
                    <a:pt x="11" y="782"/>
                  </a:cubicBezTo>
                  <a:cubicBezTo>
                    <a:pt x="12" y="797"/>
                    <a:pt x="14" y="811"/>
                    <a:pt x="15" y="825"/>
                  </a:cubicBezTo>
                  <a:cubicBezTo>
                    <a:pt x="61" y="825"/>
                    <a:pt x="61" y="825"/>
                    <a:pt x="61" y="825"/>
                  </a:cubicBezTo>
                  <a:cubicBezTo>
                    <a:pt x="60" y="803"/>
                    <a:pt x="60" y="782"/>
                    <a:pt x="61" y="760"/>
                  </a:cubicBezTo>
                  <a:close/>
                  <a:moveTo>
                    <a:pt x="1994" y="1638"/>
                  </a:moveTo>
                  <a:cubicBezTo>
                    <a:pt x="1993" y="1616"/>
                    <a:pt x="1991" y="1595"/>
                    <a:pt x="1990" y="1573"/>
                  </a:cubicBezTo>
                  <a:cubicBezTo>
                    <a:pt x="1942" y="1573"/>
                    <a:pt x="1942" y="1573"/>
                    <a:pt x="1942" y="1573"/>
                  </a:cubicBezTo>
                  <a:cubicBezTo>
                    <a:pt x="1940" y="1595"/>
                    <a:pt x="1937" y="1617"/>
                    <a:pt x="1934" y="1638"/>
                  </a:cubicBezTo>
                  <a:lnTo>
                    <a:pt x="1994" y="1638"/>
                  </a:lnTo>
                  <a:close/>
                  <a:moveTo>
                    <a:pt x="1980" y="419"/>
                  </a:moveTo>
                  <a:cubicBezTo>
                    <a:pt x="1982" y="397"/>
                    <a:pt x="1985" y="375"/>
                    <a:pt x="1987" y="353"/>
                  </a:cubicBezTo>
                  <a:cubicBezTo>
                    <a:pt x="1926" y="353"/>
                    <a:pt x="1926" y="353"/>
                    <a:pt x="1926" y="353"/>
                  </a:cubicBezTo>
                  <a:cubicBezTo>
                    <a:pt x="1927" y="376"/>
                    <a:pt x="1929" y="397"/>
                    <a:pt x="1931" y="419"/>
                  </a:cubicBezTo>
                  <a:lnTo>
                    <a:pt x="1980" y="419"/>
                  </a:lnTo>
                  <a:close/>
                  <a:moveTo>
                    <a:pt x="1948" y="1435"/>
                  </a:moveTo>
                  <a:cubicBezTo>
                    <a:pt x="1981" y="1435"/>
                    <a:pt x="1981" y="1435"/>
                    <a:pt x="1981" y="1435"/>
                  </a:cubicBezTo>
                  <a:cubicBezTo>
                    <a:pt x="1981" y="1431"/>
                    <a:pt x="1981" y="1428"/>
                    <a:pt x="1981" y="1424"/>
                  </a:cubicBezTo>
                  <a:cubicBezTo>
                    <a:pt x="1981" y="1406"/>
                    <a:pt x="1982" y="1388"/>
                    <a:pt x="1982" y="1370"/>
                  </a:cubicBezTo>
                  <a:cubicBezTo>
                    <a:pt x="1948" y="1370"/>
                    <a:pt x="1948" y="1370"/>
                    <a:pt x="1948" y="1370"/>
                  </a:cubicBezTo>
                  <a:cubicBezTo>
                    <a:pt x="1948" y="1391"/>
                    <a:pt x="1948" y="1413"/>
                    <a:pt x="1948" y="1435"/>
                  </a:cubicBezTo>
                  <a:close/>
                  <a:moveTo>
                    <a:pt x="1931" y="215"/>
                  </a:moveTo>
                  <a:cubicBezTo>
                    <a:pt x="1993" y="215"/>
                    <a:pt x="1993" y="215"/>
                    <a:pt x="1993" y="215"/>
                  </a:cubicBezTo>
                  <a:cubicBezTo>
                    <a:pt x="1993" y="194"/>
                    <a:pt x="1991" y="172"/>
                    <a:pt x="1988" y="150"/>
                  </a:cubicBezTo>
                  <a:cubicBezTo>
                    <a:pt x="1928" y="150"/>
                    <a:pt x="1928" y="150"/>
                    <a:pt x="1928" y="150"/>
                  </a:cubicBezTo>
                  <a:cubicBezTo>
                    <a:pt x="1931" y="168"/>
                    <a:pt x="1932" y="191"/>
                    <a:pt x="1931" y="215"/>
                  </a:cubicBezTo>
                  <a:close/>
                  <a:moveTo>
                    <a:pt x="1930" y="622"/>
                  </a:moveTo>
                  <a:cubicBezTo>
                    <a:pt x="1980" y="622"/>
                    <a:pt x="1980" y="622"/>
                    <a:pt x="1980" y="622"/>
                  </a:cubicBezTo>
                  <a:cubicBezTo>
                    <a:pt x="1980" y="600"/>
                    <a:pt x="1979" y="578"/>
                    <a:pt x="1978" y="557"/>
                  </a:cubicBezTo>
                  <a:cubicBezTo>
                    <a:pt x="1937" y="557"/>
                    <a:pt x="1937" y="557"/>
                    <a:pt x="1937" y="557"/>
                  </a:cubicBezTo>
                  <a:cubicBezTo>
                    <a:pt x="1936" y="559"/>
                    <a:pt x="1936" y="561"/>
                    <a:pt x="1936" y="564"/>
                  </a:cubicBezTo>
                  <a:cubicBezTo>
                    <a:pt x="1934" y="584"/>
                    <a:pt x="1932" y="603"/>
                    <a:pt x="1930" y="622"/>
                  </a:cubicBezTo>
                  <a:close/>
                  <a:moveTo>
                    <a:pt x="1942" y="1232"/>
                  </a:moveTo>
                  <a:cubicBezTo>
                    <a:pt x="1989" y="1232"/>
                    <a:pt x="1989" y="1232"/>
                    <a:pt x="1989" y="1232"/>
                  </a:cubicBezTo>
                  <a:cubicBezTo>
                    <a:pt x="1990" y="1210"/>
                    <a:pt x="1990" y="1188"/>
                    <a:pt x="1990" y="1166"/>
                  </a:cubicBezTo>
                  <a:cubicBezTo>
                    <a:pt x="1935" y="1166"/>
                    <a:pt x="1935" y="1166"/>
                    <a:pt x="1935" y="1166"/>
                  </a:cubicBezTo>
                  <a:cubicBezTo>
                    <a:pt x="1936" y="1174"/>
                    <a:pt x="1937" y="1182"/>
                    <a:pt x="1938" y="1190"/>
                  </a:cubicBezTo>
                  <a:cubicBezTo>
                    <a:pt x="1939" y="1204"/>
                    <a:pt x="1941" y="1218"/>
                    <a:pt x="1942" y="1232"/>
                  </a:cubicBezTo>
                  <a:close/>
                  <a:moveTo>
                    <a:pt x="1969" y="825"/>
                  </a:moveTo>
                  <a:cubicBezTo>
                    <a:pt x="1970" y="807"/>
                    <a:pt x="1972" y="789"/>
                    <a:pt x="1974" y="770"/>
                  </a:cubicBezTo>
                  <a:cubicBezTo>
                    <a:pt x="1975" y="767"/>
                    <a:pt x="1975" y="763"/>
                    <a:pt x="1975" y="760"/>
                  </a:cubicBezTo>
                  <a:cubicBezTo>
                    <a:pt x="1921" y="760"/>
                    <a:pt x="1921" y="760"/>
                    <a:pt x="1921" y="760"/>
                  </a:cubicBezTo>
                  <a:cubicBezTo>
                    <a:pt x="1920" y="782"/>
                    <a:pt x="1919" y="804"/>
                    <a:pt x="1919" y="825"/>
                  </a:cubicBezTo>
                  <a:lnTo>
                    <a:pt x="1969" y="825"/>
                  </a:lnTo>
                  <a:close/>
                  <a:moveTo>
                    <a:pt x="608" y="76"/>
                  </a:moveTo>
                  <a:cubicBezTo>
                    <a:pt x="615" y="76"/>
                    <a:pt x="622" y="75"/>
                    <a:pt x="628" y="75"/>
                  </a:cubicBezTo>
                  <a:cubicBezTo>
                    <a:pt x="628" y="0"/>
                    <a:pt x="628" y="0"/>
                    <a:pt x="628" y="0"/>
                  </a:cubicBezTo>
                  <a:cubicBezTo>
                    <a:pt x="606" y="0"/>
                    <a:pt x="585" y="0"/>
                    <a:pt x="563" y="1"/>
                  </a:cubicBezTo>
                  <a:cubicBezTo>
                    <a:pt x="563" y="76"/>
                    <a:pt x="563" y="76"/>
                    <a:pt x="563" y="76"/>
                  </a:cubicBezTo>
                  <a:cubicBezTo>
                    <a:pt x="579" y="77"/>
                    <a:pt x="594" y="77"/>
                    <a:pt x="608" y="76"/>
                  </a:cubicBezTo>
                  <a:close/>
                  <a:moveTo>
                    <a:pt x="425" y="8"/>
                  </a:moveTo>
                  <a:cubicBezTo>
                    <a:pt x="406" y="10"/>
                    <a:pt x="386" y="11"/>
                    <a:pt x="365" y="13"/>
                  </a:cubicBezTo>
                  <a:cubicBezTo>
                    <a:pt x="363" y="13"/>
                    <a:pt x="362" y="14"/>
                    <a:pt x="360" y="14"/>
                  </a:cubicBezTo>
                  <a:cubicBezTo>
                    <a:pt x="360" y="62"/>
                    <a:pt x="360" y="62"/>
                    <a:pt x="360" y="62"/>
                  </a:cubicBezTo>
                  <a:cubicBezTo>
                    <a:pt x="381" y="64"/>
                    <a:pt x="403" y="65"/>
                    <a:pt x="425" y="67"/>
                  </a:cubicBezTo>
                  <a:lnTo>
                    <a:pt x="425" y="8"/>
                  </a:lnTo>
                  <a:close/>
                  <a:moveTo>
                    <a:pt x="1979" y="1029"/>
                  </a:moveTo>
                  <a:cubicBezTo>
                    <a:pt x="1977" y="1007"/>
                    <a:pt x="1975" y="985"/>
                    <a:pt x="1973" y="963"/>
                  </a:cubicBezTo>
                  <a:cubicBezTo>
                    <a:pt x="1920" y="963"/>
                    <a:pt x="1920" y="963"/>
                    <a:pt x="1920" y="963"/>
                  </a:cubicBezTo>
                  <a:cubicBezTo>
                    <a:pt x="1921" y="985"/>
                    <a:pt x="1922" y="1007"/>
                    <a:pt x="1924" y="1029"/>
                  </a:cubicBezTo>
                  <a:lnTo>
                    <a:pt x="1979" y="1029"/>
                  </a:lnTo>
                  <a:close/>
                  <a:moveTo>
                    <a:pt x="1645" y="20"/>
                  </a:moveTo>
                  <a:cubicBezTo>
                    <a:pt x="1623" y="21"/>
                    <a:pt x="1601" y="21"/>
                    <a:pt x="1579" y="22"/>
                  </a:cubicBezTo>
                  <a:cubicBezTo>
                    <a:pt x="1579" y="65"/>
                    <a:pt x="1579" y="65"/>
                    <a:pt x="1579" y="65"/>
                  </a:cubicBezTo>
                  <a:cubicBezTo>
                    <a:pt x="1601" y="64"/>
                    <a:pt x="1622" y="63"/>
                    <a:pt x="1645" y="63"/>
                  </a:cubicBezTo>
                  <a:lnTo>
                    <a:pt x="1645" y="20"/>
                  </a:lnTo>
                  <a:close/>
                  <a:moveTo>
                    <a:pt x="1602" y="1919"/>
                  </a:moveTo>
                  <a:cubicBezTo>
                    <a:pt x="1594" y="1920"/>
                    <a:pt x="1587" y="1921"/>
                    <a:pt x="1579" y="1921"/>
                  </a:cubicBezTo>
                  <a:cubicBezTo>
                    <a:pt x="1579" y="1963"/>
                    <a:pt x="1579" y="1963"/>
                    <a:pt x="1579" y="1963"/>
                  </a:cubicBezTo>
                  <a:cubicBezTo>
                    <a:pt x="1601" y="1964"/>
                    <a:pt x="1623" y="1966"/>
                    <a:pt x="1645" y="1967"/>
                  </a:cubicBezTo>
                  <a:cubicBezTo>
                    <a:pt x="1645" y="1919"/>
                    <a:pt x="1645" y="1919"/>
                    <a:pt x="1645" y="1919"/>
                  </a:cubicBezTo>
                  <a:cubicBezTo>
                    <a:pt x="1626" y="1918"/>
                    <a:pt x="1610" y="1918"/>
                    <a:pt x="1602" y="1919"/>
                  </a:cubicBezTo>
                  <a:close/>
                  <a:moveTo>
                    <a:pt x="766" y="1981"/>
                  </a:moveTo>
                  <a:cubicBezTo>
                    <a:pt x="788" y="1982"/>
                    <a:pt x="810" y="1983"/>
                    <a:pt x="832" y="1983"/>
                  </a:cubicBezTo>
                  <a:cubicBezTo>
                    <a:pt x="832" y="1919"/>
                    <a:pt x="832" y="1919"/>
                    <a:pt x="832" y="1919"/>
                  </a:cubicBezTo>
                  <a:cubicBezTo>
                    <a:pt x="810" y="1919"/>
                    <a:pt x="788" y="1918"/>
                    <a:pt x="766" y="1917"/>
                  </a:cubicBezTo>
                  <a:lnTo>
                    <a:pt x="766" y="1981"/>
                  </a:lnTo>
                  <a:close/>
                  <a:moveTo>
                    <a:pt x="970" y="1982"/>
                  </a:moveTo>
                  <a:cubicBezTo>
                    <a:pt x="991" y="1982"/>
                    <a:pt x="1013" y="1981"/>
                    <a:pt x="1035" y="1980"/>
                  </a:cubicBezTo>
                  <a:cubicBezTo>
                    <a:pt x="1035" y="1927"/>
                    <a:pt x="1035" y="1927"/>
                    <a:pt x="1035" y="1927"/>
                  </a:cubicBezTo>
                  <a:cubicBezTo>
                    <a:pt x="1013" y="1927"/>
                    <a:pt x="991" y="1926"/>
                    <a:pt x="970" y="1925"/>
                  </a:cubicBezTo>
                  <a:lnTo>
                    <a:pt x="970" y="1982"/>
                  </a:lnTo>
                  <a:close/>
                  <a:moveTo>
                    <a:pt x="360" y="1970"/>
                  </a:moveTo>
                  <a:cubicBezTo>
                    <a:pt x="382" y="1969"/>
                    <a:pt x="403" y="1968"/>
                    <a:pt x="425" y="1966"/>
                  </a:cubicBezTo>
                  <a:cubicBezTo>
                    <a:pt x="425" y="1917"/>
                    <a:pt x="425" y="1917"/>
                    <a:pt x="425" y="1917"/>
                  </a:cubicBezTo>
                  <a:cubicBezTo>
                    <a:pt x="404" y="1918"/>
                    <a:pt x="382" y="1919"/>
                    <a:pt x="360" y="1920"/>
                  </a:cubicBezTo>
                  <a:lnTo>
                    <a:pt x="360" y="1970"/>
                  </a:lnTo>
                  <a:close/>
                  <a:moveTo>
                    <a:pt x="156" y="1963"/>
                  </a:moveTo>
                  <a:cubicBezTo>
                    <a:pt x="178" y="1966"/>
                    <a:pt x="201" y="1968"/>
                    <a:pt x="222" y="1969"/>
                  </a:cubicBezTo>
                  <a:cubicBezTo>
                    <a:pt x="222" y="1923"/>
                    <a:pt x="222" y="1923"/>
                    <a:pt x="222" y="1923"/>
                  </a:cubicBezTo>
                  <a:cubicBezTo>
                    <a:pt x="199" y="1921"/>
                    <a:pt x="177" y="1918"/>
                    <a:pt x="156" y="1912"/>
                  </a:cubicBezTo>
                  <a:lnTo>
                    <a:pt x="156" y="1963"/>
                  </a:lnTo>
                  <a:close/>
                  <a:moveTo>
                    <a:pt x="1783" y="1922"/>
                  </a:moveTo>
                  <a:cubicBezTo>
                    <a:pt x="1783" y="1971"/>
                    <a:pt x="1783" y="1971"/>
                    <a:pt x="1783" y="1971"/>
                  </a:cubicBezTo>
                  <a:cubicBezTo>
                    <a:pt x="1792" y="1971"/>
                    <a:pt x="1800" y="1971"/>
                    <a:pt x="1809" y="1970"/>
                  </a:cubicBezTo>
                  <a:cubicBezTo>
                    <a:pt x="1822" y="1969"/>
                    <a:pt x="1835" y="1968"/>
                    <a:pt x="1848" y="1966"/>
                  </a:cubicBezTo>
                  <a:cubicBezTo>
                    <a:pt x="1848" y="1919"/>
                    <a:pt x="1848" y="1919"/>
                    <a:pt x="1848" y="1919"/>
                  </a:cubicBezTo>
                  <a:cubicBezTo>
                    <a:pt x="1846" y="1919"/>
                    <a:pt x="1844" y="1919"/>
                    <a:pt x="1844" y="1919"/>
                  </a:cubicBezTo>
                  <a:cubicBezTo>
                    <a:pt x="1833" y="1921"/>
                    <a:pt x="1810" y="1922"/>
                    <a:pt x="1783" y="1922"/>
                  </a:cubicBezTo>
                  <a:close/>
                  <a:moveTo>
                    <a:pt x="222" y="12"/>
                  </a:moveTo>
                  <a:cubicBezTo>
                    <a:pt x="198" y="11"/>
                    <a:pt x="176" y="11"/>
                    <a:pt x="156" y="11"/>
                  </a:cubicBezTo>
                  <a:cubicBezTo>
                    <a:pt x="156" y="74"/>
                    <a:pt x="156" y="74"/>
                    <a:pt x="156" y="74"/>
                  </a:cubicBezTo>
                  <a:cubicBezTo>
                    <a:pt x="177" y="67"/>
                    <a:pt x="199" y="63"/>
                    <a:pt x="222" y="61"/>
                  </a:cubicBezTo>
                  <a:lnTo>
                    <a:pt x="222" y="12"/>
                  </a:lnTo>
                  <a:close/>
                  <a:moveTo>
                    <a:pt x="1376" y="1959"/>
                  </a:moveTo>
                  <a:cubicBezTo>
                    <a:pt x="1388" y="1959"/>
                    <a:pt x="1400" y="1958"/>
                    <a:pt x="1413" y="1957"/>
                  </a:cubicBezTo>
                  <a:cubicBezTo>
                    <a:pt x="1422" y="1957"/>
                    <a:pt x="1432" y="1957"/>
                    <a:pt x="1442" y="1957"/>
                  </a:cubicBezTo>
                  <a:cubicBezTo>
                    <a:pt x="1442" y="1930"/>
                    <a:pt x="1442" y="1930"/>
                    <a:pt x="1442" y="1930"/>
                  </a:cubicBezTo>
                  <a:cubicBezTo>
                    <a:pt x="1420" y="1931"/>
                    <a:pt x="1398" y="1931"/>
                    <a:pt x="1376" y="1932"/>
                  </a:cubicBezTo>
                  <a:lnTo>
                    <a:pt x="1376" y="1959"/>
                  </a:lnTo>
                  <a:close/>
                  <a:moveTo>
                    <a:pt x="1173" y="1972"/>
                  </a:moveTo>
                  <a:cubicBezTo>
                    <a:pt x="1195" y="1971"/>
                    <a:pt x="1216" y="1969"/>
                    <a:pt x="1238" y="1968"/>
                  </a:cubicBezTo>
                  <a:cubicBezTo>
                    <a:pt x="1238" y="1932"/>
                    <a:pt x="1238" y="1932"/>
                    <a:pt x="1238" y="1932"/>
                  </a:cubicBezTo>
                  <a:cubicBezTo>
                    <a:pt x="1216" y="1932"/>
                    <a:pt x="1194" y="1932"/>
                    <a:pt x="1173" y="1931"/>
                  </a:cubicBezTo>
                  <a:lnTo>
                    <a:pt x="1173" y="1972"/>
                  </a:lnTo>
                  <a:close/>
                  <a:moveTo>
                    <a:pt x="1930" y="1842"/>
                  </a:moveTo>
                  <a:cubicBezTo>
                    <a:pt x="1983" y="1842"/>
                    <a:pt x="1983" y="1842"/>
                    <a:pt x="1983" y="1842"/>
                  </a:cubicBezTo>
                  <a:cubicBezTo>
                    <a:pt x="1988" y="1821"/>
                    <a:pt x="1991" y="1799"/>
                    <a:pt x="1993" y="1776"/>
                  </a:cubicBezTo>
                  <a:cubicBezTo>
                    <a:pt x="1936" y="1776"/>
                    <a:pt x="1936" y="1776"/>
                    <a:pt x="1936" y="1776"/>
                  </a:cubicBezTo>
                  <a:cubicBezTo>
                    <a:pt x="1938" y="1803"/>
                    <a:pt x="1935" y="1824"/>
                    <a:pt x="1930" y="1842"/>
                  </a:cubicBezTo>
                  <a:close/>
                  <a:moveTo>
                    <a:pt x="26" y="963"/>
                  </a:moveTo>
                  <a:cubicBezTo>
                    <a:pt x="27" y="985"/>
                    <a:pt x="28" y="1007"/>
                    <a:pt x="29" y="1029"/>
                  </a:cubicBezTo>
                  <a:cubicBezTo>
                    <a:pt x="78" y="1029"/>
                    <a:pt x="78" y="1029"/>
                    <a:pt x="78" y="1029"/>
                  </a:cubicBezTo>
                  <a:cubicBezTo>
                    <a:pt x="76" y="1007"/>
                    <a:pt x="74" y="985"/>
                    <a:pt x="72" y="963"/>
                  </a:cubicBezTo>
                  <a:lnTo>
                    <a:pt x="26" y="963"/>
                  </a:lnTo>
                  <a:close/>
                  <a:moveTo>
                    <a:pt x="12" y="150"/>
                  </a:moveTo>
                  <a:cubicBezTo>
                    <a:pt x="12" y="163"/>
                    <a:pt x="13" y="177"/>
                    <a:pt x="15" y="192"/>
                  </a:cubicBezTo>
                  <a:cubicBezTo>
                    <a:pt x="16" y="200"/>
                    <a:pt x="17" y="208"/>
                    <a:pt x="18" y="215"/>
                  </a:cubicBezTo>
                  <a:cubicBezTo>
                    <a:pt x="58" y="215"/>
                    <a:pt x="58" y="215"/>
                    <a:pt x="58" y="215"/>
                  </a:cubicBezTo>
                  <a:cubicBezTo>
                    <a:pt x="61" y="192"/>
                    <a:pt x="66" y="170"/>
                    <a:pt x="74" y="150"/>
                  </a:cubicBezTo>
                  <a:lnTo>
                    <a:pt x="12" y="150"/>
                  </a:lnTo>
                  <a:close/>
                  <a:moveTo>
                    <a:pt x="20" y="1370"/>
                  </a:moveTo>
                  <a:cubicBezTo>
                    <a:pt x="18" y="1391"/>
                    <a:pt x="16" y="1413"/>
                    <a:pt x="13" y="1435"/>
                  </a:cubicBezTo>
                  <a:cubicBezTo>
                    <a:pt x="73" y="1435"/>
                    <a:pt x="73" y="1435"/>
                    <a:pt x="73" y="1435"/>
                  </a:cubicBezTo>
                  <a:cubicBezTo>
                    <a:pt x="72" y="1413"/>
                    <a:pt x="72" y="1392"/>
                    <a:pt x="71" y="1370"/>
                  </a:cubicBezTo>
                  <a:lnTo>
                    <a:pt x="20" y="1370"/>
                  </a:lnTo>
                  <a:close/>
                  <a:moveTo>
                    <a:pt x="9" y="353"/>
                  </a:moveTo>
                  <a:cubicBezTo>
                    <a:pt x="6" y="375"/>
                    <a:pt x="4" y="396"/>
                    <a:pt x="3" y="419"/>
                  </a:cubicBezTo>
                  <a:cubicBezTo>
                    <a:pt x="56" y="419"/>
                    <a:pt x="56" y="419"/>
                    <a:pt x="56" y="419"/>
                  </a:cubicBezTo>
                  <a:cubicBezTo>
                    <a:pt x="54" y="397"/>
                    <a:pt x="53" y="375"/>
                    <a:pt x="52" y="353"/>
                  </a:cubicBezTo>
                  <a:lnTo>
                    <a:pt x="9" y="353"/>
                  </a:lnTo>
                  <a:close/>
                  <a:moveTo>
                    <a:pt x="563" y="1914"/>
                  </a:moveTo>
                  <a:cubicBezTo>
                    <a:pt x="563" y="1964"/>
                    <a:pt x="563" y="1964"/>
                    <a:pt x="563" y="1964"/>
                  </a:cubicBezTo>
                  <a:cubicBezTo>
                    <a:pt x="583" y="1965"/>
                    <a:pt x="605" y="1967"/>
                    <a:pt x="628" y="1970"/>
                  </a:cubicBezTo>
                  <a:cubicBezTo>
                    <a:pt x="628" y="1914"/>
                    <a:pt x="628" y="1914"/>
                    <a:pt x="628" y="1914"/>
                  </a:cubicBezTo>
                  <a:cubicBezTo>
                    <a:pt x="607" y="1914"/>
                    <a:pt x="585" y="1914"/>
                    <a:pt x="563" y="1914"/>
                  </a:cubicBezTo>
                  <a:close/>
                  <a:moveTo>
                    <a:pt x="15" y="1573"/>
                  </a:moveTo>
                  <a:cubicBezTo>
                    <a:pt x="18" y="1595"/>
                    <a:pt x="20" y="1616"/>
                    <a:pt x="22" y="1638"/>
                  </a:cubicBezTo>
                  <a:cubicBezTo>
                    <a:pt x="60" y="1638"/>
                    <a:pt x="60" y="1638"/>
                    <a:pt x="60" y="1638"/>
                  </a:cubicBezTo>
                  <a:cubicBezTo>
                    <a:pt x="62" y="1617"/>
                    <a:pt x="64" y="1595"/>
                    <a:pt x="66" y="1573"/>
                  </a:cubicBezTo>
                  <a:lnTo>
                    <a:pt x="15" y="1573"/>
                  </a:lnTo>
                  <a:close/>
                  <a:moveTo>
                    <a:pt x="19" y="1776"/>
                  </a:moveTo>
                  <a:cubicBezTo>
                    <a:pt x="18" y="1798"/>
                    <a:pt x="17" y="1821"/>
                    <a:pt x="18" y="1842"/>
                  </a:cubicBezTo>
                  <a:cubicBezTo>
                    <a:pt x="76" y="1842"/>
                    <a:pt x="76" y="1842"/>
                    <a:pt x="76" y="1842"/>
                  </a:cubicBezTo>
                  <a:cubicBezTo>
                    <a:pt x="69" y="1822"/>
                    <a:pt x="64" y="1799"/>
                    <a:pt x="61" y="1776"/>
                  </a:cubicBezTo>
                  <a:lnTo>
                    <a:pt x="19" y="1776"/>
                  </a:lnTo>
                  <a:close/>
                </a:path>
              </a:pathLst>
            </a:custGeom>
            <a:solidFill>
              <a:srgbClr val="6BC9D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
          <p:nvSpPr>
            <p:cNvPr id="8" name="Freeform 8">
              <a:extLst>
                <a:ext uri="{FF2B5EF4-FFF2-40B4-BE49-F238E27FC236}">
                  <a16:creationId xmlns:a16="http://schemas.microsoft.com/office/drawing/2014/main" id="{6E8E5532-3207-4126-9D44-C1533D39B1F5}"/>
                </a:ext>
              </a:extLst>
            </p:cNvPr>
            <p:cNvSpPr>
              <a:spLocks noEditPoints="1"/>
            </p:cNvSpPr>
            <p:nvPr/>
          </p:nvSpPr>
          <p:spPr bwMode="auto">
            <a:xfrm>
              <a:off x="1667" y="-2"/>
              <a:ext cx="4344" cy="4322"/>
            </a:xfrm>
            <a:custGeom>
              <a:avLst/>
              <a:gdLst>
                <a:gd name="T0" fmla="*/ 834 w 1997"/>
                <a:gd name="T1" fmla="*/ 1987 h 1987"/>
                <a:gd name="T2" fmla="*/ 1037 w 1997"/>
                <a:gd name="T3" fmla="*/ 1928 h 1987"/>
                <a:gd name="T4" fmla="*/ 973 w 1997"/>
                <a:gd name="T5" fmla="*/ 1928 h 1987"/>
                <a:gd name="T6" fmla="*/ 1175 w 1997"/>
                <a:gd name="T7" fmla="*/ 1975 h 1987"/>
                <a:gd name="T8" fmla="*/ 1784 w 1997"/>
                <a:gd name="T9" fmla="*/ 1923 h 1987"/>
                <a:gd name="T10" fmla="*/ 1785 w 1997"/>
                <a:gd name="T11" fmla="*/ 1975 h 1987"/>
                <a:gd name="T12" fmla="*/ 1785 w 1997"/>
                <a:gd name="T13" fmla="*/ 1925 h 1987"/>
                <a:gd name="T14" fmla="*/ 362 w 1997"/>
                <a:gd name="T15" fmla="*/ 1974 h 1987"/>
                <a:gd name="T16" fmla="*/ 563 w 1997"/>
                <a:gd name="T17" fmla="*/ 1966 h 1987"/>
                <a:gd name="T18" fmla="*/ 583 w 1997"/>
                <a:gd name="T19" fmla="*/ 1917 h 1987"/>
                <a:gd name="T20" fmla="*/ 159 w 1997"/>
                <a:gd name="T21" fmla="*/ 1912 h 1987"/>
                <a:gd name="T22" fmla="*/ 1581 w 1997"/>
                <a:gd name="T23" fmla="*/ 1966 h 1987"/>
                <a:gd name="T24" fmla="*/ 1648 w 1997"/>
                <a:gd name="T25" fmla="*/ 1970 h 1987"/>
                <a:gd name="T26" fmla="*/ 1377 w 1997"/>
                <a:gd name="T27" fmla="*/ 1961 h 1987"/>
                <a:gd name="T28" fmla="*/ 1378 w 1997"/>
                <a:gd name="T29" fmla="*/ 1963 h 1987"/>
                <a:gd name="T30" fmla="*/ 1937 w 1997"/>
                <a:gd name="T31" fmla="*/ 1793 h 1987"/>
                <a:gd name="T32" fmla="*/ 1984 w 1997"/>
                <a:gd name="T33" fmla="*/ 1842 h 1987"/>
                <a:gd name="T34" fmla="*/ 63 w 1997"/>
                <a:gd name="T35" fmla="*/ 1777 h 1987"/>
                <a:gd name="T36" fmla="*/ 76 w 1997"/>
                <a:gd name="T37" fmla="*/ 1842 h 1987"/>
                <a:gd name="T38" fmla="*/ 1996 w 1997"/>
                <a:gd name="T39" fmla="*/ 1640 h 1987"/>
                <a:gd name="T40" fmla="*/ 22 w 1997"/>
                <a:gd name="T41" fmla="*/ 1641 h 1987"/>
                <a:gd name="T42" fmla="*/ 67 w 1997"/>
                <a:gd name="T43" fmla="*/ 1576 h 1987"/>
                <a:gd name="T44" fmla="*/ 1949 w 1997"/>
                <a:gd name="T45" fmla="*/ 1371 h 1987"/>
                <a:gd name="T46" fmla="*/ 1983 w 1997"/>
                <a:gd name="T47" fmla="*/ 1439 h 1987"/>
                <a:gd name="T48" fmla="*/ 14 w 1997"/>
                <a:gd name="T49" fmla="*/ 1437 h 1987"/>
                <a:gd name="T50" fmla="*/ 72 w 1997"/>
                <a:gd name="T51" fmla="*/ 1373 h 1987"/>
                <a:gd name="T52" fmla="*/ 1936 w 1997"/>
                <a:gd name="T53" fmla="*/ 1169 h 1987"/>
                <a:gd name="T54" fmla="*/ 1990 w 1997"/>
                <a:gd name="T55" fmla="*/ 1170 h 1987"/>
                <a:gd name="T56" fmla="*/ 81 w 1997"/>
                <a:gd name="T57" fmla="*/ 1168 h 1987"/>
                <a:gd name="T58" fmla="*/ 34 w 1997"/>
                <a:gd name="T59" fmla="*/ 1170 h 1987"/>
                <a:gd name="T60" fmla="*/ 1981 w 1997"/>
                <a:gd name="T61" fmla="*/ 1031 h 1987"/>
                <a:gd name="T62" fmla="*/ 30 w 1997"/>
                <a:gd name="T63" fmla="*/ 1031 h 1987"/>
                <a:gd name="T64" fmla="*/ 72 w 1997"/>
                <a:gd name="T65" fmla="*/ 967 h 1987"/>
                <a:gd name="T66" fmla="*/ 1977 w 1997"/>
                <a:gd name="T67" fmla="*/ 760 h 1987"/>
                <a:gd name="T68" fmla="*/ 1976 w 1997"/>
                <a:gd name="T69" fmla="*/ 763 h 1987"/>
                <a:gd name="T70" fmla="*/ 63 w 1997"/>
                <a:gd name="T71" fmla="*/ 762 h 1987"/>
                <a:gd name="T72" fmla="*/ 61 w 1997"/>
                <a:gd name="T73" fmla="*/ 763 h 1987"/>
                <a:gd name="T74" fmla="*/ 1939 w 1997"/>
                <a:gd name="T75" fmla="*/ 557 h 1987"/>
                <a:gd name="T76" fmla="*/ 1934 w 1997"/>
                <a:gd name="T77" fmla="*/ 623 h 1987"/>
                <a:gd name="T78" fmla="*/ 69 w 1997"/>
                <a:gd name="T79" fmla="*/ 584 h 1987"/>
                <a:gd name="T80" fmla="*/ 3 w 1997"/>
                <a:gd name="T81" fmla="*/ 560 h 1987"/>
                <a:gd name="T82" fmla="*/ 1984 w 1997"/>
                <a:gd name="T83" fmla="*/ 421 h 1987"/>
                <a:gd name="T84" fmla="*/ 3 w 1997"/>
                <a:gd name="T85" fmla="*/ 421 h 1987"/>
                <a:gd name="T86" fmla="*/ 53 w 1997"/>
                <a:gd name="T87" fmla="*/ 357 h 1987"/>
                <a:gd name="T88" fmla="*/ 14 w 1997"/>
                <a:gd name="T89" fmla="*/ 150 h 1987"/>
                <a:gd name="T90" fmla="*/ 21 w 1997"/>
                <a:gd name="T91" fmla="*/ 216 h 1987"/>
                <a:gd name="T92" fmla="*/ 1990 w 1997"/>
                <a:gd name="T93" fmla="*/ 150 h 1987"/>
                <a:gd name="T94" fmla="*/ 1994 w 1997"/>
                <a:gd name="T95" fmla="*/ 216 h 1987"/>
                <a:gd name="T96" fmla="*/ 610 w 1997"/>
                <a:gd name="T97" fmla="*/ 78 h 1987"/>
                <a:gd name="T98" fmla="*/ 157 w 1997"/>
                <a:gd name="T99" fmla="*/ 13 h 1987"/>
                <a:gd name="T100" fmla="*/ 158 w 1997"/>
                <a:gd name="T101" fmla="*/ 77 h 1987"/>
                <a:gd name="T102" fmla="*/ 1802 w 1997"/>
                <a:gd name="T103" fmla="*/ 12 h 1987"/>
                <a:gd name="T104" fmla="*/ 1786 w 1997"/>
                <a:gd name="T105" fmla="*/ 16 h 1987"/>
                <a:gd name="T106" fmla="*/ 1445 w 1997"/>
                <a:gd name="T107" fmla="*/ 24 h 1987"/>
                <a:gd name="T108" fmla="*/ 360 w 1997"/>
                <a:gd name="T109" fmla="*/ 64 h 1987"/>
                <a:gd name="T110" fmla="*/ 426 w 1997"/>
                <a:gd name="T111" fmla="*/ 68 h 1987"/>
                <a:gd name="T112" fmla="*/ 834 w 1997"/>
                <a:gd name="T113" fmla="*/ 3 h 1987"/>
                <a:gd name="T114" fmla="*/ 770 w 1997"/>
                <a:gd name="T115" fmla="*/ 67 h 1987"/>
                <a:gd name="T116" fmla="*/ 1581 w 1997"/>
                <a:gd name="T117" fmla="*/ 69 h 1987"/>
                <a:gd name="T118" fmla="*/ 1037 w 1997"/>
                <a:gd name="T119" fmla="*/ 8 h 1987"/>
                <a:gd name="T120" fmla="*/ 973 w 1997"/>
                <a:gd name="T121" fmla="*/ 9 h 1987"/>
                <a:gd name="T122" fmla="*/ 1242 w 1997"/>
                <a:gd name="T123" fmla="*/ 19 h 19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997" h="1987">
                  <a:moveTo>
                    <a:pt x="834" y="1987"/>
                  </a:moveTo>
                  <a:cubicBezTo>
                    <a:pt x="812" y="1986"/>
                    <a:pt x="790" y="1986"/>
                    <a:pt x="768" y="1985"/>
                  </a:cubicBezTo>
                  <a:cubicBezTo>
                    <a:pt x="768" y="1985"/>
                    <a:pt x="768" y="1985"/>
                    <a:pt x="768" y="1985"/>
                  </a:cubicBezTo>
                  <a:cubicBezTo>
                    <a:pt x="767" y="1985"/>
                    <a:pt x="767" y="1984"/>
                    <a:pt x="767" y="1983"/>
                  </a:cubicBezTo>
                  <a:cubicBezTo>
                    <a:pt x="767" y="1983"/>
                    <a:pt x="767" y="1983"/>
                    <a:pt x="767" y="1983"/>
                  </a:cubicBezTo>
                  <a:cubicBezTo>
                    <a:pt x="767" y="1919"/>
                    <a:pt x="767" y="1919"/>
                    <a:pt x="767" y="1919"/>
                  </a:cubicBezTo>
                  <a:cubicBezTo>
                    <a:pt x="767" y="1919"/>
                    <a:pt x="767" y="1918"/>
                    <a:pt x="767" y="1918"/>
                  </a:cubicBezTo>
                  <a:cubicBezTo>
                    <a:pt x="767" y="1918"/>
                    <a:pt x="767" y="1918"/>
                    <a:pt x="767" y="1918"/>
                  </a:cubicBezTo>
                  <a:cubicBezTo>
                    <a:pt x="768" y="1918"/>
                    <a:pt x="768" y="1918"/>
                    <a:pt x="768" y="1918"/>
                  </a:cubicBezTo>
                  <a:cubicBezTo>
                    <a:pt x="768" y="1918"/>
                    <a:pt x="768" y="1918"/>
                    <a:pt x="768" y="1918"/>
                  </a:cubicBezTo>
                  <a:cubicBezTo>
                    <a:pt x="790" y="1918"/>
                    <a:pt x="812" y="1919"/>
                    <a:pt x="834" y="1920"/>
                  </a:cubicBezTo>
                  <a:cubicBezTo>
                    <a:pt x="834" y="1920"/>
                    <a:pt x="834" y="1920"/>
                    <a:pt x="834" y="1920"/>
                  </a:cubicBezTo>
                  <a:cubicBezTo>
                    <a:pt x="835" y="1920"/>
                    <a:pt x="835" y="1921"/>
                    <a:pt x="835" y="1921"/>
                  </a:cubicBezTo>
                  <a:cubicBezTo>
                    <a:pt x="835" y="1921"/>
                    <a:pt x="835" y="1921"/>
                    <a:pt x="835" y="1921"/>
                  </a:cubicBezTo>
                  <a:cubicBezTo>
                    <a:pt x="835" y="1985"/>
                    <a:pt x="835" y="1985"/>
                    <a:pt x="835" y="1985"/>
                  </a:cubicBezTo>
                  <a:cubicBezTo>
                    <a:pt x="835" y="1986"/>
                    <a:pt x="835" y="1986"/>
                    <a:pt x="835" y="1986"/>
                  </a:cubicBezTo>
                  <a:cubicBezTo>
                    <a:pt x="835" y="1986"/>
                    <a:pt x="835" y="1986"/>
                    <a:pt x="835" y="1986"/>
                  </a:cubicBezTo>
                  <a:cubicBezTo>
                    <a:pt x="835" y="1987"/>
                    <a:pt x="834" y="1987"/>
                    <a:pt x="834" y="1987"/>
                  </a:cubicBezTo>
                  <a:cubicBezTo>
                    <a:pt x="834" y="1987"/>
                    <a:pt x="834" y="1987"/>
                    <a:pt x="834" y="1987"/>
                  </a:cubicBezTo>
                  <a:cubicBezTo>
                    <a:pt x="834" y="1987"/>
                    <a:pt x="834" y="1987"/>
                    <a:pt x="834" y="1987"/>
                  </a:cubicBezTo>
                  <a:close/>
                  <a:moveTo>
                    <a:pt x="832" y="1984"/>
                  </a:moveTo>
                  <a:cubicBezTo>
                    <a:pt x="832" y="1923"/>
                    <a:pt x="832" y="1923"/>
                    <a:pt x="832" y="1923"/>
                  </a:cubicBezTo>
                  <a:cubicBezTo>
                    <a:pt x="811" y="1922"/>
                    <a:pt x="791" y="1921"/>
                    <a:pt x="770" y="1921"/>
                  </a:cubicBezTo>
                  <a:cubicBezTo>
                    <a:pt x="770" y="1921"/>
                    <a:pt x="770" y="1921"/>
                    <a:pt x="770" y="1921"/>
                  </a:cubicBezTo>
                  <a:cubicBezTo>
                    <a:pt x="770" y="1982"/>
                    <a:pt x="770" y="1982"/>
                    <a:pt x="770" y="1982"/>
                  </a:cubicBezTo>
                  <a:cubicBezTo>
                    <a:pt x="791" y="1983"/>
                    <a:pt x="812" y="1983"/>
                    <a:pt x="832" y="1984"/>
                  </a:cubicBezTo>
                  <a:close/>
                  <a:moveTo>
                    <a:pt x="971" y="1985"/>
                  </a:moveTo>
                  <a:cubicBezTo>
                    <a:pt x="970" y="1985"/>
                    <a:pt x="970" y="1985"/>
                    <a:pt x="970" y="1984"/>
                  </a:cubicBezTo>
                  <a:cubicBezTo>
                    <a:pt x="970" y="1984"/>
                    <a:pt x="970" y="1984"/>
                    <a:pt x="970" y="1984"/>
                  </a:cubicBezTo>
                  <a:cubicBezTo>
                    <a:pt x="970" y="1927"/>
                    <a:pt x="970" y="1927"/>
                    <a:pt x="970" y="1927"/>
                  </a:cubicBezTo>
                  <a:cubicBezTo>
                    <a:pt x="970" y="1926"/>
                    <a:pt x="970" y="1926"/>
                    <a:pt x="971" y="1926"/>
                  </a:cubicBezTo>
                  <a:cubicBezTo>
                    <a:pt x="971" y="1926"/>
                    <a:pt x="971" y="1926"/>
                    <a:pt x="971" y="1926"/>
                  </a:cubicBezTo>
                  <a:cubicBezTo>
                    <a:pt x="971" y="1925"/>
                    <a:pt x="971" y="1925"/>
                    <a:pt x="972" y="1925"/>
                  </a:cubicBezTo>
                  <a:cubicBezTo>
                    <a:pt x="972" y="1925"/>
                    <a:pt x="972" y="1925"/>
                    <a:pt x="972" y="1925"/>
                  </a:cubicBezTo>
                  <a:cubicBezTo>
                    <a:pt x="993" y="1926"/>
                    <a:pt x="1015" y="1927"/>
                    <a:pt x="1037" y="1928"/>
                  </a:cubicBezTo>
                  <a:cubicBezTo>
                    <a:pt x="1037" y="1928"/>
                    <a:pt x="1037" y="1928"/>
                    <a:pt x="1037" y="1928"/>
                  </a:cubicBezTo>
                  <a:cubicBezTo>
                    <a:pt x="1038" y="1928"/>
                    <a:pt x="1039" y="1929"/>
                    <a:pt x="1039" y="1929"/>
                  </a:cubicBezTo>
                  <a:cubicBezTo>
                    <a:pt x="1039" y="1929"/>
                    <a:pt x="1039" y="1929"/>
                    <a:pt x="1039" y="1929"/>
                  </a:cubicBezTo>
                  <a:cubicBezTo>
                    <a:pt x="1039" y="1982"/>
                    <a:pt x="1039" y="1982"/>
                    <a:pt x="1039" y="1982"/>
                  </a:cubicBezTo>
                  <a:cubicBezTo>
                    <a:pt x="1039" y="1983"/>
                    <a:pt x="1038" y="1983"/>
                    <a:pt x="1037" y="1983"/>
                  </a:cubicBezTo>
                  <a:cubicBezTo>
                    <a:pt x="1037" y="1983"/>
                    <a:pt x="1037" y="1983"/>
                    <a:pt x="1037" y="1983"/>
                  </a:cubicBezTo>
                  <a:cubicBezTo>
                    <a:pt x="1015" y="1984"/>
                    <a:pt x="993" y="1985"/>
                    <a:pt x="972" y="1986"/>
                  </a:cubicBezTo>
                  <a:cubicBezTo>
                    <a:pt x="972" y="1986"/>
                    <a:pt x="972" y="1986"/>
                    <a:pt x="972" y="1986"/>
                  </a:cubicBezTo>
                  <a:cubicBezTo>
                    <a:pt x="972" y="1984"/>
                    <a:pt x="972" y="1984"/>
                    <a:pt x="972" y="1984"/>
                  </a:cubicBezTo>
                  <a:cubicBezTo>
                    <a:pt x="972" y="1986"/>
                    <a:pt x="972" y="1986"/>
                    <a:pt x="972" y="1986"/>
                  </a:cubicBezTo>
                  <a:cubicBezTo>
                    <a:pt x="972" y="1986"/>
                    <a:pt x="972" y="1986"/>
                    <a:pt x="972" y="1986"/>
                  </a:cubicBezTo>
                  <a:cubicBezTo>
                    <a:pt x="972" y="1986"/>
                    <a:pt x="972" y="1986"/>
                    <a:pt x="972" y="1986"/>
                  </a:cubicBezTo>
                  <a:cubicBezTo>
                    <a:pt x="971" y="1986"/>
                    <a:pt x="971" y="1986"/>
                    <a:pt x="971" y="1985"/>
                  </a:cubicBezTo>
                  <a:close/>
                  <a:moveTo>
                    <a:pt x="973" y="1983"/>
                  </a:moveTo>
                  <a:cubicBezTo>
                    <a:pt x="994" y="1982"/>
                    <a:pt x="1015" y="1981"/>
                    <a:pt x="1036" y="1980"/>
                  </a:cubicBezTo>
                  <a:cubicBezTo>
                    <a:pt x="1036" y="1980"/>
                    <a:pt x="1036" y="1980"/>
                    <a:pt x="1036" y="1980"/>
                  </a:cubicBezTo>
                  <a:cubicBezTo>
                    <a:pt x="1036" y="1931"/>
                    <a:pt x="1036" y="1931"/>
                    <a:pt x="1036" y="1931"/>
                  </a:cubicBezTo>
                  <a:cubicBezTo>
                    <a:pt x="1015" y="1930"/>
                    <a:pt x="994" y="1929"/>
                    <a:pt x="973" y="1928"/>
                  </a:cubicBezTo>
                  <a:cubicBezTo>
                    <a:pt x="973" y="1928"/>
                    <a:pt x="973" y="1928"/>
                    <a:pt x="973" y="1928"/>
                  </a:cubicBezTo>
                  <a:cubicBezTo>
                    <a:pt x="973" y="1983"/>
                    <a:pt x="973" y="1983"/>
                    <a:pt x="973" y="1983"/>
                  </a:cubicBezTo>
                  <a:close/>
                  <a:moveTo>
                    <a:pt x="1174" y="1975"/>
                  </a:moveTo>
                  <a:cubicBezTo>
                    <a:pt x="1174" y="1975"/>
                    <a:pt x="1173" y="1974"/>
                    <a:pt x="1173" y="1974"/>
                  </a:cubicBezTo>
                  <a:cubicBezTo>
                    <a:pt x="1173" y="1974"/>
                    <a:pt x="1173" y="1974"/>
                    <a:pt x="1173" y="1974"/>
                  </a:cubicBezTo>
                  <a:cubicBezTo>
                    <a:pt x="1173" y="1933"/>
                    <a:pt x="1173" y="1933"/>
                    <a:pt x="1173" y="1933"/>
                  </a:cubicBezTo>
                  <a:cubicBezTo>
                    <a:pt x="1173" y="1933"/>
                    <a:pt x="1173" y="1932"/>
                    <a:pt x="1174" y="1932"/>
                  </a:cubicBezTo>
                  <a:cubicBezTo>
                    <a:pt x="1174" y="1932"/>
                    <a:pt x="1174" y="1932"/>
                    <a:pt x="1174" y="1932"/>
                  </a:cubicBezTo>
                  <a:cubicBezTo>
                    <a:pt x="1174" y="1932"/>
                    <a:pt x="1174" y="1932"/>
                    <a:pt x="1175" y="1932"/>
                  </a:cubicBezTo>
                  <a:cubicBezTo>
                    <a:pt x="1175" y="1932"/>
                    <a:pt x="1175" y="1932"/>
                    <a:pt x="1175" y="1932"/>
                  </a:cubicBezTo>
                  <a:cubicBezTo>
                    <a:pt x="1196" y="1932"/>
                    <a:pt x="1218" y="1932"/>
                    <a:pt x="1240" y="1933"/>
                  </a:cubicBezTo>
                  <a:cubicBezTo>
                    <a:pt x="1240" y="1933"/>
                    <a:pt x="1240" y="1933"/>
                    <a:pt x="1240" y="1933"/>
                  </a:cubicBezTo>
                  <a:cubicBezTo>
                    <a:pt x="1241" y="1933"/>
                    <a:pt x="1242" y="1933"/>
                    <a:pt x="1242" y="1934"/>
                  </a:cubicBezTo>
                  <a:cubicBezTo>
                    <a:pt x="1242" y="1934"/>
                    <a:pt x="1242" y="1934"/>
                    <a:pt x="1242" y="1934"/>
                  </a:cubicBezTo>
                  <a:cubicBezTo>
                    <a:pt x="1242" y="1970"/>
                    <a:pt x="1242" y="1970"/>
                    <a:pt x="1242" y="1970"/>
                  </a:cubicBezTo>
                  <a:cubicBezTo>
                    <a:pt x="1242" y="1970"/>
                    <a:pt x="1241" y="1971"/>
                    <a:pt x="1240" y="1971"/>
                  </a:cubicBezTo>
                  <a:cubicBezTo>
                    <a:pt x="1240" y="1971"/>
                    <a:pt x="1240" y="1971"/>
                    <a:pt x="1240" y="1971"/>
                  </a:cubicBezTo>
                  <a:cubicBezTo>
                    <a:pt x="1219" y="1973"/>
                    <a:pt x="1197" y="1974"/>
                    <a:pt x="1175" y="1975"/>
                  </a:cubicBezTo>
                  <a:cubicBezTo>
                    <a:pt x="1175" y="1975"/>
                    <a:pt x="1175" y="1975"/>
                    <a:pt x="1175" y="1975"/>
                  </a:cubicBezTo>
                  <a:cubicBezTo>
                    <a:pt x="1175" y="1974"/>
                    <a:pt x="1175" y="1974"/>
                    <a:pt x="1175" y="1974"/>
                  </a:cubicBezTo>
                  <a:cubicBezTo>
                    <a:pt x="1175" y="1975"/>
                    <a:pt x="1175" y="1975"/>
                    <a:pt x="1175" y="1975"/>
                  </a:cubicBezTo>
                  <a:cubicBezTo>
                    <a:pt x="1175" y="1975"/>
                    <a:pt x="1175" y="1975"/>
                    <a:pt x="1175" y="1975"/>
                  </a:cubicBezTo>
                  <a:cubicBezTo>
                    <a:pt x="1175" y="1975"/>
                    <a:pt x="1175" y="1975"/>
                    <a:pt x="1175" y="1975"/>
                  </a:cubicBezTo>
                  <a:cubicBezTo>
                    <a:pt x="1174" y="1975"/>
                    <a:pt x="1174" y="1975"/>
                    <a:pt x="1174" y="1975"/>
                  </a:cubicBezTo>
                  <a:close/>
                  <a:moveTo>
                    <a:pt x="1176" y="1972"/>
                  </a:moveTo>
                  <a:cubicBezTo>
                    <a:pt x="1197" y="1971"/>
                    <a:pt x="1218" y="1970"/>
                    <a:pt x="1239" y="1968"/>
                  </a:cubicBezTo>
                  <a:cubicBezTo>
                    <a:pt x="1239" y="1968"/>
                    <a:pt x="1239" y="1968"/>
                    <a:pt x="1239" y="1968"/>
                  </a:cubicBezTo>
                  <a:cubicBezTo>
                    <a:pt x="1239" y="1936"/>
                    <a:pt x="1239" y="1936"/>
                    <a:pt x="1239" y="1936"/>
                  </a:cubicBezTo>
                  <a:cubicBezTo>
                    <a:pt x="1218" y="1935"/>
                    <a:pt x="1197" y="1935"/>
                    <a:pt x="1176" y="1935"/>
                  </a:cubicBezTo>
                  <a:cubicBezTo>
                    <a:pt x="1176" y="1935"/>
                    <a:pt x="1176" y="1935"/>
                    <a:pt x="1176" y="1935"/>
                  </a:cubicBezTo>
                  <a:cubicBezTo>
                    <a:pt x="1176" y="1972"/>
                    <a:pt x="1176" y="1972"/>
                    <a:pt x="1176" y="1972"/>
                  </a:cubicBezTo>
                  <a:close/>
                  <a:moveTo>
                    <a:pt x="1784" y="1974"/>
                  </a:moveTo>
                  <a:cubicBezTo>
                    <a:pt x="1783" y="1974"/>
                    <a:pt x="1783" y="1974"/>
                    <a:pt x="1783" y="1973"/>
                  </a:cubicBezTo>
                  <a:cubicBezTo>
                    <a:pt x="1783" y="1973"/>
                    <a:pt x="1783" y="1973"/>
                    <a:pt x="1783" y="1973"/>
                  </a:cubicBezTo>
                  <a:cubicBezTo>
                    <a:pt x="1783" y="1924"/>
                    <a:pt x="1783" y="1924"/>
                    <a:pt x="1783" y="1924"/>
                  </a:cubicBezTo>
                  <a:cubicBezTo>
                    <a:pt x="1783" y="1923"/>
                    <a:pt x="1783" y="1923"/>
                    <a:pt x="1784" y="1923"/>
                  </a:cubicBezTo>
                  <a:cubicBezTo>
                    <a:pt x="1784" y="1923"/>
                    <a:pt x="1784" y="1923"/>
                    <a:pt x="1784" y="1923"/>
                  </a:cubicBezTo>
                  <a:cubicBezTo>
                    <a:pt x="1784" y="1922"/>
                    <a:pt x="1784" y="1922"/>
                    <a:pt x="1785" y="1922"/>
                  </a:cubicBezTo>
                  <a:cubicBezTo>
                    <a:pt x="1785" y="1922"/>
                    <a:pt x="1785" y="1922"/>
                    <a:pt x="1785" y="1922"/>
                  </a:cubicBezTo>
                  <a:cubicBezTo>
                    <a:pt x="1788" y="1922"/>
                    <a:pt x="1791" y="1922"/>
                    <a:pt x="1795" y="1922"/>
                  </a:cubicBezTo>
                  <a:cubicBezTo>
                    <a:pt x="1795" y="1922"/>
                    <a:pt x="1795" y="1922"/>
                    <a:pt x="1795" y="1922"/>
                  </a:cubicBezTo>
                  <a:cubicBezTo>
                    <a:pt x="1818" y="1922"/>
                    <a:pt x="1837" y="1922"/>
                    <a:pt x="1846" y="1920"/>
                  </a:cubicBezTo>
                  <a:cubicBezTo>
                    <a:pt x="1846" y="1920"/>
                    <a:pt x="1846" y="1920"/>
                    <a:pt x="1846" y="1920"/>
                  </a:cubicBezTo>
                  <a:cubicBezTo>
                    <a:pt x="1846" y="1920"/>
                    <a:pt x="1847" y="1920"/>
                    <a:pt x="1850" y="1919"/>
                  </a:cubicBezTo>
                  <a:cubicBezTo>
                    <a:pt x="1850" y="1919"/>
                    <a:pt x="1850" y="1919"/>
                    <a:pt x="1850" y="1919"/>
                  </a:cubicBezTo>
                  <a:cubicBezTo>
                    <a:pt x="1850" y="1919"/>
                    <a:pt x="1851" y="1919"/>
                    <a:pt x="1851" y="1919"/>
                  </a:cubicBezTo>
                  <a:cubicBezTo>
                    <a:pt x="1851" y="1919"/>
                    <a:pt x="1851" y="1919"/>
                    <a:pt x="1851" y="1919"/>
                  </a:cubicBezTo>
                  <a:cubicBezTo>
                    <a:pt x="1851" y="1920"/>
                    <a:pt x="1852" y="1920"/>
                    <a:pt x="1852" y="1921"/>
                  </a:cubicBezTo>
                  <a:cubicBezTo>
                    <a:pt x="1852" y="1921"/>
                    <a:pt x="1852" y="1921"/>
                    <a:pt x="1852" y="1921"/>
                  </a:cubicBezTo>
                  <a:cubicBezTo>
                    <a:pt x="1852" y="1968"/>
                    <a:pt x="1852" y="1968"/>
                    <a:pt x="1852" y="1968"/>
                  </a:cubicBezTo>
                  <a:cubicBezTo>
                    <a:pt x="1852" y="1969"/>
                    <a:pt x="1851" y="1969"/>
                    <a:pt x="1850" y="1969"/>
                  </a:cubicBezTo>
                  <a:cubicBezTo>
                    <a:pt x="1850" y="1969"/>
                    <a:pt x="1850" y="1969"/>
                    <a:pt x="1850" y="1969"/>
                  </a:cubicBezTo>
                  <a:cubicBezTo>
                    <a:pt x="1838" y="1971"/>
                    <a:pt x="1824" y="1973"/>
                    <a:pt x="1811" y="1974"/>
                  </a:cubicBezTo>
                  <a:cubicBezTo>
                    <a:pt x="1811" y="1974"/>
                    <a:pt x="1811" y="1974"/>
                    <a:pt x="1811" y="1974"/>
                  </a:cubicBezTo>
                  <a:cubicBezTo>
                    <a:pt x="1802" y="1974"/>
                    <a:pt x="1794" y="1975"/>
                    <a:pt x="1785" y="1975"/>
                  </a:cubicBezTo>
                  <a:cubicBezTo>
                    <a:pt x="1785" y="1975"/>
                    <a:pt x="1785" y="1975"/>
                    <a:pt x="1785" y="1975"/>
                  </a:cubicBezTo>
                  <a:cubicBezTo>
                    <a:pt x="1785" y="1975"/>
                    <a:pt x="1785" y="1975"/>
                    <a:pt x="1785" y="1975"/>
                  </a:cubicBezTo>
                  <a:cubicBezTo>
                    <a:pt x="1785" y="1975"/>
                    <a:pt x="1785" y="1975"/>
                    <a:pt x="1785" y="1975"/>
                  </a:cubicBezTo>
                  <a:cubicBezTo>
                    <a:pt x="1784" y="1975"/>
                    <a:pt x="1784" y="1975"/>
                    <a:pt x="1784" y="1974"/>
                  </a:cubicBezTo>
                  <a:close/>
                  <a:moveTo>
                    <a:pt x="1786" y="1972"/>
                  </a:moveTo>
                  <a:cubicBezTo>
                    <a:pt x="1795" y="1971"/>
                    <a:pt x="1803" y="1971"/>
                    <a:pt x="1811" y="1971"/>
                  </a:cubicBezTo>
                  <a:cubicBezTo>
                    <a:pt x="1811" y="1971"/>
                    <a:pt x="1811" y="1971"/>
                    <a:pt x="1811" y="1971"/>
                  </a:cubicBezTo>
                  <a:cubicBezTo>
                    <a:pt x="1824" y="1970"/>
                    <a:pt x="1836" y="1968"/>
                    <a:pt x="1849" y="1967"/>
                  </a:cubicBezTo>
                  <a:cubicBezTo>
                    <a:pt x="1849" y="1967"/>
                    <a:pt x="1849" y="1967"/>
                    <a:pt x="1849" y="1967"/>
                  </a:cubicBezTo>
                  <a:cubicBezTo>
                    <a:pt x="1849" y="1922"/>
                    <a:pt x="1849" y="1922"/>
                    <a:pt x="1849" y="1922"/>
                  </a:cubicBezTo>
                  <a:cubicBezTo>
                    <a:pt x="1847" y="1923"/>
                    <a:pt x="1846" y="1923"/>
                    <a:pt x="1846" y="1923"/>
                  </a:cubicBezTo>
                  <a:cubicBezTo>
                    <a:pt x="1846" y="1923"/>
                    <a:pt x="1846" y="1923"/>
                    <a:pt x="1846" y="1923"/>
                  </a:cubicBezTo>
                  <a:cubicBezTo>
                    <a:pt x="1837" y="1925"/>
                    <a:pt x="1818" y="1925"/>
                    <a:pt x="1795" y="1925"/>
                  </a:cubicBezTo>
                  <a:cubicBezTo>
                    <a:pt x="1795" y="1925"/>
                    <a:pt x="1795" y="1925"/>
                    <a:pt x="1795" y="1925"/>
                  </a:cubicBezTo>
                  <a:cubicBezTo>
                    <a:pt x="1792" y="1925"/>
                    <a:pt x="1789" y="1925"/>
                    <a:pt x="1786" y="1925"/>
                  </a:cubicBezTo>
                  <a:cubicBezTo>
                    <a:pt x="1786" y="1925"/>
                    <a:pt x="1786" y="1925"/>
                    <a:pt x="1786" y="1925"/>
                  </a:cubicBezTo>
                  <a:cubicBezTo>
                    <a:pt x="1786" y="1972"/>
                    <a:pt x="1786" y="1972"/>
                    <a:pt x="1786" y="1972"/>
                  </a:cubicBezTo>
                  <a:close/>
                  <a:moveTo>
                    <a:pt x="1785" y="1925"/>
                  </a:moveTo>
                  <a:cubicBezTo>
                    <a:pt x="1785" y="1924"/>
                    <a:pt x="1785" y="1924"/>
                    <a:pt x="1785" y="1924"/>
                  </a:cubicBezTo>
                  <a:cubicBezTo>
                    <a:pt x="1785" y="1925"/>
                    <a:pt x="1785" y="1925"/>
                    <a:pt x="1785" y="1925"/>
                  </a:cubicBezTo>
                  <a:close/>
                  <a:moveTo>
                    <a:pt x="361" y="1973"/>
                  </a:moveTo>
                  <a:cubicBezTo>
                    <a:pt x="360" y="1973"/>
                    <a:pt x="360" y="1973"/>
                    <a:pt x="360" y="1972"/>
                  </a:cubicBezTo>
                  <a:cubicBezTo>
                    <a:pt x="360" y="1972"/>
                    <a:pt x="360" y="1972"/>
                    <a:pt x="360" y="1972"/>
                  </a:cubicBezTo>
                  <a:cubicBezTo>
                    <a:pt x="360" y="1922"/>
                    <a:pt x="360" y="1922"/>
                    <a:pt x="360" y="1922"/>
                  </a:cubicBezTo>
                  <a:cubicBezTo>
                    <a:pt x="360" y="1921"/>
                    <a:pt x="361" y="1920"/>
                    <a:pt x="362" y="1920"/>
                  </a:cubicBezTo>
                  <a:cubicBezTo>
                    <a:pt x="362" y="1920"/>
                    <a:pt x="362" y="1920"/>
                    <a:pt x="362" y="1920"/>
                  </a:cubicBezTo>
                  <a:cubicBezTo>
                    <a:pt x="384" y="1919"/>
                    <a:pt x="406" y="1918"/>
                    <a:pt x="427" y="1917"/>
                  </a:cubicBezTo>
                  <a:cubicBezTo>
                    <a:pt x="427" y="1917"/>
                    <a:pt x="427" y="1917"/>
                    <a:pt x="427" y="1917"/>
                  </a:cubicBezTo>
                  <a:cubicBezTo>
                    <a:pt x="428" y="1917"/>
                    <a:pt x="428" y="1917"/>
                    <a:pt x="428" y="1918"/>
                  </a:cubicBezTo>
                  <a:cubicBezTo>
                    <a:pt x="428" y="1918"/>
                    <a:pt x="428" y="1918"/>
                    <a:pt x="428" y="1918"/>
                  </a:cubicBezTo>
                  <a:cubicBezTo>
                    <a:pt x="429" y="1918"/>
                    <a:pt x="429" y="1918"/>
                    <a:pt x="429" y="1919"/>
                  </a:cubicBezTo>
                  <a:cubicBezTo>
                    <a:pt x="429" y="1919"/>
                    <a:pt x="429" y="1919"/>
                    <a:pt x="429" y="1919"/>
                  </a:cubicBezTo>
                  <a:cubicBezTo>
                    <a:pt x="429" y="1968"/>
                    <a:pt x="429" y="1968"/>
                    <a:pt x="429" y="1968"/>
                  </a:cubicBezTo>
                  <a:cubicBezTo>
                    <a:pt x="429" y="1969"/>
                    <a:pt x="428" y="1970"/>
                    <a:pt x="427" y="1970"/>
                  </a:cubicBezTo>
                  <a:cubicBezTo>
                    <a:pt x="427" y="1970"/>
                    <a:pt x="427" y="1970"/>
                    <a:pt x="427" y="1970"/>
                  </a:cubicBezTo>
                  <a:cubicBezTo>
                    <a:pt x="405" y="1971"/>
                    <a:pt x="384" y="1973"/>
                    <a:pt x="362" y="1974"/>
                  </a:cubicBezTo>
                  <a:cubicBezTo>
                    <a:pt x="362" y="1974"/>
                    <a:pt x="362" y="1974"/>
                    <a:pt x="362" y="1974"/>
                  </a:cubicBezTo>
                  <a:cubicBezTo>
                    <a:pt x="362" y="1972"/>
                    <a:pt x="362" y="1972"/>
                    <a:pt x="362" y="1972"/>
                  </a:cubicBezTo>
                  <a:cubicBezTo>
                    <a:pt x="362" y="1974"/>
                    <a:pt x="362" y="1974"/>
                    <a:pt x="362" y="1974"/>
                  </a:cubicBezTo>
                  <a:cubicBezTo>
                    <a:pt x="362" y="1974"/>
                    <a:pt x="362" y="1974"/>
                    <a:pt x="362" y="1974"/>
                  </a:cubicBezTo>
                  <a:cubicBezTo>
                    <a:pt x="362" y="1974"/>
                    <a:pt x="362" y="1974"/>
                    <a:pt x="362" y="1974"/>
                  </a:cubicBezTo>
                  <a:cubicBezTo>
                    <a:pt x="361" y="1974"/>
                    <a:pt x="361" y="1974"/>
                    <a:pt x="361" y="1973"/>
                  </a:cubicBezTo>
                  <a:close/>
                  <a:moveTo>
                    <a:pt x="363" y="1971"/>
                  </a:moveTo>
                  <a:cubicBezTo>
                    <a:pt x="384" y="1970"/>
                    <a:pt x="405" y="1968"/>
                    <a:pt x="426" y="1967"/>
                  </a:cubicBezTo>
                  <a:cubicBezTo>
                    <a:pt x="426" y="1967"/>
                    <a:pt x="426" y="1967"/>
                    <a:pt x="426" y="1967"/>
                  </a:cubicBezTo>
                  <a:cubicBezTo>
                    <a:pt x="426" y="1920"/>
                    <a:pt x="426" y="1920"/>
                    <a:pt x="426" y="1920"/>
                  </a:cubicBezTo>
                  <a:cubicBezTo>
                    <a:pt x="405" y="1921"/>
                    <a:pt x="384" y="1922"/>
                    <a:pt x="363" y="1923"/>
                  </a:cubicBezTo>
                  <a:cubicBezTo>
                    <a:pt x="363" y="1923"/>
                    <a:pt x="363" y="1923"/>
                    <a:pt x="363" y="1923"/>
                  </a:cubicBezTo>
                  <a:cubicBezTo>
                    <a:pt x="363" y="1971"/>
                    <a:pt x="363" y="1971"/>
                    <a:pt x="363" y="1971"/>
                  </a:cubicBezTo>
                  <a:close/>
                  <a:moveTo>
                    <a:pt x="630" y="1973"/>
                  </a:moveTo>
                  <a:cubicBezTo>
                    <a:pt x="607" y="1971"/>
                    <a:pt x="585" y="1969"/>
                    <a:pt x="565" y="1968"/>
                  </a:cubicBezTo>
                  <a:cubicBezTo>
                    <a:pt x="565" y="1968"/>
                    <a:pt x="565" y="1968"/>
                    <a:pt x="565" y="1968"/>
                  </a:cubicBezTo>
                  <a:cubicBezTo>
                    <a:pt x="564" y="1968"/>
                    <a:pt x="563" y="1967"/>
                    <a:pt x="563" y="1966"/>
                  </a:cubicBezTo>
                  <a:cubicBezTo>
                    <a:pt x="563" y="1966"/>
                    <a:pt x="563" y="1966"/>
                    <a:pt x="563" y="1966"/>
                  </a:cubicBezTo>
                  <a:cubicBezTo>
                    <a:pt x="563" y="1916"/>
                    <a:pt x="563" y="1916"/>
                    <a:pt x="563" y="1916"/>
                  </a:cubicBezTo>
                  <a:cubicBezTo>
                    <a:pt x="563" y="1915"/>
                    <a:pt x="564" y="1914"/>
                    <a:pt x="565" y="1914"/>
                  </a:cubicBezTo>
                  <a:cubicBezTo>
                    <a:pt x="565" y="1914"/>
                    <a:pt x="565" y="1914"/>
                    <a:pt x="565" y="1914"/>
                  </a:cubicBezTo>
                  <a:cubicBezTo>
                    <a:pt x="571" y="1914"/>
                    <a:pt x="577" y="1914"/>
                    <a:pt x="583" y="1914"/>
                  </a:cubicBezTo>
                  <a:cubicBezTo>
                    <a:pt x="583" y="1914"/>
                    <a:pt x="583" y="1914"/>
                    <a:pt x="583" y="1914"/>
                  </a:cubicBezTo>
                  <a:cubicBezTo>
                    <a:pt x="599" y="1914"/>
                    <a:pt x="615" y="1914"/>
                    <a:pt x="630" y="1915"/>
                  </a:cubicBezTo>
                  <a:cubicBezTo>
                    <a:pt x="630" y="1915"/>
                    <a:pt x="630" y="1915"/>
                    <a:pt x="630" y="1915"/>
                  </a:cubicBezTo>
                  <a:cubicBezTo>
                    <a:pt x="631" y="1915"/>
                    <a:pt x="632" y="1915"/>
                    <a:pt x="632" y="1916"/>
                  </a:cubicBezTo>
                  <a:cubicBezTo>
                    <a:pt x="632" y="1916"/>
                    <a:pt x="632" y="1916"/>
                    <a:pt x="632" y="1916"/>
                  </a:cubicBezTo>
                  <a:cubicBezTo>
                    <a:pt x="632" y="1972"/>
                    <a:pt x="632" y="1972"/>
                    <a:pt x="632" y="1972"/>
                  </a:cubicBezTo>
                  <a:cubicBezTo>
                    <a:pt x="632" y="1972"/>
                    <a:pt x="632" y="1972"/>
                    <a:pt x="631" y="1973"/>
                  </a:cubicBezTo>
                  <a:cubicBezTo>
                    <a:pt x="631" y="1973"/>
                    <a:pt x="631" y="1973"/>
                    <a:pt x="631" y="1973"/>
                  </a:cubicBezTo>
                  <a:cubicBezTo>
                    <a:pt x="631" y="1973"/>
                    <a:pt x="631" y="1973"/>
                    <a:pt x="630" y="1973"/>
                  </a:cubicBezTo>
                  <a:cubicBezTo>
                    <a:pt x="630" y="1973"/>
                    <a:pt x="630" y="1973"/>
                    <a:pt x="630" y="1973"/>
                  </a:cubicBezTo>
                  <a:cubicBezTo>
                    <a:pt x="630" y="1973"/>
                    <a:pt x="630" y="1973"/>
                    <a:pt x="630" y="1973"/>
                  </a:cubicBezTo>
                  <a:close/>
                  <a:moveTo>
                    <a:pt x="629" y="1970"/>
                  </a:moveTo>
                  <a:cubicBezTo>
                    <a:pt x="629" y="1918"/>
                    <a:pt x="629" y="1918"/>
                    <a:pt x="629" y="1918"/>
                  </a:cubicBezTo>
                  <a:cubicBezTo>
                    <a:pt x="614" y="1917"/>
                    <a:pt x="598" y="1917"/>
                    <a:pt x="583" y="1917"/>
                  </a:cubicBezTo>
                  <a:cubicBezTo>
                    <a:pt x="583" y="1917"/>
                    <a:pt x="583" y="1917"/>
                    <a:pt x="583" y="1917"/>
                  </a:cubicBezTo>
                  <a:cubicBezTo>
                    <a:pt x="578" y="1917"/>
                    <a:pt x="572" y="1917"/>
                    <a:pt x="566" y="1917"/>
                  </a:cubicBezTo>
                  <a:cubicBezTo>
                    <a:pt x="566" y="1917"/>
                    <a:pt x="566" y="1917"/>
                    <a:pt x="566" y="1917"/>
                  </a:cubicBezTo>
                  <a:cubicBezTo>
                    <a:pt x="566" y="1965"/>
                    <a:pt x="566" y="1965"/>
                    <a:pt x="566" y="1965"/>
                  </a:cubicBezTo>
                  <a:cubicBezTo>
                    <a:pt x="586" y="1966"/>
                    <a:pt x="607" y="1968"/>
                    <a:pt x="629" y="1970"/>
                  </a:cubicBezTo>
                  <a:close/>
                  <a:moveTo>
                    <a:pt x="565" y="1917"/>
                  </a:moveTo>
                  <a:cubicBezTo>
                    <a:pt x="565" y="1916"/>
                    <a:pt x="565" y="1916"/>
                    <a:pt x="565" y="1916"/>
                  </a:cubicBezTo>
                  <a:cubicBezTo>
                    <a:pt x="565" y="1917"/>
                    <a:pt x="565" y="1917"/>
                    <a:pt x="565" y="1917"/>
                  </a:cubicBezTo>
                  <a:close/>
                  <a:moveTo>
                    <a:pt x="224" y="1972"/>
                  </a:moveTo>
                  <a:cubicBezTo>
                    <a:pt x="203" y="1971"/>
                    <a:pt x="180" y="1970"/>
                    <a:pt x="158" y="1967"/>
                  </a:cubicBezTo>
                  <a:cubicBezTo>
                    <a:pt x="158" y="1967"/>
                    <a:pt x="158" y="1967"/>
                    <a:pt x="158" y="1967"/>
                  </a:cubicBezTo>
                  <a:cubicBezTo>
                    <a:pt x="157" y="1966"/>
                    <a:pt x="157" y="1966"/>
                    <a:pt x="157" y="1965"/>
                  </a:cubicBezTo>
                  <a:cubicBezTo>
                    <a:pt x="157" y="1965"/>
                    <a:pt x="157" y="1965"/>
                    <a:pt x="157" y="1965"/>
                  </a:cubicBezTo>
                  <a:cubicBezTo>
                    <a:pt x="157" y="1914"/>
                    <a:pt x="157" y="1914"/>
                    <a:pt x="157" y="1914"/>
                  </a:cubicBezTo>
                  <a:cubicBezTo>
                    <a:pt x="157" y="1913"/>
                    <a:pt x="157" y="1913"/>
                    <a:pt x="158" y="1913"/>
                  </a:cubicBezTo>
                  <a:cubicBezTo>
                    <a:pt x="158" y="1913"/>
                    <a:pt x="158" y="1913"/>
                    <a:pt x="158" y="1913"/>
                  </a:cubicBezTo>
                  <a:cubicBezTo>
                    <a:pt x="158" y="1912"/>
                    <a:pt x="158" y="1912"/>
                    <a:pt x="159" y="1912"/>
                  </a:cubicBezTo>
                  <a:cubicBezTo>
                    <a:pt x="159" y="1912"/>
                    <a:pt x="159" y="1912"/>
                    <a:pt x="159" y="1912"/>
                  </a:cubicBezTo>
                  <a:cubicBezTo>
                    <a:pt x="179" y="1919"/>
                    <a:pt x="201" y="1922"/>
                    <a:pt x="224" y="1924"/>
                  </a:cubicBezTo>
                  <a:cubicBezTo>
                    <a:pt x="224" y="1924"/>
                    <a:pt x="224" y="1924"/>
                    <a:pt x="224" y="1924"/>
                  </a:cubicBezTo>
                  <a:cubicBezTo>
                    <a:pt x="225" y="1924"/>
                    <a:pt x="225" y="1924"/>
                    <a:pt x="225" y="1925"/>
                  </a:cubicBezTo>
                  <a:cubicBezTo>
                    <a:pt x="225" y="1925"/>
                    <a:pt x="225" y="1925"/>
                    <a:pt x="225" y="1925"/>
                  </a:cubicBezTo>
                  <a:cubicBezTo>
                    <a:pt x="225" y="1971"/>
                    <a:pt x="225" y="1971"/>
                    <a:pt x="225" y="1971"/>
                  </a:cubicBezTo>
                  <a:cubicBezTo>
                    <a:pt x="225" y="1971"/>
                    <a:pt x="225" y="1971"/>
                    <a:pt x="225" y="1972"/>
                  </a:cubicBezTo>
                  <a:cubicBezTo>
                    <a:pt x="225" y="1972"/>
                    <a:pt x="225" y="1972"/>
                    <a:pt x="225" y="1972"/>
                  </a:cubicBezTo>
                  <a:cubicBezTo>
                    <a:pt x="225" y="1972"/>
                    <a:pt x="224" y="1972"/>
                    <a:pt x="224" y="1972"/>
                  </a:cubicBezTo>
                  <a:cubicBezTo>
                    <a:pt x="224" y="1972"/>
                    <a:pt x="224" y="1972"/>
                    <a:pt x="224" y="1972"/>
                  </a:cubicBezTo>
                  <a:cubicBezTo>
                    <a:pt x="224" y="1972"/>
                    <a:pt x="224" y="1972"/>
                    <a:pt x="224" y="1972"/>
                  </a:cubicBezTo>
                  <a:close/>
                  <a:moveTo>
                    <a:pt x="222" y="1969"/>
                  </a:moveTo>
                  <a:cubicBezTo>
                    <a:pt x="222" y="1927"/>
                    <a:pt x="222" y="1927"/>
                    <a:pt x="222" y="1927"/>
                  </a:cubicBezTo>
                  <a:cubicBezTo>
                    <a:pt x="201" y="1925"/>
                    <a:pt x="179" y="1922"/>
                    <a:pt x="160" y="1916"/>
                  </a:cubicBezTo>
                  <a:cubicBezTo>
                    <a:pt x="160" y="1916"/>
                    <a:pt x="160" y="1916"/>
                    <a:pt x="160" y="1916"/>
                  </a:cubicBezTo>
                  <a:cubicBezTo>
                    <a:pt x="160" y="1964"/>
                    <a:pt x="160" y="1964"/>
                    <a:pt x="160" y="1964"/>
                  </a:cubicBezTo>
                  <a:cubicBezTo>
                    <a:pt x="181" y="1967"/>
                    <a:pt x="202" y="1968"/>
                    <a:pt x="222" y="1969"/>
                  </a:cubicBezTo>
                  <a:close/>
                  <a:moveTo>
                    <a:pt x="1647" y="1971"/>
                  </a:moveTo>
                  <a:cubicBezTo>
                    <a:pt x="1625" y="1969"/>
                    <a:pt x="1603" y="1968"/>
                    <a:pt x="1581" y="1966"/>
                  </a:cubicBezTo>
                  <a:cubicBezTo>
                    <a:pt x="1581" y="1966"/>
                    <a:pt x="1581" y="1966"/>
                    <a:pt x="1581" y="1966"/>
                  </a:cubicBezTo>
                  <a:cubicBezTo>
                    <a:pt x="1581" y="1966"/>
                    <a:pt x="1580" y="1965"/>
                    <a:pt x="1580" y="1965"/>
                  </a:cubicBezTo>
                  <a:cubicBezTo>
                    <a:pt x="1580" y="1965"/>
                    <a:pt x="1580" y="1965"/>
                    <a:pt x="1580" y="1965"/>
                  </a:cubicBezTo>
                  <a:cubicBezTo>
                    <a:pt x="1580" y="1923"/>
                    <a:pt x="1580" y="1923"/>
                    <a:pt x="1580" y="1923"/>
                  </a:cubicBezTo>
                  <a:cubicBezTo>
                    <a:pt x="1580" y="1922"/>
                    <a:pt x="1580" y="1922"/>
                    <a:pt x="1581" y="1922"/>
                  </a:cubicBezTo>
                  <a:cubicBezTo>
                    <a:pt x="1581" y="1922"/>
                    <a:pt x="1581" y="1922"/>
                    <a:pt x="1581" y="1922"/>
                  </a:cubicBezTo>
                  <a:cubicBezTo>
                    <a:pt x="1589" y="1921"/>
                    <a:pt x="1596" y="1920"/>
                    <a:pt x="1604" y="1920"/>
                  </a:cubicBezTo>
                  <a:cubicBezTo>
                    <a:pt x="1604" y="1920"/>
                    <a:pt x="1604" y="1920"/>
                    <a:pt x="1604" y="1920"/>
                  </a:cubicBezTo>
                  <a:cubicBezTo>
                    <a:pt x="1604" y="1920"/>
                    <a:pt x="1604" y="1920"/>
                    <a:pt x="1604" y="1920"/>
                  </a:cubicBezTo>
                  <a:cubicBezTo>
                    <a:pt x="1609" y="1919"/>
                    <a:pt x="1618" y="1919"/>
                    <a:pt x="1628" y="1919"/>
                  </a:cubicBezTo>
                  <a:cubicBezTo>
                    <a:pt x="1628" y="1919"/>
                    <a:pt x="1628" y="1919"/>
                    <a:pt x="1628" y="1919"/>
                  </a:cubicBezTo>
                  <a:cubicBezTo>
                    <a:pt x="1634" y="1919"/>
                    <a:pt x="1640" y="1919"/>
                    <a:pt x="1647" y="1919"/>
                  </a:cubicBezTo>
                  <a:cubicBezTo>
                    <a:pt x="1647" y="1919"/>
                    <a:pt x="1647" y="1919"/>
                    <a:pt x="1647" y="1919"/>
                  </a:cubicBezTo>
                  <a:cubicBezTo>
                    <a:pt x="1648" y="1919"/>
                    <a:pt x="1648" y="1920"/>
                    <a:pt x="1648" y="1921"/>
                  </a:cubicBezTo>
                  <a:cubicBezTo>
                    <a:pt x="1648" y="1921"/>
                    <a:pt x="1648" y="1921"/>
                    <a:pt x="1648" y="1921"/>
                  </a:cubicBezTo>
                  <a:cubicBezTo>
                    <a:pt x="1648" y="1969"/>
                    <a:pt x="1648" y="1969"/>
                    <a:pt x="1648" y="1969"/>
                  </a:cubicBezTo>
                  <a:cubicBezTo>
                    <a:pt x="1648" y="1970"/>
                    <a:pt x="1648" y="1970"/>
                    <a:pt x="1648" y="1970"/>
                  </a:cubicBezTo>
                  <a:cubicBezTo>
                    <a:pt x="1648" y="1970"/>
                    <a:pt x="1648" y="1970"/>
                    <a:pt x="1648" y="1970"/>
                  </a:cubicBezTo>
                  <a:cubicBezTo>
                    <a:pt x="1648" y="1970"/>
                    <a:pt x="1647" y="1971"/>
                    <a:pt x="1647" y="1971"/>
                  </a:cubicBezTo>
                  <a:cubicBezTo>
                    <a:pt x="1647" y="1971"/>
                    <a:pt x="1647" y="1971"/>
                    <a:pt x="1647" y="1971"/>
                  </a:cubicBezTo>
                  <a:cubicBezTo>
                    <a:pt x="1647" y="1971"/>
                    <a:pt x="1647" y="1971"/>
                    <a:pt x="1647" y="1971"/>
                  </a:cubicBezTo>
                  <a:close/>
                  <a:moveTo>
                    <a:pt x="1645" y="1968"/>
                  </a:moveTo>
                  <a:cubicBezTo>
                    <a:pt x="1645" y="1922"/>
                    <a:pt x="1645" y="1922"/>
                    <a:pt x="1645" y="1922"/>
                  </a:cubicBezTo>
                  <a:cubicBezTo>
                    <a:pt x="1639" y="1922"/>
                    <a:pt x="1633" y="1922"/>
                    <a:pt x="1628" y="1922"/>
                  </a:cubicBezTo>
                  <a:cubicBezTo>
                    <a:pt x="1628" y="1922"/>
                    <a:pt x="1628" y="1922"/>
                    <a:pt x="1628" y="1922"/>
                  </a:cubicBezTo>
                  <a:cubicBezTo>
                    <a:pt x="1618" y="1922"/>
                    <a:pt x="1609" y="1922"/>
                    <a:pt x="1604" y="1923"/>
                  </a:cubicBezTo>
                  <a:cubicBezTo>
                    <a:pt x="1604" y="1923"/>
                    <a:pt x="1604" y="1923"/>
                    <a:pt x="1604" y="1923"/>
                  </a:cubicBezTo>
                  <a:cubicBezTo>
                    <a:pt x="1604" y="1921"/>
                    <a:pt x="1604" y="1921"/>
                    <a:pt x="1604" y="1921"/>
                  </a:cubicBezTo>
                  <a:cubicBezTo>
                    <a:pt x="1604" y="1923"/>
                    <a:pt x="1604" y="1923"/>
                    <a:pt x="1604" y="1923"/>
                  </a:cubicBezTo>
                  <a:cubicBezTo>
                    <a:pt x="1597" y="1923"/>
                    <a:pt x="1590" y="1924"/>
                    <a:pt x="1583" y="1925"/>
                  </a:cubicBezTo>
                  <a:cubicBezTo>
                    <a:pt x="1583" y="1925"/>
                    <a:pt x="1583" y="1925"/>
                    <a:pt x="1583" y="1925"/>
                  </a:cubicBezTo>
                  <a:cubicBezTo>
                    <a:pt x="1583" y="1963"/>
                    <a:pt x="1583" y="1963"/>
                    <a:pt x="1583" y="1963"/>
                  </a:cubicBezTo>
                  <a:cubicBezTo>
                    <a:pt x="1604" y="1965"/>
                    <a:pt x="1625" y="1966"/>
                    <a:pt x="1645" y="1968"/>
                  </a:cubicBezTo>
                  <a:close/>
                  <a:moveTo>
                    <a:pt x="1377" y="1962"/>
                  </a:moveTo>
                  <a:cubicBezTo>
                    <a:pt x="1377" y="1962"/>
                    <a:pt x="1377" y="1962"/>
                    <a:pt x="1377" y="1961"/>
                  </a:cubicBezTo>
                  <a:cubicBezTo>
                    <a:pt x="1377" y="1961"/>
                    <a:pt x="1377" y="1961"/>
                    <a:pt x="1377" y="1961"/>
                  </a:cubicBezTo>
                  <a:cubicBezTo>
                    <a:pt x="1377" y="1934"/>
                    <a:pt x="1377" y="1934"/>
                    <a:pt x="1377" y="1934"/>
                  </a:cubicBezTo>
                  <a:cubicBezTo>
                    <a:pt x="1377" y="1933"/>
                    <a:pt x="1377" y="1932"/>
                    <a:pt x="1378" y="1932"/>
                  </a:cubicBezTo>
                  <a:cubicBezTo>
                    <a:pt x="1378" y="1932"/>
                    <a:pt x="1378" y="1932"/>
                    <a:pt x="1378" y="1932"/>
                  </a:cubicBezTo>
                  <a:cubicBezTo>
                    <a:pt x="1400" y="1932"/>
                    <a:pt x="1422" y="1931"/>
                    <a:pt x="1444" y="1930"/>
                  </a:cubicBezTo>
                  <a:cubicBezTo>
                    <a:pt x="1444" y="1930"/>
                    <a:pt x="1444" y="1930"/>
                    <a:pt x="1444" y="1930"/>
                  </a:cubicBezTo>
                  <a:cubicBezTo>
                    <a:pt x="1444" y="1930"/>
                    <a:pt x="1444" y="1931"/>
                    <a:pt x="1445" y="1931"/>
                  </a:cubicBezTo>
                  <a:cubicBezTo>
                    <a:pt x="1445" y="1931"/>
                    <a:pt x="1445" y="1931"/>
                    <a:pt x="1445" y="1931"/>
                  </a:cubicBezTo>
                  <a:cubicBezTo>
                    <a:pt x="1445" y="1931"/>
                    <a:pt x="1445" y="1932"/>
                    <a:pt x="1445" y="1932"/>
                  </a:cubicBezTo>
                  <a:cubicBezTo>
                    <a:pt x="1445" y="1932"/>
                    <a:pt x="1445" y="1932"/>
                    <a:pt x="1445" y="1932"/>
                  </a:cubicBezTo>
                  <a:cubicBezTo>
                    <a:pt x="1445" y="1959"/>
                    <a:pt x="1445" y="1959"/>
                    <a:pt x="1445" y="1959"/>
                  </a:cubicBezTo>
                  <a:cubicBezTo>
                    <a:pt x="1445" y="1959"/>
                    <a:pt x="1444" y="1960"/>
                    <a:pt x="1444" y="1960"/>
                  </a:cubicBezTo>
                  <a:cubicBezTo>
                    <a:pt x="1444" y="1960"/>
                    <a:pt x="1444" y="1960"/>
                    <a:pt x="1444" y="1960"/>
                  </a:cubicBezTo>
                  <a:cubicBezTo>
                    <a:pt x="1434" y="1960"/>
                    <a:pt x="1424" y="1960"/>
                    <a:pt x="1415" y="1961"/>
                  </a:cubicBezTo>
                  <a:cubicBezTo>
                    <a:pt x="1415" y="1961"/>
                    <a:pt x="1415" y="1961"/>
                    <a:pt x="1415" y="1961"/>
                  </a:cubicBezTo>
                  <a:cubicBezTo>
                    <a:pt x="1403" y="1961"/>
                    <a:pt x="1390" y="1962"/>
                    <a:pt x="1378" y="1963"/>
                  </a:cubicBezTo>
                  <a:cubicBezTo>
                    <a:pt x="1378" y="1963"/>
                    <a:pt x="1378" y="1963"/>
                    <a:pt x="1378" y="1963"/>
                  </a:cubicBezTo>
                  <a:cubicBezTo>
                    <a:pt x="1378" y="1961"/>
                    <a:pt x="1378" y="1961"/>
                    <a:pt x="1378" y="1961"/>
                  </a:cubicBezTo>
                  <a:cubicBezTo>
                    <a:pt x="1378" y="1963"/>
                    <a:pt x="1378" y="1963"/>
                    <a:pt x="1378" y="1963"/>
                  </a:cubicBezTo>
                  <a:cubicBezTo>
                    <a:pt x="1378" y="1963"/>
                    <a:pt x="1378" y="1963"/>
                    <a:pt x="1378" y="1963"/>
                  </a:cubicBezTo>
                  <a:cubicBezTo>
                    <a:pt x="1378" y="1963"/>
                    <a:pt x="1378" y="1963"/>
                    <a:pt x="1378" y="1963"/>
                  </a:cubicBezTo>
                  <a:cubicBezTo>
                    <a:pt x="1378" y="1963"/>
                    <a:pt x="1377" y="1963"/>
                    <a:pt x="1377" y="1962"/>
                  </a:cubicBezTo>
                  <a:close/>
                  <a:moveTo>
                    <a:pt x="1380" y="1960"/>
                  </a:moveTo>
                  <a:cubicBezTo>
                    <a:pt x="1391" y="1959"/>
                    <a:pt x="1403" y="1958"/>
                    <a:pt x="1415" y="1958"/>
                  </a:cubicBezTo>
                  <a:cubicBezTo>
                    <a:pt x="1415" y="1958"/>
                    <a:pt x="1415" y="1958"/>
                    <a:pt x="1415" y="1958"/>
                  </a:cubicBezTo>
                  <a:cubicBezTo>
                    <a:pt x="1424" y="1957"/>
                    <a:pt x="1433" y="1957"/>
                    <a:pt x="1442" y="1957"/>
                  </a:cubicBezTo>
                  <a:cubicBezTo>
                    <a:pt x="1442" y="1957"/>
                    <a:pt x="1442" y="1957"/>
                    <a:pt x="1442" y="1957"/>
                  </a:cubicBezTo>
                  <a:cubicBezTo>
                    <a:pt x="1442" y="1934"/>
                    <a:pt x="1442" y="1934"/>
                    <a:pt x="1442" y="1934"/>
                  </a:cubicBezTo>
                  <a:cubicBezTo>
                    <a:pt x="1421" y="1934"/>
                    <a:pt x="1401" y="1935"/>
                    <a:pt x="1380" y="1935"/>
                  </a:cubicBezTo>
                  <a:cubicBezTo>
                    <a:pt x="1380" y="1935"/>
                    <a:pt x="1380" y="1935"/>
                    <a:pt x="1380" y="1935"/>
                  </a:cubicBezTo>
                  <a:cubicBezTo>
                    <a:pt x="1380" y="1960"/>
                    <a:pt x="1380" y="1960"/>
                    <a:pt x="1380" y="1960"/>
                  </a:cubicBezTo>
                  <a:close/>
                  <a:moveTo>
                    <a:pt x="1932" y="1845"/>
                  </a:moveTo>
                  <a:cubicBezTo>
                    <a:pt x="1931" y="1845"/>
                    <a:pt x="1931" y="1845"/>
                    <a:pt x="1930" y="1845"/>
                  </a:cubicBezTo>
                  <a:cubicBezTo>
                    <a:pt x="1930" y="1845"/>
                    <a:pt x="1930" y="1845"/>
                    <a:pt x="1930" y="1845"/>
                  </a:cubicBezTo>
                  <a:cubicBezTo>
                    <a:pt x="1930" y="1844"/>
                    <a:pt x="1930" y="1844"/>
                    <a:pt x="1930" y="1843"/>
                  </a:cubicBezTo>
                  <a:cubicBezTo>
                    <a:pt x="1930" y="1843"/>
                    <a:pt x="1930" y="1843"/>
                    <a:pt x="1930" y="1843"/>
                  </a:cubicBezTo>
                  <a:cubicBezTo>
                    <a:pt x="1934" y="1829"/>
                    <a:pt x="1937" y="1812"/>
                    <a:pt x="1937" y="1793"/>
                  </a:cubicBezTo>
                  <a:cubicBezTo>
                    <a:pt x="1937" y="1793"/>
                    <a:pt x="1937" y="1793"/>
                    <a:pt x="1937" y="1793"/>
                  </a:cubicBezTo>
                  <a:cubicBezTo>
                    <a:pt x="1937" y="1788"/>
                    <a:pt x="1937" y="1783"/>
                    <a:pt x="1937" y="1778"/>
                  </a:cubicBezTo>
                  <a:cubicBezTo>
                    <a:pt x="1937" y="1778"/>
                    <a:pt x="1937" y="1778"/>
                    <a:pt x="1937" y="1778"/>
                  </a:cubicBezTo>
                  <a:cubicBezTo>
                    <a:pt x="1937" y="1778"/>
                    <a:pt x="1937" y="1778"/>
                    <a:pt x="1937" y="1777"/>
                  </a:cubicBezTo>
                  <a:cubicBezTo>
                    <a:pt x="1937" y="1777"/>
                    <a:pt x="1937" y="1777"/>
                    <a:pt x="1937" y="1777"/>
                  </a:cubicBezTo>
                  <a:cubicBezTo>
                    <a:pt x="1937" y="1777"/>
                    <a:pt x="1938" y="1777"/>
                    <a:pt x="1938" y="1777"/>
                  </a:cubicBezTo>
                  <a:cubicBezTo>
                    <a:pt x="1938" y="1777"/>
                    <a:pt x="1938" y="1777"/>
                    <a:pt x="1938" y="1777"/>
                  </a:cubicBezTo>
                  <a:cubicBezTo>
                    <a:pt x="1995" y="1777"/>
                    <a:pt x="1995" y="1777"/>
                    <a:pt x="1995" y="1777"/>
                  </a:cubicBezTo>
                  <a:cubicBezTo>
                    <a:pt x="1996" y="1777"/>
                    <a:pt x="1996" y="1777"/>
                    <a:pt x="1996" y="1777"/>
                  </a:cubicBezTo>
                  <a:cubicBezTo>
                    <a:pt x="1996" y="1777"/>
                    <a:pt x="1996" y="1777"/>
                    <a:pt x="1996" y="1777"/>
                  </a:cubicBezTo>
                  <a:cubicBezTo>
                    <a:pt x="1997" y="1778"/>
                    <a:pt x="1997" y="1778"/>
                    <a:pt x="1997" y="1778"/>
                  </a:cubicBezTo>
                  <a:cubicBezTo>
                    <a:pt x="1997" y="1778"/>
                    <a:pt x="1997" y="1778"/>
                    <a:pt x="1997" y="1778"/>
                  </a:cubicBezTo>
                  <a:cubicBezTo>
                    <a:pt x="1995" y="1801"/>
                    <a:pt x="1992" y="1824"/>
                    <a:pt x="1987" y="1844"/>
                  </a:cubicBezTo>
                  <a:cubicBezTo>
                    <a:pt x="1987" y="1844"/>
                    <a:pt x="1987" y="1844"/>
                    <a:pt x="1987" y="1844"/>
                  </a:cubicBezTo>
                  <a:cubicBezTo>
                    <a:pt x="1987" y="1845"/>
                    <a:pt x="1986" y="1845"/>
                    <a:pt x="1985" y="1845"/>
                  </a:cubicBezTo>
                  <a:cubicBezTo>
                    <a:pt x="1985" y="1845"/>
                    <a:pt x="1985" y="1845"/>
                    <a:pt x="1985" y="1845"/>
                  </a:cubicBezTo>
                  <a:cubicBezTo>
                    <a:pt x="1932" y="1845"/>
                    <a:pt x="1932" y="1845"/>
                    <a:pt x="1932" y="1845"/>
                  </a:cubicBezTo>
                  <a:close/>
                  <a:moveTo>
                    <a:pt x="1984" y="1842"/>
                  </a:moveTo>
                  <a:cubicBezTo>
                    <a:pt x="1989" y="1823"/>
                    <a:pt x="1992" y="1802"/>
                    <a:pt x="1994" y="1780"/>
                  </a:cubicBezTo>
                  <a:cubicBezTo>
                    <a:pt x="1994" y="1780"/>
                    <a:pt x="1994" y="1780"/>
                    <a:pt x="1994" y="1780"/>
                  </a:cubicBezTo>
                  <a:cubicBezTo>
                    <a:pt x="1940" y="1780"/>
                    <a:pt x="1940" y="1780"/>
                    <a:pt x="1940" y="1780"/>
                  </a:cubicBezTo>
                  <a:cubicBezTo>
                    <a:pt x="1940" y="1784"/>
                    <a:pt x="1940" y="1788"/>
                    <a:pt x="1940" y="1793"/>
                  </a:cubicBezTo>
                  <a:cubicBezTo>
                    <a:pt x="1940" y="1793"/>
                    <a:pt x="1940" y="1793"/>
                    <a:pt x="1940" y="1793"/>
                  </a:cubicBezTo>
                  <a:cubicBezTo>
                    <a:pt x="1940" y="1812"/>
                    <a:pt x="1938" y="1828"/>
                    <a:pt x="1934" y="1842"/>
                  </a:cubicBezTo>
                  <a:cubicBezTo>
                    <a:pt x="1934" y="1842"/>
                    <a:pt x="1934" y="1842"/>
                    <a:pt x="1934" y="1842"/>
                  </a:cubicBezTo>
                  <a:cubicBezTo>
                    <a:pt x="1984" y="1842"/>
                    <a:pt x="1984" y="1842"/>
                    <a:pt x="1984" y="1842"/>
                  </a:cubicBezTo>
                  <a:close/>
                  <a:moveTo>
                    <a:pt x="20" y="1845"/>
                  </a:moveTo>
                  <a:cubicBezTo>
                    <a:pt x="19" y="1845"/>
                    <a:pt x="18" y="1845"/>
                    <a:pt x="18" y="1844"/>
                  </a:cubicBezTo>
                  <a:cubicBezTo>
                    <a:pt x="18" y="1844"/>
                    <a:pt x="18" y="1844"/>
                    <a:pt x="18" y="1844"/>
                  </a:cubicBezTo>
                  <a:cubicBezTo>
                    <a:pt x="18" y="1837"/>
                    <a:pt x="18" y="1831"/>
                    <a:pt x="18" y="1824"/>
                  </a:cubicBezTo>
                  <a:cubicBezTo>
                    <a:pt x="18" y="1824"/>
                    <a:pt x="18" y="1824"/>
                    <a:pt x="18" y="1824"/>
                  </a:cubicBezTo>
                  <a:cubicBezTo>
                    <a:pt x="18" y="1809"/>
                    <a:pt x="19" y="1793"/>
                    <a:pt x="19" y="1778"/>
                  </a:cubicBezTo>
                  <a:cubicBezTo>
                    <a:pt x="19" y="1778"/>
                    <a:pt x="19" y="1778"/>
                    <a:pt x="19" y="1778"/>
                  </a:cubicBezTo>
                  <a:cubicBezTo>
                    <a:pt x="20" y="1777"/>
                    <a:pt x="20" y="1777"/>
                    <a:pt x="21" y="1777"/>
                  </a:cubicBezTo>
                  <a:cubicBezTo>
                    <a:pt x="21" y="1777"/>
                    <a:pt x="21" y="1777"/>
                    <a:pt x="21" y="1777"/>
                  </a:cubicBezTo>
                  <a:cubicBezTo>
                    <a:pt x="63" y="1777"/>
                    <a:pt x="63" y="1777"/>
                    <a:pt x="63" y="1777"/>
                  </a:cubicBezTo>
                  <a:cubicBezTo>
                    <a:pt x="64" y="1777"/>
                    <a:pt x="65" y="1777"/>
                    <a:pt x="65" y="1778"/>
                  </a:cubicBezTo>
                  <a:cubicBezTo>
                    <a:pt x="65" y="1778"/>
                    <a:pt x="65" y="1778"/>
                    <a:pt x="65" y="1778"/>
                  </a:cubicBezTo>
                  <a:cubicBezTo>
                    <a:pt x="67" y="1801"/>
                    <a:pt x="72" y="1824"/>
                    <a:pt x="80" y="1843"/>
                  </a:cubicBezTo>
                  <a:cubicBezTo>
                    <a:pt x="80" y="1843"/>
                    <a:pt x="80" y="1843"/>
                    <a:pt x="80" y="1843"/>
                  </a:cubicBezTo>
                  <a:cubicBezTo>
                    <a:pt x="80" y="1844"/>
                    <a:pt x="80" y="1844"/>
                    <a:pt x="80" y="1845"/>
                  </a:cubicBezTo>
                  <a:cubicBezTo>
                    <a:pt x="80" y="1845"/>
                    <a:pt x="80" y="1845"/>
                    <a:pt x="80" y="1845"/>
                  </a:cubicBezTo>
                  <a:cubicBezTo>
                    <a:pt x="79" y="1845"/>
                    <a:pt x="79" y="1845"/>
                    <a:pt x="78" y="1845"/>
                  </a:cubicBezTo>
                  <a:cubicBezTo>
                    <a:pt x="78" y="1845"/>
                    <a:pt x="78" y="1845"/>
                    <a:pt x="78" y="1845"/>
                  </a:cubicBezTo>
                  <a:cubicBezTo>
                    <a:pt x="20" y="1845"/>
                    <a:pt x="20" y="1845"/>
                    <a:pt x="20" y="1845"/>
                  </a:cubicBezTo>
                  <a:close/>
                  <a:moveTo>
                    <a:pt x="76" y="1842"/>
                  </a:moveTo>
                  <a:cubicBezTo>
                    <a:pt x="69" y="1823"/>
                    <a:pt x="65" y="1802"/>
                    <a:pt x="62" y="1780"/>
                  </a:cubicBezTo>
                  <a:cubicBezTo>
                    <a:pt x="62" y="1780"/>
                    <a:pt x="62" y="1780"/>
                    <a:pt x="62" y="1780"/>
                  </a:cubicBezTo>
                  <a:cubicBezTo>
                    <a:pt x="22" y="1780"/>
                    <a:pt x="22" y="1780"/>
                    <a:pt x="22" y="1780"/>
                  </a:cubicBezTo>
                  <a:cubicBezTo>
                    <a:pt x="21" y="1794"/>
                    <a:pt x="21" y="1809"/>
                    <a:pt x="21" y="1824"/>
                  </a:cubicBezTo>
                  <a:cubicBezTo>
                    <a:pt x="21" y="1824"/>
                    <a:pt x="21" y="1824"/>
                    <a:pt x="21" y="1824"/>
                  </a:cubicBezTo>
                  <a:cubicBezTo>
                    <a:pt x="21" y="1830"/>
                    <a:pt x="21" y="1836"/>
                    <a:pt x="21" y="1842"/>
                  </a:cubicBezTo>
                  <a:cubicBezTo>
                    <a:pt x="21" y="1842"/>
                    <a:pt x="21" y="1842"/>
                    <a:pt x="21" y="1842"/>
                  </a:cubicBezTo>
                  <a:cubicBezTo>
                    <a:pt x="76" y="1842"/>
                    <a:pt x="76" y="1842"/>
                    <a:pt x="76" y="1842"/>
                  </a:cubicBezTo>
                  <a:close/>
                  <a:moveTo>
                    <a:pt x="21" y="1780"/>
                  </a:moveTo>
                  <a:cubicBezTo>
                    <a:pt x="21" y="1778"/>
                    <a:pt x="21" y="1778"/>
                    <a:pt x="21" y="1778"/>
                  </a:cubicBezTo>
                  <a:cubicBezTo>
                    <a:pt x="21" y="1780"/>
                    <a:pt x="21" y="1780"/>
                    <a:pt x="21" y="1780"/>
                  </a:cubicBezTo>
                  <a:close/>
                  <a:moveTo>
                    <a:pt x="1936" y="1642"/>
                  </a:moveTo>
                  <a:cubicBezTo>
                    <a:pt x="1936" y="1642"/>
                    <a:pt x="1935" y="1642"/>
                    <a:pt x="1935" y="1641"/>
                  </a:cubicBezTo>
                  <a:cubicBezTo>
                    <a:pt x="1935" y="1641"/>
                    <a:pt x="1935" y="1641"/>
                    <a:pt x="1935" y="1641"/>
                  </a:cubicBezTo>
                  <a:cubicBezTo>
                    <a:pt x="1935" y="1641"/>
                    <a:pt x="1935" y="1641"/>
                    <a:pt x="1935" y="1640"/>
                  </a:cubicBezTo>
                  <a:cubicBezTo>
                    <a:pt x="1935" y="1640"/>
                    <a:pt x="1935" y="1640"/>
                    <a:pt x="1935" y="1640"/>
                  </a:cubicBezTo>
                  <a:cubicBezTo>
                    <a:pt x="1937" y="1619"/>
                    <a:pt x="1940" y="1597"/>
                    <a:pt x="1943" y="1575"/>
                  </a:cubicBezTo>
                  <a:cubicBezTo>
                    <a:pt x="1943" y="1575"/>
                    <a:pt x="1943" y="1575"/>
                    <a:pt x="1943" y="1575"/>
                  </a:cubicBezTo>
                  <a:cubicBezTo>
                    <a:pt x="1943" y="1574"/>
                    <a:pt x="1944" y="1573"/>
                    <a:pt x="1944" y="1573"/>
                  </a:cubicBezTo>
                  <a:cubicBezTo>
                    <a:pt x="1944" y="1573"/>
                    <a:pt x="1944" y="1573"/>
                    <a:pt x="1944" y="1573"/>
                  </a:cubicBezTo>
                  <a:cubicBezTo>
                    <a:pt x="1992" y="1573"/>
                    <a:pt x="1992" y="1573"/>
                    <a:pt x="1992" y="1573"/>
                  </a:cubicBezTo>
                  <a:cubicBezTo>
                    <a:pt x="1992" y="1573"/>
                    <a:pt x="1993" y="1574"/>
                    <a:pt x="1993" y="1575"/>
                  </a:cubicBezTo>
                  <a:cubicBezTo>
                    <a:pt x="1993" y="1575"/>
                    <a:pt x="1993" y="1575"/>
                    <a:pt x="1993" y="1575"/>
                  </a:cubicBezTo>
                  <a:cubicBezTo>
                    <a:pt x="1995" y="1596"/>
                    <a:pt x="1996" y="1618"/>
                    <a:pt x="1997" y="1640"/>
                  </a:cubicBezTo>
                  <a:cubicBezTo>
                    <a:pt x="1997" y="1640"/>
                    <a:pt x="1997" y="1640"/>
                    <a:pt x="1997" y="1640"/>
                  </a:cubicBezTo>
                  <a:cubicBezTo>
                    <a:pt x="1996" y="1640"/>
                    <a:pt x="1996" y="1640"/>
                    <a:pt x="1996" y="1640"/>
                  </a:cubicBezTo>
                  <a:cubicBezTo>
                    <a:pt x="1996" y="1639"/>
                    <a:pt x="1996" y="1639"/>
                    <a:pt x="1996" y="1639"/>
                  </a:cubicBezTo>
                  <a:cubicBezTo>
                    <a:pt x="1996" y="1640"/>
                    <a:pt x="1996" y="1640"/>
                    <a:pt x="1996" y="1640"/>
                  </a:cubicBezTo>
                  <a:cubicBezTo>
                    <a:pt x="1997" y="1640"/>
                    <a:pt x="1997" y="1640"/>
                    <a:pt x="1997" y="1640"/>
                  </a:cubicBezTo>
                  <a:cubicBezTo>
                    <a:pt x="1997" y="1641"/>
                    <a:pt x="1997" y="1641"/>
                    <a:pt x="1997" y="1641"/>
                  </a:cubicBezTo>
                  <a:cubicBezTo>
                    <a:pt x="1997" y="1641"/>
                    <a:pt x="1997" y="1641"/>
                    <a:pt x="1997" y="1641"/>
                  </a:cubicBezTo>
                  <a:cubicBezTo>
                    <a:pt x="1997" y="1642"/>
                    <a:pt x="1996" y="1642"/>
                    <a:pt x="1996" y="1642"/>
                  </a:cubicBezTo>
                  <a:cubicBezTo>
                    <a:pt x="1996" y="1642"/>
                    <a:pt x="1996" y="1642"/>
                    <a:pt x="1996" y="1642"/>
                  </a:cubicBezTo>
                  <a:cubicBezTo>
                    <a:pt x="1936" y="1642"/>
                    <a:pt x="1936" y="1642"/>
                    <a:pt x="1936" y="1642"/>
                  </a:cubicBezTo>
                  <a:close/>
                  <a:moveTo>
                    <a:pt x="1994" y="1639"/>
                  </a:moveTo>
                  <a:cubicBezTo>
                    <a:pt x="1993" y="1618"/>
                    <a:pt x="1992" y="1597"/>
                    <a:pt x="1990" y="1576"/>
                  </a:cubicBezTo>
                  <a:cubicBezTo>
                    <a:pt x="1990" y="1576"/>
                    <a:pt x="1990" y="1576"/>
                    <a:pt x="1990" y="1576"/>
                  </a:cubicBezTo>
                  <a:cubicBezTo>
                    <a:pt x="1946" y="1576"/>
                    <a:pt x="1946" y="1576"/>
                    <a:pt x="1946" y="1576"/>
                  </a:cubicBezTo>
                  <a:cubicBezTo>
                    <a:pt x="1943" y="1598"/>
                    <a:pt x="1940" y="1618"/>
                    <a:pt x="1938" y="1639"/>
                  </a:cubicBezTo>
                  <a:cubicBezTo>
                    <a:pt x="1938" y="1639"/>
                    <a:pt x="1938" y="1639"/>
                    <a:pt x="1938" y="1639"/>
                  </a:cubicBezTo>
                  <a:cubicBezTo>
                    <a:pt x="1994" y="1639"/>
                    <a:pt x="1994" y="1639"/>
                    <a:pt x="1994" y="1639"/>
                  </a:cubicBezTo>
                  <a:close/>
                  <a:moveTo>
                    <a:pt x="24" y="1642"/>
                  </a:moveTo>
                  <a:cubicBezTo>
                    <a:pt x="23" y="1642"/>
                    <a:pt x="22" y="1641"/>
                    <a:pt x="22" y="1641"/>
                  </a:cubicBezTo>
                  <a:cubicBezTo>
                    <a:pt x="22" y="1641"/>
                    <a:pt x="22" y="1641"/>
                    <a:pt x="22" y="1641"/>
                  </a:cubicBezTo>
                  <a:cubicBezTo>
                    <a:pt x="21" y="1619"/>
                    <a:pt x="18" y="1597"/>
                    <a:pt x="16" y="1575"/>
                  </a:cubicBezTo>
                  <a:cubicBezTo>
                    <a:pt x="16" y="1575"/>
                    <a:pt x="16" y="1575"/>
                    <a:pt x="16" y="1575"/>
                  </a:cubicBezTo>
                  <a:cubicBezTo>
                    <a:pt x="16" y="1575"/>
                    <a:pt x="16" y="1574"/>
                    <a:pt x="16" y="1574"/>
                  </a:cubicBezTo>
                  <a:cubicBezTo>
                    <a:pt x="16" y="1574"/>
                    <a:pt x="16" y="1574"/>
                    <a:pt x="16" y="1574"/>
                  </a:cubicBezTo>
                  <a:cubicBezTo>
                    <a:pt x="16" y="1574"/>
                    <a:pt x="17" y="1573"/>
                    <a:pt x="17" y="1573"/>
                  </a:cubicBezTo>
                  <a:cubicBezTo>
                    <a:pt x="17" y="1573"/>
                    <a:pt x="17" y="1573"/>
                    <a:pt x="17" y="1573"/>
                  </a:cubicBezTo>
                  <a:cubicBezTo>
                    <a:pt x="68" y="1573"/>
                    <a:pt x="68" y="1573"/>
                    <a:pt x="68" y="1573"/>
                  </a:cubicBezTo>
                  <a:cubicBezTo>
                    <a:pt x="69" y="1573"/>
                    <a:pt x="69" y="1574"/>
                    <a:pt x="69" y="1574"/>
                  </a:cubicBezTo>
                  <a:cubicBezTo>
                    <a:pt x="69" y="1574"/>
                    <a:pt x="69" y="1574"/>
                    <a:pt x="69" y="1574"/>
                  </a:cubicBezTo>
                  <a:cubicBezTo>
                    <a:pt x="70" y="1574"/>
                    <a:pt x="70" y="1575"/>
                    <a:pt x="70" y="1575"/>
                  </a:cubicBezTo>
                  <a:cubicBezTo>
                    <a:pt x="70" y="1575"/>
                    <a:pt x="70" y="1575"/>
                    <a:pt x="70" y="1575"/>
                  </a:cubicBezTo>
                  <a:cubicBezTo>
                    <a:pt x="67" y="1597"/>
                    <a:pt x="65" y="1619"/>
                    <a:pt x="63" y="1641"/>
                  </a:cubicBezTo>
                  <a:cubicBezTo>
                    <a:pt x="63" y="1641"/>
                    <a:pt x="63" y="1641"/>
                    <a:pt x="63" y="1641"/>
                  </a:cubicBezTo>
                  <a:cubicBezTo>
                    <a:pt x="63" y="1641"/>
                    <a:pt x="63" y="1642"/>
                    <a:pt x="62" y="1642"/>
                  </a:cubicBezTo>
                  <a:cubicBezTo>
                    <a:pt x="62" y="1642"/>
                    <a:pt x="62" y="1642"/>
                    <a:pt x="62" y="1642"/>
                  </a:cubicBezTo>
                  <a:cubicBezTo>
                    <a:pt x="24" y="1642"/>
                    <a:pt x="24" y="1642"/>
                    <a:pt x="24" y="1642"/>
                  </a:cubicBezTo>
                  <a:close/>
                  <a:moveTo>
                    <a:pt x="60" y="1639"/>
                  </a:moveTo>
                  <a:cubicBezTo>
                    <a:pt x="62" y="1618"/>
                    <a:pt x="64" y="1597"/>
                    <a:pt x="67" y="1576"/>
                  </a:cubicBezTo>
                  <a:cubicBezTo>
                    <a:pt x="67" y="1576"/>
                    <a:pt x="67" y="1576"/>
                    <a:pt x="67" y="1576"/>
                  </a:cubicBezTo>
                  <a:cubicBezTo>
                    <a:pt x="19" y="1576"/>
                    <a:pt x="19" y="1576"/>
                    <a:pt x="19" y="1576"/>
                  </a:cubicBezTo>
                  <a:cubicBezTo>
                    <a:pt x="21" y="1597"/>
                    <a:pt x="24" y="1618"/>
                    <a:pt x="25" y="1639"/>
                  </a:cubicBezTo>
                  <a:cubicBezTo>
                    <a:pt x="25" y="1639"/>
                    <a:pt x="25" y="1639"/>
                    <a:pt x="25" y="1639"/>
                  </a:cubicBezTo>
                  <a:cubicBezTo>
                    <a:pt x="60" y="1639"/>
                    <a:pt x="60" y="1639"/>
                    <a:pt x="60" y="1639"/>
                  </a:cubicBezTo>
                  <a:close/>
                  <a:moveTo>
                    <a:pt x="17" y="1576"/>
                  </a:moveTo>
                  <a:cubicBezTo>
                    <a:pt x="17" y="1575"/>
                    <a:pt x="17" y="1575"/>
                    <a:pt x="17" y="1575"/>
                  </a:cubicBezTo>
                  <a:cubicBezTo>
                    <a:pt x="17" y="1576"/>
                    <a:pt x="17" y="1576"/>
                    <a:pt x="17" y="1576"/>
                  </a:cubicBezTo>
                  <a:close/>
                  <a:moveTo>
                    <a:pt x="1950" y="1439"/>
                  </a:moveTo>
                  <a:cubicBezTo>
                    <a:pt x="1949" y="1439"/>
                    <a:pt x="1949" y="1439"/>
                    <a:pt x="1949" y="1438"/>
                  </a:cubicBezTo>
                  <a:cubicBezTo>
                    <a:pt x="1949" y="1438"/>
                    <a:pt x="1949" y="1438"/>
                    <a:pt x="1949" y="1438"/>
                  </a:cubicBezTo>
                  <a:cubicBezTo>
                    <a:pt x="1949" y="1438"/>
                    <a:pt x="1948" y="1438"/>
                    <a:pt x="1948" y="1437"/>
                  </a:cubicBezTo>
                  <a:cubicBezTo>
                    <a:pt x="1948" y="1437"/>
                    <a:pt x="1948" y="1437"/>
                    <a:pt x="1948" y="1437"/>
                  </a:cubicBezTo>
                  <a:cubicBezTo>
                    <a:pt x="1949" y="1426"/>
                    <a:pt x="1949" y="1416"/>
                    <a:pt x="1949" y="1405"/>
                  </a:cubicBezTo>
                  <a:cubicBezTo>
                    <a:pt x="1949" y="1405"/>
                    <a:pt x="1949" y="1405"/>
                    <a:pt x="1949" y="1405"/>
                  </a:cubicBezTo>
                  <a:cubicBezTo>
                    <a:pt x="1949" y="1394"/>
                    <a:pt x="1949" y="1383"/>
                    <a:pt x="1948" y="1372"/>
                  </a:cubicBezTo>
                  <a:cubicBezTo>
                    <a:pt x="1948" y="1372"/>
                    <a:pt x="1948" y="1372"/>
                    <a:pt x="1948" y="1372"/>
                  </a:cubicBezTo>
                  <a:cubicBezTo>
                    <a:pt x="1948" y="1371"/>
                    <a:pt x="1949" y="1371"/>
                    <a:pt x="1949" y="1371"/>
                  </a:cubicBezTo>
                  <a:cubicBezTo>
                    <a:pt x="1949" y="1371"/>
                    <a:pt x="1949" y="1371"/>
                    <a:pt x="1949" y="1371"/>
                  </a:cubicBezTo>
                  <a:cubicBezTo>
                    <a:pt x="1949" y="1370"/>
                    <a:pt x="1949" y="1370"/>
                    <a:pt x="1950" y="1370"/>
                  </a:cubicBezTo>
                  <a:cubicBezTo>
                    <a:pt x="1950" y="1370"/>
                    <a:pt x="1950" y="1370"/>
                    <a:pt x="1950" y="1370"/>
                  </a:cubicBezTo>
                  <a:cubicBezTo>
                    <a:pt x="1984" y="1370"/>
                    <a:pt x="1984" y="1370"/>
                    <a:pt x="1984" y="1370"/>
                  </a:cubicBezTo>
                  <a:cubicBezTo>
                    <a:pt x="1985" y="1370"/>
                    <a:pt x="1985" y="1370"/>
                    <a:pt x="1985" y="1371"/>
                  </a:cubicBezTo>
                  <a:cubicBezTo>
                    <a:pt x="1985" y="1371"/>
                    <a:pt x="1985" y="1371"/>
                    <a:pt x="1985" y="1371"/>
                  </a:cubicBezTo>
                  <a:cubicBezTo>
                    <a:pt x="1986" y="1371"/>
                    <a:pt x="1986" y="1371"/>
                    <a:pt x="1986" y="1372"/>
                  </a:cubicBezTo>
                  <a:cubicBezTo>
                    <a:pt x="1986" y="1372"/>
                    <a:pt x="1986" y="1372"/>
                    <a:pt x="1986" y="1372"/>
                  </a:cubicBezTo>
                  <a:cubicBezTo>
                    <a:pt x="1985" y="1389"/>
                    <a:pt x="1985" y="1407"/>
                    <a:pt x="1985" y="1425"/>
                  </a:cubicBezTo>
                  <a:cubicBezTo>
                    <a:pt x="1985" y="1425"/>
                    <a:pt x="1985" y="1425"/>
                    <a:pt x="1985" y="1425"/>
                  </a:cubicBezTo>
                  <a:cubicBezTo>
                    <a:pt x="1985" y="1425"/>
                    <a:pt x="1985" y="1426"/>
                    <a:pt x="1985" y="1426"/>
                  </a:cubicBezTo>
                  <a:cubicBezTo>
                    <a:pt x="1985" y="1426"/>
                    <a:pt x="1985" y="1426"/>
                    <a:pt x="1985" y="1426"/>
                  </a:cubicBezTo>
                  <a:cubicBezTo>
                    <a:pt x="1985" y="1430"/>
                    <a:pt x="1985" y="1433"/>
                    <a:pt x="1985" y="1437"/>
                  </a:cubicBezTo>
                  <a:cubicBezTo>
                    <a:pt x="1985" y="1437"/>
                    <a:pt x="1985" y="1437"/>
                    <a:pt x="1985" y="1437"/>
                  </a:cubicBezTo>
                  <a:cubicBezTo>
                    <a:pt x="1985" y="1438"/>
                    <a:pt x="1985" y="1438"/>
                    <a:pt x="1984" y="1438"/>
                  </a:cubicBezTo>
                  <a:cubicBezTo>
                    <a:pt x="1984" y="1438"/>
                    <a:pt x="1984" y="1438"/>
                    <a:pt x="1984" y="1438"/>
                  </a:cubicBezTo>
                  <a:cubicBezTo>
                    <a:pt x="1984" y="1439"/>
                    <a:pt x="1984" y="1439"/>
                    <a:pt x="1983" y="1439"/>
                  </a:cubicBezTo>
                  <a:cubicBezTo>
                    <a:pt x="1983" y="1439"/>
                    <a:pt x="1983" y="1439"/>
                    <a:pt x="1983" y="1439"/>
                  </a:cubicBezTo>
                  <a:cubicBezTo>
                    <a:pt x="1950" y="1439"/>
                    <a:pt x="1950" y="1439"/>
                    <a:pt x="1950" y="1439"/>
                  </a:cubicBezTo>
                  <a:close/>
                  <a:moveTo>
                    <a:pt x="1982" y="1436"/>
                  </a:moveTo>
                  <a:cubicBezTo>
                    <a:pt x="1982" y="1432"/>
                    <a:pt x="1982" y="1429"/>
                    <a:pt x="1982" y="1426"/>
                  </a:cubicBezTo>
                  <a:cubicBezTo>
                    <a:pt x="1982" y="1426"/>
                    <a:pt x="1982" y="1426"/>
                    <a:pt x="1982" y="1426"/>
                  </a:cubicBezTo>
                  <a:cubicBezTo>
                    <a:pt x="1982" y="1426"/>
                    <a:pt x="1982" y="1425"/>
                    <a:pt x="1982" y="1425"/>
                  </a:cubicBezTo>
                  <a:cubicBezTo>
                    <a:pt x="1982" y="1425"/>
                    <a:pt x="1982" y="1425"/>
                    <a:pt x="1982" y="1425"/>
                  </a:cubicBezTo>
                  <a:cubicBezTo>
                    <a:pt x="1982" y="1408"/>
                    <a:pt x="1982" y="1390"/>
                    <a:pt x="1983" y="1373"/>
                  </a:cubicBezTo>
                  <a:cubicBezTo>
                    <a:pt x="1983" y="1373"/>
                    <a:pt x="1983" y="1373"/>
                    <a:pt x="1983" y="1373"/>
                  </a:cubicBezTo>
                  <a:cubicBezTo>
                    <a:pt x="1951" y="1373"/>
                    <a:pt x="1951" y="1373"/>
                    <a:pt x="1951" y="1373"/>
                  </a:cubicBezTo>
                  <a:cubicBezTo>
                    <a:pt x="1952" y="1384"/>
                    <a:pt x="1952" y="1394"/>
                    <a:pt x="1952" y="1405"/>
                  </a:cubicBezTo>
                  <a:cubicBezTo>
                    <a:pt x="1952" y="1405"/>
                    <a:pt x="1952" y="1405"/>
                    <a:pt x="1952" y="1405"/>
                  </a:cubicBezTo>
                  <a:cubicBezTo>
                    <a:pt x="1952" y="1415"/>
                    <a:pt x="1952" y="1425"/>
                    <a:pt x="1951" y="1436"/>
                  </a:cubicBezTo>
                  <a:cubicBezTo>
                    <a:pt x="1951" y="1436"/>
                    <a:pt x="1951" y="1436"/>
                    <a:pt x="1951" y="1436"/>
                  </a:cubicBezTo>
                  <a:cubicBezTo>
                    <a:pt x="1982" y="1436"/>
                    <a:pt x="1982" y="1436"/>
                    <a:pt x="1982" y="1436"/>
                  </a:cubicBezTo>
                  <a:close/>
                  <a:moveTo>
                    <a:pt x="15" y="1439"/>
                  </a:moveTo>
                  <a:cubicBezTo>
                    <a:pt x="15" y="1439"/>
                    <a:pt x="14" y="1439"/>
                    <a:pt x="14" y="1438"/>
                  </a:cubicBezTo>
                  <a:cubicBezTo>
                    <a:pt x="14" y="1438"/>
                    <a:pt x="14" y="1438"/>
                    <a:pt x="14" y="1438"/>
                  </a:cubicBezTo>
                  <a:cubicBezTo>
                    <a:pt x="14" y="1438"/>
                    <a:pt x="14" y="1437"/>
                    <a:pt x="14" y="1437"/>
                  </a:cubicBezTo>
                  <a:cubicBezTo>
                    <a:pt x="14" y="1437"/>
                    <a:pt x="14" y="1437"/>
                    <a:pt x="14" y="1437"/>
                  </a:cubicBezTo>
                  <a:cubicBezTo>
                    <a:pt x="16" y="1415"/>
                    <a:pt x="18" y="1393"/>
                    <a:pt x="20" y="1372"/>
                  </a:cubicBezTo>
                  <a:cubicBezTo>
                    <a:pt x="20" y="1372"/>
                    <a:pt x="20" y="1372"/>
                    <a:pt x="20" y="1372"/>
                  </a:cubicBezTo>
                  <a:cubicBezTo>
                    <a:pt x="20" y="1371"/>
                    <a:pt x="21" y="1370"/>
                    <a:pt x="22" y="1370"/>
                  </a:cubicBezTo>
                  <a:cubicBezTo>
                    <a:pt x="22" y="1370"/>
                    <a:pt x="22" y="1370"/>
                    <a:pt x="22" y="1370"/>
                  </a:cubicBezTo>
                  <a:cubicBezTo>
                    <a:pt x="73" y="1370"/>
                    <a:pt x="73" y="1370"/>
                    <a:pt x="73" y="1370"/>
                  </a:cubicBezTo>
                  <a:cubicBezTo>
                    <a:pt x="74" y="1370"/>
                    <a:pt x="74" y="1371"/>
                    <a:pt x="74" y="1372"/>
                  </a:cubicBezTo>
                  <a:cubicBezTo>
                    <a:pt x="74" y="1372"/>
                    <a:pt x="74" y="1372"/>
                    <a:pt x="74" y="1372"/>
                  </a:cubicBezTo>
                  <a:cubicBezTo>
                    <a:pt x="75" y="1394"/>
                    <a:pt x="76" y="1415"/>
                    <a:pt x="76" y="1437"/>
                  </a:cubicBezTo>
                  <a:cubicBezTo>
                    <a:pt x="76" y="1437"/>
                    <a:pt x="76" y="1437"/>
                    <a:pt x="76" y="1437"/>
                  </a:cubicBezTo>
                  <a:cubicBezTo>
                    <a:pt x="76" y="1438"/>
                    <a:pt x="76" y="1438"/>
                    <a:pt x="76" y="1438"/>
                  </a:cubicBezTo>
                  <a:cubicBezTo>
                    <a:pt x="76" y="1438"/>
                    <a:pt x="76" y="1438"/>
                    <a:pt x="76" y="1438"/>
                  </a:cubicBezTo>
                  <a:cubicBezTo>
                    <a:pt x="75" y="1439"/>
                    <a:pt x="75" y="1439"/>
                    <a:pt x="75" y="1439"/>
                  </a:cubicBezTo>
                  <a:cubicBezTo>
                    <a:pt x="75" y="1439"/>
                    <a:pt x="75" y="1439"/>
                    <a:pt x="75" y="1439"/>
                  </a:cubicBezTo>
                  <a:cubicBezTo>
                    <a:pt x="15" y="1439"/>
                    <a:pt x="15" y="1439"/>
                    <a:pt x="15" y="1439"/>
                  </a:cubicBezTo>
                  <a:close/>
                  <a:moveTo>
                    <a:pt x="73" y="1436"/>
                  </a:moveTo>
                  <a:cubicBezTo>
                    <a:pt x="73" y="1415"/>
                    <a:pt x="72" y="1394"/>
                    <a:pt x="72" y="1373"/>
                  </a:cubicBezTo>
                  <a:cubicBezTo>
                    <a:pt x="72" y="1373"/>
                    <a:pt x="72" y="1373"/>
                    <a:pt x="72" y="1373"/>
                  </a:cubicBezTo>
                  <a:cubicBezTo>
                    <a:pt x="23" y="1373"/>
                    <a:pt x="23" y="1373"/>
                    <a:pt x="23" y="1373"/>
                  </a:cubicBezTo>
                  <a:cubicBezTo>
                    <a:pt x="21" y="1394"/>
                    <a:pt x="19" y="1414"/>
                    <a:pt x="17" y="1436"/>
                  </a:cubicBezTo>
                  <a:cubicBezTo>
                    <a:pt x="17" y="1436"/>
                    <a:pt x="17" y="1436"/>
                    <a:pt x="17" y="1436"/>
                  </a:cubicBezTo>
                  <a:cubicBezTo>
                    <a:pt x="73" y="1436"/>
                    <a:pt x="73" y="1436"/>
                    <a:pt x="73" y="1436"/>
                  </a:cubicBezTo>
                  <a:close/>
                  <a:moveTo>
                    <a:pt x="22" y="1373"/>
                  </a:moveTo>
                  <a:cubicBezTo>
                    <a:pt x="22" y="1372"/>
                    <a:pt x="22" y="1372"/>
                    <a:pt x="22" y="1372"/>
                  </a:cubicBezTo>
                  <a:cubicBezTo>
                    <a:pt x="22" y="1373"/>
                    <a:pt x="22" y="1373"/>
                    <a:pt x="22" y="1373"/>
                  </a:cubicBezTo>
                  <a:close/>
                  <a:moveTo>
                    <a:pt x="1944" y="1235"/>
                  </a:moveTo>
                  <a:cubicBezTo>
                    <a:pt x="1944" y="1234"/>
                    <a:pt x="1944" y="1234"/>
                    <a:pt x="1944" y="1234"/>
                  </a:cubicBezTo>
                  <a:cubicBezTo>
                    <a:pt x="1945" y="1234"/>
                    <a:pt x="1945" y="1234"/>
                    <a:pt x="1945" y="1234"/>
                  </a:cubicBezTo>
                  <a:cubicBezTo>
                    <a:pt x="1944" y="1234"/>
                    <a:pt x="1944" y="1234"/>
                    <a:pt x="1944" y="1234"/>
                  </a:cubicBezTo>
                  <a:cubicBezTo>
                    <a:pt x="1944" y="1235"/>
                    <a:pt x="1944" y="1235"/>
                    <a:pt x="1944" y="1235"/>
                  </a:cubicBezTo>
                  <a:cubicBezTo>
                    <a:pt x="1943" y="1235"/>
                    <a:pt x="1942" y="1235"/>
                    <a:pt x="1942" y="1234"/>
                  </a:cubicBezTo>
                  <a:cubicBezTo>
                    <a:pt x="1942" y="1234"/>
                    <a:pt x="1942" y="1234"/>
                    <a:pt x="1942" y="1234"/>
                  </a:cubicBezTo>
                  <a:cubicBezTo>
                    <a:pt x="1941" y="1220"/>
                    <a:pt x="1940" y="1206"/>
                    <a:pt x="1938" y="1193"/>
                  </a:cubicBezTo>
                  <a:cubicBezTo>
                    <a:pt x="1938" y="1193"/>
                    <a:pt x="1938" y="1193"/>
                    <a:pt x="1938" y="1193"/>
                  </a:cubicBezTo>
                  <a:cubicBezTo>
                    <a:pt x="1937" y="1185"/>
                    <a:pt x="1937" y="1177"/>
                    <a:pt x="1936" y="1169"/>
                  </a:cubicBezTo>
                  <a:cubicBezTo>
                    <a:pt x="1936" y="1169"/>
                    <a:pt x="1936" y="1169"/>
                    <a:pt x="1936" y="1169"/>
                  </a:cubicBezTo>
                  <a:cubicBezTo>
                    <a:pt x="1936" y="1168"/>
                    <a:pt x="1936" y="1168"/>
                    <a:pt x="1936" y="1167"/>
                  </a:cubicBezTo>
                  <a:cubicBezTo>
                    <a:pt x="1936" y="1167"/>
                    <a:pt x="1936" y="1167"/>
                    <a:pt x="1936" y="1167"/>
                  </a:cubicBezTo>
                  <a:cubicBezTo>
                    <a:pt x="1936" y="1167"/>
                    <a:pt x="1937" y="1167"/>
                    <a:pt x="1937" y="1167"/>
                  </a:cubicBezTo>
                  <a:cubicBezTo>
                    <a:pt x="1937" y="1167"/>
                    <a:pt x="1937" y="1167"/>
                    <a:pt x="1937" y="1167"/>
                  </a:cubicBezTo>
                  <a:cubicBezTo>
                    <a:pt x="1992" y="1167"/>
                    <a:pt x="1992" y="1167"/>
                    <a:pt x="1992" y="1167"/>
                  </a:cubicBezTo>
                  <a:cubicBezTo>
                    <a:pt x="1993" y="1167"/>
                    <a:pt x="1993" y="1168"/>
                    <a:pt x="1993" y="1168"/>
                  </a:cubicBezTo>
                  <a:cubicBezTo>
                    <a:pt x="1993" y="1168"/>
                    <a:pt x="1993" y="1168"/>
                    <a:pt x="1993" y="1168"/>
                  </a:cubicBezTo>
                  <a:cubicBezTo>
                    <a:pt x="1993" y="1173"/>
                    <a:pt x="1993" y="1177"/>
                    <a:pt x="1993" y="1181"/>
                  </a:cubicBezTo>
                  <a:cubicBezTo>
                    <a:pt x="1993" y="1181"/>
                    <a:pt x="1993" y="1181"/>
                    <a:pt x="1993" y="1181"/>
                  </a:cubicBezTo>
                  <a:cubicBezTo>
                    <a:pt x="1993" y="1199"/>
                    <a:pt x="1993" y="1216"/>
                    <a:pt x="1992" y="1234"/>
                  </a:cubicBezTo>
                  <a:cubicBezTo>
                    <a:pt x="1992" y="1234"/>
                    <a:pt x="1992" y="1234"/>
                    <a:pt x="1992" y="1234"/>
                  </a:cubicBezTo>
                  <a:cubicBezTo>
                    <a:pt x="1992" y="1235"/>
                    <a:pt x="1992" y="1235"/>
                    <a:pt x="1991" y="1235"/>
                  </a:cubicBezTo>
                  <a:cubicBezTo>
                    <a:pt x="1991" y="1235"/>
                    <a:pt x="1991" y="1235"/>
                    <a:pt x="1991" y="1235"/>
                  </a:cubicBezTo>
                  <a:cubicBezTo>
                    <a:pt x="1944" y="1235"/>
                    <a:pt x="1944" y="1235"/>
                    <a:pt x="1944" y="1235"/>
                  </a:cubicBezTo>
                  <a:close/>
                  <a:moveTo>
                    <a:pt x="1989" y="1232"/>
                  </a:moveTo>
                  <a:cubicBezTo>
                    <a:pt x="1990" y="1215"/>
                    <a:pt x="1990" y="1198"/>
                    <a:pt x="1990" y="1181"/>
                  </a:cubicBezTo>
                  <a:cubicBezTo>
                    <a:pt x="1990" y="1181"/>
                    <a:pt x="1990" y="1181"/>
                    <a:pt x="1990" y="1181"/>
                  </a:cubicBezTo>
                  <a:cubicBezTo>
                    <a:pt x="1990" y="1177"/>
                    <a:pt x="1990" y="1174"/>
                    <a:pt x="1990" y="1170"/>
                  </a:cubicBezTo>
                  <a:cubicBezTo>
                    <a:pt x="1990" y="1170"/>
                    <a:pt x="1990" y="1170"/>
                    <a:pt x="1990" y="1170"/>
                  </a:cubicBezTo>
                  <a:cubicBezTo>
                    <a:pt x="1939" y="1170"/>
                    <a:pt x="1939" y="1170"/>
                    <a:pt x="1939" y="1170"/>
                  </a:cubicBezTo>
                  <a:cubicBezTo>
                    <a:pt x="1940" y="1177"/>
                    <a:pt x="1940" y="1185"/>
                    <a:pt x="1941" y="1192"/>
                  </a:cubicBezTo>
                  <a:cubicBezTo>
                    <a:pt x="1941" y="1192"/>
                    <a:pt x="1941" y="1192"/>
                    <a:pt x="1941" y="1192"/>
                  </a:cubicBezTo>
                  <a:cubicBezTo>
                    <a:pt x="1943" y="1206"/>
                    <a:pt x="1944" y="1219"/>
                    <a:pt x="1945" y="1232"/>
                  </a:cubicBezTo>
                  <a:cubicBezTo>
                    <a:pt x="1945" y="1232"/>
                    <a:pt x="1945" y="1232"/>
                    <a:pt x="1945" y="1232"/>
                  </a:cubicBezTo>
                  <a:cubicBezTo>
                    <a:pt x="1989" y="1232"/>
                    <a:pt x="1989" y="1232"/>
                    <a:pt x="1989" y="1232"/>
                  </a:cubicBezTo>
                  <a:close/>
                  <a:moveTo>
                    <a:pt x="31" y="1235"/>
                  </a:moveTo>
                  <a:cubicBezTo>
                    <a:pt x="30" y="1235"/>
                    <a:pt x="30" y="1235"/>
                    <a:pt x="30" y="1235"/>
                  </a:cubicBezTo>
                  <a:cubicBezTo>
                    <a:pt x="30" y="1235"/>
                    <a:pt x="30" y="1235"/>
                    <a:pt x="30" y="1235"/>
                  </a:cubicBezTo>
                  <a:cubicBezTo>
                    <a:pt x="29" y="1235"/>
                    <a:pt x="29" y="1234"/>
                    <a:pt x="29" y="1234"/>
                  </a:cubicBezTo>
                  <a:cubicBezTo>
                    <a:pt x="29" y="1234"/>
                    <a:pt x="29" y="1234"/>
                    <a:pt x="29" y="1234"/>
                  </a:cubicBezTo>
                  <a:cubicBezTo>
                    <a:pt x="30" y="1212"/>
                    <a:pt x="31" y="1190"/>
                    <a:pt x="31" y="1168"/>
                  </a:cubicBezTo>
                  <a:cubicBezTo>
                    <a:pt x="31" y="1168"/>
                    <a:pt x="31" y="1168"/>
                    <a:pt x="31" y="1168"/>
                  </a:cubicBezTo>
                  <a:cubicBezTo>
                    <a:pt x="31" y="1168"/>
                    <a:pt x="32" y="1167"/>
                    <a:pt x="33" y="1167"/>
                  </a:cubicBezTo>
                  <a:cubicBezTo>
                    <a:pt x="33" y="1167"/>
                    <a:pt x="33" y="1167"/>
                    <a:pt x="33" y="1167"/>
                  </a:cubicBezTo>
                  <a:cubicBezTo>
                    <a:pt x="81" y="1167"/>
                    <a:pt x="81" y="1167"/>
                    <a:pt x="81" y="1167"/>
                  </a:cubicBezTo>
                  <a:cubicBezTo>
                    <a:pt x="81" y="1168"/>
                    <a:pt x="81" y="1168"/>
                    <a:pt x="81" y="1168"/>
                  </a:cubicBezTo>
                  <a:cubicBezTo>
                    <a:pt x="81" y="1167"/>
                    <a:pt x="81" y="1167"/>
                    <a:pt x="81" y="1167"/>
                  </a:cubicBezTo>
                  <a:cubicBezTo>
                    <a:pt x="82" y="1167"/>
                    <a:pt x="82" y="1167"/>
                    <a:pt x="82" y="1167"/>
                  </a:cubicBezTo>
                  <a:cubicBezTo>
                    <a:pt x="82" y="1167"/>
                    <a:pt x="82" y="1167"/>
                    <a:pt x="82" y="1167"/>
                  </a:cubicBezTo>
                  <a:cubicBezTo>
                    <a:pt x="83" y="1168"/>
                    <a:pt x="83" y="1168"/>
                    <a:pt x="83" y="1169"/>
                  </a:cubicBezTo>
                  <a:cubicBezTo>
                    <a:pt x="83" y="1169"/>
                    <a:pt x="83" y="1169"/>
                    <a:pt x="83" y="1169"/>
                  </a:cubicBezTo>
                  <a:cubicBezTo>
                    <a:pt x="82" y="1180"/>
                    <a:pt x="81" y="1192"/>
                    <a:pt x="79" y="1204"/>
                  </a:cubicBezTo>
                  <a:cubicBezTo>
                    <a:pt x="79" y="1204"/>
                    <a:pt x="79" y="1204"/>
                    <a:pt x="79" y="1204"/>
                  </a:cubicBezTo>
                  <a:cubicBezTo>
                    <a:pt x="78" y="1214"/>
                    <a:pt x="77" y="1224"/>
                    <a:pt x="76" y="1234"/>
                  </a:cubicBezTo>
                  <a:cubicBezTo>
                    <a:pt x="76" y="1234"/>
                    <a:pt x="76" y="1234"/>
                    <a:pt x="76" y="1234"/>
                  </a:cubicBezTo>
                  <a:cubicBezTo>
                    <a:pt x="76" y="1235"/>
                    <a:pt x="76" y="1235"/>
                    <a:pt x="75" y="1235"/>
                  </a:cubicBezTo>
                  <a:cubicBezTo>
                    <a:pt x="75" y="1235"/>
                    <a:pt x="75" y="1235"/>
                    <a:pt x="75" y="1235"/>
                  </a:cubicBezTo>
                  <a:cubicBezTo>
                    <a:pt x="31" y="1235"/>
                    <a:pt x="31" y="1235"/>
                    <a:pt x="31" y="1235"/>
                  </a:cubicBezTo>
                  <a:close/>
                  <a:moveTo>
                    <a:pt x="73" y="1232"/>
                  </a:moveTo>
                  <a:cubicBezTo>
                    <a:pt x="74" y="1223"/>
                    <a:pt x="75" y="1213"/>
                    <a:pt x="76" y="1204"/>
                  </a:cubicBezTo>
                  <a:cubicBezTo>
                    <a:pt x="76" y="1204"/>
                    <a:pt x="76" y="1204"/>
                    <a:pt x="76" y="1204"/>
                  </a:cubicBezTo>
                  <a:cubicBezTo>
                    <a:pt x="78" y="1192"/>
                    <a:pt x="79" y="1181"/>
                    <a:pt x="80" y="1170"/>
                  </a:cubicBezTo>
                  <a:cubicBezTo>
                    <a:pt x="80" y="1170"/>
                    <a:pt x="80" y="1170"/>
                    <a:pt x="80" y="1170"/>
                  </a:cubicBezTo>
                  <a:cubicBezTo>
                    <a:pt x="34" y="1170"/>
                    <a:pt x="34" y="1170"/>
                    <a:pt x="34" y="1170"/>
                  </a:cubicBezTo>
                  <a:cubicBezTo>
                    <a:pt x="34" y="1190"/>
                    <a:pt x="33" y="1211"/>
                    <a:pt x="32" y="1232"/>
                  </a:cubicBezTo>
                  <a:cubicBezTo>
                    <a:pt x="32" y="1232"/>
                    <a:pt x="32" y="1232"/>
                    <a:pt x="32" y="1232"/>
                  </a:cubicBezTo>
                  <a:cubicBezTo>
                    <a:pt x="73" y="1232"/>
                    <a:pt x="73" y="1232"/>
                    <a:pt x="73" y="1232"/>
                  </a:cubicBezTo>
                  <a:close/>
                  <a:moveTo>
                    <a:pt x="1926" y="1032"/>
                  </a:moveTo>
                  <a:cubicBezTo>
                    <a:pt x="1925" y="1032"/>
                    <a:pt x="1924" y="1031"/>
                    <a:pt x="1924" y="1031"/>
                  </a:cubicBezTo>
                  <a:cubicBezTo>
                    <a:pt x="1924" y="1031"/>
                    <a:pt x="1924" y="1031"/>
                    <a:pt x="1924" y="1031"/>
                  </a:cubicBezTo>
                  <a:cubicBezTo>
                    <a:pt x="1923" y="1009"/>
                    <a:pt x="1922" y="987"/>
                    <a:pt x="1921" y="965"/>
                  </a:cubicBezTo>
                  <a:cubicBezTo>
                    <a:pt x="1921" y="965"/>
                    <a:pt x="1921" y="965"/>
                    <a:pt x="1921" y="965"/>
                  </a:cubicBezTo>
                  <a:cubicBezTo>
                    <a:pt x="1921" y="965"/>
                    <a:pt x="1921" y="964"/>
                    <a:pt x="1921" y="964"/>
                  </a:cubicBezTo>
                  <a:cubicBezTo>
                    <a:pt x="1921" y="964"/>
                    <a:pt x="1921" y="964"/>
                    <a:pt x="1921" y="964"/>
                  </a:cubicBezTo>
                  <a:cubicBezTo>
                    <a:pt x="1922" y="964"/>
                    <a:pt x="1922" y="964"/>
                    <a:pt x="1922" y="964"/>
                  </a:cubicBezTo>
                  <a:cubicBezTo>
                    <a:pt x="1922" y="964"/>
                    <a:pt x="1922" y="964"/>
                    <a:pt x="1922" y="964"/>
                  </a:cubicBezTo>
                  <a:cubicBezTo>
                    <a:pt x="1975" y="964"/>
                    <a:pt x="1975" y="964"/>
                    <a:pt x="1975" y="964"/>
                  </a:cubicBezTo>
                  <a:cubicBezTo>
                    <a:pt x="1976" y="964"/>
                    <a:pt x="1977" y="964"/>
                    <a:pt x="1977" y="965"/>
                  </a:cubicBezTo>
                  <a:cubicBezTo>
                    <a:pt x="1977" y="965"/>
                    <a:pt x="1977" y="965"/>
                    <a:pt x="1977" y="965"/>
                  </a:cubicBezTo>
                  <a:cubicBezTo>
                    <a:pt x="1978" y="987"/>
                    <a:pt x="1981" y="1008"/>
                    <a:pt x="1983" y="1030"/>
                  </a:cubicBezTo>
                  <a:cubicBezTo>
                    <a:pt x="1983" y="1030"/>
                    <a:pt x="1983" y="1030"/>
                    <a:pt x="1983" y="1030"/>
                  </a:cubicBezTo>
                  <a:cubicBezTo>
                    <a:pt x="1981" y="1031"/>
                    <a:pt x="1981" y="1031"/>
                    <a:pt x="1981" y="1031"/>
                  </a:cubicBezTo>
                  <a:cubicBezTo>
                    <a:pt x="1981" y="1029"/>
                    <a:pt x="1981" y="1029"/>
                    <a:pt x="1981" y="1029"/>
                  </a:cubicBezTo>
                  <a:cubicBezTo>
                    <a:pt x="1981" y="1031"/>
                    <a:pt x="1981" y="1031"/>
                    <a:pt x="1981" y="1031"/>
                  </a:cubicBezTo>
                  <a:cubicBezTo>
                    <a:pt x="1983" y="1030"/>
                    <a:pt x="1983" y="1030"/>
                    <a:pt x="1983" y="1030"/>
                  </a:cubicBezTo>
                  <a:cubicBezTo>
                    <a:pt x="1983" y="1031"/>
                    <a:pt x="1983" y="1031"/>
                    <a:pt x="1982" y="1032"/>
                  </a:cubicBezTo>
                  <a:cubicBezTo>
                    <a:pt x="1982" y="1032"/>
                    <a:pt x="1982" y="1032"/>
                    <a:pt x="1982" y="1032"/>
                  </a:cubicBezTo>
                  <a:cubicBezTo>
                    <a:pt x="1982" y="1032"/>
                    <a:pt x="1982" y="1032"/>
                    <a:pt x="1981" y="1032"/>
                  </a:cubicBezTo>
                  <a:cubicBezTo>
                    <a:pt x="1981" y="1032"/>
                    <a:pt x="1981" y="1032"/>
                    <a:pt x="1981" y="1032"/>
                  </a:cubicBezTo>
                  <a:cubicBezTo>
                    <a:pt x="1926" y="1032"/>
                    <a:pt x="1926" y="1032"/>
                    <a:pt x="1926" y="1032"/>
                  </a:cubicBezTo>
                  <a:close/>
                  <a:moveTo>
                    <a:pt x="1980" y="1029"/>
                  </a:moveTo>
                  <a:cubicBezTo>
                    <a:pt x="1978" y="1008"/>
                    <a:pt x="1975" y="987"/>
                    <a:pt x="1974" y="967"/>
                  </a:cubicBezTo>
                  <a:cubicBezTo>
                    <a:pt x="1974" y="967"/>
                    <a:pt x="1974" y="967"/>
                    <a:pt x="1974" y="967"/>
                  </a:cubicBezTo>
                  <a:cubicBezTo>
                    <a:pt x="1924" y="967"/>
                    <a:pt x="1924" y="967"/>
                    <a:pt x="1924" y="967"/>
                  </a:cubicBezTo>
                  <a:cubicBezTo>
                    <a:pt x="1925" y="987"/>
                    <a:pt x="1926" y="1008"/>
                    <a:pt x="1927" y="1029"/>
                  </a:cubicBezTo>
                  <a:cubicBezTo>
                    <a:pt x="1927" y="1029"/>
                    <a:pt x="1927" y="1029"/>
                    <a:pt x="1927" y="1029"/>
                  </a:cubicBezTo>
                  <a:cubicBezTo>
                    <a:pt x="1980" y="1029"/>
                    <a:pt x="1980" y="1029"/>
                    <a:pt x="1980" y="1029"/>
                  </a:cubicBezTo>
                  <a:close/>
                  <a:moveTo>
                    <a:pt x="31" y="1032"/>
                  </a:moveTo>
                  <a:cubicBezTo>
                    <a:pt x="30" y="1032"/>
                    <a:pt x="30" y="1031"/>
                    <a:pt x="30" y="1031"/>
                  </a:cubicBezTo>
                  <a:cubicBezTo>
                    <a:pt x="30" y="1031"/>
                    <a:pt x="30" y="1031"/>
                    <a:pt x="30" y="1031"/>
                  </a:cubicBezTo>
                  <a:cubicBezTo>
                    <a:pt x="29" y="1009"/>
                    <a:pt x="28" y="987"/>
                    <a:pt x="27" y="965"/>
                  </a:cubicBezTo>
                  <a:cubicBezTo>
                    <a:pt x="27" y="965"/>
                    <a:pt x="27" y="965"/>
                    <a:pt x="27" y="965"/>
                  </a:cubicBezTo>
                  <a:cubicBezTo>
                    <a:pt x="27" y="965"/>
                    <a:pt x="27" y="964"/>
                    <a:pt x="27" y="964"/>
                  </a:cubicBezTo>
                  <a:cubicBezTo>
                    <a:pt x="27" y="964"/>
                    <a:pt x="27" y="964"/>
                    <a:pt x="27" y="964"/>
                  </a:cubicBezTo>
                  <a:cubicBezTo>
                    <a:pt x="27" y="964"/>
                    <a:pt x="28" y="964"/>
                    <a:pt x="28" y="964"/>
                  </a:cubicBezTo>
                  <a:cubicBezTo>
                    <a:pt x="28" y="964"/>
                    <a:pt x="28" y="964"/>
                    <a:pt x="28" y="964"/>
                  </a:cubicBezTo>
                  <a:cubicBezTo>
                    <a:pt x="74" y="964"/>
                    <a:pt x="74" y="964"/>
                    <a:pt x="74" y="964"/>
                  </a:cubicBezTo>
                  <a:cubicBezTo>
                    <a:pt x="74" y="964"/>
                    <a:pt x="75" y="964"/>
                    <a:pt x="75" y="965"/>
                  </a:cubicBezTo>
                  <a:cubicBezTo>
                    <a:pt x="75" y="965"/>
                    <a:pt x="75" y="965"/>
                    <a:pt x="75" y="965"/>
                  </a:cubicBezTo>
                  <a:cubicBezTo>
                    <a:pt x="77" y="987"/>
                    <a:pt x="80" y="1009"/>
                    <a:pt x="81" y="1031"/>
                  </a:cubicBezTo>
                  <a:cubicBezTo>
                    <a:pt x="81" y="1031"/>
                    <a:pt x="81" y="1031"/>
                    <a:pt x="81" y="1031"/>
                  </a:cubicBezTo>
                  <a:cubicBezTo>
                    <a:pt x="81" y="1031"/>
                    <a:pt x="81" y="1031"/>
                    <a:pt x="81" y="1032"/>
                  </a:cubicBezTo>
                  <a:cubicBezTo>
                    <a:pt x="81" y="1032"/>
                    <a:pt x="81" y="1032"/>
                    <a:pt x="81" y="1032"/>
                  </a:cubicBezTo>
                  <a:cubicBezTo>
                    <a:pt x="81" y="1032"/>
                    <a:pt x="80" y="1032"/>
                    <a:pt x="80" y="1032"/>
                  </a:cubicBezTo>
                  <a:cubicBezTo>
                    <a:pt x="80" y="1032"/>
                    <a:pt x="80" y="1032"/>
                    <a:pt x="80" y="1032"/>
                  </a:cubicBezTo>
                  <a:cubicBezTo>
                    <a:pt x="31" y="1032"/>
                    <a:pt x="31" y="1032"/>
                    <a:pt x="31" y="1032"/>
                  </a:cubicBezTo>
                  <a:close/>
                  <a:moveTo>
                    <a:pt x="78" y="1029"/>
                  </a:moveTo>
                  <a:cubicBezTo>
                    <a:pt x="77" y="1008"/>
                    <a:pt x="75" y="988"/>
                    <a:pt x="72" y="967"/>
                  </a:cubicBezTo>
                  <a:cubicBezTo>
                    <a:pt x="72" y="967"/>
                    <a:pt x="72" y="967"/>
                    <a:pt x="72" y="967"/>
                  </a:cubicBezTo>
                  <a:cubicBezTo>
                    <a:pt x="30" y="967"/>
                    <a:pt x="30" y="967"/>
                    <a:pt x="30" y="967"/>
                  </a:cubicBezTo>
                  <a:cubicBezTo>
                    <a:pt x="31" y="987"/>
                    <a:pt x="32" y="1008"/>
                    <a:pt x="33" y="1029"/>
                  </a:cubicBezTo>
                  <a:cubicBezTo>
                    <a:pt x="33" y="1029"/>
                    <a:pt x="33" y="1029"/>
                    <a:pt x="33" y="1029"/>
                  </a:cubicBezTo>
                  <a:cubicBezTo>
                    <a:pt x="78" y="1029"/>
                    <a:pt x="78" y="1029"/>
                    <a:pt x="78" y="1029"/>
                  </a:cubicBezTo>
                  <a:close/>
                  <a:moveTo>
                    <a:pt x="28" y="967"/>
                  </a:moveTo>
                  <a:cubicBezTo>
                    <a:pt x="28" y="965"/>
                    <a:pt x="28" y="965"/>
                    <a:pt x="28" y="965"/>
                  </a:cubicBezTo>
                  <a:cubicBezTo>
                    <a:pt x="28" y="967"/>
                    <a:pt x="28" y="967"/>
                    <a:pt x="28" y="967"/>
                  </a:cubicBezTo>
                  <a:close/>
                  <a:moveTo>
                    <a:pt x="1921" y="829"/>
                  </a:moveTo>
                  <a:cubicBezTo>
                    <a:pt x="1920" y="829"/>
                    <a:pt x="1920" y="829"/>
                    <a:pt x="1920" y="828"/>
                  </a:cubicBezTo>
                  <a:cubicBezTo>
                    <a:pt x="1920" y="828"/>
                    <a:pt x="1920" y="828"/>
                    <a:pt x="1920" y="828"/>
                  </a:cubicBezTo>
                  <a:cubicBezTo>
                    <a:pt x="1920" y="828"/>
                    <a:pt x="1919" y="828"/>
                    <a:pt x="1919" y="827"/>
                  </a:cubicBezTo>
                  <a:cubicBezTo>
                    <a:pt x="1919" y="827"/>
                    <a:pt x="1919" y="827"/>
                    <a:pt x="1919" y="827"/>
                  </a:cubicBezTo>
                  <a:cubicBezTo>
                    <a:pt x="1920" y="806"/>
                    <a:pt x="1920" y="784"/>
                    <a:pt x="1921" y="762"/>
                  </a:cubicBezTo>
                  <a:cubicBezTo>
                    <a:pt x="1921" y="762"/>
                    <a:pt x="1921" y="762"/>
                    <a:pt x="1921" y="762"/>
                  </a:cubicBezTo>
                  <a:cubicBezTo>
                    <a:pt x="1921" y="761"/>
                    <a:pt x="1922" y="760"/>
                    <a:pt x="1923" y="760"/>
                  </a:cubicBezTo>
                  <a:cubicBezTo>
                    <a:pt x="1923" y="760"/>
                    <a:pt x="1923" y="760"/>
                    <a:pt x="1923" y="760"/>
                  </a:cubicBezTo>
                  <a:cubicBezTo>
                    <a:pt x="1977" y="760"/>
                    <a:pt x="1977" y="760"/>
                    <a:pt x="1977" y="760"/>
                  </a:cubicBezTo>
                  <a:cubicBezTo>
                    <a:pt x="1978" y="760"/>
                    <a:pt x="1978" y="761"/>
                    <a:pt x="1978" y="761"/>
                  </a:cubicBezTo>
                  <a:cubicBezTo>
                    <a:pt x="1978" y="761"/>
                    <a:pt x="1978" y="761"/>
                    <a:pt x="1978" y="761"/>
                  </a:cubicBezTo>
                  <a:cubicBezTo>
                    <a:pt x="1979" y="761"/>
                    <a:pt x="1979" y="762"/>
                    <a:pt x="1979" y="762"/>
                  </a:cubicBezTo>
                  <a:cubicBezTo>
                    <a:pt x="1979" y="762"/>
                    <a:pt x="1979" y="762"/>
                    <a:pt x="1979" y="762"/>
                  </a:cubicBezTo>
                  <a:cubicBezTo>
                    <a:pt x="1978" y="765"/>
                    <a:pt x="1978" y="769"/>
                    <a:pt x="1978" y="772"/>
                  </a:cubicBezTo>
                  <a:cubicBezTo>
                    <a:pt x="1978" y="772"/>
                    <a:pt x="1978" y="772"/>
                    <a:pt x="1978" y="772"/>
                  </a:cubicBezTo>
                  <a:cubicBezTo>
                    <a:pt x="1975" y="791"/>
                    <a:pt x="1974" y="809"/>
                    <a:pt x="1973" y="827"/>
                  </a:cubicBezTo>
                  <a:cubicBezTo>
                    <a:pt x="1973" y="827"/>
                    <a:pt x="1973" y="827"/>
                    <a:pt x="1973" y="827"/>
                  </a:cubicBezTo>
                  <a:cubicBezTo>
                    <a:pt x="1973" y="828"/>
                    <a:pt x="1972" y="829"/>
                    <a:pt x="1971" y="829"/>
                  </a:cubicBezTo>
                  <a:cubicBezTo>
                    <a:pt x="1971" y="829"/>
                    <a:pt x="1971" y="829"/>
                    <a:pt x="1971" y="829"/>
                  </a:cubicBezTo>
                  <a:cubicBezTo>
                    <a:pt x="1921" y="829"/>
                    <a:pt x="1921" y="829"/>
                    <a:pt x="1921" y="829"/>
                  </a:cubicBezTo>
                  <a:close/>
                  <a:moveTo>
                    <a:pt x="1971" y="827"/>
                  </a:moveTo>
                  <a:cubicBezTo>
                    <a:pt x="1971" y="826"/>
                    <a:pt x="1971" y="826"/>
                    <a:pt x="1971" y="826"/>
                  </a:cubicBezTo>
                  <a:cubicBezTo>
                    <a:pt x="1971" y="827"/>
                    <a:pt x="1971" y="827"/>
                    <a:pt x="1971" y="827"/>
                  </a:cubicBezTo>
                  <a:close/>
                  <a:moveTo>
                    <a:pt x="1970" y="826"/>
                  </a:moveTo>
                  <a:cubicBezTo>
                    <a:pt x="1971" y="808"/>
                    <a:pt x="1972" y="790"/>
                    <a:pt x="1975" y="772"/>
                  </a:cubicBezTo>
                  <a:cubicBezTo>
                    <a:pt x="1975" y="772"/>
                    <a:pt x="1975" y="772"/>
                    <a:pt x="1975" y="772"/>
                  </a:cubicBezTo>
                  <a:cubicBezTo>
                    <a:pt x="1975" y="769"/>
                    <a:pt x="1975" y="766"/>
                    <a:pt x="1976" y="763"/>
                  </a:cubicBezTo>
                  <a:cubicBezTo>
                    <a:pt x="1976" y="763"/>
                    <a:pt x="1976" y="763"/>
                    <a:pt x="1976" y="763"/>
                  </a:cubicBezTo>
                  <a:cubicBezTo>
                    <a:pt x="1924" y="763"/>
                    <a:pt x="1924" y="763"/>
                    <a:pt x="1924" y="763"/>
                  </a:cubicBezTo>
                  <a:cubicBezTo>
                    <a:pt x="1923" y="784"/>
                    <a:pt x="1923" y="805"/>
                    <a:pt x="1922" y="826"/>
                  </a:cubicBezTo>
                  <a:cubicBezTo>
                    <a:pt x="1922" y="826"/>
                    <a:pt x="1922" y="826"/>
                    <a:pt x="1922" y="826"/>
                  </a:cubicBezTo>
                  <a:cubicBezTo>
                    <a:pt x="1970" y="826"/>
                    <a:pt x="1970" y="826"/>
                    <a:pt x="1970" y="826"/>
                  </a:cubicBezTo>
                  <a:close/>
                  <a:moveTo>
                    <a:pt x="17" y="829"/>
                  </a:moveTo>
                  <a:cubicBezTo>
                    <a:pt x="16" y="829"/>
                    <a:pt x="16" y="828"/>
                    <a:pt x="16" y="827"/>
                  </a:cubicBezTo>
                  <a:cubicBezTo>
                    <a:pt x="16" y="827"/>
                    <a:pt x="16" y="827"/>
                    <a:pt x="16" y="827"/>
                  </a:cubicBezTo>
                  <a:cubicBezTo>
                    <a:pt x="14" y="813"/>
                    <a:pt x="13" y="799"/>
                    <a:pt x="11" y="784"/>
                  </a:cubicBezTo>
                  <a:cubicBezTo>
                    <a:pt x="11" y="784"/>
                    <a:pt x="11" y="784"/>
                    <a:pt x="11" y="784"/>
                  </a:cubicBezTo>
                  <a:cubicBezTo>
                    <a:pt x="10" y="777"/>
                    <a:pt x="10" y="769"/>
                    <a:pt x="9" y="762"/>
                  </a:cubicBezTo>
                  <a:cubicBezTo>
                    <a:pt x="9" y="762"/>
                    <a:pt x="9" y="762"/>
                    <a:pt x="9" y="762"/>
                  </a:cubicBezTo>
                  <a:cubicBezTo>
                    <a:pt x="9" y="762"/>
                    <a:pt x="9" y="761"/>
                    <a:pt x="9" y="761"/>
                  </a:cubicBezTo>
                  <a:cubicBezTo>
                    <a:pt x="9" y="761"/>
                    <a:pt x="9" y="761"/>
                    <a:pt x="9" y="761"/>
                  </a:cubicBezTo>
                  <a:cubicBezTo>
                    <a:pt x="10" y="761"/>
                    <a:pt x="10" y="760"/>
                    <a:pt x="10" y="760"/>
                  </a:cubicBezTo>
                  <a:cubicBezTo>
                    <a:pt x="10" y="760"/>
                    <a:pt x="10" y="760"/>
                    <a:pt x="10" y="760"/>
                  </a:cubicBezTo>
                  <a:cubicBezTo>
                    <a:pt x="63" y="760"/>
                    <a:pt x="63" y="760"/>
                    <a:pt x="63" y="760"/>
                  </a:cubicBezTo>
                  <a:cubicBezTo>
                    <a:pt x="63" y="762"/>
                    <a:pt x="63" y="762"/>
                    <a:pt x="63" y="762"/>
                  </a:cubicBezTo>
                  <a:cubicBezTo>
                    <a:pt x="63" y="760"/>
                    <a:pt x="63" y="760"/>
                    <a:pt x="63" y="760"/>
                  </a:cubicBezTo>
                  <a:cubicBezTo>
                    <a:pt x="63" y="760"/>
                    <a:pt x="63" y="761"/>
                    <a:pt x="64" y="761"/>
                  </a:cubicBezTo>
                  <a:cubicBezTo>
                    <a:pt x="64" y="761"/>
                    <a:pt x="64" y="761"/>
                    <a:pt x="64" y="761"/>
                  </a:cubicBezTo>
                  <a:cubicBezTo>
                    <a:pt x="64" y="761"/>
                    <a:pt x="64" y="761"/>
                    <a:pt x="64" y="762"/>
                  </a:cubicBezTo>
                  <a:cubicBezTo>
                    <a:pt x="64" y="762"/>
                    <a:pt x="64" y="762"/>
                    <a:pt x="64" y="762"/>
                  </a:cubicBezTo>
                  <a:cubicBezTo>
                    <a:pt x="64" y="773"/>
                    <a:pt x="64" y="784"/>
                    <a:pt x="64" y="796"/>
                  </a:cubicBezTo>
                  <a:cubicBezTo>
                    <a:pt x="64" y="796"/>
                    <a:pt x="64" y="796"/>
                    <a:pt x="64" y="796"/>
                  </a:cubicBezTo>
                  <a:cubicBezTo>
                    <a:pt x="64" y="806"/>
                    <a:pt x="64" y="817"/>
                    <a:pt x="64" y="827"/>
                  </a:cubicBezTo>
                  <a:cubicBezTo>
                    <a:pt x="64" y="827"/>
                    <a:pt x="64" y="827"/>
                    <a:pt x="64" y="827"/>
                  </a:cubicBezTo>
                  <a:cubicBezTo>
                    <a:pt x="64" y="828"/>
                    <a:pt x="64" y="828"/>
                    <a:pt x="64" y="828"/>
                  </a:cubicBezTo>
                  <a:cubicBezTo>
                    <a:pt x="64" y="828"/>
                    <a:pt x="64" y="828"/>
                    <a:pt x="64" y="828"/>
                  </a:cubicBezTo>
                  <a:cubicBezTo>
                    <a:pt x="63" y="829"/>
                    <a:pt x="63" y="829"/>
                    <a:pt x="63" y="829"/>
                  </a:cubicBezTo>
                  <a:cubicBezTo>
                    <a:pt x="63" y="829"/>
                    <a:pt x="63" y="829"/>
                    <a:pt x="63" y="829"/>
                  </a:cubicBezTo>
                  <a:cubicBezTo>
                    <a:pt x="17" y="829"/>
                    <a:pt x="17" y="829"/>
                    <a:pt x="17" y="829"/>
                  </a:cubicBezTo>
                  <a:close/>
                  <a:moveTo>
                    <a:pt x="61" y="826"/>
                  </a:moveTo>
                  <a:cubicBezTo>
                    <a:pt x="61" y="816"/>
                    <a:pt x="61" y="806"/>
                    <a:pt x="61" y="796"/>
                  </a:cubicBezTo>
                  <a:cubicBezTo>
                    <a:pt x="61" y="796"/>
                    <a:pt x="61" y="796"/>
                    <a:pt x="61" y="796"/>
                  </a:cubicBezTo>
                  <a:cubicBezTo>
                    <a:pt x="61" y="785"/>
                    <a:pt x="61" y="774"/>
                    <a:pt x="61" y="763"/>
                  </a:cubicBezTo>
                  <a:cubicBezTo>
                    <a:pt x="61" y="763"/>
                    <a:pt x="61" y="763"/>
                    <a:pt x="61" y="763"/>
                  </a:cubicBezTo>
                  <a:cubicBezTo>
                    <a:pt x="12" y="763"/>
                    <a:pt x="12" y="763"/>
                    <a:pt x="12" y="763"/>
                  </a:cubicBezTo>
                  <a:cubicBezTo>
                    <a:pt x="13" y="770"/>
                    <a:pt x="13" y="777"/>
                    <a:pt x="14" y="784"/>
                  </a:cubicBezTo>
                  <a:cubicBezTo>
                    <a:pt x="14" y="784"/>
                    <a:pt x="14" y="784"/>
                    <a:pt x="14" y="784"/>
                  </a:cubicBezTo>
                  <a:cubicBezTo>
                    <a:pt x="16" y="798"/>
                    <a:pt x="17" y="812"/>
                    <a:pt x="18" y="826"/>
                  </a:cubicBezTo>
                  <a:cubicBezTo>
                    <a:pt x="18" y="826"/>
                    <a:pt x="18" y="826"/>
                    <a:pt x="18" y="826"/>
                  </a:cubicBezTo>
                  <a:cubicBezTo>
                    <a:pt x="61" y="826"/>
                    <a:pt x="61" y="826"/>
                    <a:pt x="61" y="826"/>
                  </a:cubicBezTo>
                  <a:close/>
                  <a:moveTo>
                    <a:pt x="1932" y="626"/>
                  </a:moveTo>
                  <a:cubicBezTo>
                    <a:pt x="1932" y="626"/>
                    <a:pt x="1931" y="625"/>
                    <a:pt x="1931" y="625"/>
                  </a:cubicBezTo>
                  <a:cubicBezTo>
                    <a:pt x="1931" y="625"/>
                    <a:pt x="1931" y="625"/>
                    <a:pt x="1931" y="625"/>
                  </a:cubicBezTo>
                  <a:cubicBezTo>
                    <a:pt x="1931" y="625"/>
                    <a:pt x="1931" y="624"/>
                    <a:pt x="1931" y="624"/>
                  </a:cubicBezTo>
                  <a:cubicBezTo>
                    <a:pt x="1931" y="624"/>
                    <a:pt x="1931" y="624"/>
                    <a:pt x="1931" y="624"/>
                  </a:cubicBezTo>
                  <a:cubicBezTo>
                    <a:pt x="1932" y="605"/>
                    <a:pt x="1934" y="585"/>
                    <a:pt x="1937" y="566"/>
                  </a:cubicBezTo>
                  <a:cubicBezTo>
                    <a:pt x="1937" y="566"/>
                    <a:pt x="1937" y="566"/>
                    <a:pt x="1937" y="566"/>
                  </a:cubicBezTo>
                  <a:cubicBezTo>
                    <a:pt x="1937" y="563"/>
                    <a:pt x="1937" y="561"/>
                    <a:pt x="1937" y="558"/>
                  </a:cubicBezTo>
                  <a:cubicBezTo>
                    <a:pt x="1937" y="558"/>
                    <a:pt x="1937" y="558"/>
                    <a:pt x="1937" y="558"/>
                  </a:cubicBezTo>
                  <a:cubicBezTo>
                    <a:pt x="1937" y="558"/>
                    <a:pt x="1938" y="557"/>
                    <a:pt x="1939" y="557"/>
                  </a:cubicBezTo>
                  <a:cubicBezTo>
                    <a:pt x="1939" y="557"/>
                    <a:pt x="1939" y="557"/>
                    <a:pt x="1939" y="557"/>
                  </a:cubicBezTo>
                  <a:cubicBezTo>
                    <a:pt x="1980" y="557"/>
                    <a:pt x="1980" y="557"/>
                    <a:pt x="1980" y="557"/>
                  </a:cubicBezTo>
                  <a:cubicBezTo>
                    <a:pt x="1981" y="557"/>
                    <a:pt x="1982" y="558"/>
                    <a:pt x="1982" y="559"/>
                  </a:cubicBezTo>
                  <a:cubicBezTo>
                    <a:pt x="1982" y="559"/>
                    <a:pt x="1982" y="559"/>
                    <a:pt x="1982" y="559"/>
                  </a:cubicBezTo>
                  <a:cubicBezTo>
                    <a:pt x="1983" y="580"/>
                    <a:pt x="1983" y="602"/>
                    <a:pt x="1984" y="624"/>
                  </a:cubicBezTo>
                  <a:cubicBezTo>
                    <a:pt x="1984" y="624"/>
                    <a:pt x="1984" y="624"/>
                    <a:pt x="1984" y="624"/>
                  </a:cubicBezTo>
                  <a:cubicBezTo>
                    <a:pt x="1984" y="624"/>
                    <a:pt x="1983" y="625"/>
                    <a:pt x="1983" y="625"/>
                  </a:cubicBezTo>
                  <a:cubicBezTo>
                    <a:pt x="1983" y="625"/>
                    <a:pt x="1983" y="625"/>
                    <a:pt x="1983" y="625"/>
                  </a:cubicBezTo>
                  <a:cubicBezTo>
                    <a:pt x="1983" y="625"/>
                    <a:pt x="1982" y="626"/>
                    <a:pt x="1982" y="626"/>
                  </a:cubicBezTo>
                  <a:cubicBezTo>
                    <a:pt x="1982" y="626"/>
                    <a:pt x="1982" y="626"/>
                    <a:pt x="1982" y="626"/>
                  </a:cubicBezTo>
                  <a:cubicBezTo>
                    <a:pt x="1932" y="626"/>
                    <a:pt x="1932" y="626"/>
                    <a:pt x="1932" y="626"/>
                  </a:cubicBezTo>
                  <a:close/>
                  <a:moveTo>
                    <a:pt x="1981" y="623"/>
                  </a:moveTo>
                  <a:cubicBezTo>
                    <a:pt x="1980" y="602"/>
                    <a:pt x="1980" y="581"/>
                    <a:pt x="1979" y="560"/>
                  </a:cubicBezTo>
                  <a:cubicBezTo>
                    <a:pt x="1979" y="560"/>
                    <a:pt x="1979" y="560"/>
                    <a:pt x="1979" y="560"/>
                  </a:cubicBezTo>
                  <a:cubicBezTo>
                    <a:pt x="1940" y="560"/>
                    <a:pt x="1940" y="560"/>
                    <a:pt x="1940" y="560"/>
                  </a:cubicBezTo>
                  <a:cubicBezTo>
                    <a:pt x="1940" y="562"/>
                    <a:pt x="1940" y="564"/>
                    <a:pt x="1939" y="566"/>
                  </a:cubicBezTo>
                  <a:cubicBezTo>
                    <a:pt x="1939" y="566"/>
                    <a:pt x="1939" y="566"/>
                    <a:pt x="1939" y="566"/>
                  </a:cubicBezTo>
                  <a:cubicBezTo>
                    <a:pt x="1937" y="585"/>
                    <a:pt x="1935" y="604"/>
                    <a:pt x="1934" y="623"/>
                  </a:cubicBezTo>
                  <a:cubicBezTo>
                    <a:pt x="1934" y="623"/>
                    <a:pt x="1934" y="623"/>
                    <a:pt x="1934" y="623"/>
                  </a:cubicBezTo>
                  <a:cubicBezTo>
                    <a:pt x="1981" y="623"/>
                    <a:pt x="1981" y="623"/>
                    <a:pt x="1981" y="623"/>
                  </a:cubicBezTo>
                  <a:close/>
                  <a:moveTo>
                    <a:pt x="2" y="626"/>
                  </a:moveTo>
                  <a:cubicBezTo>
                    <a:pt x="2" y="626"/>
                    <a:pt x="1" y="625"/>
                    <a:pt x="1" y="624"/>
                  </a:cubicBezTo>
                  <a:cubicBezTo>
                    <a:pt x="1" y="624"/>
                    <a:pt x="1" y="624"/>
                    <a:pt x="1" y="624"/>
                  </a:cubicBezTo>
                  <a:cubicBezTo>
                    <a:pt x="0" y="603"/>
                    <a:pt x="0" y="582"/>
                    <a:pt x="0" y="560"/>
                  </a:cubicBezTo>
                  <a:cubicBezTo>
                    <a:pt x="0" y="560"/>
                    <a:pt x="0" y="560"/>
                    <a:pt x="0" y="560"/>
                  </a:cubicBezTo>
                  <a:cubicBezTo>
                    <a:pt x="0" y="560"/>
                    <a:pt x="0" y="559"/>
                    <a:pt x="0" y="559"/>
                  </a:cubicBezTo>
                  <a:cubicBezTo>
                    <a:pt x="0" y="559"/>
                    <a:pt x="0" y="559"/>
                    <a:pt x="0" y="559"/>
                  </a:cubicBezTo>
                  <a:cubicBezTo>
                    <a:pt x="0" y="558"/>
                    <a:pt x="1" y="557"/>
                    <a:pt x="2" y="557"/>
                  </a:cubicBezTo>
                  <a:cubicBezTo>
                    <a:pt x="2" y="557"/>
                    <a:pt x="2" y="557"/>
                    <a:pt x="2" y="557"/>
                  </a:cubicBezTo>
                  <a:cubicBezTo>
                    <a:pt x="67" y="557"/>
                    <a:pt x="67" y="557"/>
                    <a:pt x="67" y="557"/>
                  </a:cubicBezTo>
                  <a:cubicBezTo>
                    <a:pt x="67" y="559"/>
                    <a:pt x="67" y="559"/>
                    <a:pt x="67" y="559"/>
                  </a:cubicBezTo>
                  <a:cubicBezTo>
                    <a:pt x="65" y="559"/>
                    <a:pt x="65" y="559"/>
                    <a:pt x="65" y="559"/>
                  </a:cubicBezTo>
                  <a:cubicBezTo>
                    <a:pt x="67" y="559"/>
                    <a:pt x="67" y="559"/>
                    <a:pt x="67" y="559"/>
                  </a:cubicBezTo>
                  <a:cubicBezTo>
                    <a:pt x="67" y="557"/>
                    <a:pt x="67" y="557"/>
                    <a:pt x="67" y="557"/>
                  </a:cubicBezTo>
                  <a:cubicBezTo>
                    <a:pt x="68" y="557"/>
                    <a:pt x="68" y="558"/>
                    <a:pt x="68" y="559"/>
                  </a:cubicBezTo>
                  <a:cubicBezTo>
                    <a:pt x="68" y="559"/>
                    <a:pt x="68" y="559"/>
                    <a:pt x="68" y="559"/>
                  </a:cubicBezTo>
                  <a:cubicBezTo>
                    <a:pt x="69" y="567"/>
                    <a:pt x="69" y="576"/>
                    <a:pt x="69" y="584"/>
                  </a:cubicBezTo>
                  <a:cubicBezTo>
                    <a:pt x="69" y="584"/>
                    <a:pt x="69" y="584"/>
                    <a:pt x="69" y="584"/>
                  </a:cubicBezTo>
                  <a:cubicBezTo>
                    <a:pt x="69" y="584"/>
                    <a:pt x="69" y="585"/>
                    <a:pt x="69" y="585"/>
                  </a:cubicBezTo>
                  <a:cubicBezTo>
                    <a:pt x="69" y="585"/>
                    <a:pt x="69" y="585"/>
                    <a:pt x="69" y="585"/>
                  </a:cubicBezTo>
                  <a:cubicBezTo>
                    <a:pt x="69" y="598"/>
                    <a:pt x="69" y="611"/>
                    <a:pt x="68" y="624"/>
                  </a:cubicBezTo>
                  <a:cubicBezTo>
                    <a:pt x="68" y="624"/>
                    <a:pt x="68" y="624"/>
                    <a:pt x="68" y="624"/>
                  </a:cubicBezTo>
                  <a:cubicBezTo>
                    <a:pt x="68" y="625"/>
                    <a:pt x="68" y="626"/>
                    <a:pt x="67" y="626"/>
                  </a:cubicBezTo>
                  <a:cubicBezTo>
                    <a:pt x="67" y="626"/>
                    <a:pt x="67" y="626"/>
                    <a:pt x="67" y="626"/>
                  </a:cubicBezTo>
                  <a:cubicBezTo>
                    <a:pt x="2" y="626"/>
                    <a:pt x="2" y="626"/>
                    <a:pt x="2" y="626"/>
                  </a:cubicBezTo>
                  <a:close/>
                  <a:moveTo>
                    <a:pt x="65" y="623"/>
                  </a:moveTo>
                  <a:cubicBezTo>
                    <a:pt x="66" y="610"/>
                    <a:pt x="66" y="598"/>
                    <a:pt x="66" y="585"/>
                  </a:cubicBezTo>
                  <a:cubicBezTo>
                    <a:pt x="66" y="585"/>
                    <a:pt x="66" y="585"/>
                    <a:pt x="66" y="585"/>
                  </a:cubicBezTo>
                  <a:cubicBezTo>
                    <a:pt x="66" y="585"/>
                    <a:pt x="66" y="584"/>
                    <a:pt x="66" y="584"/>
                  </a:cubicBezTo>
                  <a:cubicBezTo>
                    <a:pt x="66" y="584"/>
                    <a:pt x="66" y="584"/>
                    <a:pt x="66" y="584"/>
                  </a:cubicBezTo>
                  <a:cubicBezTo>
                    <a:pt x="66" y="576"/>
                    <a:pt x="66" y="568"/>
                    <a:pt x="65" y="560"/>
                  </a:cubicBezTo>
                  <a:cubicBezTo>
                    <a:pt x="65" y="560"/>
                    <a:pt x="65" y="560"/>
                    <a:pt x="65" y="560"/>
                  </a:cubicBezTo>
                  <a:cubicBezTo>
                    <a:pt x="3" y="560"/>
                    <a:pt x="3" y="560"/>
                    <a:pt x="3" y="560"/>
                  </a:cubicBezTo>
                  <a:cubicBezTo>
                    <a:pt x="3" y="560"/>
                    <a:pt x="3" y="560"/>
                    <a:pt x="3" y="560"/>
                  </a:cubicBezTo>
                  <a:cubicBezTo>
                    <a:pt x="3" y="560"/>
                    <a:pt x="3" y="560"/>
                    <a:pt x="3" y="560"/>
                  </a:cubicBezTo>
                  <a:cubicBezTo>
                    <a:pt x="3" y="581"/>
                    <a:pt x="3" y="602"/>
                    <a:pt x="4" y="623"/>
                  </a:cubicBezTo>
                  <a:cubicBezTo>
                    <a:pt x="4" y="623"/>
                    <a:pt x="4" y="623"/>
                    <a:pt x="4" y="623"/>
                  </a:cubicBezTo>
                  <a:cubicBezTo>
                    <a:pt x="65" y="623"/>
                    <a:pt x="65" y="623"/>
                    <a:pt x="65" y="623"/>
                  </a:cubicBezTo>
                  <a:close/>
                  <a:moveTo>
                    <a:pt x="1933" y="422"/>
                  </a:moveTo>
                  <a:cubicBezTo>
                    <a:pt x="1932" y="422"/>
                    <a:pt x="1932" y="422"/>
                    <a:pt x="1931" y="421"/>
                  </a:cubicBezTo>
                  <a:cubicBezTo>
                    <a:pt x="1931" y="421"/>
                    <a:pt x="1931" y="421"/>
                    <a:pt x="1931" y="421"/>
                  </a:cubicBezTo>
                  <a:cubicBezTo>
                    <a:pt x="1929" y="399"/>
                    <a:pt x="1927" y="378"/>
                    <a:pt x="1926" y="355"/>
                  </a:cubicBezTo>
                  <a:cubicBezTo>
                    <a:pt x="1926" y="355"/>
                    <a:pt x="1926" y="355"/>
                    <a:pt x="1926" y="355"/>
                  </a:cubicBezTo>
                  <a:cubicBezTo>
                    <a:pt x="1926" y="355"/>
                    <a:pt x="1926" y="355"/>
                    <a:pt x="1926" y="354"/>
                  </a:cubicBezTo>
                  <a:cubicBezTo>
                    <a:pt x="1926" y="354"/>
                    <a:pt x="1926" y="354"/>
                    <a:pt x="1926" y="354"/>
                  </a:cubicBezTo>
                  <a:cubicBezTo>
                    <a:pt x="1927" y="354"/>
                    <a:pt x="1927" y="354"/>
                    <a:pt x="1928" y="354"/>
                  </a:cubicBezTo>
                  <a:cubicBezTo>
                    <a:pt x="1928" y="354"/>
                    <a:pt x="1928" y="354"/>
                    <a:pt x="1928" y="354"/>
                  </a:cubicBezTo>
                  <a:cubicBezTo>
                    <a:pt x="1989" y="354"/>
                    <a:pt x="1989" y="354"/>
                    <a:pt x="1989" y="354"/>
                  </a:cubicBezTo>
                  <a:cubicBezTo>
                    <a:pt x="1989" y="354"/>
                    <a:pt x="1990" y="354"/>
                    <a:pt x="1990" y="354"/>
                  </a:cubicBezTo>
                  <a:cubicBezTo>
                    <a:pt x="1990" y="354"/>
                    <a:pt x="1990" y="354"/>
                    <a:pt x="1990" y="354"/>
                  </a:cubicBezTo>
                  <a:cubicBezTo>
                    <a:pt x="1990" y="355"/>
                    <a:pt x="1991" y="355"/>
                    <a:pt x="1991" y="355"/>
                  </a:cubicBezTo>
                  <a:cubicBezTo>
                    <a:pt x="1991" y="355"/>
                    <a:pt x="1991" y="355"/>
                    <a:pt x="1991" y="355"/>
                  </a:cubicBezTo>
                  <a:cubicBezTo>
                    <a:pt x="1988" y="377"/>
                    <a:pt x="1986" y="399"/>
                    <a:pt x="1984" y="421"/>
                  </a:cubicBezTo>
                  <a:cubicBezTo>
                    <a:pt x="1984" y="421"/>
                    <a:pt x="1984" y="421"/>
                    <a:pt x="1984" y="421"/>
                  </a:cubicBezTo>
                  <a:cubicBezTo>
                    <a:pt x="1984" y="422"/>
                    <a:pt x="1983" y="422"/>
                    <a:pt x="1982" y="422"/>
                  </a:cubicBezTo>
                  <a:cubicBezTo>
                    <a:pt x="1982" y="422"/>
                    <a:pt x="1982" y="422"/>
                    <a:pt x="1982" y="422"/>
                  </a:cubicBezTo>
                  <a:cubicBezTo>
                    <a:pt x="1933" y="422"/>
                    <a:pt x="1933" y="422"/>
                    <a:pt x="1933" y="422"/>
                  </a:cubicBezTo>
                  <a:close/>
                  <a:moveTo>
                    <a:pt x="1982" y="421"/>
                  </a:moveTo>
                  <a:cubicBezTo>
                    <a:pt x="1982" y="419"/>
                    <a:pt x="1982" y="419"/>
                    <a:pt x="1982" y="419"/>
                  </a:cubicBezTo>
                  <a:cubicBezTo>
                    <a:pt x="1982" y="421"/>
                    <a:pt x="1982" y="421"/>
                    <a:pt x="1982" y="421"/>
                  </a:cubicBezTo>
                  <a:close/>
                  <a:moveTo>
                    <a:pt x="1981" y="419"/>
                  </a:moveTo>
                  <a:cubicBezTo>
                    <a:pt x="1983" y="398"/>
                    <a:pt x="1985" y="378"/>
                    <a:pt x="1987" y="357"/>
                  </a:cubicBezTo>
                  <a:cubicBezTo>
                    <a:pt x="1987" y="357"/>
                    <a:pt x="1987" y="357"/>
                    <a:pt x="1987" y="357"/>
                  </a:cubicBezTo>
                  <a:cubicBezTo>
                    <a:pt x="1929" y="357"/>
                    <a:pt x="1929" y="357"/>
                    <a:pt x="1929" y="357"/>
                  </a:cubicBezTo>
                  <a:cubicBezTo>
                    <a:pt x="1930" y="378"/>
                    <a:pt x="1932" y="399"/>
                    <a:pt x="1934" y="419"/>
                  </a:cubicBezTo>
                  <a:cubicBezTo>
                    <a:pt x="1934" y="419"/>
                    <a:pt x="1934" y="419"/>
                    <a:pt x="1934" y="419"/>
                  </a:cubicBezTo>
                  <a:cubicBezTo>
                    <a:pt x="1981" y="419"/>
                    <a:pt x="1981" y="419"/>
                    <a:pt x="1981" y="419"/>
                  </a:cubicBezTo>
                  <a:close/>
                  <a:moveTo>
                    <a:pt x="5" y="422"/>
                  </a:moveTo>
                  <a:cubicBezTo>
                    <a:pt x="4" y="422"/>
                    <a:pt x="4" y="422"/>
                    <a:pt x="4" y="422"/>
                  </a:cubicBezTo>
                  <a:cubicBezTo>
                    <a:pt x="4" y="422"/>
                    <a:pt x="4" y="422"/>
                    <a:pt x="4" y="422"/>
                  </a:cubicBezTo>
                  <a:cubicBezTo>
                    <a:pt x="3" y="422"/>
                    <a:pt x="3" y="421"/>
                    <a:pt x="3" y="421"/>
                  </a:cubicBezTo>
                  <a:cubicBezTo>
                    <a:pt x="3" y="421"/>
                    <a:pt x="3" y="421"/>
                    <a:pt x="3" y="421"/>
                  </a:cubicBezTo>
                  <a:cubicBezTo>
                    <a:pt x="4" y="398"/>
                    <a:pt x="7" y="376"/>
                    <a:pt x="9" y="355"/>
                  </a:cubicBezTo>
                  <a:cubicBezTo>
                    <a:pt x="9" y="355"/>
                    <a:pt x="9" y="355"/>
                    <a:pt x="9" y="355"/>
                  </a:cubicBezTo>
                  <a:cubicBezTo>
                    <a:pt x="9" y="354"/>
                    <a:pt x="10" y="354"/>
                    <a:pt x="11" y="354"/>
                  </a:cubicBezTo>
                  <a:cubicBezTo>
                    <a:pt x="11" y="354"/>
                    <a:pt x="11" y="354"/>
                    <a:pt x="11" y="354"/>
                  </a:cubicBezTo>
                  <a:cubicBezTo>
                    <a:pt x="54" y="354"/>
                    <a:pt x="54" y="354"/>
                    <a:pt x="54" y="354"/>
                  </a:cubicBezTo>
                  <a:cubicBezTo>
                    <a:pt x="55" y="354"/>
                    <a:pt x="56" y="354"/>
                    <a:pt x="56" y="355"/>
                  </a:cubicBezTo>
                  <a:cubicBezTo>
                    <a:pt x="56" y="355"/>
                    <a:pt x="56" y="355"/>
                    <a:pt x="56" y="355"/>
                  </a:cubicBezTo>
                  <a:cubicBezTo>
                    <a:pt x="57" y="377"/>
                    <a:pt x="58" y="399"/>
                    <a:pt x="59" y="421"/>
                  </a:cubicBezTo>
                  <a:cubicBezTo>
                    <a:pt x="59" y="421"/>
                    <a:pt x="59" y="421"/>
                    <a:pt x="59" y="421"/>
                  </a:cubicBezTo>
                  <a:cubicBezTo>
                    <a:pt x="59" y="421"/>
                    <a:pt x="59" y="421"/>
                    <a:pt x="59" y="422"/>
                  </a:cubicBezTo>
                  <a:cubicBezTo>
                    <a:pt x="59" y="422"/>
                    <a:pt x="59" y="422"/>
                    <a:pt x="59" y="422"/>
                  </a:cubicBezTo>
                  <a:cubicBezTo>
                    <a:pt x="59" y="422"/>
                    <a:pt x="58" y="422"/>
                    <a:pt x="58" y="422"/>
                  </a:cubicBezTo>
                  <a:cubicBezTo>
                    <a:pt x="58" y="422"/>
                    <a:pt x="58" y="422"/>
                    <a:pt x="58" y="422"/>
                  </a:cubicBezTo>
                  <a:cubicBezTo>
                    <a:pt x="5" y="422"/>
                    <a:pt x="5" y="422"/>
                    <a:pt x="5" y="422"/>
                  </a:cubicBezTo>
                  <a:close/>
                  <a:moveTo>
                    <a:pt x="56" y="419"/>
                  </a:moveTo>
                  <a:cubicBezTo>
                    <a:pt x="55" y="399"/>
                    <a:pt x="54" y="378"/>
                    <a:pt x="53" y="357"/>
                  </a:cubicBezTo>
                  <a:cubicBezTo>
                    <a:pt x="53" y="357"/>
                    <a:pt x="53" y="357"/>
                    <a:pt x="53" y="357"/>
                  </a:cubicBezTo>
                  <a:cubicBezTo>
                    <a:pt x="12" y="357"/>
                    <a:pt x="12" y="357"/>
                    <a:pt x="12" y="357"/>
                  </a:cubicBezTo>
                  <a:cubicBezTo>
                    <a:pt x="10" y="377"/>
                    <a:pt x="7" y="398"/>
                    <a:pt x="6" y="419"/>
                  </a:cubicBezTo>
                  <a:cubicBezTo>
                    <a:pt x="6" y="419"/>
                    <a:pt x="6" y="419"/>
                    <a:pt x="6" y="419"/>
                  </a:cubicBezTo>
                  <a:cubicBezTo>
                    <a:pt x="56" y="419"/>
                    <a:pt x="56" y="419"/>
                    <a:pt x="56" y="419"/>
                  </a:cubicBezTo>
                  <a:close/>
                  <a:moveTo>
                    <a:pt x="11" y="357"/>
                  </a:moveTo>
                  <a:cubicBezTo>
                    <a:pt x="11" y="355"/>
                    <a:pt x="11" y="355"/>
                    <a:pt x="11" y="355"/>
                  </a:cubicBezTo>
                  <a:cubicBezTo>
                    <a:pt x="11" y="357"/>
                    <a:pt x="11" y="357"/>
                    <a:pt x="11" y="357"/>
                  </a:cubicBezTo>
                  <a:close/>
                  <a:moveTo>
                    <a:pt x="20" y="219"/>
                  </a:moveTo>
                  <a:cubicBezTo>
                    <a:pt x="19" y="219"/>
                    <a:pt x="18" y="218"/>
                    <a:pt x="18" y="218"/>
                  </a:cubicBezTo>
                  <a:cubicBezTo>
                    <a:pt x="18" y="218"/>
                    <a:pt x="18" y="218"/>
                    <a:pt x="18" y="218"/>
                  </a:cubicBezTo>
                  <a:cubicBezTo>
                    <a:pt x="18" y="210"/>
                    <a:pt x="17" y="202"/>
                    <a:pt x="16" y="194"/>
                  </a:cubicBezTo>
                  <a:cubicBezTo>
                    <a:pt x="16" y="194"/>
                    <a:pt x="16" y="194"/>
                    <a:pt x="16" y="194"/>
                  </a:cubicBezTo>
                  <a:cubicBezTo>
                    <a:pt x="13" y="179"/>
                    <a:pt x="12" y="165"/>
                    <a:pt x="12" y="152"/>
                  </a:cubicBezTo>
                  <a:cubicBezTo>
                    <a:pt x="12" y="152"/>
                    <a:pt x="12" y="152"/>
                    <a:pt x="12" y="152"/>
                  </a:cubicBezTo>
                  <a:cubicBezTo>
                    <a:pt x="12" y="152"/>
                    <a:pt x="12" y="151"/>
                    <a:pt x="13" y="151"/>
                  </a:cubicBezTo>
                  <a:cubicBezTo>
                    <a:pt x="13" y="151"/>
                    <a:pt x="13" y="151"/>
                    <a:pt x="13" y="151"/>
                  </a:cubicBezTo>
                  <a:cubicBezTo>
                    <a:pt x="13" y="151"/>
                    <a:pt x="13" y="150"/>
                    <a:pt x="14" y="150"/>
                  </a:cubicBezTo>
                  <a:cubicBezTo>
                    <a:pt x="14" y="150"/>
                    <a:pt x="14" y="150"/>
                    <a:pt x="14" y="150"/>
                  </a:cubicBezTo>
                  <a:cubicBezTo>
                    <a:pt x="76" y="150"/>
                    <a:pt x="76" y="150"/>
                    <a:pt x="76" y="150"/>
                  </a:cubicBezTo>
                  <a:cubicBezTo>
                    <a:pt x="77" y="150"/>
                    <a:pt x="77" y="151"/>
                    <a:pt x="77" y="151"/>
                  </a:cubicBezTo>
                  <a:cubicBezTo>
                    <a:pt x="77" y="151"/>
                    <a:pt x="77" y="151"/>
                    <a:pt x="77" y="151"/>
                  </a:cubicBezTo>
                  <a:cubicBezTo>
                    <a:pt x="78" y="152"/>
                    <a:pt x="78" y="152"/>
                    <a:pt x="78" y="153"/>
                  </a:cubicBezTo>
                  <a:cubicBezTo>
                    <a:pt x="78" y="153"/>
                    <a:pt x="78" y="153"/>
                    <a:pt x="78" y="153"/>
                  </a:cubicBezTo>
                  <a:cubicBezTo>
                    <a:pt x="70" y="172"/>
                    <a:pt x="65" y="194"/>
                    <a:pt x="61" y="218"/>
                  </a:cubicBezTo>
                  <a:cubicBezTo>
                    <a:pt x="61" y="218"/>
                    <a:pt x="61" y="218"/>
                    <a:pt x="61" y="218"/>
                  </a:cubicBezTo>
                  <a:cubicBezTo>
                    <a:pt x="61" y="218"/>
                    <a:pt x="60" y="219"/>
                    <a:pt x="60" y="219"/>
                  </a:cubicBezTo>
                  <a:cubicBezTo>
                    <a:pt x="60" y="219"/>
                    <a:pt x="60" y="219"/>
                    <a:pt x="60" y="219"/>
                  </a:cubicBezTo>
                  <a:cubicBezTo>
                    <a:pt x="20" y="219"/>
                    <a:pt x="20" y="219"/>
                    <a:pt x="20" y="219"/>
                  </a:cubicBezTo>
                  <a:close/>
                  <a:moveTo>
                    <a:pt x="58" y="216"/>
                  </a:moveTo>
                  <a:cubicBezTo>
                    <a:pt x="62" y="194"/>
                    <a:pt x="67" y="172"/>
                    <a:pt x="74" y="153"/>
                  </a:cubicBezTo>
                  <a:cubicBezTo>
                    <a:pt x="74" y="153"/>
                    <a:pt x="74" y="153"/>
                    <a:pt x="74" y="153"/>
                  </a:cubicBezTo>
                  <a:cubicBezTo>
                    <a:pt x="15" y="153"/>
                    <a:pt x="15" y="153"/>
                    <a:pt x="15" y="153"/>
                  </a:cubicBezTo>
                  <a:cubicBezTo>
                    <a:pt x="15" y="166"/>
                    <a:pt x="17" y="179"/>
                    <a:pt x="19" y="194"/>
                  </a:cubicBezTo>
                  <a:cubicBezTo>
                    <a:pt x="19" y="194"/>
                    <a:pt x="19" y="194"/>
                    <a:pt x="19" y="194"/>
                  </a:cubicBezTo>
                  <a:cubicBezTo>
                    <a:pt x="20" y="201"/>
                    <a:pt x="21" y="209"/>
                    <a:pt x="21" y="216"/>
                  </a:cubicBezTo>
                  <a:cubicBezTo>
                    <a:pt x="21" y="216"/>
                    <a:pt x="21" y="216"/>
                    <a:pt x="21" y="216"/>
                  </a:cubicBezTo>
                  <a:cubicBezTo>
                    <a:pt x="58" y="216"/>
                    <a:pt x="58" y="216"/>
                    <a:pt x="58" y="216"/>
                  </a:cubicBezTo>
                  <a:close/>
                  <a:moveTo>
                    <a:pt x="14" y="153"/>
                  </a:moveTo>
                  <a:cubicBezTo>
                    <a:pt x="14" y="152"/>
                    <a:pt x="14" y="152"/>
                    <a:pt x="14" y="152"/>
                  </a:cubicBezTo>
                  <a:cubicBezTo>
                    <a:pt x="14" y="153"/>
                    <a:pt x="14" y="153"/>
                    <a:pt x="14" y="153"/>
                  </a:cubicBezTo>
                  <a:close/>
                  <a:moveTo>
                    <a:pt x="1933" y="219"/>
                  </a:moveTo>
                  <a:cubicBezTo>
                    <a:pt x="1933" y="219"/>
                    <a:pt x="1932" y="219"/>
                    <a:pt x="1932" y="219"/>
                  </a:cubicBezTo>
                  <a:cubicBezTo>
                    <a:pt x="1932" y="219"/>
                    <a:pt x="1932" y="219"/>
                    <a:pt x="1932" y="219"/>
                  </a:cubicBezTo>
                  <a:cubicBezTo>
                    <a:pt x="1932" y="218"/>
                    <a:pt x="1932" y="218"/>
                    <a:pt x="1932" y="217"/>
                  </a:cubicBezTo>
                  <a:cubicBezTo>
                    <a:pt x="1932" y="217"/>
                    <a:pt x="1932" y="217"/>
                    <a:pt x="1932" y="217"/>
                  </a:cubicBezTo>
                  <a:cubicBezTo>
                    <a:pt x="1932" y="211"/>
                    <a:pt x="1932" y="205"/>
                    <a:pt x="1932" y="199"/>
                  </a:cubicBezTo>
                  <a:cubicBezTo>
                    <a:pt x="1932" y="199"/>
                    <a:pt x="1932" y="199"/>
                    <a:pt x="1932" y="199"/>
                  </a:cubicBezTo>
                  <a:cubicBezTo>
                    <a:pt x="1932" y="181"/>
                    <a:pt x="1931" y="165"/>
                    <a:pt x="1929" y="152"/>
                  </a:cubicBezTo>
                  <a:cubicBezTo>
                    <a:pt x="1929" y="152"/>
                    <a:pt x="1929" y="152"/>
                    <a:pt x="1929" y="152"/>
                  </a:cubicBezTo>
                  <a:cubicBezTo>
                    <a:pt x="1929" y="152"/>
                    <a:pt x="1929" y="151"/>
                    <a:pt x="1929" y="151"/>
                  </a:cubicBezTo>
                  <a:cubicBezTo>
                    <a:pt x="1929" y="151"/>
                    <a:pt x="1929" y="151"/>
                    <a:pt x="1929" y="151"/>
                  </a:cubicBezTo>
                  <a:cubicBezTo>
                    <a:pt x="1929" y="151"/>
                    <a:pt x="1930" y="150"/>
                    <a:pt x="1930" y="150"/>
                  </a:cubicBezTo>
                  <a:cubicBezTo>
                    <a:pt x="1930" y="150"/>
                    <a:pt x="1930" y="150"/>
                    <a:pt x="1930" y="150"/>
                  </a:cubicBezTo>
                  <a:cubicBezTo>
                    <a:pt x="1990" y="150"/>
                    <a:pt x="1990" y="150"/>
                    <a:pt x="1990" y="150"/>
                  </a:cubicBezTo>
                  <a:cubicBezTo>
                    <a:pt x="1991" y="150"/>
                    <a:pt x="1991" y="151"/>
                    <a:pt x="1991" y="152"/>
                  </a:cubicBezTo>
                  <a:cubicBezTo>
                    <a:pt x="1991" y="152"/>
                    <a:pt x="1991" y="152"/>
                    <a:pt x="1991" y="152"/>
                  </a:cubicBezTo>
                  <a:cubicBezTo>
                    <a:pt x="1995" y="174"/>
                    <a:pt x="1996" y="196"/>
                    <a:pt x="1997" y="217"/>
                  </a:cubicBezTo>
                  <a:cubicBezTo>
                    <a:pt x="1997" y="217"/>
                    <a:pt x="1997" y="217"/>
                    <a:pt x="1997" y="217"/>
                  </a:cubicBezTo>
                  <a:cubicBezTo>
                    <a:pt x="1997" y="218"/>
                    <a:pt x="1997" y="218"/>
                    <a:pt x="1996" y="219"/>
                  </a:cubicBezTo>
                  <a:cubicBezTo>
                    <a:pt x="1996" y="219"/>
                    <a:pt x="1996" y="219"/>
                    <a:pt x="1996" y="219"/>
                  </a:cubicBezTo>
                  <a:cubicBezTo>
                    <a:pt x="1996" y="219"/>
                    <a:pt x="1996" y="219"/>
                    <a:pt x="1995" y="219"/>
                  </a:cubicBezTo>
                  <a:cubicBezTo>
                    <a:pt x="1995" y="219"/>
                    <a:pt x="1995" y="219"/>
                    <a:pt x="1995" y="219"/>
                  </a:cubicBezTo>
                  <a:cubicBezTo>
                    <a:pt x="1933" y="219"/>
                    <a:pt x="1933" y="219"/>
                    <a:pt x="1933" y="219"/>
                  </a:cubicBezTo>
                  <a:close/>
                  <a:moveTo>
                    <a:pt x="1994" y="216"/>
                  </a:moveTo>
                  <a:cubicBezTo>
                    <a:pt x="1993" y="196"/>
                    <a:pt x="1992" y="174"/>
                    <a:pt x="1988" y="153"/>
                  </a:cubicBezTo>
                  <a:cubicBezTo>
                    <a:pt x="1988" y="153"/>
                    <a:pt x="1988" y="153"/>
                    <a:pt x="1988" y="153"/>
                  </a:cubicBezTo>
                  <a:cubicBezTo>
                    <a:pt x="1932" y="153"/>
                    <a:pt x="1932" y="153"/>
                    <a:pt x="1932" y="153"/>
                  </a:cubicBezTo>
                  <a:cubicBezTo>
                    <a:pt x="1934" y="166"/>
                    <a:pt x="1935" y="182"/>
                    <a:pt x="1935" y="199"/>
                  </a:cubicBezTo>
                  <a:cubicBezTo>
                    <a:pt x="1935" y="199"/>
                    <a:pt x="1935" y="199"/>
                    <a:pt x="1935" y="199"/>
                  </a:cubicBezTo>
                  <a:cubicBezTo>
                    <a:pt x="1935" y="204"/>
                    <a:pt x="1935" y="210"/>
                    <a:pt x="1935" y="216"/>
                  </a:cubicBezTo>
                  <a:cubicBezTo>
                    <a:pt x="1935" y="216"/>
                    <a:pt x="1935" y="216"/>
                    <a:pt x="1935" y="216"/>
                  </a:cubicBezTo>
                  <a:cubicBezTo>
                    <a:pt x="1994" y="216"/>
                    <a:pt x="1994" y="216"/>
                    <a:pt x="1994" y="216"/>
                  </a:cubicBezTo>
                  <a:close/>
                  <a:moveTo>
                    <a:pt x="565" y="80"/>
                  </a:moveTo>
                  <a:cubicBezTo>
                    <a:pt x="564" y="80"/>
                    <a:pt x="563" y="79"/>
                    <a:pt x="563" y="78"/>
                  </a:cubicBezTo>
                  <a:cubicBezTo>
                    <a:pt x="563" y="78"/>
                    <a:pt x="563" y="78"/>
                    <a:pt x="563" y="78"/>
                  </a:cubicBezTo>
                  <a:cubicBezTo>
                    <a:pt x="563" y="3"/>
                    <a:pt x="563" y="3"/>
                    <a:pt x="563" y="3"/>
                  </a:cubicBezTo>
                  <a:cubicBezTo>
                    <a:pt x="563" y="2"/>
                    <a:pt x="564" y="2"/>
                    <a:pt x="565" y="2"/>
                  </a:cubicBezTo>
                  <a:cubicBezTo>
                    <a:pt x="565" y="2"/>
                    <a:pt x="565" y="2"/>
                    <a:pt x="565" y="2"/>
                  </a:cubicBezTo>
                  <a:cubicBezTo>
                    <a:pt x="587" y="1"/>
                    <a:pt x="608" y="0"/>
                    <a:pt x="630" y="0"/>
                  </a:cubicBezTo>
                  <a:cubicBezTo>
                    <a:pt x="630" y="0"/>
                    <a:pt x="630" y="0"/>
                    <a:pt x="630" y="0"/>
                  </a:cubicBezTo>
                  <a:cubicBezTo>
                    <a:pt x="631" y="0"/>
                    <a:pt x="631" y="0"/>
                    <a:pt x="632" y="1"/>
                  </a:cubicBezTo>
                  <a:cubicBezTo>
                    <a:pt x="632" y="1"/>
                    <a:pt x="632" y="1"/>
                    <a:pt x="632" y="1"/>
                  </a:cubicBezTo>
                  <a:cubicBezTo>
                    <a:pt x="632" y="1"/>
                    <a:pt x="632" y="1"/>
                    <a:pt x="632" y="2"/>
                  </a:cubicBezTo>
                  <a:cubicBezTo>
                    <a:pt x="632" y="2"/>
                    <a:pt x="632" y="2"/>
                    <a:pt x="632" y="2"/>
                  </a:cubicBezTo>
                  <a:cubicBezTo>
                    <a:pt x="632" y="77"/>
                    <a:pt x="632" y="77"/>
                    <a:pt x="632" y="77"/>
                  </a:cubicBezTo>
                  <a:cubicBezTo>
                    <a:pt x="632" y="78"/>
                    <a:pt x="631" y="78"/>
                    <a:pt x="631" y="78"/>
                  </a:cubicBezTo>
                  <a:cubicBezTo>
                    <a:pt x="631" y="78"/>
                    <a:pt x="631" y="78"/>
                    <a:pt x="631" y="78"/>
                  </a:cubicBezTo>
                  <a:cubicBezTo>
                    <a:pt x="624" y="79"/>
                    <a:pt x="617" y="79"/>
                    <a:pt x="610" y="79"/>
                  </a:cubicBezTo>
                  <a:cubicBezTo>
                    <a:pt x="610" y="79"/>
                    <a:pt x="610" y="79"/>
                    <a:pt x="610" y="79"/>
                  </a:cubicBezTo>
                  <a:cubicBezTo>
                    <a:pt x="610" y="78"/>
                    <a:pt x="610" y="78"/>
                    <a:pt x="610" y="78"/>
                  </a:cubicBezTo>
                  <a:cubicBezTo>
                    <a:pt x="610" y="79"/>
                    <a:pt x="610" y="79"/>
                    <a:pt x="610" y="79"/>
                  </a:cubicBezTo>
                  <a:cubicBezTo>
                    <a:pt x="601" y="80"/>
                    <a:pt x="592" y="80"/>
                    <a:pt x="582" y="80"/>
                  </a:cubicBezTo>
                  <a:cubicBezTo>
                    <a:pt x="582" y="80"/>
                    <a:pt x="582" y="80"/>
                    <a:pt x="582" y="80"/>
                  </a:cubicBezTo>
                  <a:cubicBezTo>
                    <a:pt x="576" y="80"/>
                    <a:pt x="571" y="80"/>
                    <a:pt x="565" y="80"/>
                  </a:cubicBezTo>
                  <a:close/>
                  <a:moveTo>
                    <a:pt x="582" y="77"/>
                  </a:moveTo>
                  <a:cubicBezTo>
                    <a:pt x="591" y="77"/>
                    <a:pt x="601" y="77"/>
                    <a:pt x="610" y="76"/>
                  </a:cubicBezTo>
                  <a:cubicBezTo>
                    <a:pt x="610" y="76"/>
                    <a:pt x="610" y="76"/>
                    <a:pt x="610" y="76"/>
                  </a:cubicBezTo>
                  <a:cubicBezTo>
                    <a:pt x="616" y="76"/>
                    <a:pt x="623" y="76"/>
                    <a:pt x="629" y="75"/>
                  </a:cubicBezTo>
                  <a:cubicBezTo>
                    <a:pt x="629" y="75"/>
                    <a:pt x="629" y="75"/>
                    <a:pt x="629" y="75"/>
                  </a:cubicBezTo>
                  <a:cubicBezTo>
                    <a:pt x="629" y="3"/>
                    <a:pt x="629" y="3"/>
                    <a:pt x="629" y="3"/>
                  </a:cubicBezTo>
                  <a:cubicBezTo>
                    <a:pt x="608" y="3"/>
                    <a:pt x="587" y="4"/>
                    <a:pt x="566" y="4"/>
                  </a:cubicBezTo>
                  <a:cubicBezTo>
                    <a:pt x="566" y="4"/>
                    <a:pt x="566" y="4"/>
                    <a:pt x="566" y="4"/>
                  </a:cubicBezTo>
                  <a:cubicBezTo>
                    <a:pt x="566" y="77"/>
                    <a:pt x="566" y="77"/>
                    <a:pt x="566" y="77"/>
                  </a:cubicBezTo>
                  <a:cubicBezTo>
                    <a:pt x="572" y="77"/>
                    <a:pt x="577" y="77"/>
                    <a:pt x="582" y="77"/>
                  </a:cubicBezTo>
                  <a:close/>
                  <a:moveTo>
                    <a:pt x="158" y="77"/>
                  </a:moveTo>
                  <a:cubicBezTo>
                    <a:pt x="157" y="77"/>
                    <a:pt x="157" y="76"/>
                    <a:pt x="157" y="76"/>
                  </a:cubicBezTo>
                  <a:cubicBezTo>
                    <a:pt x="157" y="76"/>
                    <a:pt x="157" y="76"/>
                    <a:pt x="157" y="76"/>
                  </a:cubicBezTo>
                  <a:cubicBezTo>
                    <a:pt x="157" y="13"/>
                    <a:pt x="157" y="13"/>
                    <a:pt x="157" y="13"/>
                  </a:cubicBezTo>
                  <a:cubicBezTo>
                    <a:pt x="157" y="12"/>
                    <a:pt x="158" y="11"/>
                    <a:pt x="158" y="11"/>
                  </a:cubicBezTo>
                  <a:cubicBezTo>
                    <a:pt x="158" y="11"/>
                    <a:pt x="158" y="11"/>
                    <a:pt x="158" y="11"/>
                  </a:cubicBezTo>
                  <a:cubicBezTo>
                    <a:pt x="161" y="11"/>
                    <a:pt x="163" y="11"/>
                    <a:pt x="166" y="11"/>
                  </a:cubicBezTo>
                  <a:cubicBezTo>
                    <a:pt x="166" y="11"/>
                    <a:pt x="166" y="11"/>
                    <a:pt x="166" y="11"/>
                  </a:cubicBezTo>
                  <a:cubicBezTo>
                    <a:pt x="183" y="11"/>
                    <a:pt x="203" y="12"/>
                    <a:pt x="224" y="12"/>
                  </a:cubicBezTo>
                  <a:cubicBezTo>
                    <a:pt x="224" y="12"/>
                    <a:pt x="224" y="12"/>
                    <a:pt x="224" y="12"/>
                  </a:cubicBezTo>
                  <a:cubicBezTo>
                    <a:pt x="224" y="14"/>
                    <a:pt x="224" y="14"/>
                    <a:pt x="224" y="14"/>
                  </a:cubicBezTo>
                  <a:cubicBezTo>
                    <a:pt x="224" y="12"/>
                    <a:pt x="224" y="12"/>
                    <a:pt x="224" y="12"/>
                  </a:cubicBezTo>
                  <a:cubicBezTo>
                    <a:pt x="225" y="12"/>
                    <a:pt x="225" y="13"/>
                    <a:pt x="225" y="14"/>
                  </a:cubicBezTo>
                  <a:cubicBezTo>
                    <a:pt x="225" y="14"/>
                    <a:pt x="225" y="14"/>
                    <a:pt x="225" y="14"/>
                  </a:cubicBezTo>
                  <a:cubicBezTo>
                    <a:pt x="225" y="63"/>
                    <a:pt x="225" y="63"/>
                    <a:pt x="225" y="63"/>
                  </a:cubicBezTo>
                  <a:cubicBezTo>
                    <a:pt x="225" y="64"/>
                    <a:pt x="225" y="64"/>
                    <a:pt x="224" y="64"/>
                  </a:cubicBezTo>
                  <a:cubicBezTo>
                    <a:pt x="224" y="64"/>
                    <a:pt x="224" y="64"/>
                    <a:pt x="224" y="64"/>
                  </a:cubicBezTo>
                  <a:cubicBezTo>
                    <a:pt x="201" y="66"/>
                    <a:pt x="179" y="70"/>
                    <a:pt x="159" y="77"/>
                  </a:cubicBezTo>
                  <a:cubicBezTo>
                    <a:pt x="159" y="77"/>
                    <a:pt x="159" y="77"/>
                    <a:pt x="159" y="77"/>
                  </a:cubicBezTo>
                  <a:cubicBezTo>
                    <a:pt x="159" y="77"/>
                    <a:pt x="159" y="77"/>
                    <a:pt x="158" y="77"/>
                  </a:cubicBezTo>
                  <a:cubicBezTo>
                    <a:pt x="158" y="77"/>
                    <a:pt x="158" y="77"/>
                    <a:pt x="158" y="77"/>
                  </a:cubicBezTo>
                  <a:cubicBezTo>
                    <a:pt x="158" y="77"/>
                    <a:pt x="158" y="77"/>
                    <a:pt x="158" y="77"/>
                  </a:cubicBezTo>
                  <a:close/>
                  <a:moveTo>
                    <a:pt x="160" y="74"/>
                  </a:moveTo>
                  <a:cubicBezTo>
                    <a:pt x="179" y="67"/>
                    <a:pt x="201" y="64"/>
                    <a:pt x="222" y="61"/>
                  </a:cubicBezTo>
                  <a:cubicBezTo>
                    <a:pt x="222" y="61"/>
                    <a:pt x="222" y="61"/>
                    <a:pt x="222" y="61"/>
                  </a:cubicBezTo>
                  <a:cubicBezTo>
                    <a:pt x="222" y="15"/>
                    <a:pt x="222" y="15"/>
                    <a:pt x="222" y="15"/>
                  </a:cubicBezTo>
                  <a:cubicBezTo>
                    <a:pt x="202" y="15"/>
                    <a:pt x="183" y="14"/>
                    <a:pt x="166" y="14"/>
                  </a:cubicBezTo>
                  <a:cubicBezTo>
                    <a:pt x="166" y="14"/>
                    <a:pt x="166" y="14"/>
                    <a:pt x="166" y="14"/>
                  </a:cubicBezTo>
                  <a:cubicBezTo>
                    <a:pt x="164" y="14"/>
                    <a:pt x="162" y="14"/>
                    <a:pt x="160" y="14"/>
                  </a:cubicBezTo>
                  <a:cubicBezTo>
                    <a:pt x="160" y="14"/>
                    <a:pt x="160" y="14"/>
                    <a:pt x="160" y="14"/>
                  </a:cubicBezTo>
                  <a:cubicBezTo>
                    <a:pt x="160" y="74"/>
                    <a:pt x="160" y="74"/>
                    <a:pt x="160" y="74"/>
                  </a:cubicBezTo>
                  <a:close/>
                  <a:moveTo>
                    <a:pt x="1850" y="77"/>
                  </a:moveTo>
                  <a:cubicBezTo>
                    <a:pt x="1829" y="71"/>
                    <a:pt x="1807" y="69"/>
                    <a:pt x="1785" y="68"/>
                  </a:cubicBezTo>
                  <a:cubicBezTo>
                    <a:pt x="1785" y="68"/>
                    <a:pt x="1785" y="68"/>
                    <a:pt x="1785" y="68"/>
                  </a:cubicBezTo>
                  <a:cubicBezTo>
                    <a:pt x="1784" y="68"/>
                    <a:pt x="1783" y="67"/>
                    <a:pt x="1783" y="66"/>
                  </a:cubicBezTo>
                  <a:cubicBezTo>
                    <a:pt x="1783" y="66"/>
                    <a:pt x="1783" y="66"/>
                    <a:pt x="1783" y="66"/>
                  </a:cubicBezTo>
                  <a:cubicBezTo>
                    <a:pt x="1783" y="14"/>
                    <a:pt x="1783" y="14"/>
                    <a:pt x="1783" y="14"/>
                  </a:cubicBezTo>
                  <a:cubicBezTo>
                    <a:pt x="1783" y="13"/>
                    <a:pt x="1784" y="13"/>
                    <a:pt x="1785" y="13"/>
                  </a:cubicBezTo>
                  <a:cubicBezTo>
                    <a:pt x="1785" y="13"/>
                    <a:pt x="1785" y="13"/>
                    <a:pt x="1785" y="13"/>
                  </a:cubicBezTo>
                  <a:cubicBezTo>
                    <a:pt x="1790" y="12"/>
                    <a:pt x="1796" y="12"/>
                    <a:pt x="1802" y="12"/>
                  </a:cubicBezTo>
                  <a:cubicBezTo>
                    <a:pt x="1802" y="12"/>
                    <a:pt x="1802" y="12"/>
                    <a:pt x="1802" y="12"/>
                  </a:cubicBezTo>
                  <a:cubicBezTo>
                    <a:pt x="1818" y="12"/>
                    <a:pt x="1834" y="13"/>
                    <a:pt x="1850" y="15"/>
                  </a:cubicBezTo>
                  <a:cubicBezTo>
                    <a:pt x="1850" y="15"/>
                    <a:pt x="1850" y="15"/>
                    <a:pt x="1850" y="15"/>
                  </a:cubicBezTo>
                  <a:cubicBezTo>
                    <a:pt x="1850" y="16"/>
                    <a:pt x="1850" y="16"/>
                    <a:pt x="1850" y="16"/>
                  </a:cubicBezTo>
                  <a:cubicBezTo>
                    <a:pt x="1850" y="15"/>
                    <a:pt x="1850" y="15"/>
                    <a:pt x="1850" y="15"/>
                  </a:cubicBezTo>
                  <a:cubicBezTo>
                    <a:pt x="1851" y="15"/>
                    <a:pt x="1852" y="15"/>
                    <a:pt x="1852" y="16"/>
                  </a:cubicBezTo>
                  <a:cubicBezTo>
                    <a:pt x="1852" y="16"/>
                    <a:pt x="1852" y="16"/>
                    <a:pt x="1852" y="16"/>
                  </a:cubicBezTo>
                  <a:cubicBezTo>
                    <a:pt x="1852" y="76"/>
                    <a:pt x="1852" y="76"/>
                    <a:pt x="1852" y="76"/>
                  </a:cubicBezTo>
                  <a:cubicBezTo>
                    <a:pt x="1852" y="76"/>
                    <a:pt x="1851" y="76"/>
                    <a:pt x="1851" y="77"/>
                  </a:cubicBezTo>
                  <a:cubicBezTo>
                    <a:pt x="1851" y="77"/>
                    <a:pt x="1851" y="77"/>
                    <a:pt x="1851" y="77"/>
                  </a:cubicBezTo>
                  <a:cubicBezTo>
                    <a:pt x="1851" y="77"/>
                    <a:pt x="1850" y="77"/>
                    <a:pt x="1850" y="77"/>
                  </a:cubicBezTo>
                  <a:cubicBezTo>
                    <a:pt x="1850" y="77"/>
                    <a:pt x="1850" y="77"/>
                    <a:pt x="1850" y="77"/>
                  </a:cubicBezTo>
                  <a:cubicBezTo>
                    <a:pt x="1850" y="77"/>
                    <a:pt x="1850" y="77"/>
                    <a:pt x="1850" y="77"/>
                  </a:cubicBezTo>
                  <a:close/>
                  <a:moveTo>
                    <a:pt x="1849" y="74"/>
                  </a:moveTo>
                  <a:cubicBezTo>
                    <a:pt x="1849" y="18"/>
                    <a:pt x="1849" y="18"/>
                    <a:pt x="1849" y="18"/>
                  </a:cubicBezTo>
                  <a:cubicBezTo>
                    <a:pt x="1833" y="16"/>
                    <a:pt x="1817" y="15"/>
                    <a:pt x="1802" y="15"/>
                  </a:cubicBezTo>
                  <a:cubicBezTo>
                    <a:pt x="1802" y="15"/>
                    <a:pt x="1802" y="15"/>
                    <a:pt x="1802" y="15"/>
                  </a:cubicBezTo>
                  <a:cubicBezTo>
                    <a:pt x="1797" y="15"/>
                    <a:pt x="1791" y="15"/>
                    <a:pt x="1786" y="16"/>
                  </a:cubicBezTo>
                  <a:cubicBezTo>
                    <a:pt x="1786" y="16"/>
                    <a:pt x="1786" y="16"/>
                    <a:pt x="1786" y="16"/>
                  </a:cubicBezTo>
                  <a:cubicBezTo>
                    <a:pt x="1786" y="65"/>
                    <a:pt x="1786" y="65"/>
                    <a:pt x="1786" y="65"/>
                  </a:cubicBezTo>
                  <a:cubicBezTo>
                    <a:pt x="1808" y="66"/>
                    <a:pt x="1829" y="68"/>
                    <a:pt x="1849" y="74"/>
                  </a:cubicBezTo>
                  <a:close/>
                  <a:moveTo>
                    <a:pt x="1444" y="74"/>
                  </a:moveTo>
                  <a:cubicBezTo>
                    <a:pt x="1423" y="73"/>
                    <a:pt x="1402" y="72"/>
                    <a:pt x="1378" y="70"/>
                  </a:cubicBezTo>
                  <a:cubicBezTo>
                    <a:pt x="1378" y="70"/>
                    <a:pt x="1378" y="70"/>
                    <a:pt x="1378" y="70"/>
                  </a:cubicBezTo>
                  <a:cubicBezTo>
                    <a:pt x="1377" y="70"/>
                    <a:pt x="1377" y="69"/>
                    <a:pt x="1377" y="69"/>
                  </a:cubicBezTo>
                  <a:cubicBezTo>
                    <a:pt x="1377" y="69"/>
                    <a:pt x="1377" y="69"/>
                    <a:pt x="1377" y="69"/>
                  </a:cubicBezTo>
                  <a:cubicBezTo>
                    <a:pt x="1377" y="23"/>
                    <a:pt x="1377" y="23"/>
                    <a:pt x="1377" y="23"/>
                  </a:cubicBezTo>
                  <a:cubicBezTo>
                    <a:pt x="1377" y="23"/>
                    <a:pt x="1377" y="22"/>
                    <a:pt x="1377" y="22"/>
                  </a:cubicBezTo>
                  <a:cubicBezTo>
                    <a:pt x="1377" y="22"/>
                    <a:pt x="1377" y="22"/>
                    <a:pt x="1377" y="22"/>
                  </a:cubicBezTo>
                  <a:cubicBezTo>
                    <a:pt x="1377" y="22"/>
                    <a:pt x="1378" y="22"/>
                    <a:pt x="1378" y="22"/>
                  </a:cubicBezTo>
                  <a:cubicBezTo>
                    <a:pt x="1378" y="22"/>
                    <a:pt x="1378" y="22"/>
                    <a:pt x="1378" y="22"/>
                  </a:cubicBezTo>
                  <a:cubicBezTo>
                    <a:pt x="1400" y="22"/>
                    <a:pt x="1422" y="23"/>
                    <a:pt x="1444" y="23"/>
                  </a:cubicBezTo>
                  <a:cubicBezTo>
                    <a:pt x="1444" y="23"/>
                    <a:pt x="1444" y="23"/>
                    <a:pt x="1444" y="23"/>
                  </a:cubicBezTo>
                  <a:cubicBezTo>
                    <a:pt x="1444" y="24"/>
                    <a:pt x="1444" y="24"/>
                    <a:pt x="1444" y="24"/>
                  </a:cubicBezTo>
                  <a:cubicBezTo>
                    <a:pt x="1444" y="23"/>
                    <a:pt x="1444" y="23"/>
                    <a:pt x="1444" y="23"/>
                  </a:cubicBezTo>
                  <a:cubicBezTo>
                    <a:pt x="1444" y="23"/>
                    <a:pt x="1445" y="24"/>
                    <a:pt x="1445" y="24"/>
                  </a:cubicBezTo>
                  <a:cubicBezTo>
                    <a:pt x="1445" y="24"/>
                    <a:pt x="1445" y="24"/>
                    <a:pt x="1445" y="24"/>
                  </a:cubicBezTo>
                  <a:cubicBezTo>
                    <a:pt x="1445" y="72"/>
                    <a:pt x="1445" y="72"/>
                    <a:pt x="1445" y="72"/>
                  </a:cubicBezTo>
                  <a:cubicBezTo>
                    <a:pt x="1445" y="73"/>
                    <a:pt x="1445" y="73"/>
                    <a:pt x="1445" y="73"/>
                  </a:cubicBezTo>
                  <a:cubicBezTo>
                    <a:pt x="1445" y="73"/>
                    <a:pt x="1445" y="73"/>
                    <a:pt x="1445" y="73"/>
                  </a:cubicBezTo>
                  <a:cubicBezTo>
                    <a:pt x="1444" y="74"/>
                    <a:pt x="1444" y="74"/>
                    <a:pt x="1444" y="74"/>
                  </a:cubicBezTo>
                  <a:cubicBezTo>
                    <a:pt x="1444" y="74"/>
                    <a:pt x="1444" y="74"/>
                    <a:pt x="1444" y="74"/>
                  </a:cubicBezTo>
                  <a:cubicBezTo>
                    <a:pt x="1444" y="74"/>
                    <a:pt x="1444" y="74"/>
                    <a:pt x="1444" y="74"/>
                  </a:cubicBezTo>
                  <a:close/>
                  <a:moveTo>
                    <a:pt x="1442" y="71"/>
                  </a:moveTo>
                  <a:cubicBezTo>
                    <a:pt x="1442" y="26"/>
                    <a:pt x="1442" y="26"/>
                    <a:pt x="1442" y="26"/>
                  </a:cubicBezTo>
                  <a:cubicBezTo>
                    <a:pt x="1421" y="26"/>
                    <a:pt x="1400" y="25"/>
                    <a:pt x="1380" y="25"/>
                  </a:cubicBezTo>
                  <a:cubicBezTo>
                    <a:pt x="1380" y="25"/>
                    <a:pt x="1380" y="25"/>
                    <a:pt x="1380" y="25"/>
                  </a:cubicBezTo>
                  <a:cubicBezTo>
                    <a:pt x="1380" y="67"/>
                    <a:pt x="1380" y="67"/>
                    <a:pt x="1380" y="67"/>
                  </a:cubicBezTo>
                  <a:cubicBezTo>
                    <a:pt x="1402" y="69"/>
                    <a:pt x="1423" y="70"/>
                    <a:pt x="1442" y="71"/>
                  </a:cubicBezTo>
                  <a:close/>
                  <a:moveTo>
                    <a:pt x="427" y="71"/>
                  </a:moveTo>
                  <a:cubicBezTo>
                    <a:pt x="405" y="69"/>
                    <a:pt x="383" y="67"/>
                    <a:pt x="362" y="65"/>
                  </a:cubicBezTo>
                  <a:cubicBezTo>
                    <a:pt x="362" y="65"/>
                    <a:pt x="362" y="65"/>
                    <a:pt x="362" y="65"/>
                  </a:cubicBezTo>
                  <a:cubicBezTo>
                    <a:pt x="361" y="65"/>
                    <a:pt x="360" y="65"/>
                    <a:pt x="360" y="64"/>
                  </a:cubicBezTo>
                  <a:cubicBezTo>
                    <a:pt x="360" y="64"/>
                    <a:pt x="360" y="64"/>
                    <a:pt x="360" y="64"/>
                  </a:cubicBezTo>
                  <a:cubicBezTo>
                    <a:pt x="360" y="16"/>
                    <a:pt x="360" y="16"/>
                    <a:pt x="360" y="16"/>
                  </a:cubicBezTo>
                  <a:cubicBezTo>
                    <a:pt x="360" y="15"/>
                    <a:pt x="361" y="14"/>
                    <a:pt x="362" y="14"/>
                  </a:cubicBezTo>
                  <a:cubicBezTo>
                    <a:pt x="362" y="14"/>
                    <a:pt x="362" y="14"/>
                    <a:pt x="362" y="14"/>
                  </a:cubicBezTo>
                  <a:cubicBezTo>
                    <a:pt x="363" y="14"/>
                    <a:pt x="365" y="14"/>
                    <a:pt x="366" y="14"/>
                  </a:cubicBezTo>
                  <a:cubicBezTo>
                    <a:pt x="366" y="14"/>
                    <a:pt x="366" y="14"/>
                    <a:pt x="366" y="14"/>
                  </a:cubicBezTo>
                  <a:cubicBezTo>
                    <a:pt x="388" y="12"/>
                    <a:pt x="408" y="10"/>
                    <a:pt x="427" y="9"/>
                  </a:cubicBezTo>
                  <a:cubicBezTo>
                    <a:pt x="427" y="9"/>
                    <a:pt x="427" y="9"/>
                    <a:pt x="427" y="9"/>
                  </a:cubicBezTo>
                  <a:cubicBezTo>
                    <a:pt x="427" y="9"/>
                    <a:pt x="428" y="9"/>
                    <a:pt x="428" y="9"/>
                  </a:cubicBezTo>
                  <a:cubicBezTo>
                    <a:pt x="428" y="9"/>
                    <a:pt x="428" y="9"/>
                    <a:pt x="428" y="9"/>
                  </a:cubicBezTo>
                  <a:cubicBezTo>
                    <a:pt x="429" y="9"/>
                    <a:pt x="429" y="10"/>
                    <a:pt x="429" y="10"/>
                  </a:cubicBezTo>
                  <a:cubicBezTo>
                    <a:pt x="429" y="10"/>
                    <a:pt x="429" y="10"/>
                    <a:pt x="429" y="10"/>
                  </a:cubicBezTo>
                  <a:cubicBezTo>
                    <a:pt x="429" y="69"/>
                    <a:pt x="429" y="69"/>
                    <a:pt x="429" y="69"/>
                  </a:cubicBezTo>
                  <a:cubicBezTo>
                    <a:pt x="429" y="70"/>
                    <a:pt x="429" y="70"/>
                    <a:pt x="428" y="70"/>
                  </a:cubicBezTo>
                  <a:cubicBezTo>
                    <a:pt x="428" y="70"/>
                    <a:pt x="428" y="70"/>
                    <a:pt x="428" y="70"/>
                  </a:cubicBezTo>
                  <a:cubicBezTo>
                    <a:pt x="428" y="71"/>
                    <a:pt x="428" y="71"/>
                    <a:pt x="427" y="71"/>
                  </a:cubicBezTo>
                  <a:cubicBezTo>
                    <a:pt x="427" y="71"/>
                    <a:pt x="427" y="71"/>
                    <a:pt x="427" y="71"/>
                  </a:cubicBezTo>
                  <a:cubicBezTo>
                    <a:pt x="427" y="71"/>
                    <a:pt x="427" y="71"/>
                    <a:pt x="427" y="71"/>
                  </a:cubicBezTo>
                  <a:close/>
                  <a:moveTo>
                    <a:pt x="426" y="68"/>
                  </a:moveTo>
                  <a:cubicBezTo>
                    <a:pt x="426" y="12"/>
                    <a:pt x="426" y="12"/>
                    <a:pt x="426" y="12"/>
                  </a:cubicBezTo>
                  <a:cubicBezTo>
                    <a:pt x="407" y="13"/>
                    <a:pt x="387" y="15"/>
                    <a:pt x="367" y="17"/>
                  </a:cubicBezTo>
                  <a:cubicBezTo>
                    <a:pt x="367" y="17"/>
                    <a:pt x="367" y="17"/>
                    <a:pt x="367" y="17"/>
                  </a:cubicBezTo>
                  <a:cubicBezTo>
                    <a:pt x="366" y="17"/>
                    <a:pt x="364" y="17"/>
                    <a:pt x="363" y="17"/>
                  </a:cubicBezTo>
                  <a:cubicBezTo>
                    <a:pt x="363" y="17"/>
                    <a:pt x="363" y="17"/>
                    <a:pt x="363" y="17"/>
                  </a:cubicBezTo>
                  <a:cubicBezTo>
                    <a:pt x="363" y="63"/>
                    <a:pt x="363" y="63"/>
                    <a:pt x="363" y="63"/>
                  </a:cubicBezTo>
                  <a:cubicBezTo>
                    <a:pt x="384" y="64"/>
                    <a:pt x="405" y="66"/>
                    <a:pt x="426" y="68"/>
                  </a:cubicBezTo>
                  <a:close/>
                  <a:moveTo>
                    <a:pt x="767" y="70"/>
                  </a:moveTo>
                  <a:cubicBezTo>
                    <a:pt x="767" y="69"/>
                    <a:pt x="767" y="69"/>
                    <a:pt x="767" y="69"/>
                  </a:cubicBezTo>
                  <a:cubicBezTo>
                    <a:pt x="767" y="69"/>
                    <a:pt x="767" y="69"/>
                    <a:pt x="767" y="69"/>
                  </a:cubicBezTo>
                  <a:cubicBezTo>
                    <a:pt x="767" y="2"/>
                    <a:pt x="767" y="2"/>
                    <a:pt x="767" y="2"/>
                  </a:cubicBezTo>
                  <a:cubicBezTo>
                    <a:pt x="767" y="2"/>
                    <a:pt x="767" y="1"/>
                    <a:pt x="767" y="1"/>
                  </a:cubicBezTo>
                  <a:cubicBezTo>
                    <a:pt x="767" y="1"/>
                    <a:pt x="767" y="1"/>
                    <a:pt x="767" y="1"/>
                  </a:cubicBezTo>
                  <a:cubicBezTo>
                    <a:pt x="768" y="1"/>
                    <a:pt x="768" y="0"/>
                    <a:pt x="768" y="0"/>
                  </a:cubicBezTo>
                  <a:cubicBezTo>
                    <a:pt x="768" y="0"/>
                    <a:pt x="768" y="0"/>
                    <a:pt x="768" y="0"/>
                  </a:cubicBezTo>
                  <a:cubicBezTo>
                    <a:pt x="790" y="1"/>
                    <a:pt x="812" y="1"/>
                    <a:pt x="834" y="2"/>
                  </a:cubicBezTo>
                  <a:cubicBezTo>
                    <a:pt x="834" y="2"/>
                    <a:pt x="834" y="2"/>
                    <a:pt x="834" y="2"/>
                  </a:cubicBezTo>
                  <a:cubicBezTo>
                    <a:pt x="834" y="3"/>
                    <a:pt x="834" y="3"/>
                    <a:pt x="834" y="3"/>
                  </a:cubicBezTo>
                  <a:cubicBezTo>
                    <a:pt x="834" y="2"/>
                    <a:pt x="834" y="2"/>
                    <a:pt x="834" y="2"/>
                  </a:cubicBezTo>
                  <a:cubicBezTo>
                    <a:pt x="835" y="2"/>
                    <a:pt x="835" y="2"/>
                    <a:pt x="835" y="3"/>
                  </a:cubicBezTo>
                  <a:cubicBezTo>
                    <a:pt x="835" y="3"/>
                    <a:pt x="835" y="3"/>
                    <a:pt x="835" y="3"/>
                  </a:cubicBezTo>
                  <a:cubicBezTo>
                    <a:pt x="835" y="64"/>
                    <a:pt x="835" y="64"/>
                    <a:pt x="835" y="64"/>
                  </a:cubicBezTo>
                  <a:cubicBezTo>
                    <a:pt x="835" y="65"/>
                    <a:pt x="835" y="66"/>
                    <a:pt x="834" y="66"/>
                  </a:cubicBezTo>
                  <a:cubicBezTo>
                    <a:pt x="834" y="66"/>
                    <a:pt x="834" y="66"/>
                    <a:pt x="834" y="66"/>
                  </a:cubicBezTo>
                  <a:cubicBezTo>
                    <a:pt x="812" y="67"/>
                    <a:pt x="790" y="69"/>
                    <a:pt x="768" y="70"/>
                  </a:cubicBezTo>
                  <a:cubicBezTo>
                    <a:pt x="768" y="70"/>
                    <a:pt x="768" y="70"/>
                    <a:pt x="768" y="70"/>
                  </a:cubicBezTo>
                  <a:cubicBezTo>
                    <a:pt x="768" y="70"/>
                    <a:pt x="768" y="70"/>
                    <a:pt x="768" y="70"/>
                  </a:cubicBezTo>
                  <a:cubicBezTo>
                    <a:pt x="768" y="70"/>
                    <a:pt x="768" y="70"/>
                    <a:pt x="768" y="70"/>
                  </a:cubicBezTo>
                  <a:cubicBezTo>
                    <a:pt x="768" y="70"/>
                    <a:pt x="768" y="70"/>
                    <a:pt x="767" y="70"/>
                  </a:cubicBezTo>
                  <a:close/>
                  <a:moveTo>
                    <a:pt x="770" y="67"/>
                  </a:moveTo>
                  <a:cubicBezTo>
                    <a:pt x="791" y="66"/>
                    <a:pt x="811" y="64"/>
                    <a:pt x="832" y="63"/>
                  </a:cubicBezTo>
                  <a:cubicBezTo>
                    <a:pt x="832" y="63"/>
                    <a:pt x="832" y="63"/>
                    <a:pt x="832" y="63"/>
                  </a:cubicBezTo>
                  <a:cubicBezTo>
                    <a:pt x="832" y="5"/>
                    <a:pt x="832" y="5"/>
                    <a:pt x="832" y="5"/>
                  </a:cubicBezTo>
                  <a:cubicBezTo>
                    <a:pt x="812" y="4"/>
                    <a:pt x="791" y="4"/>
                    <a:pt x="770" y="3"/>
                  </a:cubicBezTo>
                  <a:cubicBezTo>
                    <a:pt x="770" y="3"/>
                    <a:pt x="770" y="3"/>
                    <a:pt x="770" y="3"/>
                  </a:cubicBezTo>
                  <a:cubicBezTo>
                    <a:pt x="770" y="67"/>
                    <a:pt x="770" y="67"/>
                    <a:pt x="770" y="67"/>
                  </a:cubicBezTo>
                  <a:close/>
                  <a:moveTo>
                    <a:pt x="1580" y="68"/>
                  </a:moveTo>
                  <a:cubicBezTo>
                    <a:pt x="1580" y="68"/>
                    <a:pt x="1580" y="68"/>
                    <a:pt x="1580" y="67"/>
                  </a:cubicBezTo>
                  <a:cubicBezTo>
                    <a:pt x="1580" y="67"/>
                    <a:pt x="1580" y="67"/>
                    <a:pt x="1580" y="67"/>
                  </a:cubicBezTo>
                  <a:cubicBezTo>
                    <a:pt x="1580" y="24"/>
                    <a:pt x="1580" y="24"/>
                    <a:pt x="1580" y="24"/>
                  </a:cubicBezTo>
                  <a:cubicBezTo>
                    <a:pt x="1580" y="23"/>
                    <a:pt x="1581" y="22"/>
                    <a:pt x="1581" y="22"/>
                  </a:cubicBezTo>
                  <a:cubicBezTo>
                    <a:pt x="1581" y="22"/>
                    <a:pt x="1581" y="22"/>
                    <a:pt x="1581" y="22"/>
                  </a:cubicBezTo>
                  <a:cubicBezTo>
                    <a:pt x="1603" y="22"/>
                    <a:pt x="1625" y="21"/>
                    <a:pt x="1647" y="20"/>
                  </a:cubicBezTo>
                  <a:cubicBezTo>
                    <a:pt x="1647" y="20"/>
                    <a:pt x="1647" y="20"/>
                    <a:pt x="1647" y="20"/>
                  </a:cubicBezTo>
                  <a:cubicBezTo>
                    <a:pt x="1647" y="20"/>
                    <a:pt x="1648" y="20"/>
                    <a:pt x="1648" y="21"/>
                  </a:cubicBezTo>
                  <a:cubicBezTo>
                    <a:pt x="1648" y="21"/>
                    <a:pt x="1648" y="21"/>
                    <a:pt x="1648" y="21"/>
                  </a:cubicBezTo>
                  <a:cubicBezTo>
                    <a:pt x="1648" y="21"/>
                    <a:pt x="1648" y="21"/>
                    <a:pt x="1648" y="22"/>
                  </a:cubicBezTo>
                  <a:cubicBezTo>
                    <a:pt x="1648" y="22"/>
                    <a:pt x="1648" y="22"/>
                    <a:pt x="1648" y="22"/>
                  </a:cubicBezTo>
                  <a:cubicBezTo>
                    <a:pt x="1648" y="65"/>
                    <a:pt x="1648" y="65"/>
                    <a:pt x="1648" y="65"/>
                  </a:cubicBezTo>
                  <a:cubicBezTo>
                    <a:pt x="1648" y="66"/>
                    <a:pt x="1648" y="66"/>
                    <a:pt x="1647" y="66"/>
                  </a:cubicBezTo>
                  <a:cubicBezTo>
                    <a:pt x="1647" y="66"/>
                    <a:pt x="1647" y="66"/>
                    <a:pt x="1647" y="66"/>
                  </a:cubicBezTo>
                  <a:cubicBezTo>
                    <a:pt x="1624" y="66"/>
                    <a:pt x="1603" y="67"/>
                    <a:pt x="1581" y="69"/>
                  </a:cubicBezTo>
                  <a:cubicBezTo>
                    <a:pt x="1581" y="69"/>
                    <a:pt x="1581" y="69"/>
                    <a:pt x="1581" y="69"/>
                  </a:cubicBezTo>
                  <a:cubicBezTo>
                    <a:pt x="1581" y="69"/>
                    <a:pt x="1581" y="69"/>
                    <a:pt x="1581" y="69"/>
                  </a:cubicBezTo>
                  <a:cubicBezTo>
                    <a:pt x="1581" y="69"/>
                    <a:pt x="1581" y="69"/>
                    <a:pt x="1581" y="69"/>
                  </a:cubicBezTo>
                  <a:cubicBezTo>
                    <a:pt x="1581" y="69"/>
                    <a:pt x="1581" y="69"/>
                    <a:pt x="1580" y="68"/>
                  </a:cubicBezTo>
                  <a:close/>
                  <a:moveTo>
                    <a:pt x="1583" y="66"/>
                  </a:moveTo>
                  <a:cubicBezTo>
                    <a:pt x="1603" y="64"/>
                    <a:pt x="1624" y="63"/>
                    <a:pt x="1645" y="63"/>
                  </a:cubicBezTo>
                  <a:cubicBezTo>
                    <a:pt x="1645" y="63"/>
                    <a:pt x="1645" y="63"/>
                    <a:pt x="1645" y="63"/>
                  </a:cubicBezTo>
                  <a:cubicBezTo>
                    <a:pt x="1645" y="23"/>
                    <a:pt x="1645" y="23"/>
                    <a:pt x="1645" y="23"/>
                  </a:cubicBezTo>
                  <a:cubicBezTo>
                    <a:pt x="1625" y="24"/>
                    <a:pt x="1604" y="25"/>
                    <a:pt x="1583" y="25"/>
                  </a:cubicBezTo>
                  <a:cubicBezTo>
                    <a:pt x="1583" y="25"/>
                    <a:pt x="1583" y="25"/>
                    <a:pt x="1583" y="25"/>
                  </a:cubicBezTo>
                  <a:cubicBezTo>
                    <a:pt x="1583" y="66"/>
                    <a:pt x="1583" y="66"/>
                    <a:pt x="1583" y="66"/>
                  </a:cubicBezTo>
                  <a:close/>
                  <a:moveTo>
                    <a:pt x="971" y="58"/>
                  </a:moveTo>
                  <a:cubicBezTo>
                    <a:pt x="970" y="57"/>
                    <a:pt x="970" y="57"/>
                    <a:pt x="970" y="56"/>
                  </a:cubicBezTo>
                  <a:cubicBezTo>
                    <a:pt x="970" y="56"/>
                    <a:pt x="970" y="56"/>
                    <a:pt x="970" y="56"/>
                  </a:cubicBezTo>
                  <a:cubicBezTo>
                    <a:pt x="970" y="7"/>
                    <a:pt x="970" y="7"/>
                    <a:pt x="970" y="7"/>
                  </a:cubicBezTo>
                  <a:cubicBezTo>
                    <a:pt x="970" y="7"/>
                    <a:pt x="970" y="6"/>
                    <a:pt x="971" y="6"/>
                  </a:cubicBezTo>
                  <a:cubicBezTo>
                    <a:pt x="971" y="6"/>
                    <a:pt x="971" y="6"/>
                    <a:pt x="971" y="6"/>
                  </a:cubicBezTo>
                  <a:cubicBezTo>
                    <a:pt x="971" y="6"/>
                    <a:pt x="971" y="6"/>
                    <a:pt x="972" y="6"/>
                  </a:cubicBezTo>
                  <a:cubicBezTo>
                    <a:pt x="972" y="6"/>
                    <a:pt x="972" y="6"/>
                    <a:pt x="972" y="6"/>
                  </a:cubicBezTo>
                  <a:cubicBezTo>
                    <a:pt x="994" y="7"/>
                    <a:pt x="1015" y="8"/>
                    <a:pt x="1037" y="8"/>
                  </a:cubicBezTo>
                  <a:cubicBezTo>
                    <a:pt x="1037" y="8"/>
                    <a:pt x="1037" y="8"/>
                    <a:pt x="1037" y="8"/>
                  </a:cubicBezTo>
                  <a:cubicBezTo>
                    <a:pt x="1037" y="10"/>
                    <a:pt x="1037" y="10"/>
                    <a:pt x="1037" y="10"/>
                  </a:cubicBezTo>
                  <a:cubicBezTo>
                    <a:pt x="1037" y="8"/>
                    <a:pt x="1037" y="8"/>
                    <a:pt x="1037" y="8"/>
                  </a:cubicBezTo>
                  <a:cubicBezTo>
                    <a:pt x="1038" y="8"/>
                    <a:pt x="1039" y="9"/>
                    <a:pt x="1039" y="10"/>
                  </a:cubicBezTo>
                  <a:cubicBezTo>
                    <a:pt x="1039" y="10"/>
                    <a:pt x="1039" y="10"/>
                    <a:pt x="1039" y="10"/>
                  </a:cubicBezTo>
                  <a:cubicBezTo>
                    <a:pt x="1039" y="54"/>
                    <a:pt x="1039" y="54"/>
                    <a:pt x="1039" y="54"/>
                  </a:cubicBezTo>
                  <a:cubicBezTo>
                    <a:pt x="1039" y="55"/>
                    <a:pt x="1038" y="56"/>
                    <a:pt x="1037" y="56"/>
                  </a:cubicBezTo>
                  <a:cubicBezTo>
                    <a:pt x="1037" y="56"/>
                    <a:pt x="1037" y="56"/>
                    <a:pt x="1037" y="56"/>
                  </a:cubicBezTo>
                  <a:cubicBezTo>
                    <a:pt x="1015" y="56"/>
                    <a:pt x="993" y="57"/>
                    <a:pt x="972" y="58"/>
                  </a:cubicBezTo>
                  <a:cubicBezTo>
                    <a:pt x="972" y="58"/>
                    <a:pt x="972" y="58"/>
                    <a:pt x="972" y="58"/>
                  </a:cubicBezTo>
                  <a:cubicBezTo>
                    <a:pt x="972" y="58"/>
                    <a:pt x="972" y="58"/>
                    <a:pt x="972" y="58"/>
                  </a:cubicBezTo>
                  <a:cubicBezTo>
                    <a:pt x="972" y="58"/>
                    <a:pt x="972" y="58"/>
                    <a:pt x="972" y="58"/>
                  </a:cubicBezTo>
                  <a:cubicBezTo>
                    <a:pt x="971" y="58"/>
                    <a:pt x="971" y="58"/>
                    <a:pt x="971" y="58"/>
                  </a:cubicBezTo>
                  <a:close/>
                  <a:moveTo>
                    <a:pt x="973" y="55"/>
                  </a:moveTo>
                  <a:cubicBezTo>
                    <a:pt x="994" y="54"/>
                    <a:pt x="1015" y="53"/>
                    <a:pt x="1036" y="53"/>
                  </a:cubicBezTo>
                  <a:cubicBezTo>
                    <a:pt x="1036" y="53"/>
                    <a:pt x="1036" y="53"/>
                    <a:pt x="1036" y="53"/>
                  </a:cubicBezTo>
                  <a:cubicBezTo>
                    <a:pt x="1036" y="11"/>
                    <a:pt x="1036" y="11"/>
                    <a:pt x="1036" y="11"/>
                  </a:cubicBezTo>
                  <a:cubicBezTo>
                    <a:pt x="1015" y="11"/>
                    <a:pt x="994" y="10"/>
                    <a:pt x="973" y="9"/>
                  </a:cubicBezTo>
                  <a:cubicBezTo>
                    <a:pt x="973" y="9"/>
                    <a:pt x="973" y="9"/>
                    <a:pt x="973" y="9"/>
                  </a:cubicBezTo>
                  <a:cubicBezTo>
                    <a:pt x="973" y="55"/>
                    <a:pt x="973" y="55"/>
                    <a:pt x="973" y="55"/>
                  </a:cubicBezTo>
                  <a:close/>
                  <a:moveTo>
                    <a:pt x="1240" y="58"/>
                  </a:moveTo>
                  <a:cubicBezTo>
                    <a:pt x="1218" y="57"/>
                    <a:pt x="1197" y="56"/>
                    <a:pt x="1175" y="55"/>
                  </a:cubicBezTo>
                  <a:cubicBezTo>
                    <a:pt x="1175" y="55"/>
                    <a:pt x="1175" y="55"/>
                    <a:pt x="1175" y="55"/>
                  </a:cubicBezTo>
                  <a:cubicBezTo>
                    <a:pt x="1174" y="55"/>
                    <a:pt x="1173" y="54"/>
                    <a:pt x="1173" y="54"/>
                  </a:cubicBezTo>
                  <a:cubicBezTo>
                    <a:pt x="1173" y="54"/>
                    <a:pt x="1173" y="54"/>
                    <a:pt x="1173" y="54"/>
                  </a:cubicBezTo>
                  <a:cubicBezTo>
                    <a:pt x="1173" y="16"/>
                    <a:pt x="1173" y="16"/>
                    <a:pt x="1173" y="16"/>
                  </a:cubicBezTo>
                  <a:cubicBezTo>
                    <a:pt x="1173" y="16"/>
                    <a:pt x="1174" y="15"/>
                    <a:pt x="1174" y="15"/>
                  </a:cubicBezTo>
                  <a:cubicBezTo>
                    <a:pt x="1174" y="15"/>
                    <a:pt x="1174" y="15"/>
                    <a:pt x="1174" y="15"/>
                  </a:cubicBezTo>
                  <a:cubicBezTo>
                    <a:pt x="1174" y="15"/>
                    <a:pt x="1174" y="14"/>
                    <a:pt x="1175" y="15"/>
                  </a:cubicBezTo>
                  <a:cubicBezTo>
                    <a:pt x="1175" y="15"/>
                    <a:pt x="1175" y="15"/>
                    <a:pt x="1175" y="15"/>
                  </a:cubicBezTo>
                  <a:cubicBezTo>
                    <a:pt x="1197" y="15"/>
                    <a:pt x="1219" y="16"/>
                    <a:pt x="1240" y="17"/>
                  </a:cubicBezTo>
                  <a:cubicBezTo>
                    <a:pt x="1240" y="17"/>
                    <a:pt x="1240" y="17"/>
                    <a:pt x="1240" y="17"/>
                  </a:cubicBezTo>
                  <a:cubicBezTo>
                    <a:pt x="1240" y="19"/>
                    <a:pt x="1240" y="19"/>
                    <a:pt x="1240" y="19"/>
                  </a:cubicBezTo>
                  <a:cubicBezTo>
                    <a:pt x="1240" y="17"/>
                    <a:pt x="1240" y="17"/>
                    <a:pt x="1240" y="17"/>
                  </a:cubicBezTo>
                  <a:cubicBezTo>
                    <a:pt x="1241" y="17"/>
                    <a:pt x="1242" y="18"/>
                    <a:pt x="1242" y="19"/>
                  </a:cubicBezTo>
                  <a:cubicBezTo>
                    <a:pt x="1242" y="19"/>
                    <a:pt x="1242" y="19"/>
                    <a:pt x="1242" y="19"/>
                  </a:cubicBezTo>
                  <a:cubicBezTo>
                    <a:pt x="1242" y="56"/>
                    <a:pt x="1242" y="56"/>
                    <a:pt x="1242" y="56"/>
                  </a:cubicBezTo>
                  <a:cubicBezTo>
                    <a:pt x="1242" y="57"/>
                    <a:pt x="1242" y="57"/>
                    <a:pt x="1241" y="57"/>
                  </a:cubicBezTo>
                  <a:cubicBezTo>
                    <a:pt x="1241" y="57"/>
                    <a:pt x="1241" y="57"/>
                    <a:pt x="1241" y="57"/>
                  </a:cubicBezTo>
                  <a:cubicBezTo>
                    <a:pt x="1241" y="58"/>
                    <a:pt x="1241" y="58"/>
                    <a:pt x="1240" y="58"/>
                  </a:cubicBezTo>
                  <a:cubicBezTo>
                    <a:pt x="1240" y="58"/>
                    <a:pt x="1240" y="58"/>
                    <a:pt x="1240" y="58"/>
                  </a:cubicBezTo>
                  <a:cubicBezTo>
                    <a:pt x="1240" y="58"/>
                    <a:pt x="1240" y="58"/>
                    <a:pt x="1240" y="58"/>
                  </a:cubicBezTo>
                  <a:close/>
                  <a:moveTo>
                    <a:pt x="1239" y="55"/>
                  </a:moveTo>
                  <a:cubicBezTo>
                    <a:pt x="1239" y="20"/>
                    <a:pt x="1239" y="20"/>
                    <a:pt x="1239" y="20"/>
                  </a:cubicBezTo>
                  <a:cubicBezTo>
                    <a:pt x="1218" y="19"/>
                    <a:pt x="1197" y="18"/>
                    <a:pt x="1176" y="18"/>
                  </a:cubicBezTo>
                  <a:cubicBezTo>
                    <a:pt x="1176" y="18"/>
                    <a:pt x="1176" y="18"/>
                    <a:pt x="1176" y="18"/>
                  </a:cubicBezTo>
                  <a:cubicBezTo>
                    <a:pt x="1176" y="52"/>
                    <a:pt x="1176" y="52"/>
                    <a:pt x="1176" y="52"/>
                  </a:cubicBezTo>
                  <a:cubicBezTo>
                    <a:pt x="1197" y="53"/>
                    <a:pt x="1218" y="54"/>
                    <a:pt x="1239" y="55"/>
                  </a:cubicBezTo>
                  <a:close/>
                </a:path>
              </a:pathLst>
            </a:custGeom>
            <a:solidFill>
              <a:srgbClr val="753C0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grpSp>
      <p:grpSp>
        <p:nvGrpSpPr>
          <p:cNvPr id="9" name="组合 83">
            <a:extLst>
              <a:ext uri="{FF2B5EF4-FFF2-40B4-BE49-F238E27FC236}">
                <a16:creationId xmlns:a16="http://schemas.microsoft.com/office/drawing/2014/main" id="{11164C33-BDBA-449C-8183-7EA0611B74C0}"/>
              </a:ext>
            </a:extLst>
          </p:cNvPr>
          <p:cNvGrpSpPr/>
          <p:nvPr/>
        </p:nvGrpSpPr>
        <p:grpSpPr>
          <a:xfrm>
            <a:off x="-12143" y="5717175"/>
            <a:ext cx="12203723" cy="1123362"/>
            <a:chOff x="-17585" y="5729324"/>
            <a:chExt cx="12203723" cy="1123362"/>
          </a:xfrm>
        </p:grpSpPr>
        <p:pic>
          <p:nvPicPr>
            <p:cNvPr id="10" name="图片 84">
              <a:extLst>
                <a:ext uri="{FF2B5EF4-FFF2-40B4-BE49-F238E27FC236}">
                  <a16:creationId xmlns:a16="http://schemas.microsoft.com/office/drawing/2014/main" id="{F6FC9A73-67ED-4C3F-9BE0-573124DE7EFD}"/>
                </a:ext>
              </a:extLst>
            </p:cNvPr>
            <p:cNvPicPr>
              <a:picLocks noChangeAspect="1"/>
            </p:cNvPicPr>
            <p:nvPr/>
          </p:nvPicPr>
          <p:blipFill rotWithShape="1">
            <a:blip r:embed="rId3"/>
            <a:srcRect l="1990"/>
            <a:stretch/>
          </p:blipFill>
          <p:spPr>
            <a:xfrm>
              <a:off x="-17585" y="5729324"/>
              <a:ext cx="8659753" cy="1123362"/>
            </a:xfrm>
            <a:prstGeom prst="rect">
              <a:avLst/>
            </a:prstGeom>
          </p:spPr>
        </p:pic>
        <p:pic>
          <p:nvPicPr>
            <p:cNvPr id="11" name="图片 85">
              <a:extLst>
                <a:ext uri="{FF2B5EF4-FFF2-40B4-BE49-F238E27FC236}">
                  <a16:creationId xmlns:a16="http://schemas.microsoft.com/office/drawing/2014/main" id="{E69A0CFB-8FF4-4058-9C48-12E3CEB3A5FF}"/>
                </a:ext>
              </a:extLst>
            </p:cNvPr>
            <p:cNvPicPr>
              <a:picLocks noChangeAspect="1"/>
            </p:cNvPicPr>
            <p:nvPr/>
          </p:nvPicPr>
          <p:blipFill rotWithShape="1">
            <a:blip r:embed="rId3"/>
            <a:srcRect r="21459"/>
            <a:stretch/>
          </p:blipFill>
          <p:spPr>
            <a:xfrm>
              <a:off x="5398477" y="5729324"/>
              <a:ext cx="6787661" cy="1123362"/>
            </a:xfrm>
            <a:prstGeom prst="rect">
              <a:avLst/>
            </a:prstGeom>
          </p:spPr>
        </p:pic>
      </p:grpSp>
      <p:pic>
        <p:nvPicPr>
          <p:cNvPr id="12" name="图形 1">
            <a:extLst>
              <a:ext uri="{FF2B5EF4-FFF2-40B4-BE49-F238E27FC236}">
                <a16:creationId xmlns:a16="http://schemas.microsoft.com/office/drawing/2014/main" id="{6785F93D-AABF-4CB3-928E-0F0C5495C1E9}"/>
              </a:ext>
            </a:extLst>
          </p:cNvPr>
          <p:cNvPicPr>
            <a:picLocks noChangeAspect="1"/>
          </p:cNvPicPr>
          <p:nvPr/>
        </p:nvPicPr>
        <p:blipFill>
          <a:blip r:embed="rId4"/>
          <a:stretch>
            <a:fillRect/>
          </a:stretch>
        </p:blipFill>
        <p:spPr>
          <a:xfrm>
            <a:off x="7501575" y="4802512"/>
            <a:ext cx="1555652" cy="2041793"/>
          </a:xfrm>
          <a:prstGeom prst="rect">
            <a:avLst/>
          </a:prstGeom>
        </p:spPr>
      </p:pic>
      <p:pic>
        <p:nvPicPr>
          <p:cNvPr id="13" name="图片 3">
            <a:extLst>
              <a:ext uri="{FF2B5EF4-FFF2-40B4-BE49-F238E27FC236}">
                <a16:creationId xmlns:a16="http://schemas.microsoft.com/office/drawing/2014/main" id="{A96F4F77-F629-4BD9-BB42-F3942CC53F70}"/>
              </a:ext>
            </a:extLst>
          </p:cNvPr>
          <p:cNvPicPr>
            <a:picLocks noChangeAspect="1"/>
          </p:cNvPicPr>
          <p:nvPr/>
        </p:nvPicPr>
        <p:blipFill>
          <a:blip r:embed="rId5"/>
          <a:stretch>
            <a:fillRect/>
          </a:stretch>
        </p:blipFill>
        <p:spPr>
          <a:xfrm>
            <a:off x="9111868" y="4745990"/>
            <a:ext cx="1772339" cy="2309717"/>
          </a:xfrm>
          <a:prstGeom prst="rect">
            <a:avLst/>
          </a:prstGeom>
        </p:spPr>
      </p:pic>
      <p:pic>
        <p:nvPicPr>
          <p:cNvPr id="14" name="图片 8">
            <a:extLst>
              <a:ext uri="{FF2B5EF4-FFF2-40B4-BE49-F238E27FC236}">
                <a16:creationId xmlns:a16="http://schemas.microsoft.com/office/drawing/2014/main" id="{C107254C-ECB4-4C98-8F24-C4AD9AB15A55}"/>
              </a:ext>
            </a:extLst>
          </p:cNvPr>
          <p:cNvPicPr>
            <a:picLocks noChangeAspect="1"/>
          </p:cNvPicPr>
          <p:nvPr/>
        </p:nvPicPr>
        <p:blipFill>
          <a:blip r:embed="rId6"/>
          <a:stretch>
            <a:fillRect/>
          </a:stretch>
        </p:blipFill>
        <p:spPr>
          <a:xfrm>
            <a:off x="10759332" y="4745990"/>
            <a:ext cx="1401303" cy="2189595"/>
          </a:xfrm>
          <a:prstGeom prst="rect">
            <a:avLst/>
          </a:prstGeom>
        </p:spPr>
      </p:pic>
      <p:pic>
        <p:nvPicPr>
          <p:cNvPr id="15" name="图片 10">
            <a:extLst>
              <a:ext uri="{FF2B5EF4-FFF2-40B4-BE49-F238E27FC236}">
                <a16:creationId xmlns:a16="http://schemas.microsoft.com/office/drawing/2014/main" id="{C138CDB9-0FAA-4AE6-A08E-5E96DADB518E}"/>
              </a:ext>
            </a:extLst>
          </p:cNvPr>
          <p:cNvPicPr>
            <a:picLocks noChangeAspect="1"/>
          </p:cNvPicPr>
          <p:nvPr/>
        </p:nvPicPr>
        <p:blipFill>
          <a:blip r:embed="rId7"/>
          <a:stretch>
            <a:fillRect/>
          </a:stretch>
        </p:blipFill>
        <p:spPr>
          <a:xfrm>
            <a:off x="31365" y="4208948"/>
            <a:ext cx="3515171" cy="2725137"/>
          </a:xfrm>
          <a:prstGeom prst="rect">
            <a:avLst/>
          </a:prstGeom>
        </p:spPr>
      </p:pic>
      <p:pic>
        <p:nvPicPr>
          <p:cNvPr id="16" name="Picture 15">
            <a:extLst>
              <a:ext uri="{FF2B5EF4-FFF2-40B4-BE49-F238E27FC236}">
                <a16:creationId xmlns:a16="http://schemas.microsoft.com/office/drawing/2014/main" id="{879EBC2B-1770-450F-BCD3-59BA32CA55B2}"/>
              </a:ext>
            </a:extLst>
          </p:cNvPr>
          <p:cNvPicPr>
            <a:picLocks noChangeAspect="1"/>
          </p:cNvPicPr>
          <p:nvPr/>
        </p:nvPicPr>
        <p:blipFill>
          <a:blip r:embed="rId8"/>
          <a:stretch>
            <a:fillRect/>
          </a:stretch>
        </p:blipFill>
        <p:spPr>
          <a:xfrm>
            <a:off x="2433622" y="1292475"/>
            <a:ext cx="7207800" cy="2755924"/>
          </a:xfrm>
          <a:prstGeom prst="rect">
            <a:avLst/>
          </a:prstGeom>
        </p:spPr>
      </p:pic>
    </p:spTree>
    <p:extLst>
      <p:ext uri="{BB962C8B-B14F-4D97-AF65-F5344CB8AC3E}">
        <p14:creationId xmlns:p14="http://schemas.microsoft.com/office/powerpoint/2010/main" val="275678579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p:cTn id="7" dur="500" fill="hold"/>
                                        <p:tgtEl>
                                          <p:spTgt spid="16"/>
                                        </p:tgtEl>
                                        <p:attrNameLst>
                                          <p:attrName>ppt_w</p:attrName>
                                        </p:attrNameLst>
                                      </p:cBhvr>
                                      <p:tavLst>
                                        <p:tav tm="0">
                                          <p:val>
                                            <p:fltVal val="0"/>
                                          </p:val>
                                        </p:tav>
                                        <p:tav tm="100000">
                                          <p:val>
                                            <p:strVal val="#ppt_w"/>
                                          </p:val>
                                        </p:tav>
                                      </p:tavLst>
                                    </p:anim>
                                    <p:anim calcmode="lin" valueType="num">
                                      <p:cBhvr>
                                        <p:cTn id="8" dur="500" fill="hold"/>
                                        <p:tgtEl>
                                          <p:spTgt spid="16"/>
                                        </p:tgtEl>
                                        <p:attrNameLst>
                                          <p:attrName>ppt_h</p:attrName>
                                        </p:attrNameLst>
                                      </p:cBhvr>
                                      <p:tavLst>
                                        <p:tav tm="0">
                                          <p:val>
                                            <p:fltVal val="0"/>
                                          </p:val>
                                        </p:tav>
                                        <p:tav tm="100000">
                                          <p:val>
                                            <p:strVal val="#ppt_h"/>
                                          </p:val>
                                        </p:tav>
                                      </p:tavLst>
                                    </p:anim>
                                    <p:animEffect transition="in" filter="fade">
                                      <p:cBhvr>
                                        <p:cTn id="9"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Google Shape;487;p33">
            <a:extLst>
              <a:ext uri="{FF2B5EF4-FFF2-40B4-BE49-F238E27FC236}">
                <a16:creationId xmlns:a16="http://schemas.microsoft.com/office/drawing/2014/main" id="{001613A9-8174-4DD5-89A3-B564F74DDA2C}"/>
              </a:ext>
            </a:extLst>
          </p:cNvPr>
          <p:cNvSpPr txBox="1">
            <a:spLocks/>
          </p:cNvSpPr>
          <p:nvPr/>
        </p:nvSpPr>
        <p:spPr>
          <a:xfrm>
            <a:off x="1916814" y="336338"/>
            <a:ext cx="8385048" cy="763600"/>
          </a:xfrm>
          <a:prstGeom prst="rect">
            <a:avLst/>
          </a:prstGeom>
          <a:noFill/>
          <a:ln>
            <a:noFill/>
          </a:ln>
        </p:spPr>
        <p:txBody>
          <a:bodyPr spcFirstLastPara="1" wrap="square" lIns="121900" tIns="121900" rIns="121900" bIns="12190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C1D3F"/>
              </a:buClr>
              <a:buSzPts val="3200"/>
              <a:buFont typeface="Bubblegum Sans"/>
              <a:buNone/>
              <a:defRPr sz="3200" b="0" i="0" u="none" strike="noStrike" cap="none">
                <a:solidFill>
                  <a:srgbClr val="0C1D3F"/>
                </a:solidFill>
                <a:latin typeface="Bubblegum Sans"/>
                <a:ea typeface="Bubblegum Sans"/>
                <a:cs typeface="Bubblegum Sans"/>
                <a:sym typeface="Bubblegum Sans"/>
              </a:defRPr>
            </a:lvl1pPr>
            <a:lvl2pPr marR="0" lvl="1" algn="l" rtl="0">
              <a:lnSpc>
                <a:spcPct val="100000"/>
              </a:lnSpc>
              <a:spcBef>
                <a:spcPts val="0"/>
              </a:spcBef>
              <a:spcAft>
                <a:spcPts val="0"/>
              </a:spcAft>
              <a:buClr>
                <a:srgbClr val="0C1D3F"/>
              </a:buClr>
              <a:buSzPts val="3200"/>
              <a:buFont typeface="Bubblegum Sans"/>
              <a:buNone/>
              <a:defRPr sz="3200" b="0" i="0" u="none" strike="noStrike" cap="none">
                <a:solidFill>
                  <a:srgbClr val="0C1D3F"/>
                </a:solidFill>
                <a:latin typeface="Bubblegum Sans"/>
                <a:ea typeface="Bubblegum Sans"/>
                <a:cs typeface="Bubblegum Sans"/>
                <a:sym typeface="Bubblegum Sans"/>
              </a:defRPr>
            </a:lvl2pPr>
            <a:lvl3pPr marR="0" lvl="2" algn="l" rtl="0">
              <a:lnSpc>
                <a:spcPct val="100000"/>
              </a:lnSpc>
              <a:spcBef>
                <a:spcPts val="0"/>
              </a:spcBef>
              <a:spcAft>
                <a:spcPts val="0"/>
              </a:spcAft>
              <a:buClr>
                <a:srgbClr val="0C1D3F"/>
              </a:buClr>
              <a:buSzPts val="3200"/>
              <a:buFont typeface="Bubblegum Sans"/>
              <a:buNone/>
              <a:defRPr sz="3200" b="0" i="0" u="none" strike="noStrike" cap="none">
                <a:solidFill>
                  <a:srgbClr val="0C1D3F"/>
                </a:solidFill>
                <a:latin typeface="Bubblegum Sans"/>
                <a:ea typeface="Bubblegum Sans"/>
                <a:cs typeface="Bubblegum Sans"/>
                <a:sym typeface="Bubblegum Sans"/>
              </a:defRPr>
            </a:lvl3pPr>
            <a:lvl4pPr marR="0" lvl="3" algn="l" rtl="0">
              <a:lnSpc>
                <a:spcPct val="100000"/>
              </a:lnSpc>
              <a:spcBef>
                <a:spcPts val="0"/>
              </a:spcBef>
              <a:spcAft>
                <a:spcPts val="0"/>
              </a:spcAft>
              <a:buClr>
                <a:srgbClr val="0C1D3F"/>
              </a:buClr>
              <a:buSzPts val="3200"/>
              <a:buFont typeface="Bubblegum Sans"/>
              <a:buNone/>
              <a:defRPr sz="3200" b="0" i="0" u="none" strike="noStrike" cap="none">
                <a:solidFill>
                  <a:srgbClr val="0C1D3F"/>
                </a:solidFill>
                <a:latin typeface="Bubblegum Sans"/>
                <a:ea typeface="Bubblegum Sans"/>
                <a:cs typeface="Bubblegum Sans"/>
                <a:sym typeface="Bubblegum Sans"/>
              </a:defRPr>
            </a:lvl4pPr>
            <a:lvl5pPr marR="0" lvl="4" algn="l" rtl="0">
              <a:lnSpc>
                <a:spcPct val="100000"/>
              </a:lnSpc>
              <a:spcBef>
                <a:spcPts val="0"/>
              </a:spcBef>
              <a:spcAft>
                <a:spcPts val="0"/>
              </a:spcAft>
              <a:buClr>
                <a:srgbClr val="0C1D3F"/>
              </a:buClr>
              <a:buSzPts val="3200"/>
              <a:buFont typeface="Bubblegum Sans"/>
              <a:buNone/>
              <a:defRPr sz="3200" b="0" i="0" u="none" strike="noStrike" cap="none">
                <a:solidFill>
                  <a:srgbClr val="0C1D3F"/>
                </a:solidFill>
                <a:latin typeface="Bubblegum Sans"/>
                <a:ea typeface="Bubblegum Sans"/>
                <a:cs typeface="Bubblegum Sans"/>
                <a:sym typeface="Bubblegum Sans"/>
              </a:defRPr>
            </a:lvl5pPr>
            <a:lvl6pPr marR="0" lvl="5" algn="l" rtl="0">
              <a:lnSpc>
                <a:spcPct val="100000"/>
              </a:lnSpc>
              <a:spcBef>
                <a:spcPts val="0"/>
              </a:spcBef>
              <a:spcAft>
                <a:spcPts val="0"/>
              </a:spcAft>
              <a:buClr>
                <a:srgbClr val="0C1D3F"/>
              </a:buClr>
              <a:buSzPts val="3200"/>
              <a:buFont typeface="Bubblegum Sans"/>
              <a:buNone/>
              <a:defRPr sz="3200" b="0" i="0" u="none" strike="noStrike" cap="none">
                <a:solidFill>
                  <a:srgbClr val="0C1D3F"/>
                </a:solidFill>
                <a:latin typeface="Bubblegum Sans"/>
                <a:ea typeface="Bubblegum Sans"/>
                <a:cs typeface="Bubblegum Sans"/>
                <a:sym typeface="Bubblegum Sans"/>
              </a:defRPr>
            </a:lvl6pPr>
            <a:lvl7pPr marR="0" lvl="6" algn="l" rtl="0">
              <a:lnSpc>
                <a:spcPct val="100000"/>
              </a:lnSpc>
              <a:spcBef>
                <a:spcPts val="0"/>
              </a:spcBef>
              <a:spcAft>
                <a:spcPts val="0"/>
              </a:spcAft>
              <a:buClr>
                <a:srgbClr val="0C1D3F"/>
              </a:buClr>
              <a:buSzPts val="3200"/>
              <a:buFont typeface="Bubblegum Sans"/>
              <a:buNone/>
              <a:defRPr sz="3200" b="0" i="0" u="none" strike="noStrike" cap="none">
                <a:solidFill>
                  <a:srgbClr val="0C1D3F"/>
                </a:solidFill>
                <a:latin typeface="Bubblegum Sans"/>
                <a:ea typeface="Bubblegum Sans"/>
                <a:cs typeface="Bubblegum Sans"/>
                <a:sym typeface="Bubblegum Sans"/>
              </a:defRPr>
            </a:lvl7pPr>
            <a:lvl8pPr marR="0" lvl="7" algn="l" rtl="0">
              <a:lnSpc>
                <a:spcPct val="100000"/>
              </a:lnSpc>
              <a:spcBef>
                <a:spcPts val="0"/>
              </a:spcBef>
              <a:spcAft>
                <a:spcPts val="0"/>
              </a:spcAft>
              <a:buClr>
                <a:srgbClr val="0C1D3F"/>
              </a:buClr>
              <a:buSzPts val="3200"/>
              <a:buFont typeface="Bubblegum Sans"/>
              <a:buNone/>
              <a:defRPr sz="3200" b="0" i="0" u="none" strike="noStrike" cap="none">
                <a:solidFill>
                  <a:srgbClr val="0C1D3F"/>
                </a:solidFill>
                <a:latin typeface="Bubblegum Sans"/>
                <a:ea typeface="Bubblegum Sans"/>
                <a:cs typeface="Bubblegum Sans"/>
                <a:sym typeface="Bubblegum Sans"/>
              </a:defRPr>
            </a:lvl8pPr>
            <a:lvl9pPr marR="0" lvl="8" algn="l" rtl="0">
              <a:lnSpc>
                <a:spcPct val="100000"/>
              </a:lnSpc>
              <a:spcBef>
                <a:spcPts val="0"/>
              </a:spcBef>
              <a:spcAft>
                <a:spcPts val="0"/>
              </a:spcAft>
              <a:buClr>
                <a:srgbClr val="0C1D3F"/>
              </a:buClr>
              <a:buSzPts val="3200"/>
              <a:buFont typeface="Bubblegum Sans"/>
              <a:buNone/>
              <a:defRPr sz="3200" b="0" i="0" u="none" strike="noStrike" cap="none">
                <a:solidFill>
                  <a:srgbClr val="0C1D3F"/>
                </a:solidFill>
                <a:latin typeface="Bubblegum Sans"/>
                <a:ea typeface="Bubblegum Sans"/>
                <a:cs typeface="Bubblegum Sans"/>
                <a:sym typeface="Bubblegum Sans"/>
              </a:defRPr>
            </a:lvl9pPr>
          </a:lstStyle>
          <a:p>
            <a:pPr marL="0" marR="0" lvl="0" indent="0" algn="ctr" defTabSz="457200" rtl="0" eaLnBrk="1" fontAlgn="auto" latinLnBrk="0" hangingPunct="1">
              <a:lnSpc>
                <a:spcPct val="100000"/>
              </a:lnSpc>
              <a:spcBef>
                <a:spcPts val="0"/>
              </a:spcBef>
              <a:spcAft>
                <a:spcPts val="0"/>
              </a:spcAft>
              <a:buClr>
                <a:srgbClr val="0C1D3F"/>
              </a:buClr>
              <a:buSzPts val="3200"/>
              <a:buFont typeface="Bubblegum Sans"/>
              <a:buNone/>
              <a:tabLst/>
              <a:defRPr/>
            </a:pPr>
            <a:r>
              <a:rPr kumimoji="0" lang="en-US" sz="4000" b="0" i="0" u="none" strike="noStrike" kern="1200" cap="none" spc="0" normalizeH="0" baseline="0" noProof="0" dirty="0" err="1">
                <a:ln>
                  <a:noFill/>
                </a:ln>
                <a:solidFill>
                  <a:sysClr val="windowText" lastClr="000000"/>
                </a:solidFill>
                <a:effectLst/>
                <a:uLnTx/>
                <a:uFillTx/>
                <a:latin typeface="Calibri"/>
                <a:sym typeface="Bubblegum Sans"/>
              </a:rPr>
              <a:t>Mùa</a:t>
            </a:r>
            <a:r>
              <a:rPr kumimoji="0" lang="en-US" sz="4000" b="0" i="0" u="none" strike="noStrike" kern="1200" cap="none" spc="0" normalizeH="0" baseline="0" noProof="0" dirty="0">
                <a:ln>
                  <a:noFill/>
                </a:ln>
                <a:solidFill>
                  <a:sysClr val="windowText" lastClr="000000"/>
                </a:solidFill>
                <a:effectLst/>
                <a:uLnTx/>
                <a:uFillTx/>
                <a:latin typeface="Calibri"/>
                <a:sym typeface="Bubblegum Sans"/>
              </a:rPr>
              <a:t> </a:t>
            </a:r>
            <a:r>
              <a:rPr kumimoji="0" lang="en-US" sz="4000" b="0" i="0" u="none" strike="noStrike" kern="1200" cap="none" spc="0" normalizeH="0" baseline="0" noProof="0" dirty="0" err="1">
                <a:ln>
                  <a:noFill/>
                </a:ln>
                <a:solidFill>
                  <a:sysClr val="windowText" lastClr="000000"/>
                </a:solidFill>
                <a:effectLst/>
                <a:uLnTx/>
                <a:uFillTx/>
                <a:latin typeface="Calibri"/>
                <a:sym typeface="Bubblegum Sans"/>
              </a:rPr>
              <a:t>gì</a:t>
            </a:r>
            <a:r>
              <a:rPr kumimoji="0" lang="en-US" sz="4000" b="0" i="0" u="none" strike="noStrike" kern="1200" cap="none" spc="0" normalizeH="0" baseline="0" noProof="0" dirty="0">
                <a:ln>
                  <a:noFill/>
                </a:ln>
                <a:solidFill>
                  <a:sysClr val="windowText" lastClr="000000"/>
                </a:solidFill>
                <a:effectLst/>
                <a:uLnTx/>
                <a:uFillTx/>
                <a:latin typeface="Calibri"/>
                <a:sym typeface="Bubblegum Sans"/>
              </a:rPr>
              <a:t> </a:t>
            </a:r>
            <a:r>
              <a:rPr kumimoji="0" lang="en-US" sz="4000" b="0" i="0" u="none" strike="noStrike" kern="1200" cap="none" spc="0" normalizeH="0" baseline="0" noProof="0" dirty="0" err="1">
                <a:ln>
                  <a:noFill/>
                </a:ln>
                <a:solidFill>
                  <a:sysClr val="windowText" lastClr="000000"/>
                </a:solidFill>
                <a:effectLst/>
                <a:uLnTx/>
                <a:uFillTx/>
                <a:latin typeface="Calibri"/>
                <a:sym typeface="Bubblegum Sans"/>
              </a:rPr>
              <a:t>cho</a:t>
            </a:r>
            <a:r>
              <a:rPr kumimoji="0" lang="en-US" sz="4000" b="0" i="0" u="none" strike="noStrike" kern="1200" cap="none" spc="0" normalizeH="0" baseline="0" noProof="0" dirty="0">
                <a:ln>
                  <a:noFill/>
                </a:ln>
                <a:solidFill>
                  <a:sysClr val="windowText" lastClr="000000"/>
                </a:solidFill>
                <a:effectLst/>
                <a:uLnTx/>
                <a:uFillTx/>
                <a:latin typeface="Calibri"/>
                <a:sym typeface="Bubblegum Sans"/>
              </a:rPr>
              <a:t> </a:t>
            </a:r>
            <a:r>
              <a:rPr kumimoji="0" lang="en-US" sz="4000" b="0" i="0" u="none" strike="noStrike" kern="1200" cap="none" spc="0" normalizeH="0" baseline="0" noProof="0" dirty="0" err="1">
                <a:ln>
                  <a:noFill/>
                </a:ln>
                <a:solidFill>
                  <a:sysClr val="windowText" lastClr="000000"/>
                </a:solidFill>
                <a:effectLst/>
                <a:uLnTx/>
                <a:uFillTx/>
                <a:latin typeface="Calibri"/>
                <a:sym typeface="Bubblegum Sans"/>
              </a:rPr>
              <a:t>lá</a:t>
            </a:r>
            <a:r>
              <a:rPr kumimoji="0" lang="en-US" sz="4000" b="0" i="0" u="none" strike="noStrike" kern="1200" cap="none" spc="0" normalizeH="0" baseline="0" noProof="0" dirty="0">
                <a:ln>
                  <a:noFill/>
                </a:ln>
                <a:solidFill>
                  <a:sysClr val="windowText" lastClr="000000"/>
                </a:solidFill>
                <a:effectLst/>
                <a:uLnTx/>
                <a:uFillTx/>
                <a:latin typeface="Calibri"/>
                <a:sym typeface="Bubblegum Sans"/>
              </a:rPr>
              <a:t> </a:t>
            </a:r>
            <a:r>
              <a:rPr kumimoji="0" lang="en-US" sz="4000" b="0" i="0" u="none" strike="noStrike" kern="1200" cap="none" spc="0" normalizeH="0" baseline="0" noProof="0" dirty="0" err="1">
                <a:ln>
                  <a:noFill/>
                </a:ln>
                <a:solidFill>
                  <a:sysClr val="windowText" lastClr="000000"/>
                </a:solidFill>
                <a:effectLst/>
                <a:uLnTx/>
                <a:uFillTx/>
                <a:latin typeface="Calibri"/>
                <a:sym typeface="Bubblegum Sans"/>
              </a:rPr>
              <a:t>xanh</a:t>
            </a:r>
            <a:r>
              <a:rPr kumimoji="0" lang="en-US" sz="4000" b="0" i="0" u="none" strike="noStrike" kern="1200" cap="none" spc="0" normalizeH="0" baseline="0" noProof="0" dirty="0">
                <a:ln>
                  <a:noFill/>
                </a:ln>
                <a:solidFill>
                  <a:sysClr val="windowText" lastClr="000000"/>
                </a:solidFill>
                <a:effectLst/>
                <a:uLnTx/>
                <a:uFillTx/>
                <a:latin typeface="Calibri"/>
                <a:sym typeface="Bubblegum Sans"/>
              </a:rPr>
              <a:t> </a:t>
            </a:r>
            <a:r>
              <a:rPr kumimoji="0" lang="en-US" sz="4000" b="0" i="0" u="none" strike="noStrike" kern="1200" cap="none" spc="0" normalizeH="0" baseline="0" noProof="0" dirty="0" err="1">
                <a:ln>
                  <a:noFill/>
                </a:ln>
                <a:solidFill>
                  <a:sysClr val="windowText" lastClr="000000"/>
                </a:solidFill>
                <a:effectLst/>
                <a:uLnTx/>
                <a:uFillTx/>
                <a:latin typeface="Calibri"/>
                <a:sym typeface="Bubblegum Sans"/>
              </a:rPr>
              <a:t>cây</a:t>
            </a:r>
            <a:endParaRPr kumimoji="0" lang="en-US" sz="4000" b="0" i="0" u="none" strike="noStrike" kern="1200" cap="none" spc="0" normalizeH="0" baseline="0" noProof="0" dirty="0">
              <a:ln>
                <a:noFill/>
              </a:ln>
              <a:solidFill>
                <a:sysClr val="windowText" lastClr="000000"/>
              </a:solidFill>
              <a:effectLst/>
              <a:uLnTx/>
              <a:uFillTx/>
              <a:latin typeface="Calibri"/>
              <a:sym typeface="Bubblegum Sans"/>
            </a:endParaRPr>
          </a:p>
          <a:p>
            <a:pPr marL="0" marR="0" lvl="0" indent="0" algn="ctr" defTabSz="457200" rtl="0" eaLnBrk="1" fontAlgn="auto" latinLnBrk="0" hangingPunct="1">
              <a:lnSpc>
                <a:spcPct val="100000"/>
              </a:lnSpc>
              <a:spcBef>
                <a:spcPts val="0"/>
              </a:spcBef>
              <a:spcAft>
                <a:spcPts val="0"/>
              </a:spcAft>
              <a:buClr>
                <a:srgbClr val="0C1D3F"/>
              </a:buClr>
              <a:buSzPts val="3200"/>
              <a:buFont typeface="Bubblegum Sans"/>
              <a:buNone/>
              <a:tabLst/>
              <a:defRPr/>
            </a:pPr>
            <a:r>
              <a:rPr kumimoji="0" lang="en-US" sz="4000" b="0" i="0" u="none" strike="noStrike" kern="1200" cap="none" spc="0" normalizeH="0" baseline="0" noProof="0" dirty="0">
                <a:ln>
                  <a:noFill/>
                </a:ln>
                <a:solidFill>
                  <a:sysClr val="windowText" lastClr="000000"/>
                </a:solidFill>
                <a:effectLst/>
                <a:uLnTx/>
                <a:uFillTx/>
                <a:latin typeface="Calibri"/>
                <a:sym typeface="Bubblegum Sans"/>
              </a:rPr>
              <a:t>Cho </a:t>
            </a:r>
            <a:r>
              <a:rPr kumimoji="0" lang="en-US" sz="4000" b="0" i="0" u="none" strike="noStrike" kern="1200" cap="none" spc="0" normalizeH="0" baseline="0" noProof="0" dirty="0" err="1">
                <a:ln>
                  <a:noFill/>
                </a:ln>
                <a:solidFill>
                  <a:sysClr val="windowText" lastClr="000000"/>
                </a:solidFill>
                <a:effectLst/>
                <a:uLnTx/>
                <a:uFillTx/>
                <a:latin typeface="Calibri"/>
                <a:sym typeface="Bubblegum Sans"/>
              </a:rPr>
              <a:t>bé</a:t>
            </a:r>
            <a:r>
              <a:rPr kumimoji="0" lang="en-US" sz="4000" b="0" i="0" u="none" strike="noStrike" kern="1200" cap="none" spc="0" normalizeH="0" baseline="0" noProof="0" dirty="0">
                <a:ln>
                  <a:noFill/>
                </a:ln>
                <a:solidFill>
                  <a:sysClr val="windowText" lastClr="000000"/>
                </a:solidFill>
                <a:effectLst/>
                <a:uLnTx/>
                <a:uFillTx/>
                <a:latin typeface="Calibri"/>
                <a:sym typeface="Bubblegum Sans"/>
              </a:rPr>
              <a:t> </a:t>
            </a:r>
            <a:r>
              <a:rPr kumimoji="0" lang="en-US" sz="4000" b="0" i="0" u="none" strike="noStrike" kern="1200" cap="none" spc="0" normalizeH="0" baseline="0" noProof="0" dirty="0" err="1">
                <a:ln>
                  <a:noFill/>
                </a:ln>
                <a:solidFill>
                  <a:sysClr val="windowText" lastClr="000000"/>
                </a:solidFill>
                <a:effectLst/>
                <a:uLnTx/>
                <a:uFillTx/>
                <a:latin typeface="Calibri"/>
                <a:sym typeface="Bubblegum Sans"/>
              </a:rPr>
              <a:t>thêm</a:t>
            </a:r>
            <a:r>
              <a:rPr kumimoji="0" lang="en-US" sz="4000" b="0" i="0" u="none" strike="noStrike" kern="1200" cap="none" spc="0" normalizeH="0" baseline="0" noProof="0" dirty="0">
                <a:ln>
                  <a:noFill/>
                </a:ln>
                <a:solidFill>
                  <a:sysClr val="windowText" lastClr="000000"/>
                </a:solidFill>
                <a:effectLst/>
                <a:uLnTx/>
                <a:uFillTx/>
                <a:latin typeface="Calibri"/>
                <a:sym typeface="Bubblegum Sans"/>
              </a:rPr>
              <a:t> </a:t>
            </a:r>
            <a:r>
              <a:rPr kumimoji="0" lang="en-US" sz="4000" b="0" i="0" u="none" strike="noStrike" kern="1200" cap="none" spc="0" normalizeH="0" baseline="0" noProof="0" dirty="0" err="1">
                <a:ln>
                  <a:noFill/>
                </a:ln>
                <a:solidFill>
                  <a:sysClr val="windowText" lastClr="000000"/>
                </a:solidFill>
                <a:effectLst/>
                <a:uLnTx/>
                <a:uFillTx/>
                <a:latin typeface="Calibri"/>
                <a:sym typeface="Bubblegum Sans"/>
              </a:rPr>
              <a:t>tuổi</a:t>
            </a:r>
            <a:r>
              <a:rPr kumimoji="0" lang="en-US" sz="4000" b="0" i="0" u="none" strike="noStrike" kern="1200" cap="none" spc="0" normalizeH="0" baseline="0" noProof="0" dirty="0">
                <a:ln>
                  <a:noFill/>
                </a:ln>
                <a:solidFill>
                  <a:sysClr val="windowText" lastClr="000000"/>
                </a:solidFill>
                <a:effectLst/>
                <a:uLnTx/>
                <a:uFillTx/>
                <a:latin typeface="Calibri"/>
                <a:sym typeface="Bubblegum Sans"/>
              </a:rPr>
              <a:t> </a:t>
            </a:r>
            <a:r>
              <a:rPr kumimoji="0" lang="en-US" sz="4000" b="0" i="0" u="none" strike="noStrike" kern="1200" cap="none" spc="0" normalizeH="0" baseline="0" noProof="0" dirty="0" err="1">
                <a:ln>
                  <a:noFill/>
                </a:ln>
                <a:solidFill>
                  <a:sysClr val="windowText" lastClr="000000"/>
                </a:solidFill>
                <a:effectLst/>
                <a:uLnTx/>
                <a:uFillTx/>
                <a:latin typeface="Calibri"/>
                <a:sym typeface="Bubblegum Sans"/>
              </a:rPr>
              <a:t>má</a:t>
            </a:r>
            <a:r>
              <a:rPr kumimoji="0" lang="en-US" sz="4000" b="0" i="0" u="none" strike="noStrike" kern="1200" cap="none" spc="0" normalizeH="0" baseline="0" noProof="0" dirty="0">
                <a:ln>
                  <a:noFill/>
                </a:ln>
                <a:solidFill>
                  <a:sysClr val="windowText" lastClr="000000"/>
                </a:solidFill>
                <a:effectLst/>
                <a:uLnTx/>
                <a:uFillTx/>
                <a:latin typeface="Calibri"/>
                <a:sym typeface="Bubblegum Sans"/>
              </a:rPr>
              <a:t> </a:t>
            </a:r>
            <a:r>
              <a:rPr kumimoji="0" lang="en-US" sz="4000" b="0" i="0" u="none" strike="noStrike" kern="1200" cap="none" spc="0" normalizeH="0" baseline="0" noProof="0" dirty="0" err="1">
                <a:ln>
                  <a:noFill/>
                </a:ln>
                <a:solidFill>
                  <a:sysClr val="windowText" lastClr="000000"/>
                </a:solidFill>
                <a:effectLst/>
                <a:uLnTx/>
                <a:uFillTx/>
                <a:latin typeface="Calibri"/>
                <a:sym typeface="Bubblegum Sans"/>
              </a:rPr>
              <a:t>hây</a:t>
            </a:r>
            <a:r>
              <a:rPr kumimoji="0" lang="en-US" sz="4000" b="0" i="0" u="none" strike="noStrike" kern="1200" cap="none" spc="0" normalizeH="0" baseline="0" noProof="0" dirty="0">
                <a:ln>
                  <a:noFill/>
                </a:ln>
                <a:solidFill>
                  <a:sysClr val="windowText" lastClr="000000"/>
                </a:solidFill>
                <a:effectLst/>
                <a:uLnTx/>
                <a:uFillTx/>
                <a:latin typeface="Calibri"/>
                <a:sym typeface="Bubblegum Sans"/>
              </a:rPr>
              <a:t> </a:t>
            </a:r>
            <a:r>
              <a:rPr kumimoji="0" lang="en-US" sz="4000" b="0" i="0" u="none" strike="noStrike" kern="1200" cap="none" spc="0" normalizeH="0" baseline="0" noProof="0" dirty="0" err="1">
                <a:ln>
                  <a:noFill/>
                </a:ln>
                <a:solidFill>
                  <a:sysClr val="windowText" lastClr="000000"/>
                </a:solidFill>
                <a:effectLst/>
                <a:uLnTx/>
                <a:uFillTx/>
                <a:latin typeface="Calibri"/>
                <a:sym typeface="Bubblegum Sans"/>
              </a:rPr>
              <a:t>hây</a:t>
            </a:r>
            <a:r>
              <a:rPr kumimoji="0" lang="en-US" sz="4000" b="0" i="0" u="none" strike="noStrike" kern="1200" cap="none" spc="0" normalizeH="0" baseline="0" noProof="0" dirty="0">
                <a:ln>
                  <a:noFill/>
                </a:ln>
                <a:solidFill>
                  <a:sysClr val="windowText" lastClr="000000"/>
                </a:solidFill>
                <a:effectLst/>
                <a:uLnTx/>
                <a:uFillTx/>
                <a:latin typeface="Calibri"/>
                <a:sym typeface="Bubblegum Sans"/>
              </a:rPr>
              <a:t> </a:t>
            </a:r>
            <a:r>
              <a:rPr kumimoji="0" lang="en-US" sz="4000" b="0" i="0" u="none" strike="noStrike" kern="1200" cap="none" spc="0" normalizeH="0" baseline="0" noProof="0" dirty="0" err="1">
                <a:ln>
                  <a:noFill/>
                </a:ln>
                <a:solidFill>
                  <a:sysClr val="windowText" lastClr="000000"/>
                </a:solidFill>
                <a:effectLst/>
                <a:uLnTx/>
                <a:uFillTx/>
                <a:latin typeface="Calibri"/>
                <a:sym typeface="Bubblegum Sans"/>
              </a:rPr>
              <a:t>hồng</a:t>
            </a:r>
            <a:r>
              <a:rPr kumimoji="0" lang="en-US" sz="4000" b="0" i="0" u="none" strike="noStrike" kern="1200" cap="none" spc="0" normalizeH="0" baseline="0" noProof="0" dirty="0">
                <a:ln>
                  <a:noFill/>
                </a:ln>
                <a:solidFill>
                  <a:sysClr val="windowText" lastClr="000000"/>
                </a:solidFill>
                <a:effectLst/>
                <a:uLnTx/>
                <a:uFillTx/>
                <a:latin typeface="Calibri"/>
                <a:sym typeface="Bubblegum Sans"/>
              </a:rPr>
              <a:t>?</a:t>
            </a:r>
            <a:endParaRPr kumimoji="0" lang="vi-VN" sz="4000" b="0" i="0" u="none" strike="noStrike" kern="1200" cap="none" spc="0" normalizeH="0" baseline="0" noProof="0" dirty="0">
              <a:ln>
                <a:noFill/>
              </a:ln>
              <a:solidFill>
                <a:sysClr val="windowText" lastClr="000000"/>
              </a:solidFill>
              <a:effectLst/>
              <a:uLnTx/>
              <a:uFillTx/>
              <a:latin typeface="Arial" panose="020B0604020202020204" pitchFamily="34" charset="0"/>
              <a:sym typeface="Bubblegum Sans"/>
            </a:endParaRPr>
          </a:p>
        </p:txBody>
      </p:sp>
      <p:pic>
        <p:nvPicPr>
          <p:cNvPr id="6" name="Picture 5">
            <a:extLst>
              <a:ext uri="{FF2B5EF4-FFF2-40B4-BE49-F238E27FC236}">
                <a16:creationId xmlns:a16="http://schemas.microsoft.com/office/drawing/2014/main" id="{D7512D01-C1E5-4833-9EAA-57552E5B194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03232" y="208815"/>
            <a:ext cx="607631" cy="607631"/>
          </a:xfrm>
          <a:prstGeom prst="rect">
            <a:avLst/>
          </a:prstGeom>
        </p:spPr>
      </p:pic>
      <p:sp>
        <p:nvSpPr>
          <p:cNvPr id="7" name="Google Shape;487;p33">
            <a:extLst>
              <a:ext uri="{FF2B5EF4-FFF2-40B4-BE49-F238E27FC236}">
                <a16:creationId xmlns:a16="http://schemas.microsoft.com/office/drawing/2014/main" id="{F73B74DF-3F45-41B9-85F9-E5CC35673FB3}"/>
              </a:ext>
            </a:extLst>
          </p:cNvPr>
          <p:cNvSpPr txBox="1">
            <a:spLocks/>
          </p:cNvSpPr>
          <p:nvPr/>
        </p:nvSpPr>
        <p:spPr>
          <a:xfrm>
            <a:off x="-854220" y="2965477"/>
            <a:ext cx="8650225" cy="2408701"/>
          </a:xfrm>
          <a:prstGeom prst="rect">
            <a:avLst/>
          </a:prstGeom>
          <a:noFill/>
          <a:ln>
            <a:noFill/>
          </a:ln>
        </p:spPr>
        <p:txBody>
          <a:bodyPr spcFirstLastPara="1" wrap="square" lIns="121900" tIns="121900" rIns="121900" bIns="12190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C1D3F"/>
              </a:buClr>
              <a:buSzPts val="3200"/>
              <a:buFont typeface="Bubblegum Sans"/>
              <a:buNone/>
              <a:defRPr sz="3200" b="0" i="0" u="none" strike="noStrike" cap="none">
                <a:solidFill>
                  <a:srgbClr val="0C1D3F"/>
                </a:solidFill>
                <a:latin typeface="Bubblegum Sans"/>
                <a:ea typeface="Bubblegum Sans"/>
                <a:cs typeface="Bubblegum Sans"/>
                <a:sym typeface="Bubblegum Sans"/>
              </a:defRPr>
            </a:lvl1pPr>
            <a:lvl2pPr marR="0" lvl="1" algn="l" rtl="0">
              <a:lnSpc>
                <a:spcPct val="100000"/>
              </a:lnSpc>
              <a:spcBef>
                <a:spcPts val="0"/>
              </a:spcBef>
              <a:spcAft>
                <a:spcPts val="0"/>
              </a:spcAft>
              <a:buClr>
                <a:srgbClr val="0C1D3F"/>
              </a:buClr>
              <a:buSzPts val="3200"/>
              <a:buFont typeface="Bubblegum Sans"/>
              <a:buNone/>
              <a:defRPr sz="3200" b="0" i="0" u="none" strike="noStrike" cap="none">
                <a:solidFill>
                  <a:srgbClr val="0C1D3F"/>
                </a:solidFill>
                <a:latin typeface="Bubblegum Sans"/>
                <a:ea typeface="Bubblegum Sans"/>
                <a:cs typeface="Bubblegum Sans"/>
                <a:sym typeface="Bubblegum Sans"/>
              </a:defRPr>
            </a:lvl2pPr>
            <a:lvl3pPr marR="0" lvl="2" algn="l" rtl="0">
              <a:lnSpc>
                <a:spcPct val="100000"/>
              </a:lnSpc>
              <a:spcBef>
                <a:spcPts val="0"/>
              </a:spcBef>
              <a:spcAft>
                <a:spcPts val="0"/>
              </a:spcAft>
              <a:buClr>
                <a:srgbClr val="0C1D3F"/>
              </a:buClr>
              <a:buSzPts val="3200"/>
              <a:buFont typeface="Bubblegum Sans"/>
              <a:buNone/>
              <a:defRPr sz="3200" b="0" i="0" u="none" strike="noStrike" cap="none">
                <a:solidFill>
                  <a:srgbClr val="0C1D3F"/>
                </a:solidFill>
                <a:latin typeface="Bubblegum Sans"/>
                <a:ea typeface="Bubblegum Sans"/>
                <a:cs typeface="Bubblegum Sans"/>
                <a:sym typeface="Bubblegum Sans"/>
              </a:defRPr>
            </a:lvl3pPr>
            <a:lvl4pPr marR="0" lvl="3" algn="l" rtl="0">
              <a:lnSpc>
                <a:spcPct val="100000"/>
              </a:lnSpc>
              <a:spcBef>
                <a:spcPts val="0"/>
              </a:spcBef>
              <a:spcAft>
                <a:spcPts val="0"/>
              </a:spcAft>
              <a:buClr>
                <a:srgbClr val="0C1D3F"/>
              </a:buClr>
              <a:buSzPts val="3200"/>
              <a:buFont typeface="Bubblegum Sans"/>
              <a:buNone/>
              <a:defRPr sz="3200" b="0" i="0" u="none" strike="noStrike" cap="none">
                <a:solidFill>
                  <a:srgbClr val="0C1D3F"/>
                </a:solidFill>
                <a:latin typeface="Bubblegum Sans"/>
                <a:ea typeface="Bubblegum Sans"/>
                <a:cs typeface="Bubblegum Sans"/>
                <a:sym typeface="Bubblegum Sans"/>
              </a:defRPr>
            </a:lvl4pPr>
            <a:lvl5pPr marR="0" lvl="4" algn="l" rtl="0">
              <a:lnSpc>
                <a:spcPct val="100000"/>
              </a:lnSpc>
              <a:spcBef>
                <a:spcPts val="0"/>
              </a:spcBef>
              <a:spcAft>
                <a:spcPts val="0"/>
              </a:spcAft>
              <a:buClr>
                <a:srgbClr val="0C1D3F"/>
              </a:buClr>
              <a:buSzPts val="3200"/>
              <a:buFont typeface="Bubblegum Sans"/>
              <a:buNone/>
              <a:defRPr sz="3200" b="0" i="0" u="none" strike="noStrike" cap="none">
                <a:solidFill>
                  <a:srgbClr val="0C1D3F"/>
                </a:solidFill>
                <a:latin typeface="Bubblegum Sans"/>
                <a:ea typeface="Bubblegum Sans"/>
                <a:cs typeface="Bubblegum Sans"/>
                <a:sym typeface="Bubblegum Sans"/>
              </a:defRPr>
            </a:lvl5pPr>
            <a:lvl6pPr marR="0" lvl="5" algn="l" rtl="0">
              <a:lnSpc>
                <a:spcPct val="100000"/>
              </a:lnSpc>
              <a:spcBef>
                <a:spcPts val="0"/>
              </a:spcBef>
              <a:spcAft>
                <a:spcPts val="0"/>
              </a:spcAft>
              <a:buClr>
                <a:srgbClr val="0C1D3F"/>
              </a:buClr>
              <a:buSzPts val="3200"/>
              <a:buFont typeface="Bubblegum Sans"/>
              <a:buNone/>
              <a:defRPr sz="3200" b="0" i="0" u="none" strike="noStrike" cap="none">
                <a:solidFill>
                  <a:srgbClr val="0C1D3F"/>
                </a:solidFill>
                <a:latin typeface="Bubblegum Sans"/>
                <a:ea typeface="Bubblegum Sans"/>
                <a:cs typeface="Bubblegum Sans"/>
                <a:sym typeface="Bubblegum Sans"/>
              </a:defRPr>
            </a:lvl6pPr>
            <a:lvl7pPr marR="0" lvl="6" algn="l" rtl="0">
              <a:lnSpc>
                <a:spcPct val="100000"/>
              </a:lnSpc>
              <a:spcBef>
                <a:spcPts val="0"/>
              </a:spcBef>
              <a:spcAft>
                <a:spcPts val="0"/>
              </a:spcAft>
              <a:buClr>
                <a:srgbClr val="0C1D3F"/>
              </a:buClr>
              <a:buSzPts val="3200"/>
              <a:buFont typeface="Bubblegum Sans"/>
              <a:buNone/>
              <a:defRPr sz="3200" b="0" i="0" u="none" strike="noStrike" cap="none">
                <a:solidFill>
                  <a:srgbClr val="0C1D3F"/>
                </a:solidFill>
                <a:latin typeface="Bubblegum Sans"/>
                <a:ea typeface="Bubblegum Sans"/>
                <a:cs typeface="Bubblegum Sans"/>
                <a:sym typeface="Bubblegum Sans"/>
              </a:defRPr>
            </a:lvl7pPr>
            <a:lvl8pPr marR="0" lvl="7" algn="l" rtl="0">
              <a:lnSpc>
                <a:spcPct val="100000"/>
              </a:lnSpc>
              <a:spcBef>
                <a:spcPts val="0"/>
              </a:spcBef>
              <a:spcAft>
                <a:spcPts val="0"/>
              </a:spcAft>
              <a:buClr>
                <a:srgbClr val="0C1D3F"/>
              </a:buClr>
              <a:buSzPts val="3200"/>
              <a:buFont typeface="Bubblegum Sans"/>
              <a:buNone/>
              <a:defRPr sz="3200" b="0" i="0" u="none" strike="noStrike" cap="none">
                <a:solidFill>
                  <a:srgbClr val="0C1D3F"/>
                </a:solidFill>
                <a:latin typeface="Bubblegum Sans"/>
                <a:ea typeface="Bubblegum Sans"/>
                <a:cs typeface="Bubblegum Sans"/>
                <a:sym typeface="Bubblegum Sans"/>
              </a:defRPr>
            </a:lvl8pPr>
            <a:lvl9pPr marR="0" lvl="8" algn="l" rtl="0">
              <a:lnSpc>
                <a:spcPct val="100000"/>
              </a:lnSpc>
              <a:spcBef>
                <a:spcPts val="0"/>
              </a:spcBef>
              <a:spcAft>
                <a:spcPts val="0"/>
              </a:spcAft>
              <a:buClr>
                <a:srgbClr val="0C1D3F"/>
              </a:buClr>
              <a:buSzPts val="3200"/>
              <a:buFont typeface="Bubblegum Sans"/>
              <a:buNone/>
              <a:defRPr sz="3200" b="0" i="0" u="none" strike="noStrike" cap="none">
                <a:solidFill>
                  <a:srgbClr val="0C1D3F"/>
                </a:solidFill>
                <a:latin typeface="Bubblegum Sans"/>
                <a:ea typeface="Bubblegum Sans"/>
                <a:cs typeface="Bubblegum Sans"/>
                <a:sym typeface="Bubblegum Sans"/>
              </a:defRPr>
            </a:lvl9pPr>
          </a:lstStyle>
          <a:p>
            <a:pPr marL="0" marR="0" lvl="0" indent="0" algn="ctr" defTabSz="457200" rtl="0" eaLnBrk="1" fontAlgn="auto" latinLnBrk="0" hangingPunct="1">
              <a:lnSpc>
                <a:spcPct val="100000"/>
              </a:lnSpc>
              <a:spcBef>
                <a:spcPts val="0"/>
              </a:spcBef>
              <a:spcAft>
                <a:spcPts val="0"/>
              </a:spcAft>
              <a:buClr>
                <a:srgbClr val="0C1D3F"/>
              </a:buClr>
              <a:buSzPts val="3200"/>
              <a:buFont typeface="Bubblegum Sans"/>
              <a:buNone/>
              <a:tabLst/>
              <a:defRPr/>
            </a:pPr>
            <a:r>
              <a:rPr kumimoji="0" lang="en-US" sz="4800" b="0" i="0" u="none" strike="noStrike" kern="1200" cap="none" spc="0" normalizeH="0" baseline="0" noProof="0" dirty="0">
                <a:ln>
                  <a:noFill/>
                </a:ln>
                <a:solidFill>
                  <a:srgbClr val="FF0000"/>
                </a:solidFill>
                <a:effectLst/>
                <a:uLnTx/>
                <a:uFillTx/>
                <a:latin typeface="Calibri"/>
                <a:sym typeface="Bubblegum Sans"/>
              </a:rPr>
              <a:t> </a:t>
            </a:r>
            <a:r>
              <a:rPr kumimoji="0" lang="en-US" sz="4800" b="0" i="0" u="none" strike="noStrike" kern="1200" cap="none" spc="0" normalizeH="0" baseline="0" noProof="0" dirty="0" err="1">
                <a:ln>
                  <a:noFill/>
                </a:ln>
                <a:solidFill>
                  <a:srgbClr val="FF0000"/>
                </a:solidFill>
                <a:effectLst/>
                <a:uLnTx/>
                <a:uFillTx/>
                <a:latin typeface="Calibri"/>
                <a:sym typeface="Bubblegum Sans"/>
              </a:rPr>
              <a:t>Mùa</a:t>
            </a:r>
            <a:r>
              <a:rPr kumimoji="0" lang="en-US" sz="4800" b="0" i="0" u="none" strike="noStrike" kern="1200" cap="none" spc="0" normalizeH="0" baseline="0" noProof="0" dirty="0">
                <a:ln>
                  <a:noFill/>
                </a:ln>
                <a:solidFill>
                  <a:srgbClr val="FF0000"/>
                </a:solidFill>
                <a:effectLst/>
                <a:uLnTx/>
                <a:uFillTx/>
                <a:latin typeface="Calibri"/>
                <a:sym typeface="Bubblegum Sans"/>
              </a:rPr>
              <a:t> </a:t>
            </a:r>
            <a:r>
              <a:rPr kumimoji="0" lang="en-US" sz="4800" b="0" i="0" u="none" strike="noStrike" kern="1200" cap="none" spc="0" normalizeH="0" baseline="0" noProof="0" dirty="0" err="1">
                <a:ln>
                  <a:noFill/>
                </a:ln>
                <a:solidFill>
                  <a:srgbClr val="FF0000"/>
                </a:solidFill>
                <a:effectLst/>
                <a:uLnTx/>
                <a:uFillTx/>
                <a:latin typeface="Calibri"/>
                <a:sym typeface="Bubblegum Sans"/>
              </a:rPr>
              <a:t>xuân</a:t>
            </a:r>
            <a:endParaRPr kumimoji="0" lang="vi-VN" sz="4800" b="0" i="0" u="none" strike="noStrike" kern="1200" cap="none" spc="0" normalizeH="0" baseline="0" noProof="0" dirty="0">
              <a:ln>
                <a:noFill/>
              </a:ln>
              <a:solidFill>
                <a:srgbClr val="FF0000"/>
              </a:solidFill>
              <a:effectLst/>
              <a:uLnTx/>
              <a:uFillTx/>
              <a:latin typeface="Arial" panose="020B0604020202020204" pitchFamily="34" charset="0"/>
              <a:sym typeface="Bubblegum Sans"/>
            </a:endParaRPr>
          </a:p>
        </p:txBody>
      </p:sp>
      <p:pic>
        <p:nvPicPr>
          <p:cNvPr id="8" name="Picture 7">
            <a:extLst>
              <a:ext uri="{FF2B5EF4-FFF2-40B4-BE49-F238E27FC236}">
                <a16:creationId xmlns:a16="http://schemas.microsoft.com/office/drawing/2014/main" id="{B8E2A538-25FD-41C4-AE25-9E2034508B5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409735" y="1962312"/>
            <a:ext cx="4772541" cy="3463501"/>
          </a:xfrm>
          <a:prstGeom prst="rect">
            <a:avLst/>
          </a:prstGeom>
          <a:ln>
            <a:noFill/>
          </a:ln>
          <a:effectLst>
            <a:softEdge rad="112500"/>
          </a:effectLst>
        </p:spPr>
      </p:pic>
      <p:sp>
        <p:nvSpPr>
          <p:cNvPr id="9" name="Arrow: Left 8">
            <a:hlinkClick r:id="rId5" action="ppaction://hlinksldjump"/>
            <a:extLst>
              <a:ext uri="{FF2B5EF4-FFF2-40B4-BE49-F238E27FC236}">
                <a16:creationId xmlns:a16="http://schemas.microsoft.com/office/drawing/2014/main" id="{35144B4F-8262-4028-A609-712217C85111}"/>
              </a:ext>
            </a:extLst>
          </p:cNvPr>
          <p:cNvSpPr/>
          <p:nvPr/>
        </p:nvSpPr>
        <p:spPr>
          <a:xfrm>
            <a:off x="398288" y="5948159"/>
            <a:ext cx="825150" cy="429184"/>
          </a:xfrm>
          <a:prstGeom prst="leftArrow">
            <a:avLst/>
          </a:prstGeom>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77527757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2" name="chimes.wav"/>
                                        </p:tgtEl>
                                      </p:cMediaNode>
                                    </p:audio>
                                  </p:subTnLst>
                                </p:cTn>
                              </p:par>
                              <p:par>
                                <p:cTn id="10" presetID="42" presetClass="entr" presetSubtype="0" fill="hold" nodeType="with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1000"/>
                                        <p:tgtEl>
                                          <p:spTgt spid="8"/>
                                        </p:tgtEl>
                                      </p:cBhvr>
                                    </p:animEffect>
                                    <p:anim calcmode="lin" valueType="num">
                                      <p:cBhvr>
                                        <p:cTn id="13" dur="1000" fill="hold"/>
                                        <p:tgtEl>
                                          <p:spTgt spid="8"/>
                                        </p:tgtEl>
                                        <p:attrNameLst>
                                          <p:attrName>ppt_x</p:attrName>
                                        </p:attrNameLst>
                                      </p:cBhvr>
                                      <p:tavLst>
                                        <p:tav tm="0">
                                          <p:val>
                                            <p:strVal val="#ppt_x"/>
                                          </p:val>
                                        </p:tav>
                                        <p:tav tm="100000">
                                          <p:val>
                                            <p:strVal val="#ppt_x"/>
                                          </p:val>
                                        </p:tav>
                                      </p:tavLst>
                                    </p:anim>
                                    <p:anim calcmode="lin" valueType="num">
                                      <p:cBhvr>
                                        <p:cTn id="14"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Google Shape;487;p33">
            <a:extLst>
              <a:ext uri="{FF2B5EF4-FFF2-40B4-BE49-F238E27FC236}">
                <a16:creationId xmlns:a16="http://schemas.microsoft.com/office/drawing/2014/main" id="{6699363F-9E07-46D4-A832-E7A65E203CEC}"/>
              </a:ext>
            </a:extLst>
          </p:cNvPr>
          <p:cNvSpPr txBox="1">
            <a:spLocks/>
          </p:cNvSpPr>
          <p:nvPr/>
        </p:nvSpPr>
        <p:spPr>
          <a:xfrm>
            <a:off x="1101469" y="101656"/>
            <a:ext cx="8814056" cy="3013882"/>
          </a:xfrm>
          <a:prstGeom prst="rect">
            <a:avLst/>
          </a:prstGeom>
          <a:noFill/>
          <a:ln>
            <a:noFill/>
          </a:ln>
        </p:spPr>
        <p:txBody>
          <a:bodyPr spcFirstLastPara="1" wrap="square" lIns="121900" tIns="121900" rIns="121900" bIns="12190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C1D3F"/>
              </a:buClr>
              <a:buSzPts val="3200"/>
              <a:buFont typeface="Bubblegum Sans"/>
              <a:buNone/>
              <a:defRPr sz="3200" b="0" i="0" u="none" strike="noStrike" cap="none">
                <a:solidFill>
                  <a:srgbClr val="0C1D3F"/>
                </a:solidFill>
                <a:latin typeface="Bubblegum Sans"/>
                <a:ea typeface="Bubblegum Sans"/>
                <a:cs typeface="Bubblegum Sans"/>
                <a:sym typeface="Bubblegum Sans"/>
              </a:defRPr>
            </a:lvl1pPr>
            <a:lvl2pPr marR="0" lvl="1" algn="l" rtl="0">
              <a:lnSpc>
                <a:spcPct val="100000"/>
              </a:lnSpc>
              <a:spcBef>
                <a:spcPts val="0"/>
              </a:spcBef>
              <a:spcAft>
                <a:spcPts val="0"/>
              </a:spcAft>
              <a:buClr>
                <a:srgbClr val="0C1D3F"/>
              </a:buClr>
              <a:buSzPts val="3200"/>
              <a:buFont typeface="Bubblegum Sans"/>
              <a:buNone/>
              <a:defRPr sz="3200" b="0" i="0" u="none" strike="noStrike" cap="none">
                <a:solidFill>
                  <a:srgbClr val="0C1D3F"/>
                </a:solidFill>
                <a:latin typeface="Bubblegum Sans"/>
                <a:ea typeface="Bubblegum Sans"/>
                <a:cs typeface="Bubblegum Sans"/>
                <a:sym typeface="Bubblegum Sans"/>
              </a:defRPr>
            </a:lvl2pPr>
            <a:lvl3pPr marR="0" lvl="2" algn="l" rtl="0">
              <a:lnSpc>
                <a:spcPct val="100000"/>
              </a:lnSpc>
              <a:spcBef>
                <a:spcPts val="0"/>
              </a:spcBef>
              <a:spcAft>
                <a:spcPts val="0"/>
              </a:spcAft>
              <a:buClr>
                <a:srgbClr val="0C1D3F"/>
              </a:buClr>
              <a:buSzPts val="3200"/>
              <a:buFont typeface="Bubblegum Sans"/>
              <a:buNone/>
              <a:defRPr sz="3200" b="0" i="0" u="none" strike="noStrike" cap="none">
                <a:solidFill>
                  <a:srgbClr val="0C1D3F"/>
                </a:solidFill>
                <a:latin typeface="Bubblegum Sans"/>
                <a:ea typeface="Bubblegum Sans"/>
                <a:cs typeface="Bubblegum Sans"/>
                <a:sym typeface="Bubblegum Sans"/>
              </a:defRPr>
            </a:lvl3pPr>
            <a:lvl4pPr marR="0" lvl="3" algn="l" rtl="0">
              <a:lnSpc>
                <a:spcPct val="100000"/>
              </a:lnSpc>
              <a:spcBef>
                <a:spcPts val="0"/>
              </a:spcBef>
              <a:spcAft>
                <a:spcPts val="0"/>
              </a:spcAft>
              <a:buClr>
                <a:srgbClr val="0C1D3F"/>
              </a:buClr>
              <a:buSzPts val="3200"/>
              <a:buFont typeface="Bubblegum Sans"/>
              <a:buNone/>
              <a:defRPr sz="3200" b="0" i="0" u="none" strike="noStrike" cap="none">
                <a:solidFill>
                  <a:srgbClr val="0C1D3F"/>
                </a:solidFill>
                <a:latin typeface="Bubblegum Sans"/>
                <a:ea typeface="Bubblegum Sans"/>
                <a:cs typeface="Bubblegum Sans"/>
                <a:sym typeface="Bubblegum Sans"/>
              </a:defRPr>
            </a:lvl4pPr>
            <a:lvl5pPr marR="0" lvl="4" algn="l" rtl="0">
              <a:lnSpc>
                <a:spcPct val="100000"/>
              </a:lnSpc>
              <a:spcBef>
                <a:spcPts val="0"/>
              </a:spcBef>
              <a:spcAft>
                <a:spcPts val="0"/>
              </a:spcAft>
              <a:buClr>
                <a:srgbClr val="0C1D3F"/>
              </a:buClr>
              <a:buSzPts val="3200"/>
              <a:buFont typeface="Bubblegum Sans"/>
              <a:buNone/>
              <a:defRPr sz="3200" b="0" i="0" u="none" strike="noStrike" cap="none">
                <a:solidFill>
                  <a:srgbClr val="0C1D3F"/>
                </a:solidFill>
                <a:latin typeface="Bubblegum Sans"/>
                <a:ea typeface="Bubblegum Sans"/>
                <a:cs typeface="Bubblegum Sans"/>
                <a:sym typeface="Bubblegum Sans"/>
              </a:defRPr>
            </a:lvl5pPr>
            <a:lvl6pPr marR="0" lvl="5" algn="l" rtl="0">
              <a:lnSpc>
                <a:spcPct val="100000"/>
              </a:lnSpc>
              <a:spcBef>
                <a:spcPts val="0"/>
              </a:spcBef>
              <a:spcAft>
                <a:spcPts val="0"/>
              </a:spcAft>
              <a:buClr>
                <a:srgbClr val="0C1D3F"/>
              </a:buClr>
              <a:buSzPts val="3200"/>
              <a:buFont typeface="Bubblegum Sans"/>
              <a:buNone/>
              <a:defRPr sz="3200" b="0" i="0" u="none" strike="noStrike" cap="none">
                <a:solidFill>
                  <a:srgbClr val="0C1D3F"/>
                </a:solidFill>
                <a:latin typeface="Bubblegum Sans"/>
                <a:ea typeface="Bubblegum Sans"/>
                <a:cs typeface="Bubblegum Sans"/>
                <a:sym typeface="Bubblegum Sans"/>
              </a:defRPr>
            </a:lvl6pPr>
            <a:lvl7pPr marR="0" lvl="6" algn="l" rtl="0">
              <a:lnSpc>
                <a:spcPct val="100000"/>
              </a:lnSpc>
              <a:spcBef>
                <a:spcPts val="0"/>
              </a:spcBef>
              <a:spcAft>
                <a:spcPts val="0"/>
              </a:spcAft>
              <a:buClr>
                <a:srgbClr val="0C1D3F"/>
              </a:buClr>
              <a:buSzPts val="3200"/>
              <a:buFont typeface="Bubblegum Sans"/>
              <a:buNone/>
              <a:defRPr sz="3200" b="0" i="0" u="none" strike="noStrike" cap="none">
                <a:solidFill>
                  <a:srgbClr val="0C1D3F"/>
                </a:solidFill>
                <a:latin typeface="Bubblegum Sans"/>
                <a:ea typeface="Bubblegum Sans"/>
                <a:cs typeface="Bubblegum Sans"/>
                <a:sym typeface="Bubblegum Sans"/>
              </a:defRPr>
            </a:lvl7pPr>
            <a:lvl8pPr marR="0" lvl="7" algn="l" rtl="0">
              <a:lnSpc>
                <a:spcPct val="100000"/>
              </a:lnSpc>
              <a:spcBef>
                <a:spcPts val="0"/>
              </a:spcBef>
              <a:spcAft>
                <a:spcPts val="0"/>
              </a:spcAft>
              <a:buClr>
                <a:srgbClr val="0C1D3F"/>
              </a:buClr>
              <a:buSzPts val="3200"/>
              <a:buFont typeface="Bubblegum Sans"/>
              <a:buNone/>
              <a:defRPr sz="3200" b="0" i="0" u="none" strike="noStrike" cap="none">
                <a:solidFill>
                  <a:srgbClr val="0C1D3F"/>
                </a:solidFill>
                <a:latin typeface="Bubblegum Sans"/>
                <a:ea typeface="Bubblegum Sans"/>
                <a:cs typeface="Bubblegum Sans"/>
                <a:sym typeface="Bubblegum Sans"/>
              </a:defRPr>
            </a:lvl8pPr>
            <a:lvl9pPr marR="0" lvl="8" algn="l" rtl="0">
              <a:lnSpc>
                <a:spcPct val="100000"/>
              </a:lnSpc>
              <a:spcBef>
                <a:spcPts val="0"/>
              </a:spcBef>
              <a:spcAft>
                <a:spcPts val="0"/>
              </a:spcAft>
              <a:buClr>
                <a:srgbClr val="0C1D3F"/>
              </a:buClr>
              <a:buSzPts val="3200"/>
              <a:buFont typeface="Bubblegum Sans"/>
              <a:buNone/>
              <a:defRPr sz="3200" b="0" i="0" u="none" strike="noStrike" cap="none">
                <a:solidFill>
                  <a:srgbClr val="0C1D3F"/>
                </a:solidFill>
                <a:latin typeface="Bubblegum Sans"/>
                <a:ea typeface="Bubblegum Sans"/>
                <a:cs typeface="Bubblegum Sans"/>
                <a:sym typeface="Bubblegum Sans"/>
              </a:defRPr>
            </a:lvl9pPr>
          </a:lstStyle>
          <a:p>
            <a:pPr marL="0" marR="0" lvl="0" indent="0" algn="ctr" defTabSz="457200" rtl="0" eaLnBrk="1" fontAlgn="auto" latinLnBrk="0" hangingPunct="1">
              <a:lnSpc>
                <a:spcPct val="100000"/>
              </a:lnSpc>
              <a:spcBef>
                <a:spcPts val="0"/>
              </a:spcBef>
              <a:spcAft>
                <a:spcPts val="0"/>
              </a:spcAft>
              <a:buClr>
                <a:srgbClr val="0C1D3F"/>
              </a:buClr>
              <a:buSzPts val="3200"/>
              <a:buFont typeface="Bubblegum Sans"/>
              <a:buNone/>
              <a:tabLst/>
              <a:defRPr/>
            </a:pPr>
            <a:r>
              <a:rPr kumimoji="0" lang="en-US" sz="3600" b="0" i="0" u="none" strike="noStrike" kern="1200" cap="none" spc="0" normalizeH="0" baseline="0" noProof="0" dirty="0" err="1">
                <a:ln>
                  <a:noFill/>
                </a:ln>
                <a:solidFill>
                  <a:sysClr val="windowText" lastClr="000000"/>
                </a:solidFill>
                <a:effectLst/>
                <a:uLnTx/>
                <a:uFillTx/>
                <a:latin typeface="Calibri"/>
                <a:sym typeface="Bubblegum Sans"/>
              </a:rPr>
              <a:t>Mùa</a:t>
            </a:r>
            <a:r>
              <a:rPr kumimoji="0" lang="en-US" sz="3600" b="0" i="0" u="none" strike="noStrike" kern="1200" cap="none" spc="0" normalizeH="0" baseline="0" noProof="0" dirty="0">
                <a:ln>
                  <a:noFill/>
                </a:ln>
                <a:solidFill>
                  <a:sysClr val="windowText" lastClr="000000"/>
                </a:solidFill>
                <a:effectLst/>
                <a:uLnTx/>
                <a:uFillTx/>
                <a:latin typeface="Calibri"/>
                <a:sym typeface="Bubblegum Sans"/>
              </a:rPr>
              <a:t> </a:t>
            </a:r>
            <a:r>
              <a:rPr kumimoji="0" lang="en-US" sz="3600" b="0" i="0" u="none" strike="noStrike" kern="1200" cap="none" spc="0" normalizeH="0" baseline="0" noProof="0" dirty="0" err="1">
                <a:ln>
                  <a:noFill/>
                </a:ln>
                <a:solidFill>
                  <a:sysClr val="windowText" lastClr="000000"/>
                </a:solidFill>
                <a:effectLst/>
                <a:uLnTx/>
                <a:uFillTx/>
                <a:latin typeface="Calibri"/>
                <a:sym typeface="Bubblegum Sans"/>
              </a:rPr>
              <a:t>gì</a:t>
            </a:r>
            <a:r>
              <a:rPr kumimoji="0" lang="en-US" sz="3600" b="0" i="0" u="none" strike="noStrike" kern="1200" cap="none" spc="0" normalizeH="0" baseline="0" noProof="0" dirty="0">
                <a:ln>
                  <a:noFill/>
                </a:ln>
                <a:solidFill>
                  <a:sysClr val="windowText" lastClr="000000"/>
                </a:solidFill>
                <a:effectLst/>
                <a:uLnTx/>
                <a:uFillTx/>
                <a:latin typeface="Calibri"/>
                <a:sym typeface="Bubblegum Sans"/>
              </a:rPr>
              <a:t> </a:t>
            </a:r>
            <a:r>
              <a:rPr kumimoji="0" lang="en-US" sz="3600" b="0" i="0" u="none" strike="noStrike" kern="1200" cap="none" spc="0" normalizeH="0" baseline="0" noProof="0" dirty="0" err="1">
                <a:ln>
                  <a:noFill/>
                </a:ln>
                <a:solidFill>
                  <a:sysClr val="windowText" lastClr="000000"/>
                </a:solidFill>
                <a:effectLst/>
                <a:uLnTx/>
                <a:uFillTx/>
                <a:latin typeface="Calibri"/>
                <a:sym typeface="Bubblegum Sans"/>
              </a:rPr>
              <a:t>nóng</a:t>
            </a:r>
            <a:r>
              <a:rPr kumimoji="0" lang="en-US" sz="3600" b="0" i="0" u="none" strike="noStrike" kern="1200" cap="none" spc="0" normalizeH="0" baseline="0" noProof="0" dirty="0">
                <a:ln>
                  <a:noFill/>
                </a:ln>
                <a:solidFill>
                  <a:sysClr val="windowText" lastClr="000000"/>
                </a:solidFill>
                <a:effectLst/>
                <a:uLnTx/>
                <a:uFillTx/>
                <a:latin typeface="Calibri"/>
                <a:sym typeface="Bubblegum Sans"/>
              </a:rPr>
              <a:t> </a:t>
            </a:r>
            <a:r>
              <a:rPr kumimoji="0" lang="en-US" sz="3600" b="0" i="0" u="none" strike="noStrike" kern="1200" cap="none" spc="0" normalizeH="0" baseline="0" noProof="0" dirty="0" err="1">
                <a:ln>
                  <a:noFill/>
                </a:ln>
                <a:solidFill>
                  <a:sysClr val="windowText" lastClr="000000"/>
                </a:solidFill>
                <a:effectLst/>
                <a:uLnTx/>
                <a:uFillTx/>
                <a:latin typeface="Calibri"/>
                <a:sym typeface="Bubblegum Sans"/>
              </a:rPr>
              <a:t>bức</a:t>
            </a:r>
            <a:endParaRPr kumimoji="0" lang="en-US" sz="3600" b="0" i="0" u="none" strike="noStrike" kern="1200" cap="none" spc="0" normalizeH="0" baseline="0" noProof="0" dirty="0">
              <a:ln>
                <a:noFill/>
              </a:ln>
              <a:solidFill>
                <a:sysClr val="windowText" lastClr="000000"/>
              </a:solidFill>
              <a:effectLst/>
              <a:uLnTx/>
              <a:uFillTx/>
              <a:latin typeface="Calibri"/>
              <a:sym typeface="Bubblegum Sans"/>
            </a:endParaRPr>
          </a:p>
          <a:p>
            <a:pPr marL="0" marR="0" lvl="0" indent="0" algn="ctr" defTabSz="457200" rtl="0" eaLnBrk="1" fontAlgn="auto" latinLnBrk="0" hangingPunct="1">
              <a:lnSpc>
                <a:spcPct val="100000"/>
              </a:lnSpc>
              <a:spcBef>
                <a:spcPts val="0"/>
              </a:spcBef>
              <a:spcAft>
                <a:spcPts val="0"/>
              </a:spcAft>
              <a:buClr>
                <a:srgbClr val="0C1D3F"/>
              </a:buClr>
              <a:buSzPts val="3200"/>
              <a:buFont typeface="Bubblegum Sans"/>
              <a:buNone/>
              <a:tabLst/>
              <a:defRPr/>
            </a:pPr>
            <a:r>
              <a:rPr kumimoji="0" lang="en-US" sz="3600" b="0" i="0" u="none" strike="noStrike" kern="1200" cap="none" spc="0" normalizeH="0" baseline="0" noProof="0" dirty="0" err="1">
                <a:ln>
                  <a:noFill/>
                </a:ln>
                <a:solidFill>
                  <a:sysClr val="windowText" lastClr="000000"/>
                </a:solidFill>
                <a:effectLst/>
                <a:uLnTx/>
                <a:uFillTx/>
                <a:latin typeface="Calibri"/>
                <a:sym typeface="Bubblegum Sans"/>
              </a:rPr>
              <a:t>Trời</a:t>
            </a:r>
            <a:r>
              <a:rPr kumimoji="0" lang="en-US" sz="3600" b="0" i="0" u="none" strike="noStrike" kern="1200" cap="none" spc="0" normalizeH="0" baseline="0" noProof="0" dirty="0">
                <a:ln>
                  <a:noFill/>
                </a:ln>
                <a:solidFill>
                  <a:sysClr val="windowText" lastClr="000000"/>
                </a:solidFill>
                <a:effectLst/>
                <a:uLnTx/>
                <a:uFillTx/>
                <a:latin typeface="Calibri"/>
                <a:sym typeface="Bubblegum Sans"/>
              </a:rPr>
              <a:t> </a:t>
            </a:r>
            <a:r>
              <a:rPr kumimoji="0" lang="en-US" sz="3600" b="0" i="0" u="none" strike="noStrike" kern="1200" cap="none" spc="0" normalizeH="0" baseline="0" noProof="0" dirty="0" err="1">
                <a:ln>
                  <a:noFill/>
                </a:ln>
                <a:solidFill>
                  <a:sysClr val="windowText" lastClr="000000"/>
                </a:solidFill>
                <a:effectLst/>
                <a:uLnTx/>
                <a:uFillTx/>
                <a:latin typeface="Calibri"/>
                <a:sym typeface="Bubblegum Sans"/>
              </a:rPr>
              <a:t>nắng</a:t>
            </a:r>
            <a:r>
              <a:rPr kumimoji="0" lang="en-US" sz="3600" b="0" i="0" u="none" strike="noStrike" kern="1200" cap="none" spc="0" normalizeH="0" baseline="0" noProof="0" dirty="0">
                <a:ln>
                  <a:noFill/>
                </a:ln>
                <a:solidFill>
                  <a:sysClr val="windowText" lastClr="000000"/>
                </a:solidFill>
                <a:effectLst/>
                <a:uLnTx/>
                <a:uFillTx/>
                <a:latin typeface="Calibri"/>
                <a:sym typeface="Bubblegum Sans"/>
              </a:rPr>
              <a:t> </a:t>
            </a:r>
            <a:r>
              <a:rPr kumimoji="0" lang="en-US" sz="3600" b="0" i="0" u="none" strike="noStrike" kern="1200" cap="none" spc="0" normalizeH="0" baseline="0" noProof="0" dirty="0" err="1">
                <a:ln>
                  <a:noFill/>
                </a:ln>
                <a:solidFill>
                  <a:sysClr val="windowText" lastClr="000000"/>
                </a:solidFill>
                <a:effectLst/>
                <a:uLnTx/>
                <a:uFillTx/>
                <a:latin typeface="Calibri"/>
                <a:sym typeface="Bubblegum Sans"/>
              </a:rPr>
              <a:t>chang</a:t>
            </a:r>
            <a:r>
              <a:rPr kumimoji="0" lang="en-US" sz="3600" b="0" i="0" u="none" strike="noStrike" kern="1200" cap="none" spc="0" normalizeH="0" baseline="0" noProof="0" dirty="0">
                <a:ln>
                  <a:noFill/>
                </a:ln>
                <a:solidFill>
                  <a:sysClr val="windowText" lastClr="000000"/>
                </a:solidFill>
                <a:effectLst/>
                <a:uLnTx/>
                <a:uFillTx/>
                <a:latin typeface="Calibri"/>
                <a:sym typeface="Bubblegum Sans"/>
              </a:rPr>
              <a:t> </a:t>
            </a:r>
            <a:r>
              <a:rPr kumimoji="0" lang="en-US" sz="3600" b="0" i="0" u="none" strike="noStrike" kern="1200" cap="none" spc="0" normalizeH="0" baseline="0" noProof="0" dirty="0" err="1">
                <a:ln>
                  <a:noFill/>
                </a:ln>
                <a:solidFill>
                  <a:sysClr val="windowText" lastClr="000000"/>
                </a:solidFill>
                <a:effectLst/>
                <a:uLnTx/>
                <a:uFillTx/>
                <a:latin typeface="Calibri"/>
                <a:sym typeface="Bubblegum Sans"/>
              </a:rPr>
              <a:t>chang</a:t>
            </a:r>
            <a:endParaRPr kumimoji="0" lang="en-US" sz="3600" b="0" i="0" u="none" strike="noStrike" kern="1200" cap="none" spc="0" normalizeH="0" baseline="0" noProof="0" dirty="0">
              <a:ln>
                <a:noFill/>
              </a:ln>
              <a:solidFill>
                <a:sysClr val="windowText" lastClr="000000"/>
              </a:solidFill>
              <a:effectLst/>
              <a:uLnTx/>
              <a:uFillTx/>
              <a:latin typeface="Calibri"/>
              <a:sym typeface="Bubblegum Sans"/>
            </a:endParaRPr>
          </a:p>
          <a:p>
            <a:pPr marL="0" marR="0" lvl="0" indent="0" algn="ctr" defTabSz="457200" rtl="0" eaLnBrk="1" fontAlgn="auto" latinLnBrk="0" hangingPunct="1">
              <a:lnSpc>
                <a:spcPct val="100000"/>
              </a:lnSpc>
              <a:spcBef>
                <a:spcPts val="0"/>
              </a:spcBef>
              <a:spcAft>
                <a:spcPts val="0"/>
              </a:spcAft>
              <a:buClr>
                <a:srgbClr val="0C1D3F"/>
              </a:buClr>
              <a:buSzPts val="3200"/>
              <a:buFont typeface="Bubblegum Sans"/>
              <a:buNone/>
              <a:tabLst/>
              <a:defRPr/>
            </a:pPr>
            <a:r>
              <a:rPr kumimoji="0" lang="en-US" sz="3600" b="0" i="0" u="none" strike="noStrike" kern="1200" cap="none" spc="0" normalizeH="0" baseline="0" noProof="0" dirty="0" err="1">
                <a:ln>
                  <a:noFill/>
                </a:ln>
                <a:solidFill>
                  <a:sysClr val="windowText" lastClr="000000"/>
                </a:solidFill>
                <a:effectLst/>
                <a:uLnTx/>
                <a:uFillTx/>
                <a:latin typeface="Calibri"/>
                <a:sym typeface="Bubblegum Sans"/>
              </a:rPr>
              <a:t>Đi</a:t>
            </a:r>
            <a:r>
              <a:rPr kumimoji="0" lang="en-US" sz="3600" b="0" i="0" u="none" strike="noStrike" kern="1200" cap="none" spc="0" normalizeH="0" baseline="0" noProof="0" dirty="0">
                <a:ln>
                  <a:noFill/>
                </a:ln>
                <a:solidFill>
                  <a:sysClr val="windowText" lastClr="000000"/>
                </a:solidFill>
                <a:effectLst/>
                <a:uLnTx/>
                <a:uFillTx/>
                <a:latin typeface="Calibri"/>
                <a:sym typeface="Bubblegum Sans"/>
              </a:rPr>
              <a:t> </a:t>
            </a:r>
            <a:r>
              <a:rPr kumimoji="0" lang="en-US" sz="3600" b="0" i="0" u="none" strike="noStrike" kern="1200" cap="none" spc="0" normalizeH="0" baseline="0" noProof="0" dirty="0" err="1">
                <a:ln>
                  <a:noFill/>
                </a:ln>
                <a:solidFill>
                  <a:sysClr val="windowText" lastClr="000000"/>
                </a:solidFill>
                <a:effectLst/>
                <a:uLnTx/>
                <a:uFillTx/>
                <a:latin typeface="Calibri"/>
                <a:sym typeface="Bubblegum Sans"/>
              </a:rPr>
              <a:t>học</a:t>
            </a:r>
            <a:r>
              <a:rPr kumimoji="0" lang="en-US" sz="3600" b="0" i="0" u="none" strike="noStrike" kern="1200" cap="none" spc="0" normalizeH="0" baseline="0" noProof="0" dirty="0">
                <a:ln>
                  <a:noFill/>
                </a:ln>
                <a:solidFill>
                  <a:sysClr val="windowText" lastClr="000000"/>
                </a:solidFill>
                <a:effectLst/>
                <a:uLnTx/>
                <a:uFillTx/>
                <a:latin typeface="Calibri"/>
                <a:sym typeface="Bubblegum Sans"/>
              </a:rPr>
              <a:t>, </a:t>
            </a:r>
            <a:r>
              <a:rPr kumimoji="0" lang="en-US" sz="3600" b="0" i="0" u="none" strike="noStrike" kern="1200" cap="none" spc="0" normalizeH="0" baseline="0" noProof="0" dirty="0" err="1">
                <a:ln>
                  <a:noFill/>
                </a:ln>
                <a:solidFill>
                  <a:sysClr val="windowText" lastClr="000000"/>
                </a:solidFill>
                <a:effectLst/>
                <a:uLnTx/>
                <a:uFillTx/>
                <a:latin typeface="Calibri"/>
                <a:sym typeface="Bubblegum Sans"/>
              </a:rPr>
              <a:t>đi</a:t>
            </a:r>
            <a:r>
              <a:rPr kumimoji="0" lang="en-US" sz="3600" b="0" i="0" u="none" strike="noStrike" kern="1200" cap="none" spc="0" normalizeH="0" baseline="0" noProof="0" dirty="0">
                <a:ln>
                  <a:noFill/>
                </a:ln>
                <a:solidFill>
                  <a:sysClr val="windowText" lastClr="000000"/>
                </a:solidFill>
                <a:effectLst/>
                <a:uLnTx/>
                <a:uFillTx/>
                <a:latin typeface="Calibri"/>
                <a:sym typeface="Bubblegum Sans"/>
              </a:rPr>
              <a:t> </a:t>
            </a:r>
            <a:r>
              <a:rPr kumimoji="0" lang="en-US" sz="3600" b="0" i="0" u="none" strike="noStrike" kern="1200" cap="none" spc="0" normalizeH="0" baseline="0" noProof="0" dirty="0" err="1">
                <a:ln>
                  <a:noFill/>
                </a:ln>
                <a:solidFill>
                  <a:sysClr val="windowText" lastClr="000000"/>
                </a:solidFill>
                <a:effectLst/>
                <a:uLnTx/>
                <a:uFillTx/>
                <a:latin typeface="Calibri"/>
                <a:sym typeface="Bubblegum Sans"/>
              </a:rPr>
              <a:t>làm</a:t>
            </a:r>
            <a:endParaRPr kumimoji="0" lang="en-US" sz="3600" b="0" i="0" u="none" strike="noStrike" kern="1200" cap="none" spc="0" normalizeH="0" baseline="0" noProof="0" dirty="0">
              <a:ln>
                <a:noFill/>
              </a:ln>
              <a:solidFill>
                <a:sysClr val="windowText" lastClr="000000"/>
              </a:solidFill>
              <a:effectLst/>
              <a:uLnTx/>
              <a:uFillTx/>
              <a:latin typeface="Calibri"/>
              <a:sym typeface="Bubblegum Sans"/>
            </a:endParaRPr>
          </a:p>
          <a:p>
            <a:pPr marL="0" marR="0" lvl="0" indent="0" algn="ctr" defTabSz="457200" rtl="0" eaLnBrk="1" fontAlgn="auto" latinLnBrk="0" hangingPunct="1">
              <a:lnSpc>
                <a:spcPct val="100000"/>
              </a:lnSpc>
              <a:spcBef>
                <a:spcPts val="0"/>
              </a:spcBef>
              <a:spcAft>
                <a:spcPts val="0"/>
              </a:spcAft>
              <a:buClr>
                <a:srgbClr val="0C1D3F"/>
              </a:buClr>
              <a:buSzPts val="3200"/>
              <a:buFont typeface="Bubblegum Sans"/>
              <a:buNone/>
              <a:tabLst/>
              <a:defRPr/>
            </a:pPr>
            <a:r>
              <a:rPr kumimoji="0" lang="en-US" sz="3600" b="0" i="0" u="none" strike="noStrike" kern="1200" cap="none" spc="0" normalizeH="0" baseline="0" noProof="0" dirty="0" err="1">
                <a:ln>
                  <a:noFill/>
                </a:ln>
                <a:solidFill>
                  <a:sysClr val="windowText" lastClr="000000"/>
                </a:solidFill>
                <a:effectLst/>
                <a:uLnTx/>
                <a:uFillTx/>
                <a:latin typeface="Calibri"/>
                <a:sym typeface="Bubblegum Sans"/>
              </a:rPr>
              <a:t>Phải</a:t>
            </a:r>
            <a:r>
              <a:rPr kumimoji="0" lang="en-US" sz="3600" b="0" i="0" u="none" strike="noStrike" kern="1200" cap="none" spc="0" normalizeH="0" baseline="0" noProof="0" dirty="0">
                <a:ln>
                  <a:noFill/>
                </a:ln>
                <a:solidFill>
                  <a:sysClr val="windowText" lastClr="000000"/>
                </a:solidFill>
                <a:effectLst/>
                <a:uLnTx/>
                <a:uFillTx/>
                <a:latin typeface="Calibri"/>
                <a:sym typeface="Bubblegum Sans"/>
              </a:rPr>
              <a:t> </a:t>
            </a:r>
            <a:r>
              <a:rPr kumimoji="0" lang="en-US" sz="3600" b="0" i="0" u="none" strike="noStrike" kern="1200" cap="none" spc="0" normalizeH="0" baseline="0" noProof="0" dirty="0" err="1">
                <a:ln>
                  <a:noFill/>
                </a:ln>
                <a:solidFill>
                  <a:sysClr val="windowText" lastClr="000000"/>
                </a:solidFill>
                <a:effectLst/>
                <a:uLnTx/>
                <a:uFillTx/>
                <a:latin typeface="Calibri"/>
                <a:sym typeface="Bubblegum Sans"/>
              </a:rPr>
              <a:t>mang</a:t>
            </a:r>
            <a:r>
              <a:rPr kumimoji="0" lang="en-US" sz="3600" b="0" i="0" u="none" strike="noStrike" kern="1200" cap="none" spc="0" normalizeH="0" baseline="0" noProof="0" dirty="0">
                <a:ln>
                  <a:noFill/>
                </a:ln>
                <a:solidFill>
                  <a:sysClr val="windowText" lastClr="000000"/>
                </a:solidFill>
                <a:effectLst/>
                <a:uLnTx/>
                <a:uFillTx/>
                <a:latin typeface="Calibri"/>
                <a:sym typeface="Bubblegum Sans"/>
              </a:rPr>
              <a:t> </a:t>
            </a:r>
            <a:r>
              <a:rPr kumimoji="0" lang="en-US" sz="3600" b="0" i="0" u="none" strike="noStrike" kern="1200" cap="none" spc="0" normalizeH="0" baseline="0" noProof="0" dirty="0" err="1">
                <a:ln>
                  <a:noFill/>
                </a:ln>
                <a:solidFill>
                  <a:sysClr val="windowText" lastClr="000000"/>
                </a:solidFill>
                <a:effectLst/>
                <a:uLnTx/>
                <a:uFillTx/>
                <a:latin typeface="Calibri"/>
                <a:sym typeface="Bubblegum Sans"/>
              </a:rPr>
              <a:t>nón</a:t>
            </a:r>
            <a:r>
              <a:rPr kumimoji="0" lang="en-US" sz="3600" b="0" i="0" u="none" strike="noStrike" kern="1200" cap="none" spc="0" normalizeH="0" baseline="0" noProof="0" dirty="0">
                <a:ln>
                  <a:noFill/>
                </a:ln>
                <a:solidFill>
                  <a:sysClr val="windowText" lastClr="000000"/>
                </a:solidFill>
                <a:effectLst/>
                <a:uLnTx/>
                <a:uFillTx/>
                <a:latin typeface="Calibri"/>
                <a:sym typeface="Bubblegum Sans"/>
              </a:rPr>
              <a:t>, </a:t>
            </a:r>
            <a:r>
              <a:rPr kumimoji="0" lang="en-US" sz="3600" b="0" i="0" u="none" strike="noStrike" kern="1200" cap="none" spc="0" normalizeH="0" baseline="0" noProof="0" dirty="0" err="1">
                <a:ln>
                  <a:noFill/>
                </a:ln>
                <a:solidFill>
                  <a:sysClr val="windowText" lastClr="000000"/>
                </a:solidFill>
                <a:effectLst/>
                <a:uLnTx/>
                <a:uFillTx/>
                <a:latin typeface="Calibri"/>
                <a:sym typeface="Bubblegum Sans"/>
              </a:rPr>
              <a:t>mũ</a:t>
            </a:r>
            <a:r>
              <a:rPr kumimoji="0" lang="en-US" sz="3600" b="0" i="0" u="none" strike="noStrike" kern="1200" cap="none" spc="0" normalizeH="0" baseline="0" noProof="0" dirty="0">
                <a:ln>
                  <a:noFill/>
                </a:ln>
                <a:solidFill>
                  <a:sysClr val="windowText" lastClr="000000"/>
                </a:solidFill>
                <a:effectLst/>
                <a:uLnTx/>
                <a:uFillTx/>
                <a:latin typeface="Calibri"/>
                <a:sym typeface="Bubblegum Sans"/>
              </a:rPr>
              <a:t> ?</a:t>
            </a:r>
            <a:endParaRPr kumimoji="0" lang="vi-VN" sz="3600" b="0" i="0" u="none" strike="noStrike" kern="1200" cap="none" spc="0" normalizeH="0" baseline="0" noProof="0" dirty="0">
              <a:ln>
                <a:noFill/>
              </a:ln>
              <a:solidFill>
                <a:sysClr val="windowText" lastClr="000000"/>
              </a:solidFill>
              <a:effectLst/>
              <a:uLnTx/>
              <a:uFillTx/>
              <a:latin typeface="Arial" panose="020B0604020202020204" pitchFamily="34" charset="0"/>
              <a:sym typeface="Bubblegum Sans"/>
            </a:endParaRPr>
          </a:p>
        </p:txBody>
      </p:sp>
      <p:pic>
        <p:nvPicPr>
          <p:cNvPr id="6" name="Picture 5">
            <a:extLst>
              <a:ext uri="{FF2B5EF4-FFF2-40B4-BE49-F238E27FC236}">
                <a16:creationId xmlns:a16="http://schemas.microsoft.com/office/drawing/2014/main" id="{CF650E71-B2BA-42AA-B97D-52D6960046D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46107" y="155969"/>
            <a:ext cx="607631" cy="607631"/>
          </a:xfrm>
          <a:prstGeom prst="rect">
            <a:avLst/>
          </a:prstGeom>
        </p:spPr>
      </p:pic>
      <p:sp>
        <p:nvSpPr>
          <p:cNvPr id="7" name="Google Shape;487;p33">
            <a:extLst>
              <a:ext uri="{FF2B5EF4-FFF2-40B4-BE49-F238E27FC236}">
                <a16:creationId xmlns:a16="http://schemas.microsoft.com/office/drawing/2014/main" id="{286B2D90-236B-4B5A-8BD2-F30B9E7FB596}"/>
              </a:ext>
            </a:extLst>
          </p:cNvPr>
          <p:cNvSpPr txBox="1">
            <a:spLocks/>
          </p:cNvSpPr>
          <p:nvPr/>
        </p:nvSpPr>
        <p:spPr>
          <a:xfrm>
            <a:off x="-552107" y="3239999"/>
            <a:ext cx="8650225" cy="2408701"/>
          </a:xfrm>
          <a:prstGeom prst="rect">
            <a:avLst/>
          </a:prstGeom>
          <a:noFill/>
          <a:ln>
            <a:noFill/>
          </a:ln>
        </p:spPr>
        <p:txBody>
          <a:bodyPr spcFirstLastPara="1" wrap="square" lIns="121900" tIns="121900" rIns="121900" bIns="12190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C1D3F"/>
              </a:buClr>
              <a:buSzPts val="3200"/>
              <a:buFont typeface="Bubblegum Sans"/>
              <a:buNone/>
              <a:defRPr sz="3200" b="0" i="0" u="none" strike="noStrike" cap="none">
                <a:solidFill>
                  <a:srgbClr val="0C1D3F"/>
                </a:solidFill>
                <a:latin typeface="Bubblegum Sans"/>
                <a:ea typeface="Bubblegum Sans"/>
                <a:cs typeface="Bubblegum Sans"/>
                <a:sym typeface="Bubblegum Sans"/>
              </a:defRPr>
            </a:lvl1pPr>
            <a:lvl2pPr marR="0" lvl="1" algn="l" rtl="0">
              <a:lnSpc>
                <a:spcPct val="100000"/>
              </a:lnSpc>
              <a:spcBef>
                <a:spcPts val="0"/>
              </a:spcBef>
              <a:spcAft>
                <a:spcPts val="0"/>
              </a:spcAft>
              <a:buClr>
                <a:srgbClr val="0C1D3F"/>
              </a:buClr>
              <a:buSzPts val="3200"/>
              <a:buFont typeface="Bubblegum Sans"/>
              <a:buNone/>
              <a:defRPr sz="3200" b="0" i="0" u="none" strike="noStrike" cap="none">
                <a:solidFill>
                  <a:srgbClr val="0C1D3F"/>
                </a:solidFill>
                <a:latin typeface="Bubblegum Sans"/>
                <a:ea typeface="Bubblegum Sans"/>
                <a:cs typeface="Bubblegum Sans"/>
                <a:sym typeface="Bubblegum Sans"/>
              </a:defRPr>
            </a:lvl2pPr>
            <a:lvl3pPr marR="0" lvl="2" algn="l" rtl="0">
              <a:lnSpc>
                <a:spcPct val="100000"/>
              </a:lnSpc>
              <a:spcBef>
                <a:spcPts val="0"/>
              </a:spcBef>
              <a:spcAft>
                <a:spcPts val="0"/>
              </a:spcAft>
              <a:buClr>
                <a:srgbClr val="0C1D3F"/>
              </a:buClr>
              <a:buSzPts val="3200"/>
              <a:buFont typeface="Bubblegum Sans"/>
              <a:buNone/>
              <a:defRPr sz="3200" b="0" i="0" u="none" strike="noStrike" cap="none">
                <a:solidFill>
                  <a:srgbClr val="0C1D3F"/>
                </a:solidFill>
                <a:latin typeface="Bubblegum Sans"/>
                <a:ea typeface="Bubblegum Sans"/>
                <a:cs typeface="Bubblegum Sans"/>
                <a:sym typeface="Bubblegum Sans"/>
              </a:defRPr>
            </a:lvl3pPr>
            <a:lvl4pPr marR="0" lvl="3" algn="l" rtl="0">
              <a:lnSpc>
                <a:spcPct val="100000"/>
              </a:lnSpc>
              <a:spcBef>
                <a:spcPts val="0"/>
              </a:spcBef>
              <a:spcAft>
                <a:spcPts val="0"/>
              </a:spcAft>
              <a:buClr>
                <a:srgbClr val="0C1D3F"/>
              </a:buClr>
              <a:buSzPts val="3200"/>
              <a:buFont typeface="Bubblegum Sans"/>
              <a:buNone/>
              <a:defRPr sz="3200" b="0" i="0" u="none" strike="noStrike" cap="none">
                <a:solidFill>
                  <a:srgbClr val="0C1D3F"/>
                </a:solidFill>
                <a:latin typeface="Bubblegum Sans"/>
                <a:ea typeface="Bubblegum Sans"/>
                <a:cs typeface="Bubblegum Sans"/>
                <a:sym typeface="Bubblegum Sans"/>
              </a:defRPr>
            </a:lvl4pPr>
            <a:lvl5pPr marR="0" lvl="4" algn="l" rtl="0">
              <a:lnSpc>
                <a:spcPct val="100000"/>
              </a:lnSpc>
              <a:spcBef>
                <a:spcPts val="0"/>
              </a:spcBef>
              <a:spcAft>
                <a:spcPts val="0"/>
              </a:spcAft>
              <a:buClr>
                <a:srgbClr val="0C1D3F"/>
              </a:buClr>
              <a:buSzPts val="3200"/>
              <a:buFont typeface="Bubblegum Sans"/>
              <a:buNone/>
              <a:defRPr sz="3200" b="0" i="0" u="none" strike="noStrike" cap="none">
                <a:solidFill>
                  <a:srgbClr val="0C1D3F"/>
                </a:solidFill>
                <a:latin typeface="Bubblegum Sans"/>
                <a:ea typeface="Bubblegum Sans"/>
                <a:cs typeface="Bubblegum Sans"/>
                <a:sym typeface="Bubblegum Sans"/>
              </a:defRPr>
            </a:lvl5pPr>
            <a:lvl6pPr marR="0" lvl="5" algn="l" rtl="0">
              <a:lnSpc>
                <a:spcPct val="100000"/>
              </a:lnSpc>
              <a:spcBef>
                <a:spcPts val="0"/>
              </a:spcBef>
              <a:spcAft>
                <a:spcPts val="0"/>
              </a:spcAft>
              <a:buClr>
                <a:srgbClr val="0C1D3F"/>
              </a:buClr>
              <a:buSzPts val="3200"/>
              <a:buFont typeface="Bubblegum Sans"/>
              <a:buNone/>
              <a:defRPr sz="3200" b="0" i="0" u="none" strike="noStrike" cap="none">
                <a:solidFill>
                  <a:srgbClr val="0C1D3F"/>
                </a:solidFill>
                <a:latin typeface="Bubblegum Sans"/>
                <a:ea typeface="Bubblegum Sans"/>
                <a:cs typeface="Bubblegum Sans"/>
                <a:sym typeface="Bubblegum Sans"/>
              </a:defRPr>
            </a:lvl6pPr>
            <a:lvl7pPr marR="0" lvl="6" algn="l" rtl="0">
              <a:lnSpc>
                <a:spcPct val="100000"/>
              </a:lnSpc>
              <a:spcBef>
                <a:spcPts val="0"/>
              </a:spcBef>
              <a:spcAft>
                <a:spcPts val="0"/>
              </a:spcAft>
              <a:buClr>
                <a:srgbClr val="0C1D3F"/>
              </a:buClr>
              <a:buSzPts val="3200"/>
              <a:buFont typeface="Bubblegum Sans"/>
              <a:buNone/>
              <a:defRPr sz="3200" b="0" i="0" u="none" strike="noStrike" cap="none">
                <a:solidFill>
                  <a:srgbClr val="0C1D3F"/>
                </a:solidFill>
                <a:latin typeface="Bubblegum Sans"/>
                <a:ea typeface="Bubblegum Sans"/>
                <a:cs typeface="Bubblegum Sans"/>
                <a:sym typeface="Bubblegum Sans"/>
              </a:defRPr>
            </a:lvl7pPr>
            <a:lvl8pPr marR="0" lvl="7" algn="l" rtl="0">
              <a:lnSpc>
                <a:spcPct val="100000"/>
              </a:lnSpc>
              <a:spcBef>
                <a:spcPts val="0"/>
              </a:spcBef>
              <a:spcAft>
                <a:spcPts val="0"/>
              </a:spcAft>
              <a:buClr>
                <a:srgbClr val="0C1D3F"/>
              </a:buClr>
              <a:buSzPts val="3200"/>
              <a:buFont typeface="Bubblegum Sans"/>
              <a:buNone/>
              <a:defRPr sz="3200" b="0" i="0" u="none" strike="noStrike" cap="none">
                <a:solidFill>
                  <a:srgbClr val="0C1D3F"/>
                </a:solidFill>
                <a:latin typeface="Bubblegum Sans"/>
                <a:ea typeface="Bubblegum Sans"/>
                <a:cs typeface="Bubblegum Sans"/>
                <a:sym typeface="Bubblegum Sans"/>
              </a:defRPr>
            </a:lvl8pPr>
            <a:lvl9pPr marR="0" lvl="8" algn="l" rtl="0">
              <a:lnSpc>
                <a:spcPct val="100000"/>
              </a:lnSpc>
              <a:spcBef>
                <a:spcPts val="0"/>
              </a:spcBef>
              <a:spcAft>
                <a:spcPts val="0"/>
              </a:spcAft>
              <a:buClr>
                <a:srgbClr val="0C1D3F"/>
              </a:buClr>
              <a:buSzPts val="3200"/>
              <a:buFont typeface="Bubblegum Sans"/>
              <a:buNone/>
              <a:defRPr sz="3200" b="0" i="0" u="none" strike="noStrike" cap="none">
                <a:solidFill>
                  <a:srgbClr val="0C1D3F"/>
                </a:solidFill>
                <a:latin typeface="Bubblegum Sans"/>
                <a:ea typeface="Bubblegum Sans"/>
                <a:cs typeface="Bubblegum Sans"/>
                <a:sym typeface="Bubblegum Sans"/>
              </a:defRPr>
            </a:lvl9pPr>
          </a:lstStyle>
          <a:p>
            <a:pPr marL="0" marR="0" lvl="0" indent="0" algn="ctr" defTabSz="457200" rtl="0" eaLnBrk="1" fontAlgn="auto" latinLnBrk="0" hangingPunct="1">
              <a:lnSpc>
                <a:spcPct val="100000"/>
              </a:lnSpc>
              <a:spcBef>
                <a:spcPts val="0"/>
              </a:spcBef>
              <a:spcAft>
                <a:spcPts val="0"/>
              </a:spcAft>
              <a:buClr>
                <a:srgbClr val="0C1D3F"/>
              </a:buClr>
              <a:buSzPts val="3200"/>
              <a:buFont typeface="Bubblegum Sans"/>
              <a:buNone/>
              <a:tabLst/>
              <a:defRPr/>
            </a:pPr>
            <a:r>
              <a:rPr kumimoji="0" lang="en-US" sz="4800" b="0" i="0" u="none" strike="noStrike" kern="1200" cap="none" spc="0" normalizeH="0" baseline="0" noProof="0" dirty="0">
                <a:ln>
                  <a:noFill/>
                </a:ln>
                <a:solidFill>
                  <a:srgbClr val="FF0000"/>
                </a:solidFill>
                <a:effectLst/>
                <a:uLnTx/>
                <a:uFillTx/>
                <a:latin typeface="Calibri"/>
                <a:sym typeface="Bubblegum Sans"/>
              </a:rPr>
              <a:t> </a:t>
            </a:r>
            <a:r>
              <a:rPr kumimoji="0" lang="en-US" sz="4800" b="0" i="0" u="none" strike="noStrike" kern="1200" cap="none" spc="0" normalizeH="0" baseline="0" noProof="0" dirty="0" err="1">
                <a:ln>
                  <a:noFill/>
                </a:ln>
                <a:solidFill>
                  <a:srgbClr val="FF0000"/>
                </a:solidFill>
                <a:effectLst/>
                <a:uLnTx/>
                <a:uFillTx/>
                <a:latin typeface="Calibri"/>
                <a:sym typeface="Bubblegum Sans"/>
              </a:rPr>
              <a:t>Mùa</a:t>
            </a:r>
            <a:r>
              <a:rPr kumimoji="0" lang="en-US" sz="4800" b="0" i="0" u="none" strike="noStrike" kern="1200" cap="none" spc="0" normalizeH="0" baseline="0" noProof="0" dirty="0">
                <a:ln>
                  <a:noFill/>
                </a:ln>
                <a:solidFill>
                  <a:srgbClr val="FF0000"/>
                </a:solidFill>
                <a:effectLst/>
                <a:uLnTx/>
                <a:uFillTx/>
                <a:latin typeface="Calibri"/>
                <a:sym typeface="Bubblegum Sans"/>
              </a:rPr>
              <a:t> </a:t>
            </a:r>
            <a:r>
              <a:rPr kumimoji="0" lang="en-US" sz="4800" b="0" i="0" u="none" strike="noStrike" kern="1200" cap="none" spc="0" normalizeH="0" baseline="0" noProof="0" dirty="0" err="1">
                <a:ln>
                  <a:noFill/>
                </a:ln>
                <a:solidFill>
                  <a:srgbClr val="FF0000"/>
                </a:solidFill>
                <a:effectLst/>
                <a:uLnTx/>
                <a:uFillTx/>
                <a:latin typeface="Calibri"/>
                <a:sym typeface="Bubblegum Sans"/>
              </a:rPr>
              <a:t>hè</a:t>
            </a:r>
            <a:endParaRPr kumimoji="0" lang="vi-VN" sz="4800" b="0" i="0" u="none" strike="noStrike" kern="1200" cap="none" spc="0" normalizeH="0" baseline="0" noProof="0" dirty="0">
              <a:ln>
                <a:noFill/>
              </a:ln>
              <a:solidFill>
                <a:srgbClr val="FF0000"/>
              </a:solidFill>
              <a:effectLst/>
              <a:uLnTx/>
              <a:uFillTx/>
              <a:latin typeface="Arial" panose="020B0604020202020204" pitchFamily="34" charset="0"/>
              <a:sym typeface="Bubblegum Sans"/>
            </a:endParaRPr>
          </a:p>
        </p:txBody>
      </p:sp>
      <p:pic>
        <p:nvPicPr>
          <p:cNvPr id="8" name="Picture 7">
            <a:extLst>
              <a:ext uri="{FF2B5EF4-FFF2-40B4-BE49-F238E27FC236}">
                <a16:creationId xmlns:a16="http://schemas.microsoft.com/office/drawing/2014/main" id="{418113D6-3A5F-43E8-98CC-F221AA246044}"/>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311038" y="2581884"/>
            <a:ext cx="4185322" cy="2790215"/>
          </a:xfrm>
          <a:prstGeom prst="rect">
            <a:avLst/>
          </a:prstGeom>
          <a:ln>
            <a:noFill/>
          </a:ln>
          <a:effectLst>
            <a:softEdge rad="112500"/>
          </a:effectLst>
        </p:spPr>
      </p:pic>
      <p:sp>
        <p:nvSpPr>
          <p:cNvPr id="9" name="Arrow: Left 8">
            <a:hlinkClick r:id="rId5" action="ppaction://hlinksldjump"/>
            <a:extLst>
              <a:ext uri="{FF2B5EF4-FFF2-40B4-BE49-F238E27FC236}">
                <a16:creationId xmlns:a16="http://schemas.microsoft.com/office/drawing/2014/main" id="{1A67B103-CB8B-4FCC-8A47-463B4AC5021D}"/>
              </a:ext>
            </a:extLst>
          </p:cNvPr>
          <p:cNvSpPr/>
          <p:nvPr/>
        </p:nvSpPr>
        <p:spPr>
          <a:xfrm>
            <a:off x="196061" y="5927994"/>
            <a:ext cx="825150" cy="429184"/>
          </a:xfrm>
          <a:prstGeom prst="leftArrow">
            <a:avLst/>
          </a:prstGeom>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72677002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2" name="chimes.wav"/>
                                        </p:tgtEl>
                                      </p:cMediaNode>
                                    </p:audio>
                                  </p:subTnLst>
                                </p:cTn>
                              </p:par>
                              <p:par>
                                <p:cTn id="10" presetID="42" presetClass="entr" presetSubtype="0" fill="hold" nodeType="with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1000"/>
                                        <p:tgtEl>
                                          <p:spTgt spid="8"/>
                                        </p:tgtEl>
                                      </p:cBhvr>
                                    </p:animEffect>
                                    <p:anim calcmode="lin" valueType="num">
                                      <p:cBhvr>
                                        <p:cTn id="13" dur="1000" fill="hold"/>
                                        <p:tgtEl>
                                          <p:spTgt spid="8"/>
                                        </p:tgtEl>
                                        <p:attrNameLst>
                                          <p:attrName>ppt_x</p:attrName>
                                        </p:attrNameLst>
                                      </p:cBhvr>
                                      <p:tavLst>
                                        <p:tav tm="0">
                                          <p:val>
                                            <p:strVal val="#ppt_x"/>
                                          </p:val>
                                        </p:tav>
                                        <p:tav tm="100000">
                                          <p:val>
                                            <p:strVal val="#ppt_x"/>
                                          </p:val>
                                        </p:tav>
                                      </p:tavLst>
                                    </p:anim>
                                    <p:anim calcmode="lin" valueType="num">
                                      <p:cBhvr>
                                        <p:cTn id="14"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Google Shape;487;p33">
            <a:extLst>
              <a:ext uri="{FF2B5EF4-FFF2-40B4-BE49-F238E27FC236}">
                <a16:creationId xmlns:a16="http://schemas.microsoft.com/office/drawing/2014/main" id="{A48A3809-A705-46F3-BF17-CDCD9B949912}"/>
              </a:ext>
            </a:extLst>
          </p:cNvPr>
          <p:cNvSpPr txBox="1">
            <a:spLocks/>
          </p:cNvSpPr>
          <p:nvPr/>
        </p:nvSpPr>
        <p:spPr>
          <a:xfrm>
            <a:off x="1101469" y="101656"/>
            <a:ext cx="8814056" cy="3013882"/>
          </a:xfrm>
          <a:prstGeom prst="rect">
            <a:avLst/>
          </a:prstGeom>
          <a:noFill/>
          <a:ln>
            <a:noFill/>
          </a:ln>
        </p:spPr>
        <p:txBody>
          <a:bodyPr spcFirstLastPara="1" wrap="square" lIns="121900" tIns="121900" rIns="121900" bIns="12190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C1D3F"/>
              </a:buClr>
              <a:buSzPts val="3200"/>
              <a:buFont typeface="Bubblegum Sans"/>
              <a:buNone/>
              <a:defRPr sz="3200" b="0" i="0" u="none" strike="noStrike" cap="none">
                <a:solidFill>
                  <a:srgbClr val="0C1D3F"/>
                </a:solidFill>
                <a:latin typeface="Bubblegum Sans"/>
                <a:ea typeface="Bubblegum Sans"/>
                <a:cs typeface="Bubblegum Sans"/>
                <a:sym typeface="Bubblegum Sans"/>
              </a:defRPr>
            </a:lvl1pPr>
            <a:lvl2pPr marR="0" lvl="1" algn="l" rtl="0">
              <a:lnSpc>
                <a:spcPct val="100000"/>
              </a:lnSpc>
              <a:spcBef>
                <a:spcPts val="0"/>
              </a:spcBef>
              <a:spcAft>
                <a:spcPts val="0"/>
              </a:spcAft>
              <a:buClr>
                <a:srgbClr val="0C1D3F"/>
              </a:buClr>
              <a:buSzPts val="3200"/>
              <a:buFont typeface="Bubblegum Sans"/>
              <a:buNone/>
              <a:defRPr sz="3200" b="0" i="0" u="none" strike="noStrike" cap="none">
                <a:solidFill>
                  <a:srgbClr val="0C1D3F"/>
                </a:solidFill>
                <a:latin typeface="Bubblegum Sans"/>
                <a:ea typeface="Bubblegum Sans"/>
                <a:cs typeface="Bubblegum Sans"/>
                <a:sym typeface="Bubblegum Sans"/>
              </a:defRPr>
            </a:lvl2pPr>
            <a:lvl3pPr marR="0" lvl="2" algn="l" rtl="0">
              <a:lnSpc>
                <a:spcPct val="100000"/>
              </a:lnSpc>
              <a:spcBef>
                <a:spcPts val="0"/>
              </a:spcBef>
              <a:spcAft>
                <a:spcPts val="0"/>
              </a:spcAft>
              <a:buClr>
                <a:srgbClr val="0C1D3F"/>
              </a:buClr>
              <a:buSzPts val="3200"/>
              <a:buFont typeface="Bubblegum Sans"/>
              <a:buNone/>
              <a:defRPr sz="3200" b="0" i="0" u="none" strike="noStrike" cap="none">
                <a:solidFill>
                  <a:srgbClr val="0C1D3F"/>
                </a:solidFill>
                <a:latin typeface="Bubblegum Sans"/>
                <a:ea typeface="Bubblegum Sans"/>
                <a:cs typeface="Bubblegum Sans"/>
                <a:sym typeface="Bubblegum Sans"/>
              </a:defRPr>
            </a:lvl3pPr>
            <a:lvl4pPr marR="0" lvl="3" algn="l" rtl="0">
              <a:lnSpc>
                <a:spcPct val="100000"/>
              </a:lnSpc>
              <a:spcBef>
                <a:spcPts val="0"/>
              </a:spcBef>
              <a:spcAft>
                <a:spcPts val="0"/>
              </a:spcAft>
              <a:buClr>
                <a:srgbClr val="0C1D3F"/>
              </a:buClr>
              <a:buSzPts val="3200"/>
              <a:buFont typeface="Bubblegum Sans"/>
              <a:buNone/>
              <a:defRPr sz="3200" b="0" i="0" u="none" strike="noStrike" cap="none">
                <a:solidFill>
                  <a:srgbClr val="0C1D3F"/>
                </a:solidFill>
                <a:latin typeface="Bubblegum Sans"/>
                <a:ea typeface="Bubblegum Sans"/>
                <a:cs typeface="Bubblegum Sans"/>
                <a:sym typeface="Bubblegum Sans"/>
              </a:defRPr>
            </a:lvl4pPr>
            <a:lvl5pPr marR="0" lvl="4" algn="l" rtl="0">
              <a:lnSpc>
                <a:spcPct val="100000"/>
              </a:lnSpc>
              <a:spcBef>
                <a:spcPts val="0"/>
              </a:spcBef>
              <a:spcAft>
                <a:spcPts val="0"/>
              </a:spcAft>
              <a:buClr>
                <a:srgbClr val="0C1D3F"/>
              </a:buClr>
              <a:buSzPts val="3200"/>
              <a:buFont typeface="Bubblegum Sans"/>
              <a:buNone/>
              <a:defRPr sz="3200" b="0" i="0" u="none" strike="noStrike" cap="none">
                <a:solidFill>
                  <a:srgbClr val="0C1D3F"/>
                </a:solidFill>
                <a:latin typeface="Bubblegum Sans"/>
                <a:ea typeface="Bubblegum Sans"/>
                <a:cs typeface="Bubblegum Sans"/>
                <a:sym typeface="Bubblegum Sans"/>
              </a:defRPr>
            </a:lvl5pPr>
            <a:lvl6pPr marR="0" lvl="5" algn="l" rtl="0">
              <a:lnSpc>
                <a:spcPct val="100000"/>
              </a:lnSpc>
              <a:spcBef>
                <a:spcPts val="0"/>
              </a:spcBef>
              <a:spcAft>
                <a:spcPts val="0"/>
              </a:spcAft>
              <a:buClr>
                <a:srgbClr val="0C1D3F"/>
              </a:buClr>
              <a:buSzPts val="3200"/>
              <a:buFont typeface="Bubblegum Sans"/>
              <a:buNone/>
              <a:defRPr sz="3200" b="0" i="0" u="none" strike="noStrike" cap="none">
                <a:solidFill>
                  <a:srgbClr val="0C1D3F"/>
                </a:solidFill>
                <a:latin typeface="Bubblegum Sans"/>
                <a:ea typeface="Bubblegum Sans"/>
                <a:cs typeface="Bubblegum Sans"/>
                <a:sym typeface="Bubblegum Sans"/>
              </a:defRPr>
            </a:lvl6pPr>
            <a:lvl7pPr marR="0" lvl="6" algn="l" rtl="0">
              <a:lnSpc>
                <a:spcPct val="100000"/>
              </a:lnSpc>
              <a:spcBef>
                <a:spcPts val="0"/>
              </a:spcBef>
              <a:spcAft>
                <a:spcPts val="0"/>
              </a:spcAft>
              <a:buClr>
                <a:srgbClr val="0C1D3F"/>
              </a:buClr>
              <a:buSzPts val="3200"/>
              <a:buFont typeface="Bubblegum Sans"/>
              <a:buNone/>
              <a:defRPr sz="3200" b="0" i="0" u="none" strike="noStrike" cap="none">
                <a:solidFill>
                  <a:srgbClr val="0C1D3F"/>
                </a:solidFill>
                <a:latin typeface="Bubblegum Sans"/>
                <a:ea typeface="Bubblegum Sans"/>
                <a:cs typeface="Bubblegum Sans"/>
                <a:sym typeface="Bubblegum Sans"/>
              </a:defRPr>
            </a:lvl7pPr>
            <a:lvl8pPr marR="0" lvl="7" algn="l" rtl="0">
              <a:lnSpc>
                <a:spcPct val="100000"/>
              </a:lnSpc>
              <a:spcBef>
                <a:spcPts val="0"/>
              </a:spcBef>
              <a:spcAft>
                <a:spcPts val="0"/>
              </a:spcAft>
              <a:buClr>
                <a:srgbClr val="0C1D3F"/>
              </a:buClr>
              <a:buSzPts val="3200"/>
              <a:buFont typeface="Bubblegum Sans"/>
              <a:buNone/>
              <a:defRPr sz="3200" b="0" i="0" u="none" strike="noStrike" cap="none">
                <a:solidFill>
                  <a:srgbClr val="0C1D3F"/>
                </a:solidFill>
                <a:latin typeface="Bubblegum Sans"/>
                <a:ea typeface="Bubblegum Sans"/>
                <a:cs typeface="Bubblegum Sans"/>
                <a:sym typeface="Bubblegum Sans"/>
              </a:defRPr>
            </a:lvl8pPr>
            <a:lvl9pPr marR="0" lvl="8" algn="l" rtl="0">
              <a:lnSpc>
                <a:spcPct val="100000"/>
              </a:lnSpc>
              <a:spcBef>
                <a:spcPts val="0"/>
              </a:spcBef>
              <a:spcAft>
                <a:spcPts val="0"/>
              </a:spcAft>
              <a:buClr>
                <a:srgbClr val="0C1D3F"/>
              </a:buClr>
              <a:buSzPts val="3200"/>
              <a:buFont typeface="Bubblegum Sans"/>
              <a:buNone/>
              <a:defRPr sz="3200" b="0" i="0" u="none" strike="noStrike" cap="none">
                <a:solidFill>
                  <a:srgbClr val="0C1D3F"/>
                </a:solidFill>
                <a:latin typeface="Bubblegum Sans"/>
                <a:ea typeface="Bubblegum Sans"/>
                <a:cs typeface="Bubblegum Sans"/>
                <a:sym typeface="Bubblegum Sans"/>
              </a:defRPr>
            </a:lvl9pPr>
          </a:lstStyle>
          <a:p>
            <a:pPr marL="0" marR="0" lvl="0" indent="0" algn="ctr" defTabSz="457200" rtl="0" eaLnBrk="1" fontAlgn="auto" latinLnBrk="0" hangingPunct="1">
              <a:lnSpc>
                <a:spcPct val="100000"/>
              </a:lnSpc>
              <a:spcBef>
                <a:spcPts val="0"/>
              </a:spcBef>
              <a:spcAft>
                <a:spcPts val="0"/>
              </a:spcAft>
              <a:buClr>
                <a:srgbClr val="0C1D3F"/>
              </a:buClr>
              <a:buSzPts val="3200"/>
              <a:buFont typeface="Bubblegum Sans"/>
              <a:buNone/>
              <a:tabLst/>
              <a:defRPr/>
            </a:pPr>
            <a:r>
              <a:rPr kumimoji="0" lang="vi-VN" sz="3600" b="0" i="0" u="none" strike="noStrike" kern="1200" cap="none" spc="0" normalizeH="0" baseline="0" noProof="0" dirty="0">
                <a:ln>
                  <a:noFill/>
                </a:ln>
                <a:solidFill>
                  <a:sysClr val="windowText" lastClr="000000"/>
                </a:solidFill>
                <a:effectLst/>
                <a:uLnTx/>
                <a:uFillTx/>
                <a:latin typeface="Calibri"/>
                <a:sym typeface="Bubblegum Sans"/>
              </a:rPr>
              <a:t>Mùa gì dịu nắng</a:t>
            </a:r>
          </a:p>
          <a:p>
            <a:pPr marL="0" marR="0" lvl="0" indent="0" algn="ctr" defTabSz="457200" rtl="0" eaLnBrk="1" fontAlgn="auto" latinLnBrk="0" hangingPunct="1">
              <a:lnSpc>
                <a:spcPct val="100000"/>
              </a:lnSpc>
              <a:spcBef>
                <a:spcPts val="0"/>
              </a:spcBef>
              <a:spcAft>
                <a:spcPts val="0"/>
              </a:spcAft>
              <a:buClr>
                <a:srgbClr val="0C1D3F"/>
              </a:buClr>
              <a:buSzPts val="3200"/>
              <a:buFont typeface="Bubblegum Sans"/>
              <a:buNone/>
              <a:tabLst/>
              <a:defRPr/>
            </a:pPr>
            <a:r>
              <a:rPr kumimoji="0" lang="vi-VN" sz="3600" b="0" i="0" u="none" strike="noStrike" kern="1200" cap="none" spc="0" normalizeH="0" baseline="0" noProof="0" dirty="0">
                <a:ln>
                  <a:noFill/>
                </a:ln>
                <a:solidFill>
                  <a:sysClr val="windowText" lastClr="000000"/>
                </a:solidFill>
                <a:effectLst/>
                <a:uLnTx/>
                <a:uFillTx/>
                <a:latin typeface="Calibri"/>
                <a:sym typeface="Bubblegum Sans"/>
              </a:rPr>
              <a:t>Mây nhẹ nhàng bay</a:t>
            </a:r>
          </a:p>
          <a:p>
            <a:pPr marL="0" marR="0" lvl="0" indent="0" algn="ctr" defTabSz="457200" rtl="0" eaLnBrk="1" fontAlgn="auto" latinLnBrk="0" hangingPunct="1">
              <a:lnSpc>
                <a:spcPct val="100000"/>
              </a:lnSpc>
              <a:spcBef>
                <a:spcPts val="0"/>
              </a:spcBef>
              <a:spcAft>
                <a:spcPts val="0"/>
              </a:spcAft>
              <a:buClr>
                <a:srgbClr val="0C1D3F"/>
              </a:buClr>
              <a:buSzPts val="3200"/>
              <a:buFont typeface="Bubblegum Sans"/>
              <a:buNone/>
              <a:tabLst/>
              <a:defRPr/>
            </a:pPr>
            <a:r>
              <a:rPr kumimoji="0" lang="vi-VN" sz="3600" b="0" i="0" u="none" strike="noStrike" kern="1200" cap="none" spc="0" normalizeH="0" baseline="0" noProof="0" dirty="0">
                <a:ln>
                  <a:noFill/>
                </a:ln>
                <a:solidFill>
                  <a:sysClr val="windowText" lastClr="000000"/>
                </a:solidFill>
                <a:effectLst/>
                <a:uLnTx/>
                <a:uFillTx/>
                <a:latin typeface="Calibri"/>
                <a:sym typeface="Bubblegum Sans"/>
              </a:rPr>
              <a:t>Gió khẽ rung cây</a:t>
            </a:r>
          </a:p>
          <a:p>
            <a:pPr marL="0" marR="0" lvl="0" indent="0" algn="ctr" defTabSz="457200" rtl="0" eaLnBrk="1" fontAlgn="auto" latinLnBrk="0" hangingPunct="1">
              <a:lnSpc>
                <a:spcPct val="100000"/>
              </a:lnSpc>
              <a:spcBef>
                <a:spcPts val="0"/>
              </a:spcBef>
              <a:spcAft>
                <a:spcPts val="0"/>
              </a:spcAft>
              <a:buClr>
                <a:srgbClr val="0C1D3F"/>
              </a:buClr>
              <a:buSzPts val="3200"/>
              <a:buFont typeface="Bubblegum Sans"/>
              <a:buNone/>
              <a:tabLst/>
              <a:defRPr/>
            </a:pPr>
            <a:r>
              <a:rPr kumimoji="0" lang="vi-VN" sz="3600" b="0" i="0" u="none" strike="noStrike" kern="1200" cap="none" spc="0" normalizeH="0" baseline="0" noProof="0" dirty="0">
                <a:ln>
                  <a:noFill/>
                </a:ln>
                <a:solidFill>
                  <a:sysClr val="windowText" lastClr="000000"/>
                </a:solidFill>
                <a:effectLst/>
                <a:uLnTx/>
                <a:uFillTx/>
                <a:latin typeface="Calibri"/>
                <a:sym typeface="Bubblegum Sans"/>
              </a:rPr>
              <a:t>Lá vàng rơi rụng ?</a:t>
            </a:r>
            <a:endParaRPr kumimoji="0" lang="vi-VN" sz="3600" b="0" i="0" u="none" strike="noStrike" kern="1200" cap="none" spc="0" normalizeH="0" baseline="0" noProof="0" dirty="0">
              <a:ln>
                <a:noFill/>
              </a:ln>
              <a:solidFill>
                <a:sysClr val="windowText" lastClr="000000"/>
              </a:solidFill>
              <a:effectLst/>
              <a:uLnTx/>
              <a:uFillTx/>
              <a:latin typeface="Arial" panose="020B0604020202020204" pitchFamily="34" charset="0"/>
              <a:sym typeface="Bubblegum Sans"/>
            </a:endParaRPr>
          </a:p>
        </p:txBody>
      </p:sp>
      <p:pic>
        <p:nvPicPr>
          <p:cNvPr id="6" name="Picture 5">
            <a:extLst>
              <a:ext uri="{FF2B5EF4-FFF2-40B4-BE49-F238E27FC236}">
                <a16:creationId xmlns:a16="http://schemas.microsoft.com/office/drawing/2014/main" id="{7F48B987-31E3-41F8-8C33-2D456EE1B4E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46107" y="155969"/>
            <a:ext cx="607631" cy="607631"/>
          </a:xfrm>
          <a:prstGeom prst="rect">
            <a:avLst/>
          </a:prstGeom>
        </p:spPr>
      </p:pic>
      <p:sp>
        <p:nvSpPr>
          <p:cNvPr id="7" name="Google Shape;487;p33">
            <a:extLst>
              <a:ext uri="{FF2B5EF4-FFF2-40B4-BE49-F238E27FC236}">
                <a16:creationId xmlns:a16="http://schemas.microsoft.com/office/drawing/2014/main" id="{3423753C-D90F-4F3C-9298-F5F2DB9A2E34}"/>
              </a:ext>
            </a:extLst>
          </p:cNvPr>
          <p:cNvSpPr txBox="1">
            <a:spLocks/>
          </p:cNvSpPr>
          <p:nvPr/>
        </p:nvSpPr>
        <p:spPr>
          <a:xfrm>
            <a:off x="0" y="3105361"/>
            <a:ext cx="8650225" cy="2408701"/>
          </a:xfrm>
          <a:prstGeom prst="rect">
            <a:avLst/>
          </a:prstGeom>
          <a:noFill/>
          <a:ln>
            <a:noFill/>
          </a:ln>
        </p:spPr>
        <p:txBody>
          <a:bodyPr spcFirstLastPara="1" wrap="square" lIns="121900" tIns="121900" rIns="121900" bIns="12190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C1D3F"/>
              </a:buClr>
              <a:buSzPts val="3200"/>
              <a:buFont typeface="Bubblegum Sans"/>
              <a:buNone/>
              <a:defRPr sz="3200" b="0" i="0" u="none" strike="noStrike" cap="none">
                <a:solidFill>
                  <a:srgbClr val="0C1D3F"/>
                </a:solidFill>
                <a:latin typeface="Bubblegum Sans"/>
                <a:ea typeface="Bubblegum Sans"/>
                <a:cs typeface="Bubblegum Sans"/>
                <a:sym typeface="Bubblegum Sans"/>
              </a:defRPr>
            </a:lvl1pPr>
            <a:lvl2pPr marR="0" lvl="1" algn="l" rtl="0">
              <a:lnSpc>
                <a:spcPct val="100000"/>
              </a:lnSpc>
              <a:spcBef>
                <a:spcPts val="0"/>
              </a:spcBef>
              <a:spcAft>
                <a:spcPts val="0"/>
              </a:spcAft>
              <a:buClr>
                <a:srgbClr val="0C1D3F"/>
              </a:buClr>
              <a:buSzPts val="3200"/>
              <a:buFont typeface="Bubblegum Sans"/>
              <a:buNone/>
              <a:defRPr sz="3200" b="0" i="0" u="none" strike="noStrike" cap="none">
                <a:solidFill>
                  <a:srgbClr val="0C1D3F"/>
                </a:solidFill>
                <a:latin typeface="Bubblegum Sans"/>
                <a:ea typeface="Bubblegum Sans"/>
                <a:cs typeface="Bubblegum Sans"/>
                <a:sym typeface="Bubblegum Sans"/>
              </a:defRPr>
            </a:lvl2pPr>
            <a:lvl3pPr marR="0" lvl="2" algn="l" rtl="0">
              <a:lnSpc>
                <a:spcPct val="100000"/>
              </a:lnSpc>
              <a:spcBef>
                <a:spcPts val="0"/>
              </a:spcBef>
              <a:spcAft>
                <a:spcPts val="0"/>
              </a:spcAft>
              <a:buClr>
                <a:srgbClr val="0C1D3F"/>
              </a:buClr>
              <a:buSzPts val="3200"/>
              <a:buFont typeface="Bubblegum Sans"/>
              <a:buNone/>
              <a:defRPr sz="3200" b="0" i="0" u="none" strike="noStrike" cap="none">
                <a:solidFill>
                  <a:srgbClr val="0C1D3F"/>
                </a:solidFill>
                <a:latin typeface="Bubblegum Sans"/>
                <a:ea typeface="Bubblegum Sans"/>
                <a:cs typeface="Bubblegum Sans"/>
                <a:sym typeface="Bubblegum Sans"/>
              </a:defRPr>
            </a:lvl3pPr>
            <a:lvl4pPr marR="0" lvl="3" algn="l" rtl="0">
              <a:lnSpc>
                <a:spcPct val="100000"/>
              </a:lnSpc>
              <a:spcBef>
                <a:spcPts val="0"/>
              </a:spcBef>
              <a:spcAft>
                <a:spcPts val="0"/>
              </a:spcAft>
              <a:buClr>
                <a:srgbClr val="0C1D3F"/>
              </a:buClr>
              <a:buSzPts val="3200"/>
              <a:buFont typeface="Bubblegum Sans"/>
              <a:buNone/>
              <a:defRPr sz="3200" b="0" i="0" u="none" strike="noStrike" cap="none">
                <a:solidFill>
                  <a:srgbClr val="0C1D3F"/>
                </a:solidFill>
                <a:latin typeface="Bubblegum Sans"/>
                <a:ea typeface="Bubblegum Sans"/>
                <a:cs typeface="Bubblegum Sans"/>
                <a:sym typeface="Bubblegum Sans"/>
              </a:defRPr>
            </a:lvl4pPr>
            <a:lvl5pPr marR="0" lvl="4" algn="l" rtl="0">
              <a:lnSpc>
                <a:spcPct val="100000"/>
              </a:lnSpc>
              <a:spcBef>
                <a:spcPts val="0"/>
              </a:spcBef>
              <a:spcAft>
                <a:spcPts val="0"/>
              </a:spcAft>
              <a:buClr>
                <a:srgbClr val="0C1D3F"/>
              </a:buClr>
              <a:buSzPts val="3200"/>
              <a:buFont typeface="Bubblegum Sans"/>
              <a:buNone/>
              <a:defRPr sz="3200" b="0" i="0" u="none" strike="noStrike" cap="none">
                <a:solidFill>
                  <a:srgbClr val="0C1D3F"/>
                </a:solidFill>
                <a:latin typeface="Bubblegum Sans"/>
                <a:ea typeface="Bubblegum Sans"/>
                <a:cs typeface="Bubblegum Sans"/>
                <a:sym typeface="Bubblegum Sans"/>
              </a:defRPr>
            </a:lvl5pPr>
            <a:lvl6pPr marR="0" lvl="5" algn="l" rtl="0">
              <a:lnSpc>
                <a:spcPct val="100000"/>
              </a:lnSpc>
              <a:spcBef>
                <a:spcPts val="0"/>
              </a:spcBef>
              <a:spcAft>
                <a:spcPts val="0"/>
              </a:spcAft>
              <a:buClr>
                <a:srgbClr val="0C1D3F"/>
              </a:buClr>
              <a:buSzPts val="3200"/>
              <a:buFont typeface="Bubblegum Sans"/>
              <a:buNone/>
              <a:defRPr sz="3200" b="0" i="0" u="none" strike="noStrike" cap="none">
                <a:solidFill>
                  <a:srgbClr val="0C1D3F"/>
                </a:solidFill>
                <a:latin typeface="Bubblegum Sans"/>
                <a:ea typeface="Bubblegum Sans"/>
                <a:cs typeface="Bubblegum Sans"/>
                <a:sym typeface="Bubblegum Sans"/>
              </a:defRPr>
            </a:lvl6pPr>
            <a:lvl7pPr marR="0" lvl="6" algn="l" rtl="0">
              <a:lnSpc>
                <a:spcPct val="100000"/>
              </a:lnSpc>
              <a:spcBef>
                <a:spcPts val="0"/>
              </a:spcBef>
              <a:spcAft>
                <a:spcPts val="0"/>
              </a:spcAft>
              <a:buClr>
                <a:srgbClr val="0C1D3F"/>
              </a:buClr>
              <a:buSzPts val="3200"/>
              <a:buFont typeface="Bubblegum Sans"/>
              <a:buNone/>
              <a:defRPr sz="3200" b="0" i="0" u="none" strike="noStrike" cap="none">
                <a:solidFill>
                  <a:srgbClr val="0C1D3F"/>
                </a:solidFill>
                <a:latin typeface="Bubblegum Sans"/>
                <a:ea typeface="Bubblegum Sans"/>
                <a:cs typeface="Bubblegum Sans"/>
                <a:sym typeface="Bubblegum Sans"/>
              </a:defRPr>
            </a:lvl7pPr>
            <a:lvl8pPr marR="0" lvl="7" algn="l" rtl="0">
              <a:lnSpc>
                <a:spcPct val="100000"/>
              </a:lnSpc>
              <a:spcBef>
                <a:spcPts val="0"/>
              </a:spcBef>
              <a:spcAft>
                <a:spcPts val="0"/>
              </a:spcAft>
              <a:buClr>
                <a:srgbClr val="0C1D3F"/>
              </a:buClr>
              <a:buSzPts val="3200"/>
              <a:buFont typeface="Bubblegum Sans"/>
              <a:buNone/>
              <a:defRPr sz="3200" b="0" i="0" u="none" strike="noStrike" cap="none">
                <a:solidFill>
                  <a:srgbClr val="0C1D3F"/>
                </a:solidFill>
                <a:latin typeface="Bubblegum Sans"/>
                <a:ea typeface="Bubblegum Sans"/>
                <a:cs typeface="Bubblegum Sans"/>
                <a:sym typeface="Bubblegum Sans"/>
              </a:defRPr>
            </a:lvl8pPr>
            <a:lvl9pPr marR="0" lvl="8" algn="l" rtl="0">
              <a:lnSpc>
                <a:spcPct val="100000"/>
              </a:lnSpc>
              <a:spcBef>
                <a:spcPts val="0"/>
              </a:spcBef>
              <a:spcAft>
                <a:spcPts val="0"/>
              </a:spcAft>
              <a:buClr>
                <a:srgbClr val="0C1D3F"/>
              </a:buClr>
              <a:buSzPts val="3200"/>
              <a:buFont typeface="Bubblegum Sans"/>
              <a:buNone/>
              <a:defRPr sz="3200" b="0" i="0" u="none" strike="noStrike" cap="none">
                <a:solidFill>
                  <a:srgbClr val="0C1D3F"/>
                </a:solidFill>
                <a:latin typeface="Bubblegum Sans"/>
                <a:ea typeface="Bubblegum Sans"/>
                <a:cs typeface="Bubblegum Sans"/>
                <a:sym typeface="Bubblegum Sans"/>
              </a:defRPr>
            </a:lvl9pPr>
          </a:lstStyle>
          <a:p>
            <a:pPr marL="0" marR="0" lvl="0" indent="0" algn="ctr" defTabSz="457200" rtl="0" eaLnBrk="1" fontAlgn="auto" latinLnBrk="0" hangingPunct="1">
              <a:lnSpc>
                <a:spcPct val="100000"/>
              </a:lnSpc>
              <a:spcBef>
                <a:spcPts val="0"/>
              </a:spcBef>
              <a:spcAft>
                <a:spcPts val="0"/>
              </a:spcAft>
              <a:buClr>
                <a:srgbClr val="0C1D3F"/>
              </a:buClr>
              <a:buSzPts val="3200"/>
              <a:buFont typeface="Bubblegum Sans"/>
              <a:buNone/>
              <a:tabLst/>
              <a:defRPr/>
            </a:pPr>
            <a:r>
              <a:rPr kumimoji="0" lang="en-US" sz="4800" b="0" i="0" u="none" strike="noStrike" kern="1200" cap="none" spc="0" normalizeH="0" baseline="0" noProof="0" dirty="0">
                <a:ln>
                  <a:noFill/>
                </a:ln>
                <a:solidFill>
                  <a:srgbClr val="FF0000"/>
                </a:solidFill>
                <a:effectLst/>
                <a:uLnTx/>
                <a:uFillTx/>
                <a:latin typeface="Calibri"/>
                <a:sym typeface="Bubblegum Sans"/>
              </a:rPr>
              <a:t> </a:t>
            </a:r>
            <a:r>
              <a:rPr kumimoji="0" lang="en-US" sz="4800" b="0" i="0" u="none" strike="noStrike" kern="1200" cap="none" spc="0" normalizeH="0" baseline="0" noProof="0" dirty="0" err="1">
                <a:ln>
                  <a:noFill/>
                </a:ln>
                <a:solidFill>
                  <a:srgbClr val="FF0000"/>
                </a:solidFill>
                <a:effectLst/>
                <a:uLnTx/>
                <a:uFillTx/>
                <a:latin typeface="Calibri"/>
                <a:sym typeface="Bubblegum Sans"/>
              </a:rPr>
              <a:t>Mùa</a:t>
            </a:r>
            <a:r>
              <a:rPr kumimoji="0" lang="en-US" sz="4800" b="0" i="0" u="none" strike="noStrike" kern="1200" cap="none" spc="0" normalizeH="0" baseline="0" noProof="0" dirty="0">
                <a:ln>
                  <a:noFill/>
                </a:ln>
                <a:solidFill>
                  <a:srgbClr val="FF0000"/>
                </a:solidFill>
                <a:effectLst/>
                <a:uLnTx/>
                <a:uFillTx/>
                <a:latin typeface="Calibri"/>
                <a:sym typeface="Bubblegum Sans"/>
              </a:rPr>
              <a:t> </a:t>
            </a:r>
            <a:r>
              <a:rPr kumimoji="0" lang="en-US" sz="4800" b="0" i="0" u="none" strike="noStrike" kern="1200" cap="none" spc="0" normalizeH="0" baseline="0" noProof="0" dirty="0" err="1">
                <a:ln>
                  <a:noFill/>
                </a:ln>
                <a:solidFill>
                  <a:srgbClr val="FF0000"/>
                </a:solidFill>
                <a:effectLst/>
                <a:uLnTx/>
                <a:uFillTx/>
                <a:latin typeface="Calibri"/>
                <a:sym typeface="Bubblegum Sans"/>
              </a:rPr>
              <a:t>thu</a:t>
            </a:r>
            <a:endParaRPr kumimoji="0" lang="vi-VN" sz="4800" b="0" i="0" u="none" strike="noStrike" kern="1200" cap="none" spc="0" normalizeH="0" baseline="0" noProof="0" dirty="0">
              <a:ln>
                <a:noFill/>
              </a:ln>
              <a:solidFill>
                <a:srgbClr val="FF0000"/>
              </a:solidFill>
              <a:effectLst/>
              <a:uLnTx/>
              <a:uFillTx/>
              <a:latin typeface="Arial" panose="020B0604020202020204" pitchFamily="34" charset="0"/>
              <a:sym typeface="Bubblegum Sans"/>
            </a:endParaRPr>
          </a:p>
        </p:txBody>
      </p:sp>
      <p:pic>
        <p:nvPicPr>
          <p:cNvPr id="8" name="Picture 7">
            <a:extLst>
              <a:ext uri="{FF2B5EF4-FFF2-40B4-BE49-F238E27FC236}">
                <a16:creationId xmlns:a16="http://schemas.microsoft.com/office/drawing/2014/main" id="{98B14845-3893-4893-9E63-808846505293}"/>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726067" y="2513992"/>
            <a:ext cx="3929350" cy="2844380"/>
          </a:xfrm>
          <a:prstGeom prst="rect">
            <a:avLst/>
          </a:prstGeom>
          <a:ln>
            <a:noFill/>
          </a:ln>
          <a:effectLst>
            <a:softEdge rad="112500"/>
          </a:effectLst>
        </p:spPr>
      </p:pic>
      <p:sp>
        <p:nvSpPr>
          <p:cNvPr id="9" name="Arrow: Left 8">
            <a:hlinkClick r:id="rId5" action="ppaction://hlinksldjump"/>
            <a:extLst>
              <a:ext uri="{FF2B5EF4-FFF2-40B4-BE49-F238E27FC236}">
                <a16:creationId xmlns:a16="http://schemas.microsoft.com/office/drawing/2014/main" id="{25EBC9AB-9A3A-4654-95AC-C371E8C5F9F5}"/>
              </a:ext>
            </a:extLst>
          </p:cNvPr>
          <p:cNvSpPr/>
          <p:nvPr/>
        </p:nvSpPr>
        <p:spPr>
          <a:xfrm>
            <a:off x="237347" y="6105431"/>
            <a:ext cx="825150" cy="429184"/>
          </a:xfrm>
          <a:prstGeom prst="leftArrow">
            <a:avLst/>
          </a:prstGeom>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03909634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2" name="chimes.wav"/>
                                        </p:tgtEl>
                                      </p:cMediaNode>
                                    </p:audio>
                                  </p:subTnLst>
                                </p:cTn>
                              </p:par>
                              <p:par>
                                <p:cTn id="10" presetID="42" presetClass="entr" presetSubtype="0" fill="hold" nodeType="with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1000"/>
                                        <p:tgtEl>
                                          <p:spTgt spid="8"/>
                                        </p:tgtEl>
                                      </p:cBhvr>
                                    </p:animEffect>
                                    <p:anim calcmode="lin" valueType="num">
                                      <p:cBhvr>
                                        <p:cTn id="13" dur="1000" fill="hold"/>
                                        <p:tgtEl>
                                          <p:spTgt spid="8"/>
                                        </p:tgtEl>
                                        <p:attrNameLst>
                                          <p:attrName>ppt_x</p:attrName>
                                        </p:attrNameLst>
                                      </p:cBhvr>
                                      <p:tavLst>
                                        <p:tav tm="0">
                                          <p:val>
                                            <p:strVal val="#ppt_x"/>
                                          </p:val>
                                        </p:tav>
                                        <p:tav tm="100000">
                                          <p:val>
                                            <p:strVal val="#ppt_x"/>
                                          </p:val>
                                        </p:tav>
                                      </p:tavLst>
                                    </p:anim>
                                    <p:anim calcmode="lin" valueType="num">
                                      <p:cBhvr>
                                        <p:cTn id="14"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Google Shape;487;p33">
            <a:extLst>
              <a:ext uri="{FF2B5EF4-FFF2-40B4-BE49-F238E27FC236}">
                <a16:creationId xmlns:a16="http://schemas.microsoft.com/office/drawing/2014/main" id="{C6CAF1F1-1748-4415-AA72-C3215624151D}"/>
              </a:ext>
            </a:extLst>
          </p:cNvPr>
          <p:cNvSpPr txBox="1">
            <a:spLocks/>
          </p:cNvSpPr>
          <p:nvPr/>
        </p:nvSpPr>
        <p:spPr>
          <a:xfrm>
            <a:off x="1101469" y="101656"/>
            <a:ext cx="8814056" cy="3013882"/>
          </a:xfrm>
          <a:prstGeom prst="rect">
            <a:avLst/>
          </a:prstGeom>
          <a:noFill/>
          <a:ln>
            <a:noFill/>
          </a:ln>
        </p:spPr>
        <p:txBody>
          <a:bodyPr spcFirstLastPara="1" wrap="square" lIns="121900" tIns="121900" rIns="121900" bIns="12190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C1D3F"/>
              </a:buClr>
              <a:buSzPts val="3200"/>
              <a:buFont typeface="Bubblegum Sans"/>
              <a:buNone/>
              <a:defRPr sz="3200" b="0" i="0" u="none" strike="noStrike" cap="none">
                <a:solidFill>
                  <a:srgbClr val="0C1D3F"/>
                </a:solidFill>
                <a:latin typeface="Bubblegum Sans"/>
                <a:ea typeface="Bubblegum Sans"/>
                <a:cs typeface="Bubblegum Sans"/>
                <a:sym typeface="Bubblegum Sans"/>
              </a:defRPr>
            </a:lvl1pPr>
            <a:lvl2pPr marR="0" lvl="1" algn="l" rtl="0">
              <a:lnSpc>
                <a:spcPct val="100000"/>
              </a:lnSpc>
              <a:spcBef>
                <a:spcPts val="0"/>
              </a:spcBef>
              <a:spcAft>
                <a:spcPts val="0"/>
              </a:spcAft>
              <a:buClr>
                <a:srgbClr val="0C1D3F"/>
              </a:buClr>
              <a:buSzPts val="3200"/>
              <a:buFont typeface="Bubblegum Sans"/>
              <a:buNone/>
              <a:defRPr sz="3200" b="0" i="0" u="none" strike="noStrike" cap="none">
                <a:solidFill>
                  <a:srgbClr val="0C1D3F"/>
                </a:solidFill>
                <a:latin typeface="Bubblegum Sans"/>
                <a:ea typeface="Bubblegum Sans"/>
                <a:cs typeface="Bubblegum Sans"/>
                <a:sym typeface="Bubblegum Sans"/>
              </a:defRPr>
            </a:lvl2pPr>
            <a:lvl3pPr marR="0" lvl="2" algn="l" rtl="0">
              <a:lnSpc>
                <a:spcPct val="100000"/>
              </a:lnSpc>
              <a:spcBef>
                <a:spcPts val="0"/>
              </a:spcBef>
              <a:spcAft>
                <a:spcPts val="0"/>
              </a:spcAft>
              <a:buClr>
                <a:srgbClr val="0C1D3F"/>
              </a:buClr>
              <a:buSzPts val="3200"/>
              <a:buFont typeface="Bubblegum Sans"/>
              <a:buNone/>
              <a:defRPr sz="3200" b="0" i="0" u="none" strike="noStrike" cap="none">
                <a:solidFill>
                  <a:srgbClr val="0C1D3F"/>
                </a:solidFill>
                <a:latin typeface="Bubblegum Sans"/>
                <a:ea typeface="Bubblegum Sans"/>
                <a:cs typeface="Bubblegum Sans"/>
                <a:sym typeface="Bubblegum Sans"/>
              </a:defRPr>
            </a:lvl3pPr>
            <a:lvl4pPr marR="0" lvl="3" algn="l" rtl="0">
              <a:lnSpc>
                <a:spcPct val="100000"/>
              </a:lnSpc>
              <a:spcBef>
                <a:spcPts val="0"/>
              </a:spcBef>
              <a:spcAft>
                <a:spcPts val="0"/>
              </a:spcAft>
              <a:buClr>
                <a:srgbClr val="0C1D3F"/>
              </a:buClr>
              <a:buSzPts val="3200"/>
              <a:buFont typeface="Bubblegum Sans"/>
              <a:buNone/>
              <a:defRPr sz="3200" b="0" i="0" u="none" strike="noStrike" cap="none">
                <a:solidFill>
                  <a:srgbClr val="0C1D3F"/>
                </a:solidFill>
                <a:latin typeface="Bubblegum Sans"/>
                <a:ea typeface="Bubblegum Sans"/>
                <a:cs typeface="Bubblegum Sans"/>
                <a:sym typeface="Bubblegum Sans"/>
              </a:defRPr>
            </a:lvl4pPr>
            <a:lvl5pPr marR="0" lvl="4" algn="l" rtl="0">
              <a:lnSpc>
                <a:spcPct val="100000"/>
              </a:lnSpc>
              <a:spcBef>
                <a:spcPts val="0"/>
              </a:spcBef>
              <a:spcAft>
                <a:spcPts val="0"/>
              </a:spcAft>
              <a:buClr>
                <a:srgbClr val="0C1D3F"/>
              </a:buClr>
              <a:buSzPts val="3200"/>
              <a:buFont typeface="Bubblegum Sans"/>
              <a:buNone/>
              <a:defRPr sz="3200" b="0" i="0" u="none" strike="noStrike" cap="none">
                <a:solidFill>
                  <a:srgbClr val="0C1D3F"/>
                </a:solidFill>
                <a:latin typeface="Bubblegum Sans"/>
                <a:ea typeface="Bubblegum Sans"/>
                <a:cs typeface="Bubblegum Sans"/>
                <a:sym typeface="Bubblegum Sans"/>
              </a:defRPr>
            </a:lvl5pPr>
            <a:lvl6pPr marR="0" lvl="5" algn="l" rtl="0">
              <a:lnSpc>
                <a:spcPct val="100000"/>
              </a:lnSpc>
              <a:spcBef>
                <a:spcPts val="0"/>
              </a:spcBef>
              <a:spcAft>
                <a:spcPts val="0"/>
              </a:spcAft>
              <a:buClr>
                <a:srgbClr val="0C1D3F"/>
              </a:buClr>
              <a:buSzPts val="3200"/>
              <a:buFont typeface="Bubblegum Sans"/>
              <a:buNone/>
              <a:defRPr sz="3200" b="0" i="0" u="none" strike="noStrike" cap="none">
                <a:solidFill>
                  <a:srgbClr val="0C1D3F"/>
                </a:solidFill>
                <a:latin typeface="Bubblegum Sans"/>
                <a:ea typeface="Bubblegum Sans"/>
                <a:cs typeface="Bubblegum Sans"/>
                <a:sym typeface="Bubblegum Sans"/>
              </a:defRPr>
            </a:lvl6pPr>
            <a:lvl7pPr marR="0" lvl="6" algn="l" rtl="0">
              <a:lnSpc>
                <a:spcPct val="100000"/>
              </a:lnSpc>
              <a:spcBef>
                <a:spcPts val="0"/>
              </a:spcBef>
              <a:spcAft>
                <a:spcPts val="0"/>
              </a:spcAft>
              <a:buClr>
                <a:srgbClr val="0C1D3F"/>
              </a:buClr>
              <a:buSzPts val="3200"/>
              <a:buFont typeface="Bubblegum Sans"/>
              <a:buNone/>
              <a:defRPr sz="3200" b="0" i="0" u="none" strike="noStrike" cap="none">
                <a:solidFill>
                  <a:srgbClr val="0C1D3F"/>
                </a:solidFill>
                <a:latin typeface="Bubblegum Sans"/>
                <a:ea typeface="Bubblegum Sans"/>
                <a:cs typeface="Bubblegum Sans"/>
                <a:sym typeface="Bubblegum Sans"/>
              </a:defRPr>
            </a:lvl7pPr>
            <a:lvl8pPr marR="0" lvl="7" algn="l" rtl="0">
              <a:lnSpc>
                <a:spcPct val="100000"/>
              </a:lnSpc>
              <a:spcBef>
                <a:spcPts val="0"/>
              </a:spcBef>
              <a:spcAft>
                <a:spcPts val="0"/>
              </a:spcAft>
              <a:buClr>
                <a:srgbClr val="0C1D3F"/>
              </a:buClr>
              <a:buSzPts val="3200"/>
              <a:buFont typeface="Bubblegum Sans"/>
              <a:buNone/>
              <a:defRPr sz="3200" b="0" i="0" u="none" strike="noStrike" cap="none">
                <a:solidFill>
                  <a:srgbClr val="0C1D3F"/>
                </a:solidFill>
                <a:latin typeface="Bubblegum Sans"/>
                <a:ea typeface="Bubblegum Sans"/>
                <a:cs typeface="Bubblegum Sans"/>
                <a:sym typeface="Bubblegum Sans"/>
              </a:defRPr>
            </a:lvl8pPr>
            <a:lvl9pPr marR="0" lvl="8" algn="l" rtl="0">
              <a:lnSpc>
                <a:spcPct val="100000"/>
              </a:lnSpc>
              <a:spcBef>
                <a:spcPts val="0"/>
              </a:spcBef>
              <a:spcAft>
                <a:spcPts val="0"/>
              </a:spcAft>
              <a:buClr>
                <a:srgbClr val="0C1D3F"/>
              </a:buClr>
              <a:buSzPts val="3200"/>
              <a:buFont typeface="Bubblegum Sans"/>
              <a:buNone/>
              <a:defRPr sz="3200" b="0" i="0" u="none" strike="noStrike" cap="none">
                <a:solidFill>
                  <a:srgbClr val="0C1D3F"/>
                </a:solidFill>
                <a:latin typeface="Bubblegum Sans"/>
                <a:ea typeface="Bubblegum Sans"/>
                <a:cs typeface="Bubblegum Sans"/>
                <a:sym typeface="Bubblegum Sans"/>
              </a:defRPr>
            </a:lvl9pPr>
          </a:lstStyle>
          <a:p>
            <a:pPr marL="0" marR="0" lvl="0" indent="0" algn="ctr" defTabSz="457200" rtl="0" eaLnBrk="1" fontAlgn="auto" latinLnBrk="0" hangingPunct="1">
              <a:lnSpc>
                <a:spcPct val="100000"/>
              </a:lnSpc>
              <a:spcBef>
                <a:spcPts val="0"/>
              </a:spcBef>
              <a:spcAft>
                <a:spcPts val="0"/>
              </a:spcAft>
              <a:buClr>
                <a:srgbClr val="0C1D3F"/>
              </a:buClr>
              <a:buSzPts val="3200"/>
              <a:buFont typeface="Bubblegum Sans"/>
              <a:buNone/>
              <a:tabLst/>
              <a:defRPr/>
            </a:pPr>
            <a:r>
              <a:rPr kumimoji="0" lang="en-US" sz="3600" b="0" i="0" u="none" strike="noStrike" kern="1200" cap="none" spc="0" normalizeH="0" baseline="0" noProof="0" dirty="0" err="1">
                <a:ln>
                  <a:noFill/>
                </a:ln>
                <a:solidFill>
                  <a:sysClr val="windowText" lastClr="000000"/>
                </a:solidFill>
                <a:effectLst/>
                <a:uLnTx/>
                <a:uFillTx/>
                <a:latin typeface="Calibri"/>
                <a:sym typeface="Bubblegum Sans"/>
              </a:rPr>
              <a:t>Mùa</a:t>
            </a:r>
            <a:r>
              <a:rPr kumimoji="0" lang="en-US" sz="3600" b="0" i="0" u="none" strike="noStrike" kern="1200" cap="none" spc="0" normalizeH="0" baseline="0" noProof="0" dirty="0">
                <a:ln>
                  <a:noFill/>
                </a:ln>
                <a:solidFill>
                  <a:sysClr val="windowText" lastClr="000000"/>
                </a:solidFill>
                <a:effectLst/>
                <a:uLnTx/>
                <a:uFillTx/>
                <a:latin typeface="Calibri"/>
                <a:sym typeface="Bubblegum Sans"/>
              </a:rPr>
              <a:t> </a:t>
            </a:r>
            <a:r>
              <a:rPr kumimoji="0" lang="en-US" sz="3600" b="0" i="0" u="none" strike="noStrike" kern="1200" cap="none" spc="0" normalizeH="0" baseline="0" noProof="0" dirty="0" err="1">
                <a:ln>
                  <a:noFill/>
                </a:ln>
                <a:solidFill>
                  <a:sysClr val="windowText" lastClr="000000"/>
                </a:solidFill>
                <a:effectLst/>
                <a:uLnTx/>
                <a:uFillTx/>
                <a:latin typeface="Calibri"/>
                <a:sym typeface="Bubblegum Sans"/>
              </a:rPr>
              <a:t>gì</a:t>
            </a:r>
            <a:r>
              <a:rPr kumimoji="0" lang="en-US" sz="3600" b="0" i="0" u="none" strike="noStrike" kern="1200" cap="none" spc="0" normalizeH="0" baseline="0" noProof="0" dirty="0">
                <a:ln>
                  <a:noFill/>
                </a:ln>
                <a:solidFill>
                  <a:sysClr val="windowText" lastClr="000000"/>
                </a:solidFill>
                <a:effectLst/>
                <a:uLnTx/>
                <a:uFillTx/>
                <a:latin typeface="Calibri"/>
                <a:sym typeface="Bubblegum Sans"/>
              </a:rPr>
              <a:t> </a:t>
            </a:r>
            <a:r>
              <a:rPr kumimoji="0" lang="en-US" sz="3600" b="0" i="0" u="none" strike="noStrike" kern="1200" cap="none" spc="0" normalizeH="0" baseline="0" noProof="0" dirty="0" err="1">
                <a:ln>
                  <a:noFill/>
                </a:ln>
                <a:solidFill>
                  <a:sysClr val="windowText" lastClr="000000"/>
                </a:solidFill>
                <a:effectLst/>
                <a:uLnTx/>
                <a:uFillTx/>
                <a:latin typeface="Calibri"/>
                <a:sym typeface="Bubblegum Sans"/>
              </a:rPr>
              <a:t>rét</a:t>
            </a:r>
            <a:r>
              <a:rPr kumimoji="0" lang="en-US" sz="3600" b="0" i="0" u="none" strike="noStrike" kern="1200" cap="none" spc="0" normalizeH="0" baseline="0" noProof="0" dirty="0">
                <a:ln>
                  <a:noFill/>
                </a:ln>
                <a:solidFill>
                  <a:sysClr val="windowText" lastClr="000000"/>
                </a:solidFill>
                <a:effectLst/>
                <a:uLnTx/>
                <a:uFillTx/>
                <a:latin typeface="Calibri"/>
                <a:sym typeface="Bubblegum Sans"/>
              </a:rPr>
              <a:t> </a:t>
            </a:r>
            <a:r>
              <a:rPr kumimoji="0" lang="en-US" sz="3600" b="0" i="0" u="none" strike="noStrike" kern="1200" cap="none" spc="0" normalizeH="0" baseline="0" noProof="0" dirty="0" err="1">
                <a:ln>
                  <a:noFill/>
                </a:ln>
                <a:solidFill>
                  <a:sysClr val="windowText" lastClr="000000"/>
                </a:solidFill>
                <a:effectLst/>
                <a:uLnTx/>
                <a:uFillTx/>
                <a:latin typeface="Calibri"/>
                <a:sym typeface="Bubblegum Sans"/>
              </a:rPr>
              <a:t>buốt</a:t>
            </a:r>
            <a:endParaRPr kumimoji="0" lang="en-US" sz="3600" b="0" i="0" u="none" strike="noStrike" kern="1200" cap="none" spc="0" normalizeH="0" baseline="0" noProof="0" dirty="0">
              <a:ln>
                <a:noFill/>
              </a:ln>
              <a:solidFill>
                <a:sysClr val="windowText" lastClr="000000"/>
              </a:solidFill>
              <a:effectLst/>
              <a:uLnTx/>
              <a:uFillTx/>
              <a:latin typeface="Calibri"/>
              <a:sym typeface="Bubblegum Sans"/>
            </a:endParaRPr>
          </a:p>
          <a:p>
            <a:pPr marL="0" marR="0" lvl="0" indent="0" algn="ctr" defTabSz="457200" rtl="0" eaLnBrk="1" fontAlgn="auto" latinLnBrk="0" hangingPunct="1">
              <a:lnSpc>
                <a:spcPct val="100000"/>
              </a:lnSpc>
              <a:spcBef>
                <a:spcPts val="0"/>
              </a:spcBef>
              <a:spcAft>
                <a:spcPts val="0"/>
              </a:spcAft>
              <a:buClr>
                <a:srgbClr val="0C1D3F"/>
              </a:buClr>
              <a:buSzPts val="3200"/>
              <a:buFont typeface="Bubblegum Sans"/>
              <a:buNone/>
              <a:tabLst/>
              <a:defRPr/>
            </a:pPr>
            <a:r>
              <a:rPr kumimoji="0" lang="en-US" sz="3600" b="0" i="0" u="none" strike="noStrike" kern="1200" cap="none" spc="0" normalizeH="0" baseline="0" noProof="0" dirty="0" err="1">
                <a:ln>
                  <a:noFill/>
                </a:ln>
                <a:solidFill>
                  <a:sysClr val="windowText" lastClr="000000"/>
                </a:solidFill>
                <a:effectLst/>
                <a:uLnTx/>
                <a:uFillTx/>
                <a:latin typeface="Calibri"/>
                <a:sym typeface="Bubblegum Sans"/>
              </a:rPr>
              <a:t>Gió</a:t>
            </a:r>
            <a:r>
              <a:rPr kumimoji="0" lang="en-US" sz="3600" b="0" i="0" u="none" strike="noStrike" kern="1200" cap="none" spc="0" normalizeH="0" baseline="0" noProof="0" dirty="0">
                <a:ln>
                  <a:noFill/>
                </a:ln>
                <a:solidFill>
                  <a:sysClr val="windowText" lastClr="000000"/>
                </a:solidFill>
                <a:effectLst/>
                <a:uLnTx/>
                <a:uFillTx/>
                <a:latin typeface="Calibri"/>
                <a:sym typeface="Bubblegum Sans"/>
              </a:rPr>
              <a:t> </a:t>
            </a:r>
            <a:r>
              <a:rPr kumimoji="0" lang="en-US" sz="3600" b="0" i="0" u="none" strike="noStrike" kern="1200" cap="none" spc="0" normalizeH="0" baseline="0" noProof="0" dirty="0" err="1">
                <a:ln>
                  <a:noFill/>
                </a:ln>
                <a:solidFill>
                  <a:sysClr val="windowText" lastClr="000000"/>
                </a:solidFill>
                <a:effectLst/>
                <a:uLnTx/>
                <a:uFillTx/>
                <a:latin typeface="Calibri"/>
                <a:sym typeface="Bubblegum Sans"/>
              </a:rPr>
              <a:t>bấc</a:t>
            </a:r>
            <a:r>
              <a:rPr kumimoji="0" lang="en-US" sz="3600" b="0" i="0" u="none" strike="noStrike" kern="1200" cap="none" spc="0" normalizeH="0" baseline="0" noProof="0" dirty="0">
                <a:ln>
                  <a:noFill/>
                </a:ln>
                <a:solidFill>
                  <a:sysClr val="windowText" lastClr="000000"/>
                </a:solidFill>
                <a:effectLst/>
                <a:uLnTx/>
                <a:uFillTx/>
                <a:latin typeface="Calibri"/>
                <a:sym typeface="Bubblegum Sans"/>
              </a:rPr>
              <a:t> </a:t>
            </a:r>
            <a:r>
              <a:rPr kumimoji="0" lang="en-US" sz="3600" b="0" i="0" u="none" strike="noStrike" kern="1200" cap="none" spc="0" normalizeH="0" baseline="0" noProof="0" dirty="0" err="1">
                <a:ln>
                  <a:noFill/>
                </a:ln>
                <a:solidFill>
                  <a:sysClr val="windowText" lastClr="000000"/>
                </a:solidFill>
                <a:effectLst/>
                <a:uLnTx/>
                <a:uFillTx/>
                <a:latin typeface="Calibri"/>
                <a:sym typeface="Bubblegum Sans"/>
              </a:rPr>
              <a:t>thổi</a:t>
            </a:r>
            <a:r>
              <a:rPr kumimoji="0" lang="en-US" sz="3600" b="0" i="0" u="none" strike="noStrike" kern="1200" cap="none" spc="0" normalizeH="0" baseline="0" noProof="0" dirty="0">
                <a:ln>
                  <a:noFill/>
                </a:ln>
                <a:solidFill>
                  <a:sysClr val="windowText" lastClr="000000"/>
                </a:solidFill>
                <a:effectLst/>
                <a:uLnTx/>
                <a:uFillTx/>
                <a:latin typeface="Calibri"/>
                <a:sym typeface="Bubblegum Sans"/>
              </a:rPr>
              <a:t> </a:t>
            </a:r>
            <a:r>
              <a:rPr kumimoji="0" lang="en-US" sz="3600" b="0" i="0" u="none" strike="noStrike" kern="1200" cap="none" spc="0" normalizeH="0" baseline="0" noProof="0" dirty="0" err="1">
                <a:ln>
                  <a:noFill/>
                </a:ln>
                <a:solidFill>
                  <a:sysClr val="windowText" lastClr="000000"/>
                </a:solidFill>
                <a:effectLst/>
                <a:uLnTx/>
                <a:uFillTx/>
                <a:latin typeface="Calibri"/>
                <a:sym typeface="Bubblegum Sans"/>
              </a:rPr>
              <a:t>tràn</a:t>
            </a:r>
            <a:endParaRPr kumimoji="0" lang="en-US" sz="3600" b="0" i="0" u="none" strike="noStrike" kern="1200" cap="none" spc="0" normalizeH="0" baseline="0" noProof="0" dirty="0">
              <a:ln>
                <a:noFill/>
              </a:ln>
              <a:solidFill>
                <a:sysClr val="windowText" lastClr="000000"/>
              </a:solidFill>
              <a:effectLst/>
              <a:uLnTx/>
              <a:uFillTx/>
              <a:latin typeface="Calibri"/>
              <a:sym typeface="Bubblegum Sans"/>
            </a:endParaRPr>
          </a:p>
          <a:p>
            <a:pPr marL="0" marR="0" lvl="0" indent="0" algn="ctr" defTabSz="457200" rtl="0" eaLnBrk="1" fontAlgn="auto" latinLnBrk="0" hangingPunct="1">
              <a:lnSpc>
                <a:spcPct val="100000"/>
              </a:lnSpc>
              <a:spcBef>
                <a:spcPts val="0"/>
              </a:spcBef>
              <a:spcAft>
                <a:spcPts val="0"/>
              </a:spcAft>
              <a:buClr>
                <a:srgbClr val="0C1D3F"/>
              </a:buClr>
              <a:buSzPts val="3200"/>
              <a:buFont typeface="Bubblegum Sans"/>
              <a:buNone/>
              <a:tabLst/>
              <a:defRPr/>
            </a:pPr>
            <a:r>
              <a:rPr kumimoji="0" lang="en-US" sz="3600" b="0" i="0" u="none" strike="noStrike" kern="1200" cap="none" spc="0" normalizeH="0" baseline="0" noProof="0" dirty="0" err="1">
                <a:ln>
                  <a:noFill/>
                </a:ln>
                <a:solidFill>
                  <a:sysClr val="windowText" lastClr="000000"/>
                </a:solidFill>
                <a:effectLst/>
                <a:uLnTx/>
                <a:uFillTx/>
                <a:latin typeface="Calibri"/>
                <a:sym typeface="Bubblegum Sans"/>
              </a:rPr>
              <a:t>Đi</a:t>
            </a:r>
            <a:r>
              <a:rPr kumimoji="0" lang="en-US" sz="3600" b="0" i="0" u="none" strike="noStrike" kern="1200" cap="none" spc="0" normalizeH="0" baseline="0" noProof="0" dirty="0">
                <a:ln>
                  <a:noFill/>
                </a:ln>
                <a:solidFill>
                  <a:sysClr val="windowText" lastClr="000000"/>
                </a:solidFill>
                <a:effectLst/>
                <a:uLnTx/>
                <a:uFillTx/>
                <a:latin typeface="Calibri"/>
                <a:sym typeface="Bubblegum Sans"/>
              </a:rPr>
              <a:t> </a:t>
            </a:r>
            <a:r>
              <a:rPr kumimoji="0" lang="en-US" sz="3600" b="0" i="0" u="none" strike="noStrike" kern="1200" cap="none" spc="0" normalizeH="0" baseline="0" noProof="0" dirty="0" err="1">
                <a:ln>
                  <a:noFill/>
                </a:ln>
                <a:solidFill>
                  <a:sysClr val="windowText" lastClr="000000"/>
                </a:solidFill>
                <a:effectLst/>
                <a:uLnTx/>
                <a:uFillTx/>
                <a:latin typeface="Calibri"/>
                <a:sym typeface="Bubblegum Sans"/>
              </a:rPr>
              <a:t>học</a:t>
            </a:r>
            <a:r>
              <a:rPr kumimoji="0" lang="en-US" sz="3600" b="0" i="0" u="none" strike="noStrike" kern="1200" cap="none" spc="0" normalizeH="0" baseline="0" noProof="0" dirty="0">
                <a:ln>
                  <a:noFill/>
                </a:ln>
                <a:solidFill>
                  <a:sysClr val="windowText" lastClr="000000"/>
                </a:solidFill>
                <a:effectLst/>
                <a:uLnTx/>
                <a:uFillTx/>
                <a:latin typeface="Calibri"/>
                <a:sym typeface="Bubblegum Sans"/>
              </a:rPr>
              <a:t>, </a:t>
            </a:r>
            <a:r>
              <a:rPr kumimoji="0" lang="en-US" sz="3600" b="0" i="0" u="none" strike="noStrike" kern="1200" cap="none" spc="0" normalizeH="0" baseline="0" noProof="0" dirty="0" err="1">
                <a:ln>
                  <a:noFill/>
                </a:ln>
                <a:solidFill>
                  <a:sysClr val="windowText" lastClr="000000"/>
                </a:solidFill>
                <a:effectLst/>
                <a:uLnTx/>
                <a:uFillTx/>
                <a:latin typeface="Calibri"/>
                <a:sym typeface="Bubblegum Sans"/>
              </a:rPr>
              <a:t>đi</a:t>
            </a:r>
            <a:r>
              <a:rPr kumimoji="0" lang="en-US" sz="3600" b="0" i="0" u="none" strike="noStrike" kern="1200" cap="none" spc="0" normalizeH="0" baseline="0" noProof="0" dirty="0">
                <a:ln>
                  <a:noFill/>
                </a:ln>
                <a:solidFill>
                  <a:sysClr val="windowText" lastClr="000000"/>
                </a:solidFill>
                <a:effectLst/>
                <a:uLnTx/>
                <a:uFillTx/>
                <a:latin typeface="Calibri"/>
                <a:sym typeface="Bubblegum Sans"/>
              </a:rPr>
              <a:t> </a:t>
            </a:r>
            <a:r>
              <a:rPr kumimoji="0" lang="en-US" sz="3600" b="0" i="0" u="none" strike="noStrike" kern="1200" cap="none" spc="0" normalizeH="0" baseline="0" noProof="0" dirty="0" err="1">
                <a:ln>
                  <a:noFill/>
                </a:ln>
                <a:solidFill>
                  <a:sysClr val="windowText" lastClr="000000"/>
                </a:solidFill>
                <a:effectLst/>
                <a:uLnTx/>
                <a:uFillTx/>
                <a:latin typeface="Calibri"/>
                <a:sym typeface="Bubblegum Sans"/>
              </a:rPr>
              <a:t>làm</a:t>
            </a:r>
            <a:endParaRPr kumimoji="0" lang="en-US" sz="3600" b="0" i="0" u="none" strike="noStrike" kern="1200" cap="none" spc="0" normalizeH="0" baseline="0" noProof="0" dirty="0">
              <a:ln>
                <a:noFill/>
              </a:ln>
              <a:solidFill>
                <a:sysClr val="windowText" lastClr="000000"/>
              </a:solidFill>
              <a:effectLst/>
              <a:uLnTx/>
              <a:uFillTx/>
              <a:latin typeface="Calibri"/>
              <a:sym typeface="Bubblegum Sans"/>
            </a:endParaRPr>
          </a:p>
          <a:p>
            <a:pPr marL="0" marR="0" lvl="0" indent="0" algn="ctr" defTabSz="457200" rtl="0" eaLnBrk="1" fontAlgn="auto" latinLnBrk="0" hangingPunct="1">
              <a:lnSpc>
                <a:spcPct val="100000"/>
              </a:lnSpc>
              <a:spcBef>
                <a:spcPts val="0"/>
              </a:spcBef>
              <a:spcAft>
                <a:spcPts val="0"/>
              </a:spcAft>
              <a:buClr>
                <a:srgbClr val="0C1D3F"/>
              </a:buClr>
              <a:buSzPts val="3200"/>
              <a:buFont typeface="Bubblegum Sans"/>
              <a:buNone/>
              <a:tabLst/>
              <a:defRPr/>
            </a:pPr>
            <a:r>
              <a:rPr kumimoji="0" lang="en-US" sz="3600" b="0" i="0" u="none" strike="noStrike" kern="1200" cap="none" spc="0" normalizeH="0" baseline="0" noProof="0" dirty="0" err="1">
                <a:ln>
                  <a:noFill/>
                </a:ln>
                <a:solidFill>
                  <a:sysClr val="windowText" lastClr="000000"/>
                </a:solidFill>
                <a:effectLst/>
                <a:uLnTx/>
                <a:uFillTx/>
                <a:latin typeface="Calibri"/>
                <a:sym typeface="Bubblegum Sans"/>
              </a:rPr>
              <a:t>Phải</a:t>
            </a:r>
            <a:r>
              <a:rPr kumimoji="0" lang="en-US" sz="3600" b="0" i="0" u="none" strike="noStrike" kern="1200" cap="none" spc="0" normalizeH="0" baseline="0" noProof="0" dirty="0">
                <a:ln>
                  <a:noFill/>
                </a:ln>
                <a:solidFill>
                  <a:sysClr val="windowText" lastClr="000000"/>
                </a:solidFill>
                <a:effectLst/>
                <a:uLnTx/>
                <a:uFillTx/>
                <a:latin typeface="Calibri"/>
                <a:sym typeface="Bubblegum Sans"/>
              </a:rPr>
              <a:t> lo </a:t>
            </a:r>
            <a:r>
              <a:rPr kumimoji="0" lang="en-US" sz="3600" b="0" i="0" u="none" strike="noStrike" kern="1200" cap="none" spc="0" normalizeH="0" baseline="0" noProof="0" dirty="0" err="1">
                <a:ln>
                  <a:noFill/>
                </a:ln>
                <a:solidFill>
                  <a:sysClr val="windowText" lastClr="000000"/>
                </a:solidFill>
                <a:effectLst/>
                <a:uLnTx/>
                <a:uFillTx/>
                <a:latin typeface="Calibri"/>
                <a:sym typeface="Bubblegum Sans"/>
              </a:rPr>
              <a:t>mặc</a:t>
            </a:r>
            <a:r>
              <a:rPr kumimoji="0" lang="en-US" sz="3600" b="0" i="0" u="none" strike="noStrike" kern="1200" cap="none" spc="0" normalizeH="0" baseline="0" noProof="0" dirty="0">
                <a:ln>
                  <a:noFill/>
                </a:ln>
                <a:solidFill>
                  <a:sysClr val="windowText" lastClr="000000"/>
                </a:solidFill>
                <a:effectLst/>
                <a:uLnTx/>
                <a:uFillTx/>
                <a:latin typeface="Calibri"/>
                <a:sym typeface="Bubblegum Sans"/>
              </a:rPr>
              <a:t> </a:t>
            </a:r>
            <a:r>
              <a:rPr kumimoji="0" lang="en-US" sz="3600" b="0" i="0" u="none" strike="noStrike" kern="1200" cap="none" spc="0" normalizeH="0" baseline="0" noProof="0" dirty="0" err="1">
                <a:ln>
                  <a:noFill/>
                </a:ln>
                <a:solidFill>
                  <a:sysClr val="windowText" lastClr="000000"/>
                </a:solidFill>
                <a:effectLst/>
                <a:uLnTx/>
                <a:uFillTx/>
                <a:latin typeface="Calibri"/>
                <a:sym typeface="Bubblegum Sans"/>
              </a:rPr>
              <a:t>ấm</a:t>
            </a:r>
            <a:r>
              <a:rPr kumimoji="0" lang="en-US" sz="3600" b="0" i="0" u="none" strike="noStrike" kern="1200" cap="none" spc="0" normalizeH="0" baseline="0" noProof="0" dirty="0">
                <a:ln>
                  <a:noFill/>
                </a:ln>
                <a:solidFill>
                  <a:sysClr val="windowText" lastClr="000000"/>
                </a:solidFill>
                <a:effectLst/>
                <a:uLnTx/>
                <a:uFillTx/>
                <a:latin typeface="Calibri"/>
                <a:sym typeface="Bubblegum Sans"/>
              </a:rPr>
              <a:t>?</a:t>
            </a:r>
            <a:endParaRPr kumimoji="0" lang="vi-VN" sz="3600" b="0" i="0" u="none" strike="noStrike" kern="1200" cap="none" spc="0" normalizeH="0" baseline="0" noProof="0" dirty="0">
              <a:ln>
                <a:noFill/>
              </a:ln>
              <a:solidFill>
                <a:sysClr val="windowText" lastClr="000000"/>
              </a:solidFill>
              <a:effectLst/>
              <a:uLnTx/>
              <a:uFillTx/>
              <a:latin typeface="Arial" panose="020B0604020202020204" pitchFamily="34" charset="0"/>
              <a:sym typeface="Bubblegum Sans"/>
            </a:endParaRPr>
          </a:p>
        </p:txBody>
      </p:sp>
      <p:pic>
        <p:nvPicPr>
          <p:cNvPr id="6" name="Picture 5">
            <a:extLst>
              <a:ext uri="{FF2B5EF4-FFF2-40B4-BE49-F238E27FC236}">
                <a16:creationId xmlns:a16="http://schemas.microsoft.com/office/drawing/2014/main" id="{75C407B5-0930-47B6-8AEF-56D7792F8AF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46107" y="155969"/>
            <a:ext cx="607631" cy="607631"/>
          </a:xfrm>
          <a:prstGeom prst="rect">
            <a:avLst/>
          </a:prstGeom>
        </p:spPr>
      </p:pic>
      <p:sp>
        <p:nvSpPr>
          <p:cNvPr id="7" name="Google Shape;487;p33">
            <a:extLst>
              <a:ext uri="{FF2B5EF4-FFF2-40B4-BE49-F238E27FC236}">
                <a16:creationId xmlns:a16="http://schemas.microsoft.com/office/drawing/2014/main" id="{B8F9D594-8F57-4510-A0EB-EA289EA361D0}"/>
              </a:ext>
            </a:extLst>
          </p:cNvPr>
          <p:cNvSpPr txBox="1">
            <a:spLocks/>
          </p:cNvSpPr>
          <p:nvPr/>
        </p:nvSpPr>
        <p:spPr>
          <a:xfrm>
            <a:off x="-579775" y="3028560"/>
            <a:ext cx="8650225" cy="2408701"/>
          </a:xfrm>
          <a:prstGeom prst="rect">
            <a:avLst/>
          </a:prstGeom>
          <a:noFill/>
          <a:ln>
            <a:noFill/>
          </a:ln>
        </p:spPr>
        <p:txBody>
          <a:bodyPr spcFirstLastPara="1" wrap="square" lIns="121900" tIns="121900" rIns="121900" bIns="12190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C1D3F"/>
              </a:buClr>
              <a:buSzPts val="3200"/>
              <a:buFont typeface="Bubblegum Sans"/>
              <a:buNone/>
              <a:defRPr sz="3200" b="0" i="0" u="none" strike="noStrike" cap="none">
                <a:solidFill>
                  <a:srgbClr val="0C1D3F"/>
                </a:solidFill>
                <a:latin typeface="Bubblegum Sans"/>
                <a:ea typeface="Bubblegum Sans"/>
                <a:cs typeface="Bubblegum Sans"/>
                <a:sym typeface="Bubblegum Sans"/>
              </a:defRPr>
            </a:lvl1pPr>
            <a:lvl2pPr marR="0" lvl="1" algn="l" rtl="0">
              <a:lnSpc>
                <a:spcPct val="100000"/>
              </a:lnSpc>
              <a:spcBef>
                <a:spcPts val="0"/>
              </a:spcBef>
              <a:spcAft>
                <a:spcPts val="0"/>
              </a:spcAft>
              <a:buClr>
                <a:srgbClr val="0C1D3F"/>
              </a:buClr>
              <a:buSzPts val="3200"/>
              <a:buFont typeface="Bubblegum Sans"/>
              <a:buNone/>
              <a:defRPr sz="3200" b="0" i="0" u="none" strike="noStrike" cap="none">
                <a:solidFill>
                  <a:srgbClr val="0C1D3F"/>
                </a:solidFill>
                <a:latin typeface="Bubblegum Sans"/>
                <a:ea typeface="Bubblegum Sans"/>
                <a:cs typeface="Bubblegum Sans"/>
                <a:sym typeface="Bubblegum Sans"/>
              </a:defRPr>
            </a:lvl2pPr>
            <a:lvl3pPr marR="0" lvl="2" algn="l" rtl="0">
              <a:lnSpc>
                <a:spcPct val="100000"/>
              </a:lnSpc>
              <a:spcBef>
                <a:spcPts val="0"/>
              </a:spcBef>
              <a:spcAft>
                <a:spcPts val="0"/>
              </a:spcAft>
              <a:buClr>
                <a:srgbClr val="0C1D3F"/>
              </a:buClr>
              <a:buSzPts val="3200"/>
              <a:buFont typeface="Bubblegum Sans"/>
              <a:buNone/>
              <a:defRPr sz="3200" b="0" i="0" u="none" strike="noStrike" cap="none">
                <a:solidFill>
                  <a:srgbClr val="0C1D3F"/>
                </a:solidFill>
                <a:latin typeface="Bubblegum Sans"/>
                <a:ea typeface="Bubblegum Sans"/>
                <a:cs typeface="Bubblegum Sans"/>
                <a:sym typeface="Bubblegum Sans"/>
              </a:defRPr>
            </a:lvl3pPr>
            <a:lvl4pPr marR="0" lvl="3" algn="l" rtl="0">
              <a:lnSpc>
                <a:spcPct val="100000"/>
              </a:lnSpc>
              <a:spcBef>
                <a:spcPts val="0"/>
              </a:spcBef>
              <a:spcAft>
                <a:spcPts val="0"/>
              </a:spcAft>
              <a:buClr>
                <a:srgbClr val="0C1D3F"/>
              </a:buClr>
              <a:buSzPts val="3200"/>
              <a:buFont typeface="Bubblegum Sans"/>
              <a:buNone/>
              <a:defRPr sz="3200" b="0" i="0" u="none" strike="noStrike" cap="none">
                <a:solidFill>
                  <a:srgbClr val="0C1D3F"/>
                </a:solidFill>
                <a:latin typeface="Bubblegum Sans"/>
                <a:ea typeface="Bubblegum Sans"/>
                <a:cs typeface="Bubblegum Sans"/>
                <a:sym typeface="Bubblegum Sans"/>
              </a:defRPr>
            </a:lvl4pPr>
            <a:lvl5pPr marR="0" lvl="4" algn="l" rtl="0">
              <a:lnSpc>
                <a:spcPct val="100000"/>
              </a:lnSpc>
              <a:spcBef>
                <a:spcPts val="0"/>
              </a:spcBef>
              <a:spcAft>
                <a:spcPts val="0"/>
              </a:spcAft>
              <a:buClr>
                <a:srgbClr val="0C1D3F"/>
              </a:buClr>
              <a:buSzPts val="3200"/>
              <a:buFont typeface="Bubblegum Sans"/>
              <a:buNone/>
              <a:defRPr sz="3200" b="0" i="0" u="none" strike="noStrike" cap="none">
                <a:solidFill>
                  <a:srgbClr val="0C1D3F"/>
                </a:solidFill>
                <a:latin typeface="Bubblegum Sans"/>
                <a:ea typeface="Bubblegum Sans"/>
                <a:cs typeface="Bubblegum Sans"/>
                <a:sym typeface="Bubblegum Sans"/>
              </a:defRPr>
            </a:lvl5pPr>
            <a:lvl6pPr marR="0" lvl="5" algn="l" rtl="0">
              <a:lnSpc>
                <a:spcPct val="100000"/>
              </a:lnSpc>
              <a:spcBef>
                <a:spcPts val="0"/>
              </a:spcBef>
              <a:spcAft>
                <a:spcPts val="0"/>
              </a:spcAft>
              <a:buClr>
                <a:srgbClr val="0C1D3F"/>
              </a:buClr>
              <a:buSzPts val="3200"/>
              <a:buFont typeface="Bubblegum Sans"/>
              <a:buNone/>
              <a:defRPr sz="3200" b="0" i="0" u="none" strike="noStrike" cap="none">
                <a:solidFill>
                  <a:srgbClr val="0C1D3F"/>
                </a:solidFill>
                <a:latin typeface="Bubblegum Sans"/>
                <a:ea typeface="Bubblegum Sans"/>
                <a:cs typeface="Bubblegum Sans"/>
                <a:sym typeface="Bubblegum Sans"/>
              </a:defRPr>
            </a:lvl6pPr>
            <a:lvl7pPr marR="0" lvl="6" algn="l" rtl="0">
              <a:lnSpc>
                <a:spcPct val="100000"/>
              </a:lnSpc>
              <a:spcBef>
                <a:spcPts val="0"/>
              </a:spcBef>
              <a:spcAft>
                <a:spcPts val="0"/>
              </a:spcAft>
              <a:buClr>
                <a:srgbClr val="0C1D3F"/>
              </a:buClr>
              <a:buSzPts val="3200"/>
              <a:buFont typeface="Bubblegum Sans"/>
              <a:buNone/>
              <a:defRPr sz="3200" b="0" i="0" u="none" strike="noStrike" cap="none">
                <a:solidFill>
                  <a:srgbClr val="0C1D3F"/>
                </a:solidFill>
                <a:latin typeface="Bubblegum Sans"/>
                <a:ea typeface="Bubblegum Sans"/>
                <a:cs typeface="Bubblegum Sans"/>
                <a:sym typeface="Bubblegum Sans"/>
              </a:defRPr>
            </a:lvl7pPr>
            <a:lvl8pPr marR="0" lvl="7" algn="l" rtl="0">
              <a:lnSpc>
                <a:spcPct val="100000"/>
              </a:lnSpc>
              <a:spcBef>
                <a:spcPts val="0"/>
              </a:spcBef>
              <a:spcAft>
                <a:spcPts val="0"/>
              </a:spcAft>
              <a:buClr>
                <a:srgbClr val="0C1D3F"/>
              </a:buClr>
              <a:buSzPts val="3200"/>
              <a:buFont typeface="Bubblegum Sans"/>
              <a:buNone/>
              <a:defRPr sz="3200" b="0" i="0" u="none" strike="noStrike" cap="none">
                <a:solidFill>
                  <a:srgbClr val="0C1D3F"/>
                </a:solidFill>
                <a:latin typeface="Bubblegum Sans"/>
                <a:ea typeface="Bubblegum Sans"/>
                <a:cs typeface="Bubblegum Sans"/>
                <a:sym typeface="Bubblegum Sans"/>
              </a:defRPr>
            </a:lvl8pPr>
            <a:lvl9pPr marR="0" lvl="8" algn="l" rtl="0">
              <a:lnSpc>
                <a:spcPct val="100000"/>
              </a:lnSpc>
              <a:spcBef>
                <a:spcPts val="0"/>
              </a:spcBef>
              <a:spcAft>
                <a:spcPts val="0"/>
              </a:spcAft>
              <a:buClr>
                <a:srgbClr val="0C1D3F"/>
              </a:buClr>
              <a:buSzPts val="3200"/>
              <a:buFont typeface="Bubblegum Sans"/>
              <a:buNone/>
              <a:defRPr sz="3200" b="0" i="0" u="none" strike="noStrike" cap="none">
                <a:solidFill>
                  <a:srgbClr val="0C1D3F"/>
                </a:solidFill>
                <a:latin typeface="Bubblegum Sans"/>
                <a:ea typeface="Bubblegum Sans"/>
                <a:cs typeface="Bubblegum Sans"/>
                <a:sym typeface="Bubblegum Sans"/>
              </a:defRPr>
            </a:lvl9pPr>
          </a:lstStyle>
          <a:p>
            <a:pPr marL="0" marR="0" lvl="0" indent="0" algn="ctr" defTabSz="457200" rtl="0" eaLnBrk="1" fontAlgn="auto" latinLnBrk="0" hangingPunct="1">
              <a:lnSpc>
                <a:spcPct val="100000"/>
              </a:lnSpc>
              <a:spcBef>
                <a:spcPts val="0"/>
              </a:spcBef>
              <a:spcAft>
                <a:spcPts val="0"/>
              </a:spcAft>
              <a:buClr>
                <a:srgbClr val="0C1D3F"/>
              </a:buClr>
              <a:buSzPts val="3200"/>
              <a:buFont typeface="Bubblegum Sans"/>
              <a:buNone/>
              <a:tabLst/>
              <a:defRPr/>
            </a:pPr>
            <a:r>
              <a:rPr kumimoji="0" lang="en-US" sz="4800" b="0" i="0" u="none" strike="noStrike" kern="1200" cap="none" spc="0" normalizeH="0" baseline="0" noProof="0" dirty="0">
                <a:ln>
                  <a:noFill/>
                </a:ln>
                <a:solidFill>
                  <a:srgbClr val="FF0000"/>
                </a:solidFill>
                <a:effectLst/>
                <a:uLnTx/>
                <a:uFillTx/>
                <a:latin typeface="Calibri"/>
                <a:sym typeface="Bubblegum Sans"/>
              </a:rPr>
              <a:t> </a:t>
            </a:r>
            <a:r>
              <a:rPr kumimoji="0" lang="en-US" sz="4800" b="0" i="0" u="none" strike="noStrike" kern="1200" cap="none" spc="0" normalizeH="0" baseline="0" noProof="0" dirty="0" err="1">
                <a:ln>
                  <a:noFill/>
                </a:ln>
                <a:solidFill>
                  <a:srgbClr val="FF0000"/>
                </a:solidFill>
                <a:effectLst/>
                <a:uLnTx/>
                <a:uFillTx/>
                <a:latin typeface="Calibri"/>
                <a:sym typeface="Bubblegum Sans"/>
              </a:rPr>
              <a:t>Mùa</a:t>
            </a:r>
            <a:r>
              <a:rPr kumimoji="0" lang="en-US" sz="4800" b="0" i="0" u="none" strike="noStrike" kern="1200" cap="none" spc="0" normalizeH="0" baseline="0" noProof="0" dirty="0">
                <a:ln>
                  <a:noFill/>
                </a:ln>
                <a:solidFill>
                  <a:srgbClr val="FF0000"/>
                </a:solidFill>
                <a:effectLst/>
                <a:uLnTx/>
                <a:uFillTx/>
                <a:latin typeface="Calibri"/>
                <a:sym typeface="Bubblegum Sans"/>
              </a:rPr>
              <a:t> </a:t>
            </a:r>
            <a:r>
              <a:rPr kumimoji="0" lang="en-US" sz="4800" b="0" i="0" u="none" strike="noStrike" kern="1200" cap="none" spc="0" normalizeH="0" baseline="0" noProof="0" dirty="0" err="1">
                <a:ln>
                  <a:noFill/>
                </a:ln>
                <a:solidFill>
                  <a:srgbClr val="FF0000"/>
                </a:solidFill>
                <a:effectLst/>
                <a:uLnTx/>
                <a:uFillTx/>
                <a:latin typeface="Calibri"/>
                <a:sym typeface="Bubblegum Sans"/>
              </a:rPr>
              <a:t>đông</a:t>
            </a:r>
            <a:endParaRPr kumimoji="0" lang="vi-VN" sz="4800" b="0" i="0" u="none" strike="noStrike" kern="1200" cap="none" spc="0" normalizeH="0" baseline="0" noProof="0" dirty="0">
              <a:ln>
                <a:noFill/>
              </a:ln>
              <a:solidFill>
                <a:srgbClr val="FF0000"/>
              </a:solidFill>
              <a:effectLst/>
              <a:uLnTx/>
              <a:uFillTx/>
              <a:latin typeface="Arial" panose="020B0604020202020204" pitchFamily="34" charset="0"/>
              <a:sym typeface="Bubblegum Sans"/>
            </a:endParaRPr>
          </a:p>
        </p:txBody>
      </p:sp>
      <p:pic>
        <p:nvPicPr>
          <p:cNvPr id="8" name="Picture 7">
            <a:extLst>
              <a:ext uri="{FF2B5EF4-FFF2-40B4-BE49-F238E27FC236}">
                <a16:creationId xmlns:a16="http://schemas.microsoft.com/office/drawing/2014/main" id="{55D16CE5-CC28-448D-BCBF-28483FBB9C81}"/>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096000" y="2516443"/>
            <a:ext cx="4409800" cy="2939867"/>
          </a:xfrm>
          <a:prstGeom prst="rect">
            <a:avLst/>
          </a:prstGeom>
          <a:ln>
            <a:noFill/>
          </a:ln>
          <a:effectLst>
            <a:softEdge rad="112500"/>
          </a:effectLst>
        </p:spPr>
      </p:pic>
      <p:sp>
        <p:nvSpPr>
          <p:cNvPr id="9" name="Arrow: Left 8">
            <a:hlinkClick r:id="rId5" action="ppaction://hlinksldjump"/>
            <a:extLst>
              <a:ext uri="{FF2B5EF4-FFF2-40B4-BE49-F238E27FC236}">
                <a16:creationId xmlns:a16="http://schemas.microsoft.com/office/drawing/2014/main" id="{49244E3F-3686-4C2C-A39C-9882C353A043}"/>
              </a:ext>
            </a:extLst>
          </p:cNvPr>
          <p:cNvSpPr/>
          <p:nvPr/>
        </p:nvSpPr>
        <p:spPr>
          <a:xfrm>
            <a:off x="346107" y="6061492"/>
            <a:ext cx="825150" cy="429184"/>
          </a:xfrm>
          <a:prstGeom prst="leftArrow">
            <a:avLst/>
          </a:prstGeom>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84675595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2" name="chimes.wav"/>
                                        </p:tgtEl>
                                      </p:cMediaNode>
                                    </p:audio>
                                  </p:subTnLst>
                                </p:cTn>
                              </p:par>
                              <p:par>
                                <p:cTn id="10" presetID="42" presetClass="entr" presetSubtype="0" fill="hold" nodeType="with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1000"/>
                                        <p:tgtEl>
                                          <p:spTgt spid="8"/>
                                        </p:tgtEl>
                                      </p:cBhvr>
                                    </p:animEffect>
                                    <p:anim calcmode="lin" valueType="num">
                                      <p:cBhvr>
                                        <p:cTn id="13" dur="1000" fill="hold"/>
                                        <p:tgtEl>
                                          <p:spTgt spid="8"/>
                                        </p:tgtEl>
                                        <p:attrNameLst>
                                          <p:attrName>ppt_x</p:attrName>
                                        </p:attrNameLst>
                                      </p:cBhvr>
                                      <p:tavLst>
                                        <p:tav tm="0">
                                          <p:val>
                                            <p:strVal val="#ppt_x"/>
                                          </p:val>
                                        </p:tav>
                                        <p:tav tm="100000">
                                          <p:val>
                                            <p:strVal val="#ppt_x"/>
                                          </p:val>
                                        </p:tav>
                                      </p:tavLst>
                                    </p:anim>
                                    <p:anim calcmode="lin" valueType="num">
                                      <p:cBhvr>
                                        <p:cTn id="14"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图片 39">
            <a:extLst>
              <a:ext uri="{FF2B5EF4-FFF2-40B4-BE49-F238E27FC236}">
                <a16:creationId xmlns:a16="http://schemas.microsoft.com/office/drawing/2014/main" id="{17871919-2229-6AD0-C2B3-E609F833999E}"/>
              </a:ext>
            </a:extLst>
          </p:cNvPr>
          <p:cNvPicPr>
            <a:picLocks noChangeAspect="1"/>
          </p:cNvPicPr>
          <p:nvPr/>
        </p:nvPicPr>
        <p:blipFill rotWithShape="1">
          <a:blip r:embed="rId2">
            <a:extLst>
              <a:ext uri="{28A0092B-C50C-407E-A947-70E740481C1C}">
                <a14:useLocalDpi xmlns:a14="http://schemas.microsoft.com/office/drawing/2010/main" val="0"/>
              </a:ext>
            </a:extLst>
          </a:blip>
          <a:srcRect l="52260" t="31979" r="39931" b="53248"/>
          <a:stretch/>
        </p:blipFill>
        <p:spPr>
          <a:xfrm>
            <a:off x="10094040" y="1566991"/>
            <a:ext cx="1044105" cy="874505"/>
          </a:xfrm>
          <a:custGeom>
            <a:avLst/>
            <a:gdLst>
              <a:gd name="connsiteX0" fmla="*/ 0 w 1955800"/>
              <a:gd name="connsiteY0" fmla="*/ 0 h 1638108"/>
              <a:gd name="connsiteX1" fmla="*/ 1955800 w 1955800"/>
              <a:gd name="connsiteY1" fmla="*/ 0 h 1638108"/>
              <a:gd name="connsiteX2" fmla="*/ 1955800 w 1955800"/>
              <a:gd name="connsiteY2" fmla="*/ 1397871 h 1638108"/>
              <a:gd name="connsiteX3" fmla="*/ 1601820 w 1955800"/>
              <a:gd name="connsiteY3" fmla="*/ 1397871 h 1638108"/>
              <a:gd name="connsiteX4" fmla="*/ 1601820 w 1955800"/>
              <a:gd name="connsiteY4" fmla="*/ 1638108 h 1638108"/>
              <a:gd name="connsiteX5" fmla="*/ 0 w 1955800"/>
              <a:gd name="connsiteY5" fmla="*/ 1638108 h 16381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955800" h="1638108">
                <a:moveTo>
                  <a:pt x="0" y="0"/>
                </a:moveTo>
                <a:lnTo>
                  <a:pt x="1955800" y="0"/>
                </a:lnTo>
                <a:lnTo>
                  <a:pt x="1955800" y="1397871"/>
                </a:lnTo>
                <a:lnTo>
                  <a:pt x="1601820" y="1397871"/>
                </a:lnTo>
                <a:lnTo>
                  <a:pt x="1601820" y="1638108"/>
                </a:lnTo>
                <a:lnTo>
                  <a:pt x="0" y="1638108"/>
                </a:lnTo>
                <a:close/>
              </a:path>
            </a:pathLst>
          </a:custGeom>
        </p:spPr>
      </p:pic>
      <p:sp>
        <p:nvSpPr>
          <p:cNvPr id="12" name="Rounded Rectangle 6">
            <a:extLst>
              <a:ext uri="{FF2B5EF4-FFF2-40B4-BE49-F238E27FC236}">
                <a16:creationId xmlns:a16="http://schemas.microsoft.com/office/drawing/2014/main" id="{6805BB67-D0E9-83EA-16B1-9212C16A0A2A}"/>
              </a:ext>
            </a:extLst>
          </p:cNvPr>
          <p:cNvSpPr/>
          <p:nvPr/>
        </p:nvSpPr>
        <p:spPr>
          <a:xfrm>
            <a:off x="432954" y="561109"/>
            <a:ext cx="11326091" cy="5839691"/>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字魂27号-布丁体" panose="020F0502020204030204"/>
              <a:ea typeface="+mn-ea"/>
              <a:cs typeface="+mn-cs"/>
            </a:endParaRPr>
          </a:p>
        </p:txBody>
      </p:sp>
      <p:grpSp>
        <p:nvGrpSpPr>
          <p:cNvPr id="13" name="Group 12">
            <a:extLst>
              <a:ext uri="{FF2B5EF4-FFF2-40B4-BE49-F238E27FC236}">
                <a16:creationId xmlns:a16="http://schemas.microsoft.com/office/drawing/2014/main" id="{6B40524A-FE96-A829-B1EF-6DE8365B2799}"/>
              </a:ext>
            </a:extLst>
          </p:cNvPr>
          <p:cNvGrpSpPr/>
          <p:nvPr/>
        </p:nvGrpSpPr>
        <p:grpSpPr>
          <a:xfrm>
            <a:off x="1155307" y="0"/>
            <a:ext cx="10760468" cy="1954583"/>
            <a:chOff x="6986428" y="3997917"/>
            <a:chExt cx="10760468" cy="1954583"/>
          </a:xfrm>
        </p:grpSpPr>
        <p:sp>
          <p:nvSpPr>
            <p:cNvPr id="15" name="Rectangle 14">
              <a:extLst>
                <a:ext uri="{FF2B5EF4-FFF2-40B4-BE49-F238E27FC236}">
                  <a16:creationId xmlns:a16="http://schemas.microsoft.com/office/drawing/2014/main" id="{17A1C379-6474-7CE3-ED1F-9EA0533EBF50}"/>
                </a:ext>
              </a:extLst>
            </p:cNvPr>
            <p:cNvSpPr/>
            <p:nvPr/>
          </p:nvSpPr>
          <p:spPr>
            <a:xfrm>
              <a:off x="6986428" y="4516849"/>
              <a:ext cx="9474593" cy="1330037"/>
            </a:xfrm>
            <a:prstGeom prst="rect">
              <a:avLst/>
            </a:prstGeom>
            <a:solidFill>
              <a:schemeClr val="accent4">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3600" b="1" i="0" dirty="0" err="1">
                  <a:solidFill>
                    <a:srgbClr val="000000"/>
                  </a:solidFill>
                  <a:effectLst/>
                  <a:latin typeface="Calibri" panose="020F0502020204030204" pitchFamily="34" charset="0"/>
                  <a:cs typeface="Calibri" panose="020F0502020204030204" pitchFamily="34" charset="0"/>
                </a:rPr>
                <a:t>Trao</a:t>
              </a:r>
              <a:r>
                <a:rPr lang="en-US" sz="3600" b="1" i="0" dirty="0">
                  <a:solidFill>
                    <a:srgbClr val="000000"/>
                  </a:solidFill>
                  <a:effectLst/>
                  <a:latin typeface="Calibri" panose="020F0502020204030204" pitchFamily="34" charset="0"/>
                  <a:cs typeface="Calibri" panose="020F0502020204030204" pitchFamily="34" charset="0"/>
                </a:rPr>
                <a:t> </a:t>
              </a:r>
              <a:r>
                <a:rPr lang="en-US" sz="3600" b="1" i="0" dirty="0" err="1">
                  <a:solidFill>
                    <a:srgbClr val="000000"/>
                  </a:solidFill>
                  <a:effectLst/>
                  <a:latin typeface="Calibri" panose="020F0502020204030204" pitchFamily="34" charset="0"/>
                  <a:cs typeface="Calibri" panose="020F0502020204030204" pitchFamily="34" charset="0"/>
                </a:rPr>
                <a:t>đổi</a:t>
              </a:r>
              <a:r>
                <a:rPr lang="en-US" sz="3600" b="1" i="0" dirty="0">
                  <a:solidFill>
                    <a:srgbClr val="000000"/>
                  </a:solidFill>
                  <a:effectLst/>
                  <a:latin typeface="Calibri" panose="020F0502020204030204" pitchFamily="34" charset="0"/>
                  <a:cs typeface="Calibri" panose="020F0502020204030204" pitchFamily="34" charset="0"/>
                </a:rPr>
                <a:t> </a:t>
              </a:r>
              <a:r>
                <a:rPr lang="en-US" sz="3600" b="1" i="0" dirty="0" err="1">
                  <a:solidFill>
                    <a:srgbClr val="000000"/>
                  </a:solidFill>
                  <a:effectLst/>
                  <a:latin typeface="Calibri" panose="020F0502020204030204" pitchFamily="34" charset="0"/>
                  <a:cs typeface="Calibri" panose="020F0502020204030204" pitchFamily="34" charset="0"/>
                </a:rPr>
                <a:t>cùng</a:t>
              </a:r>
              <a:r>
                <a:rPr lang="en-US" sz="3600" b="1" i="0" dirty="0">
                  <a:solidFill>
                    <a:srgbClr val="000000"/>
                  </a:solidFill>
                  <a:effectLst/>
                  <a:latin typeface="Calibri" panose="020F0502020204030204" pitchFamily="34" charset="0"/>
                  <a:cs typeface="Calibri" panose="020F0502020204030204" pitchFamily="34" charset="0"/>
                </a:rPr>
                <a:t> </a:t>
              </a:r>
              <a:r>
                <a:rPr lang="en-US" sz="3600" b="1" i="0" dirty="0" err="1">
                  <a:solidFill>
                    <a:srgbClr val="000000"/>
                  </a:solidFill>
                  <a:effectLst/>
                  <a:latin typeface="Calibri" panose="020F0502020204030204" pitchFamily="34" charset="0"/>
                  <a:cs typeface="Calibri" panose="020F0502020204030204" pitchFamily="34" charset="0"/>
                </a:rPr>
                <a:t>bạn</a:t>
              </a:r>
              <a:r>
                <a:rPr lang="en-US" sz="3600" b="1" i="0" dirty="0">
                  <a:solidFill>
                    <a:srgbClr val="000000"/>
                  </a:solidFill>
                  <a:effectLst/>
                  <a:latin typeface="Calibri" panose="020F0502020204030204" pitchFamily="34" charset="0"/>
                  <a:cs typeface="Calibri" panose="020F0502020204030204" pitchFamily="34" charset="0"/>
                </a:rPr>
                <a:t>: </a:t>
              </a:r>
              <a:r>
                <a:rPr lang="en-US" sz="3600" i="0" dirty="0" err="1">
                  <a:solidFill>
                    <a:srgbClr val="000000"/>
                  </a:solidFill>
                  <a:effectLst/>
                  <a:latin typeface="Calibri" panose="020F0502020204030204" pitchFamily="34" charset="0"/>
                  <a:cs typeface="Calibri" panose="020F0502020204030204" pitchFamily="34" charset="0"/>
                </a:rPr>
                <a:t>Dấu</a:t>
              </a:r>
              <a:r>
                <a:rPr lang="en-US" sz="3600" i="0" dirty="0">
                  <a:solidFill>
                    <a:srgbClr val="000000"/>
                  </a:solidFill>
                  <a:effectLst/>
                  <a:latin typeface="Calibri" panose="020F0502020204030204" pitchFamily="34" charset="0"/>
                  <a:cs typeface="Calibri" panose="020F0502020204030204" pitchFamily="34" charset="0"/>
                </a:rPr>
                <a:t> </a:t>
              </a:r>
              <a:r>
                <a:rPr lang="en-US" sz="3600" i="0" dirty="0" err="1">
                  <a:solidFill>
                    <a:srgbClr val="000000"/>
                  </a:solidFill>
                  <a:effectLst/>
                  <a:latin typeface="Calibri" panose="020F0502020204030204" pitchFamily="34" charset="0"/>
                  <a:cs typeface="Calibri" panose="020F0502020204030204" pitchFamily="34" charset="0"/>
                </a:rPr>
                <a:t>hiệu</a:t>
              </a:r>
              <a:r>
                <a:rPr lang="en-US" sz="3600" i="0" dirty="0">
                  <a:solidFill>
                    <a:srgbClr val="000000"/>
                  </a:solidFill>
                  <a:effectLst/>
                  <a:latin typeface="Calibri" panose="020F0502020204030204" pitchFamily="34" charset="0"/>
                  <a:cs typeface="Calibri" panose="020F0502020204030204" pitchFamily="34" charset="0"/>
                </a:rPr>
                <a:t> </a:t>
              </a:r>
              <a:r>
                <a:rPr lang="en-US" sz="3600" i="0" dirty="0" err="1">
                  <a:solidFill>
                    <a:srgbClr val="000000"/>
                  </a:solidFill>
                  <a:effectLst/>
                  <a:latin typeface="Calibri" panose="020F0502020204030204" pitchFamily="34" charset="0"/>
                  <a:cs typeface="Calibri" panose="020F0502020204030204" pitchFamily="34" charset="0"/>
                </a:rPr>
                <a:t>nào</a:t>
              </a:r>
              <a:r>
                <a:rPr lang="en-US" sz="3600" i="0" dirty="0">
                  <a:solidFill>
                    <a:srgbClr val="000000"/>
                  </a:solidFill>
                  <a:effectLst/>
                  <a:latin typeface="Calibri" panose="020F0502020204030204" pitchFamily="34" charset="0"/>
                  <a:cs typeface="Calibri" panose="020F0502020204030204" pitchFamily="34" charset="0"/>
                </a:rPr>
                <a:t> </a:t>
              </a:r>
              <a:r>
                <a:rPr lang="en-US" sz="3600" i="0" dirty="0" err="1">
                  <a:solidFill>
                    <a:srgbClr val="000000"/>
                  </a:solidFill>
                  <a:effectLst/>
                  <a:latin typeface="Calibri" panose="020F0502020204030204" pitchFamily="34" charset="0"/>
                  <a:cs typeface="Calibri" panose="020F0502020204030204" pitchFamily="34" charset="0"/>
                </a:rPr>
                <a:t>của</a:t>
              </a:r>
              <a:r>
                <a:rPr lang="en-US" sz="3600" i="0" dirty="0">
                  <a:solidFill>
                    <a:srgbClr val="000000"/>
                  </a:solidFill>
                  <a:effectLst/>
                  <a:latin typeface="Calibri" panose="020F0502020204030204" pitchFamily="34" charset="0"/>
                  <a:cs typeface="Calibri" panose="020F0502020204030204" pitchFamily="34" charset="0"/>
                </a:rPr>
                <a:t> </a:t>
              </a:r>
              <a:r>
                <a:rPr lang="en-US" sz="3600" i="0" dirty="0" err="1">
                  <a:solidFill>
                    <a:srgbClr val="000000"/>
                  </a:solidFill>
                  <a:effectLst/>
                  <a:latin typeface="Calibri" panose="020F0502020204030204" pitchFamily="34" charset="0"/>
                  <a:cs typeface="Calibri" panose="020F0502020204030204" pitchFamily="34" charset="0"/>
                </a:rPr>
                <a:t>thời</a:t>
              </a:r>
              <a:r>
                <a:rPr lang="en-US" sz="3600" i="0" dirty="0">
                  <a:solidFill>
                    <a:srgbClr val="000000"/>
                  </a:solidFill>
                  <a:effectLst/>
                  <a:latin typeface="Calibri" panose="020F0502020204030204" pitchFamily="34" charset="0"/>
                  <a:cs typeface="Calibri" panose="020F0502020204030204" pitchFamily="34" charset="0"/>
                </a:rPr>
                <a:t> </a:t>
              </a:r>
              <a:r>
                <a:rPr lang="en-US" sz="3600" i="0" dirty="0" err="1">
                  <a:solidFill>
                    <a:srgbClr val="000000"/>
                  </a:solidFill>
                  <a:effectLst/>
                  <a:latin typeface="Calibri" panose="020F0502020204030204" pitchFamily="34" charset="0"/>
                  <a:cs typeface="Calibri" panose="020F0502020204030204" pitchFamily="34" charset="0"/>
                </a:rPr>
                <a:t>tiết</a:t>
              </a:r>
              <a:r>
                <a:rPr lang="en-US" sz="3600" i="0" dirty="0">
                  <a:solidFill>
                    <a:srgbClr val="000000"/>
                  </a:solidFill>
                  <a:effectLst/>
                  <a:latin typeface="Calibri" panose="020F0502020204030204" pitchFamily="34" charset="0"/>
                  <a:cs typeface="Calibri" panose="020F0502020204030204" pitchFamily="34" charset="0"/>
                </a:rPr>
                <a:t> </a:t>
              </a:r>
              <a:r>
                <a:rPr lang="en-US" sz="3600" i="0" dirty="0" err="1">
                  <a:solidFill>
                    <a:srgbClr val="000000"/>
                  </a:solidFill>
                  <a:effectLst/>
                  <a:latin typeface="Calibri" panose="020F0502020204030204" pitchFamily="34" charset="0"/>
                  <a:cs typeface="Calibri" panose="020F0502020204030204" pitchFamily="34" charset="0"/>
                </a:rPr>
                <a:t>giúp</a:t>
              </a:r>
              <a:r>
                <a:rPr lang="en-US" sz="3600" i="0" dirty="0">
                  <a:solidFill>
                    <a:srgbClr val="000000"/>
                  </a:solidFill>
                  <a:effectLst/>
                  <a:latin typeface="Calibri" panose="020F0502020204030204" pitchFamily="34" charset="0"/>
                  <a:cs typeface="Calibri" panose="020F0502020204030204" pitchFamily="34" charset="0"/>
                </a:rPr>
                <a:t> </a:t>
              </a:r>
              <a:r>
                <a:rPr lang="en-US" sz="3600" i="0" dirty="0" err="1">
                  <a:solidFill>
                    <a:srgbClr val="000000"/>
                  </a:solidFill>
                  <a:effectLst/>
                  <a:latin typeface="Calibri" panose="020F0502020204030204" pitchFamily="34" charset="0"/>
                  <a:cs typeface="Calibri" panose="020F0502020204030204" pitchFamily="34" charset="0"/>
                </a:rPr>
                <a:t>em</a:t>
              </a:r>
              <a:r>
                <a:rPr lang="en-US" sz="3600" i="0" dirty="0">
                  <a:solidFill>
                    <a:srgbClr val="000000"/>
                  </a:solidFill>
                  <a:effectLst/>
                  <a:latin typeface="Calibri" panose="020F0502020204030204" pitchFamily="34" charset="0"/>
                  <a:cs typeface="Calibri" panose="020F0502020204030204" pitchFamily="34" charset="0"/>
                </a:rPr>
                <a:t> </a:t>
              </a:r>
              <a:r>
                <a:rPr lang="en-US" sz="3600" i="0" dirty="0" err="1">
                  <a:solidFill>
                    <a:srgbClr val="000000"/>
                  </a:solidFill>
                  <a:effectLst/>
                  <a:latin typeface="Calibri" panose="020F0502020204030204" pitchFamily="34" charset="0"/>
                  <a:cs typeface="Calibri" panose="020F0502020204030204" pitchFamily="34" charset="0"/>
                </a:rPr>
                <a:t>nhận</a:t>
              </a:r>
              <a:r>
                <a:rPr lang="en-US" sz="3600" i="0" dirty="0">
                  <a:solidFill>
                    <a:srgbClr val="000000"/>
                  </a:solidFill>
                  <a:effectLst/>
                  <a:latin typeface="Calibri" panose="020F0502020204030204" pitchFamily="34" charset="0"/>
                  <a:cs typeface="Calibri" panose="020F0502020204030204" pitchFamily="34" charset="0"/>
                </a:rPr>
                <a:t> </a:t>
              </a:r>
              <a:r>
                <a:rPr lang="en-US" sz="3600" i="0" dirty="0" err="1">
                  <a:solidFill>
                    <a:srgbClr val="000000"/>
                  </a:solidFill>
                  <a:effectLst/>
                  <a:latin typeface="Calibri" panose="020F0502020204030204" pitchFamily="34" charset="0"/>
                  <a:cs typeface="Calibri" panose="020F0502020204030204" pitchFamily="34" charset="0"/>
                </a:rPr>
                <a:t>ra</a:t>
              </a:r>
              <a:r>
                <a:rPr lang="en-US" sz="3600" i="0" dirty="0">
                  <a:solidFill>
                    <a:srgbClr val="000000"/>
                  </a:solidFill>
                  <a:effectLst/>
                  <a:latin typeface="Calibri" panose="020F0502020204030204" pitchFamily="34" charset="0"/>
                  <a:cs typeface="Calibri" panose="020F0502020204030204" pitchFamily="34" charset="0"/>
                </a:rPr>
                <a:t> </a:t>
              </a:r>
              <a:r>
                <a:rPr lang="en-US" sz="3600" i="0" dirty="0" err="1">
                  <a:solidFill>
                    <a:srgbClr val="000000"/>
                  </a:solidFill>
                  <a:effectLst/>
                  <a:latin typeface="Calibri" panose="020F0502020204030204" pitchFamily="34" charset="0"/>
                  <a:cs typeface="Calibri" panose="020F0502020204030204" pitchFamily="34" charset="0"/>
                </a:rPr>
                <a:t>mùa</a:t>
              </a:r>
              <a:r>
                <a:rPr lang="en-US" sz="3600" i="0" dirty="0">
                  <a:solidFill>
                    <a:srgbClr val="000000"/>
                  </a:solidFill>
                  <a:effectLst/>
                  <a:latin typeface="Calibri" panose="020F0502020204030204" pitchFamily="34" charset="0"/>
                  <a:cs typeface="Calibri" panose="020F0502020204030204" pitchFamily="34" charset="0"/>
                </a:rPr>
                <a:t> </a:t>
              </a:r>
              <a:r>
                <a:rPr lang="en-US" sz="3600" i="0" dirty="0" err="1">
                  <a:solidFill>
                    <a:srgbClr val="000000"/>
                  </a:solidFill>
                  <a:effectLst/>
                  <a:latin typeface="Calibri" panose="020F0502020204030204" pitchFamily="34" charset="0"/>
                  <a:cs typeface="Calibri" panose="020F0502020204030204" pitchFamily="34" charset="0"/>
                </a:rPr>
                <a:t>xuân</a:t>
              </a:r>
              <a:r>
                <a:rPr lang="en-US" sz="3600" i="0" dirty="0">
                  <a:solidFill>
                    <a:srgbClr val="000000"/>
                  </a:solidFill>
                  <a:effectLst/>
                  <a:latin typeface="Calibri" panose="020F0502020204030204" pitchFamily="34" charset="0"/>
                  <a:cs typeface="Calibri" panose="020F0502020204030204" pitchFamily="34" charset="0"/>
                </a:rPr>
                <a:t> </a:t>
              </a:r>
              <a:r>
                <a:rPr lang="en-US" sz="3600" i="0" dirty="0" err="1">
                  <a:solidFill>
                    <a:srgbClr val="000000"/>
                  </a:solidFill>
                  <a:effectLst/>
                  <a:latin typeface="Calibri" panose="020F0502020204030204" pitchFamily="34" charset="0"/>
                  <a:cs typeface="Calibri" panose="020F0502020204030204" pitchFamily="34" charset="0"/>
                </a:rPr>
                <a:t>đang</a:t>
              </a:r>
              <a:r>
                <a:rPr lang="en-US" sz="3600" i="0" dirty="0">
                  <a:solidFill>
                    <a:srgbClr val="000000"/>
                  </a:solidFill>
                  <a:effectLst/>
                  <a:latin typeface="Calibri" panose="020F0502020204030204" pitchFamily="34" charset="0"/>
                  <a:cs typeface="Calibri" panose="020F0502020204030204" pitchFamily="34" charset="0"/>
                </a:rPr>
                <a:t> </a:t>
              </a:r>
              <a:r>
                <a:rPr lang="en-US" sz="3600" i="0" dirty="0" err="1">
                  <a:solidFill>
                    <a:srgbClr val="000000"/>
                  </a:solidFill>
                  <a:effectLst/>
                  <a:latin typeface="Calibri" panose="020F0502020204030204" pitchFamily="34" charset="0"/>
                  <a:cs typeface="Calibri" panose="020F0502020204030204" pitchFamily="34" charset="0"/>
                </a:rPr>
                <a:t>về</a:t>
              </a:r>
              <a:r>
                <a:rPr lang="en-US" sz="3600" i="0" dirty="0">
                  <a:solidFill>
                    <a:srgbClr val="000000"/>
                  </a:solidFill>
                  <a:effectLst/>
                  <a:latin typeface="Calibri" panose="020F0502020204030204" pitchFamily="34" charset="0"/>
                  <a:cs typeface="Calibri" panose="020F0502020204030204" pitchFamily="34" charset="0"/>
                </a:rPr>
                <a:t>, </a:t>
              </a:r>
              <a:r>
                <a:rPr lang="en-US" sz="3600" i="0" dirty="0" err="1">
                  <a:solidFill>
                    <a:srgbClr val="000000"/>
                  </a:solidFill>
                  <a:effectLst/>
                  <a:latin typeface="Calibri" panose="020F0502020204030204" pitchFamily="34" charset="0"/>
                  <a:cs typeface="Calibri" panose="020F0502020204030204" pitchFamily="34" charset="0"/>
                </a:rPr>
                <a:t>Tết</a:t>
              </a:r>
              <a:r>
                <a:rPr lang="en-US" sz="3600" i="0" dirty="0">
                  <a:solidFill>
                    <a:srgbClr val="000000"/>
                  </a:solidFill>
                  <a:effectLst/>
                  <a:latin typeface="Calibri" panose="020F0502020204030204" pitchFamily="34" charset="0"/>
                  <a:cs typeface="Calibri" panose="020F0502020204030204" pitchFamily="34" charset="0"/>
                </a:rPr>
                <a:t> </a:t>
              </a:r>
              <a:r>
                <a:rPr lang="en-US" sz="3600" i="0" dirty="0" err="1">
                  <a:solidFill>
                    <a:srgbClr val="000000"/>
                  </a:solidFill>
                  <a:effectLst/>
                  <a:latin typeface="Calibri" panose="020F0502020204030204" pitchFamily="34" charset="0"/>
                  <a:cs typeface="Calibri" panose="020F0502020204030204" pitchFamily="34" charset="0"/>
                </a:rPr>
                <a:t>sắp</a:t>
              </a:r>
              <a:r>
                <a:rPr lang="en-US" sz="3600" i="0" dirty="0">
                  <a:solidFill>
                    <a:srgbClr val="000000"/>
                  </a:solidFill>
                  <a:effectLst/>
                  <a:latin typeface="Calibri" panose="020F0502020204030204" pitchFamily="34" charset="0"/>
                  <a:cs typeface="Calibri" panose="020F0502020204030204" pitchFamily="34" charset="0"/>
                </a:rPr>
                <a:t> </a:t>
              </a:r>
              <a:r>
                <a:rPr lang="en-US" sz="3600" i="0" dirty="0" err="1">
                  <a:solidFill>
                    <a:srgbClr val="000000"/>
                  </a:solidFill>
                  <a:effectLst/>
                  <a:latin typeface="Calibri" panose="020F0502020204030204" pitchFamily="34" charset="0"/>
                  <a:cs typeface="Calibri" panose="020F0502020204030204" pitchFamily="34" charset="0"/>
                </a:rPr>
                <a:t>đến</a:t>
              </a:r>
              <a:r>
                <a:rPr lang="en-US" sz="3600" i="0" dirty="0">
                  <a:solidFill>
                    <a:srgbClr val="000000"/>
                  </a:solidFill>
                  <a:effectLst/>
                  <a:latin typeface="Calibri" panose="020F0502020204030204" pitchFamily="34" charset="0"/>
                  <a:cs typeface="Calibri" panose="020F0502020204030204" pitchFamily="34" charset="0"/>
                </a:rPr>
                <a:t>?</a:t>
              </a:r>
              <a:endParaRPr kumimoji="0" lang="en-US" sz="3600" i="0" u="none" strike="noStrike" kern="1200" cap="none" spc="0" normalizeH="0" baseline="0" noProof="0" dirty="0">
                <a:ln>
                  <a:noFill/>
                </a:ln>
                <a:solidFill>
                  <a:sysClr val="windowText" lastClr="000000"/>
                </a:solidFill>
                <a:effectLst/>
                <a:uLnTx/>
                <a:uFillTx/>
                <a:latin typeface="Calibri" panose="020F0502020204030204" pitchFamily="34" charset="0"/>
                <a:ea typeface="Cambria" panose="02040503050406030204" pitchFamily="18" charset="0"/>
                <a:cs typeface="Calibri" panose="020F0502020204030204" pitchFamily="34" charset="0"/>
              </a:endParaRPr>
            </a:p>
          </p:txBody>
        </p:sp>
        <p:pic>
          <p:nvPicPr>
            <p:cNvPr id="16" name="Picture 15">
              <a:extLst>
                <a:ext uri="{FF2B5EF4-FFF2-40B4-BE49-F238E27FC236}">
                  <a16:creationId xmlns:a16="http://schemas.microsoft.com/office/drawing/2014/main" id="{C92E442B-536A-B7A5-6C1D-DC3CF8BE45F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792313" y="3997917"/>
              <a:ext cx="1954583" cy="1954583"/>
            </a:xfrm>
            <a:prstGeom prst="rect">
              <a:avLst/>
            </a:prstGeom>
          </p:spPr>
        </p:pic>
      </p:grpSp>
      <p:pic>
        <p:nvPicPr>
          <p:cNvPr id="17" name="Picture 16">
            <a:extLst>
              <a:ext uri="{FF2B5EF4-FFF2-40B4-BE49-F238E27FC236}">
                <a16:creationId xmlns:a16="http://schemas.microsoft.com/office/drawing/2014/main" id="{3851BF93-A281-D9BF-33D8-F7AE7DEAAC8F}"/>
              </a:ext>
            </a:extLst>
          </p:cNvPr>
          <p:cNvPicPr>
            <a:picLocks noChangeAspect="1"/>
          </p:cNvPicPr>
          <p:nvPr/>
        </p:nvPicPr>
        <p:blipFill>
          <a:blip r:embed="rId4">
            <a:extLst>
              <a:ext uri="{BEBA8EAE-BF5A-486C-A8C5-ECC9F3942E4B}">
                <a14:imgProps xmlns:a14="http://schemas.microsoft.com/office/drawing/2010/main">
                  <a14:imgLayer r:embed="rId5">
                    <a14:imgEffect>
                      <a14:backgroundRemoval t="9796" b="89796" l="9756" r="91057">
                        <a14:foregroundMark x1="21138" y1="31020" x2="25203" y2="69796"/>
                        <a14:foregroundMark x1="44715" y1="22041" x2="44715" y2="22041"/>
                        <a14:foregroundMark x1="41870" y1="29796" x2="41870" y2="29796"/>
                        <a14:foregroundMark x1="17480" y1="82449" x2="19919" y2="78776"/>
                        <a14:foregroundMark x1="29675" y1="78776" x2="33333" y2="80816"/>
                        <a14:foregroundMark x1="19106" y1="26939" x2="26423" y2="28163"/>
                        <a14:foregroundMark x1="18699" y1="23265" x2="23577" y2="24490"/>
                        <a14:foregroundMark x1="72358" y1="40408" x2="72358" y2="66531"/>
                        <a14:foregroundMark x1="69919" y1="33061" x2="78455" y2="34286"/>
                        <a14:foregroundMark x1="88618" y1="34286" x2="91057" y2="32245"/>
                        <a14:foregroundMark x1="77642" y1="81224" x2="77642" y2="81224"/>
                        <a14:foregroundMark x1="44715" y1="23265" x2="44715" y2="25714"/>
                      </a14:backgroundRemoval>
                    </a14:imgEffect>
                  </a14:imgLayer>
                </a14:imgProps>
              </a:ext>
              <a:ext uri="{28A0092B-C50C-407E-A947-70E740481C1C}">
                <a14:useLocalDpi xmlns:a14="http://schemas.microsoft.com/office/drawing/2010/main" val="0"/>
              </a:ext>
            </a:extLst>
          </a:blip>
          <a:stretch>
            <a:fillRect/>
          </a:stretch>
        </p:blipFill>
        <p:spPr>
          <a:xfrm>
            <a:off x="326403" y="1857376"/>
            <a:ext cx="4930667" cy="4910624"/>
          </a:xfrm>
          <a:prstGeom prst="rect">
            <a:avLst/>
          </a:prstGeom>
        </p:spPr>
      </p:pic>
      <p:sp>
        <p:nvSpPr>
          <p:cNvPr id="18" name="文本框 6">
            <a:extLst>
              <a:ext uri="{FF2B5EF4-FFF2-40B4-BE49-F238E27FC236}">
                <a16:creationId xmlns:a16="http://schemas.microsoft.com/office/drawing/2014/main" id="{83756E5F-2541-24BE-3B51-831A8B94C2FA}"/>
              </a:ext>
            </a:extLst>
          </p:cNvPr>
          <p:cNvSpPr txBox="1"/>
          <p:nvPr/>
        </p:nvSpPr>
        <p:spPr>
          <a:xfrm>
            <a:off x="5648325" y="2424956"/>
            <a:ext cx="5781676" cy="3221593"/>
          </a:xfrm>
          <a:prstGeom prst="roundRect">
            <a:avLst>
              <a:gd name="adj" fmla="val 36592"/>
            </a:avLst>
          </a:prstGeom>
          <a:solidFill>
            <a:schemeClr val="accent4">
              <a:lumMod val="20000"/>
              <a:lumOff val="80000"/>
            </a:schemeClr>
          </a:solidFill>
          <a:ln w="12700">
            <a:solidFill>
              <a:schemeClr val="tx1"/>
            </a:solidFill>
            <a:prstDash val="dash"/>
          </a:ln>
        </p:spPr>
        <p:txBody>
          <a:bodyPr wrap="square" rtlCol="0" anchor="t">
            <a:spAutoFit/>
          </a:bodyPr>
          <a:lstStyle/>
          <a:p>
            <a:pPr lvl="0" algn="just">
              <a:defRPr/>
            </a:pPr>
            <a:r>
              <a:rPr lang="en-US" sz="3200" b="1" i="1" dirty="0" err="1">
                <a:solidFill>
                  <a:srgbClr val="C00000"/>
                </a:solidFill>
                <a:latin typeface="Cambria" panose="02040503050406030204" pitchFamily="18" charset="0"/>
                <a:ea typeface="Cambria" panose="02040503050406030204" pitchFamily="18" charset="0"/>
              </a:rPr>
              <a:t>Dấu</a:t>
            </a:r>
            <a:r>
              <a:rPr lang="en-US" sz="3200" b="1" i="1" dirty="0">
                <a:solidFill>
                  <a:srgbClr val="C00000"/>
                </a:solidFill>
                <a:latin typeface="Cambria" panose="02040503050406030204" pitchFamily="18" charset="0"/>
                <a:ea typeface="Cambria" panose="02040503050406030204" pitchFamily="18" charset="0"/>
              </a:rPr>
              <a:t> </a:t>
            </a:r>
            <a:r>
              <a:rPr lang="en-US" sz="3200" b="1" i="1" dirty="0" err="1">
                <a:solidFill>
                  <a:srgbClr val="C00000"/>
                </a:solidFill>
                <a:latin typeface="Cambria" panose="02040503050406030204" pitchFamily="18" charset="0"/>
                <a:ea typeface="Cambria" panose="02040503050406030204" pitchFamily="18" charset="0"/>
              </a:rPr>
              <a:t>hiệu</a:t>
            </a:r>
            <a:r>
              <a:rPr lang="en-US" sz="3200" b="1" i="1" dirty="0">
                <a:solidFill>
                  <a:srgbClr val="C00000"/>
                </a:solidFill>
                <a:latin typeface="Cambria" panose="02040503050406030204" pitchFamily="18" charset="0"/>
                <a:ea typeface="Cambria" panose="02040503050406030204" pitchFamily="18" charset="0"/>
              </a:rPr>
              <a:t>: N</a:t>
            </a:r>
            <a:r>
              <a:rPr lang="vi-VN" sz="3200" b="1" i="1" dirty="0">
                <a:solidFill>
                  <a:srgbClr val="C00000"/>
                </a:solidFill>
                <a:latin typeface="Cambria" panose="02040503050406030204" pitchFamily="18" charset="0"/>
                <a:ea typeface="Cambria" panose="02040503050406030204" pitchFamily="18" charset="0"/>
              </a:rPr>
              <a:t>hiều mưa phùn, trời dần ấm áp hơn, cây cối bắt đầu đâm chồi nảy lộc, nhiều loài hoa đua nhau khoe sắc.</a:t>
            </a:r>
            <a:endParaRPr kumimoji="0" lang="vi-VN" sz="3200" b="1" i="1" u="none" strike="noStrike" kern="1200" cap="none" spc="0" normalizeH="0" baseline="0" noProof="0" dirty="0">
              <a:ln>
                <a:noFill/>
              </a:ln>
              <a:solidFill>
                <a:srgbClr val="C00000"/>
              </a:solidFill>
              <a:effectLst/>
              <a:uLnTx/>
              <a:uFillTx/>
              <a:latin typeface="Cambria" panose="02040503050406030204" pitchFamily="18" charset="0"/>
              <a:ea typeface="Cambria" panose="02040503050406030204" pitchFamily="18" charset="0"/>
              <a:cs typeface="+mn-cs"/>
            </a:endParaRPr>
          </a:p>
        </p:txBody>
      </p:sp>
      <p:sp>
        <p:nvSpPr>
          <p:cNvPr id="19" name="Arrow: Left 18">
            <a:hlinkClick r:id="rId6" action="ppaction://hlinksldjump"/>
            <a:extLst>
              <a:ext uri="{FF2B5EF4-FFF2-40B4-BE49-F238E27FC236}">
                <a16:creationId xmlns:a16="http://schemas.microsoft.com/office/drawing/2014/main" id="{2994C191-5D5E-1EB0-B4E0-512D4AFF1C0A}"/>
              </a:ext>
            </a:extLst>
          </p:cNvPr>
          <p:cNvSpPr/>
          <p:nvPr/>
        </p:nvSpPr>
        <p:spPr>
          <a:xfrm>
            <a:off x="9346268" y="5794625"/>
            <a:ext cx="1605983" cy="493159"/>
          </a:xfrm>
          <a:prstGeom prst="leftArrow">
            <a:avLst/>
          </a:prstGeom>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6014726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arn(inVertical)">
                                      <p:cBhvr>
                                        <p:cTn id="7" dur="500"/>
                                        <p:tgtEl>
                                          <p:spTgt spid="13"/>
                                        </p:tgtEl>
                                      </p:cBhvr>
                                    </p:animEffect>
                                  </p:childTnLst>
                                </p:cTn>
                              </p:par>
                              <p:par>
                                <p:cTn id="8" presetID="16" presetClass="entr" presetSubtype="21" fill="hold" nodeType="withEffect">
                                  <p:stCondLst>
                                    <p:cond delay="0"/>
                                  </p:stCondLst>
                                  <p:childTnLst>
                                    <p:set>
                                      <p:cBhvr>
                                        <p:cTn id="9" dur="1" fill="hold">
                                          <p:stCondLst>
                                            <p:cond delay="0"/>
                                          </p:stCondLst>
                                        </p:cTn>
                                        <p:tgtEl>
                                          <p:spTgt spid="17"/>
                                        </p:tgtEl>
                                        <p:attrNameLst>
                                          <p:attrName>style.visibility</p:attrName>
                                        </p:attrNameLst>
                                      </p:cBhvr>
                                      <p:to>
                                        <p:strVal val="visible"/>
                                      </p:to>
                                    </p:set>
                                    <p:animEffect transition="in" filter="barn(inVertical)">
                                      <p:cBhvr>
                                        <p:cTn id="10" dur="500"/>
                                        <p:tgtEl>
                                          <p:spTgt spid="17"/>
                                        </p:tgtEl>
                                      </p:cBhvr>
                                    </p:animEffect>
                                  </p:childTnLst>
                                </p:cTn>
                              </p:par>
                            </p:childTnLst>
                          </p:cTn>
                        </p:par>
                      </p:childTnLst>
                    </p:cTn>
                  </p:par>
                  <p:par>
                    <p:cTn id="11" fill="hold">
                      <p:stCondLst>
                        <p:cond delay="indefinite"/>
                      </p:stCondLst>
                      <p:childTnLst>
                        <p:par>
                          <p:cTn id="12" fill="hold">
                            <p:stCondLst>
                              <p:cond delay="0"/>
                            </p:stCondLst>
                            <p:childTnLst>
                              <p:par>
                                <p:cTn id="13" presetID="42" presetClass="entr" presetSubtype="0" fill="hold" grpId="0" nodeType="clickEffect">
                                  <p:stCondLst>
                                    <p:cond delay="0"/>
                                  </p:stCondLst>
                                  <p:childTnLst>
                                    <p:set>
                                      <p:cBhvr>
                                        <p:cTn id="14" dur="1" fill="hold">
                                          <p:stCondLst>
                                            <p:cond delay="0"/>
                                          </p:stCondLst>
                                        </p:cTn>
                                        <p:tgtEl>
                                          <p:spTgt spid="18"/>
                                        </p:tgtEl>
                                        <p:attrNameLst>
                                          <p:attrName>style.visibility</p:attrName>
                                        </p:attrNameLst>
                                      </p:cBhvr>
                                      <p:to>
                                        <p:strVal val="visible"/>
                                      </p:to>
                                    </p:set>
                                    <p:animEffect transition="in" filter="fade">
                                      <p:cBhvr>
                                        <p:cTn id="15" dur="1000"/>
                                        <p:tgtEl>
                                          <p:spTgt spid="18"/>
                                        </p:tgtEl>
                                      </p:cBhvr>
                                    </p:animEffect>
                                    <p:anim calcmode="lin" valueType="num">
                                      <p:cBhvr>
                                        <p:cTn id="16" dur="1000" fill="hold"/>
                                        <p:tgtEl>
                                          <p:spTgt spid="18"/>
                                        </p:tgtEl>
                                        <p:attrNameLst>
                                          <p:attrName>ppt_x</p:attrName>
                                        </p:attrNameLst>
                                      </p:cBhvr>
                                      <p:tavLst>
                                        <p:tav tm="0">
                                          <p:val>
                                            <p:strVal val="#ppt_x"/>
                                          </p:val>
                                        </p:tav>
                                        <p:tav tm="100000">
                                          <p:val>
                                            <p:strVal val="#ppt_x"/>
                                          </p:val>
                                        </p:tav>
                                      </p:tavLst>
                                    </p:anim>
                                    <p:anim calcmode="lin" valueType="num">
                                      <p:cBhvr>
                                        <p:cTn id="17"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图片 39">
            <a:extLst>
              <a:ext uri="{FF2B5EF4-FFF2-40B4-BE49-F238E27FC236}">
                <a16:creationId xmlns:a16="http://schemas.microsoft.com/office/drawing/2014/main" id="{65DFA12A-C202-4C6D-9693-B28CB4EB4BBD}"/>
              </a:ext>
            </a:extLst>
          </p:cNvPr>
          <p:cNvPicPr>
            <a:picLocks noChangeAspect="1"/>
          </p:cNvPicPr>
          <p:nvPr/>
        </p:nvPicPr>
        <p:blipFill rotWithShape="1">
          <a:blip r:embed="rId3">
            <a:extLst>
              <a:ext uri="{28A0092B-C50C-407E-A947-70E740481C1C}">
                <a14:useLocalDpi xmlns:a14="http://schemas.microsoft.com/office/drawing/2010/main" val="0"/>
              </a:ext>
            </a:extLst>
          </a:blip>
          <a:srcRect l="52260" t="31979" r="39931" b="53248"/>
          <a:stretch/>
        </p:blipFill>
        <p:spPr>
          <a:xfrm>
            <a:off x="10094040" y="1566991"/>
            <a:ext cx="1044105" cy="874505"/>
          </a:xfrm>
          <a:custGeom>
            <a:avLst/>
            <a:gdLst>
              <a:gd name="connsiteX0" fmla="*/ 0 w 1955800"/>
              <a:gd name="connsiteY0" fmla="*/ 0 h 1638108"/>
              <a:gd name="connsiteX1" fmla="*/ 1955800 w 1955800"/>
              <a:gd name="connsiteY1" fmla="*/ 0 h 1638108"/>
              <a:gd name="connsiteX2" fmla="*/ 1955800 w 1955800"/>
              <a:gd name="connsiteY2" fmla="*/ 1397871 h 1638108"/>
              <a:gd name="connsiteX3" fmla="*/ 1601820 w 1955800"/>
              <a:gd name="connsiteY3" fmla="*/ 1397871 h 1638108"/>
              <a:gd name="connsiteX4" fmla="*/ 1601820 w 1955800"/>
              <a:gd name="connsiteY4" fmla="*/ 1638108 h 1638108"/>
              <a:gd name="connsiteX5" fmla="*/ 0 w 1955800"/>
              <a:gd name="connsiteY5" fmla="*/ 1638108 h 16381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955800" h="1638108">
                <a:moveTo>
                  <a:pt x="0" y="0"/>
                </a:moveTo>
                <a:lnTo>
                  <a:pt x="1955800" y="0"/>
                </a:lnTo>
                <a:lnTo>
                  <a:pt x="1955800" y="1397871"/>
                </a:lnTo>
                <a:lnTo>
                  <a:pt x="1601820" y="1397871"/>
                </a:lnTo>
                <a:lnTo>
                  <a:pt x="1601820" y="1638108"/>
                </a:lnTo>
                <a:lnTo>
                  <a:pt x="0" y="1638108"/>
                </a:lnTo>
                <a:close/>
              </a:path>
            </a:pathLst>
          </a:custGeom>
        </p:spPr>
      </p:pic>
      <p:sp>
        <p:nvSpPr>
          <p:cNvPr id="7" name="Rounded Rectangle 6">
            <a:extLst>
              <a:ext uri="{FF2B5EF4-FFF2-40B4-BE49-F238E27FC236}">
                <a16:creationId xmlns:a16="http://schemas.microsoft.com/office/drawing/2014/main" id="{99F9B3DD-8FC0-4E91-B0A3-1AD966426FC5}"/>
              </a:ext>
            </a:extLst>
          </p:cNvPr>
          <p:cNvSpPr/>
          <p:nvPr/>
        </p:nvSpPr>
        <p:spPr>
          <a:xfrm>
            <a:off x="432954" y="561109"/>
            <a:ext cx="11326091" cy="5839691"/>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字魂27号-布丁体" panose="020F0502020204030204"/>
              <a:ea typeface="+mn-ea"/>
              <a:cs typeface="+mn-cs"/>
            </a:endParaRPr>
          </a:p>
        </p:txBody>
      </p:sp>
      <p:grpSp>
        <p:nvGrpSpPr>
          <p:cNvPr id="9" name="Group 8">
            <a:extLst>
              <a:ext uri="{FF2B5EF4-FFF2-40B4-BE49-F238E27FC236}">
                <a16:creationId xmlns:a16="http://schemas.microsoft.com/office/drawing/2014/main" id="{980A992B-604A-49B4-83A6-9AF418FE2297}"/>
              </a:ext>
            </a:extLst>
          </p:cNvPr>
          <p:cNvGrpSpPr/>
          <p:nvPr/>
        </p:nvGrpSpPr>
        <p:grpSpPr>
          <a:xfrm>
            <a:off x="1155307" y="-200025"/>
            <a:ext cx="10350893" cy="1954583"/>
            <a:chOff x="6986428" y="3797892"/>
            <a:chExt cx="10350893" cy="1954583"/>
          </a:xfrm>
        </p:grpSpPr>
        <p:sp>
          <p:nvSpPr>
            <p:cNvPr id="12" name="Rectangle 11">
              <a:extLst>
                <a:ext uri="{FF2B5EF4-FFF2-40B4-BE49-F238E27FC236}">
                  <a16:creationId xmlns:a16="http://schemas.microsoft.com/office/drawing/2014/main" id="{31308C0B-14C9-404B-917C-CD27C91AA939}"/>
                </a:ext>
              </a:extLst>
            </p:cNvPr>
            <p:cNvSpPr/>
            <p:nvPr/>
          </p:nvSpPr>
          <p:spPr>
            <a:xfrm>
              <a:off x="6986428" y="4516849"/>
              <a:ext cx="9474593" cy="785993"/>
            </a:xfrm>
            <a:prstGeom prst="rect">
              <a:avLst/>
            </a:prstGeom>
            <a:solidFill>
              <a:schemeClr val="accent4">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3600" b="1" i="0" dirty="0" err="1">
                  <a:solidFill>
                    <a:srgbClr val="000000"/>
                  </a:solidFill>
                  <a:effectLst/>
                  <a:latin typeface="Calibri" panose="020F0502020204030204" pitchFamily="34" charset="0"/>
                  <a:cs typeface="Calibri" panose="020F0502020204030204" pitchFamily="34" charset="0"/>
                </a:rPr>
                <a:t>Nhìn</a:t>
              </a:r>
              <a:r>
                <a:rPr lang="en-US" sz="3600" b="1" i="0" dirty="0">
                  <a:solidFill>
                    <a:srgbClr val="000000"/>
                  </a:solidFill>
                  <a:effectLst/>
                  <a:latin typeface="Calibri" panose="020F0502020204030204" pitchFamily="34" charset="0"/>
                  <a:cs typeface="Calibri" panose="020F0502020204030204" pitchFamily="34" charset="0"/>
                </a:rPr>
                <a:t> </a:t>
              </a:r>
              <a:r>
                <a:rPr lang="en-US" sz="3600" b="1" i="0" dirty="0" err="1">
                  <a:solidFill>
                    <a:srgbClr val="000000"/>
                  </a:solidFill>
                  <a:effectLst/>
                  <a:latin typeface="Calibri" panose="020F0502020204030204" pitchFamily="34" charset="0"/>
                  <a:cs typeface="Calibri" panose="020F0502020204030204" pitchFamily="34" charset="0"/>
                </a:rPr>
                <a:t>vào</a:t>
              </a:r>
              <a:r>
                <a:rPr lang="en-US" sz="3600" b="1" i="0" dirty="0">
                  <a:solidFill>
                    <a:srgbClr val="000000"/>
                  </a:solidFill>
                  <a:effectLst/>
                  <a:latin typeface="Calibri" panose="020F0502020204030204" pitchFamily="34" charset="0"/>
                  <a:cs typeface="Calibri" panose="020F0502020204030204" pitchFamily="34" charset="0"/>
                </a:rPr>
                <a:t> </a:t>
              </a:r>
              <a:r>
                <a:rPr lang="en-US" sz="3600" b="1" i="0" dirty="0" err="1">
                  <a:solidFill>
                    <a:srgbClr val="000000"/>
                  </a:solidFill>
                  <a:effectLst/>
                  <a:latin typeface="Calibri" panose="020F0502020204030204" pitchFamily="34" charset="0"/>
                  <a:cs typeface="Calibri" panose="020F0502020204030204" pitchFamily="34" charset="0"/>
                </a:rPr>
                <a:t>tranh</a:t>
              </a:r>
              <a:r>
                <a:rPr lang="en-US" sz="3600" b="1" i="0" dirty="0">
                  <a:solidFill>
                    <a:srgbClr val="000000"/>
                  </a:solidFill>
                  <a:effectLst/>
                  <a:latin typeface="Calibri" panose="020F0502020204030204" pitchFamily="34" charset="0"/>
                  <a:cs typeface="Calibri" panose="020F0502020204030204" pitchFamily="34" charset="0"/>
                </a:rPr>
                <a:t> </a:t>
              </a:r>
              <a:r>
                <a:rPr lang="en-US" sz="3600" b="1" i="0" dirty="0" err="1">
                  <a:solidFill>
                    <a:srgbClr val="000000"/>
                  </a:solidFill>
                  <a:effectLst/>
                  <a:latin typeface="Calibri" panose="020F0502020204030204" pitchFamily="34" charset="0"/>
                  <a:cs typeface="Calibri" panose="020F0502020204030204" pitchFamily="34" charset="0"/>
                </a:rPr>
                <a:t>em</a:t>
              </a:r>
              <a:r>
                <a:rPr lang="en-US" sz="3600" b="1" i="0" dirty="0">
                  <a:solidFill>
                    <a:srgbClr val="000000"/>
                  </a:solidFill>
                  <a:effectLst/>
                  <a:latin typeface="Calibri" panose="020F0502020204030204" pitchFamily="34" charset="0"/>
                  <a:cs typeface="Calibri" panose="020F0502020204030204" pitchFamily="34" charset="0"/>
                </a:rPr>
                <a:t> </a:t>
              </a:r>
              <a:r>
                <a:rPr lang="en-US" sz="3600" b="1" i="0" dirty="0" err="1">
                  <a:solidFill>
                    <a:srgbClr val="000000"/>
                  </a:solidFill>
                  <a:effectLst/>
                  <a:latin typeface="Calibri" panose="020F0502020204030204" pitchFamily="34" charset="0"/>
                  <a:cs typeface="Calibri" panose="020F0502020204030204" pitchFamily="34" charset="0"/>
                </a:rPr>
                <a:t>thấy</a:t>
              </a:r>
              <a:r>
                <a:rPr lang="en-US" sz="3600" b="1" i="0" dirty="0">
                  <a:solidFill>
                    <a:srgbClr val="000000"/>
                  </a:solidFill>
                  <a:effectLst/>
                  <a:latin typeface="Calibri" panose="020F0502020204030204" pitchFamily="34" charset="0"/>
                  <a:cs typeface="Calibri" panose="020F0502020204030204" pitchFamily="34" charset="0"/>
                </a:rPr>
                <a:t> </a:t>
              </a:r>
              <a:r>
                <a:rPr lang="en-US" sz="3600" b="1" i="0" dirty="0" err="1">
                  <a:solidFill>
                    <a:srgbClr val="000000"/>
                  </a:solidFill>
                  <a:effectLst/>
                  <a:latin typeface="Calibri" panose="020F0502020204030204" pitchFamily="34" charset="0"/>
                  <a:cs typeface="Calibri" panose="020F0502020204030204" pitchFamily="34" charset="0"/>
                </a:rPr>
                <a:t>những</a:t>
              </a:r>
              <a:r>
                <a:rPr lang="en-US" sz="3600" b="1" i="0" dirty="0">
                  <a:solidFill>
                    <a:srgbClr val="000000"/>
                  </a:solidFill>
                  <a:effectLst/>
                  <a:latin typeface="Calibri" panose="020F0502020204030204" pitchFamily="34" charset="0"/>
                  <a:cs typeface="Calibri" panose="020F0502020204030204" pitchFamily="34" charset="0"/>
                </a:rPr>
                <a:t> </a:t>
              </a:r>
              <a:r>
                <a:rPr lang="en-US" sz="3600" b="1" i="0" dirty="0" err="1">
                  <a:solidFill>
                    <a:srgbClr val="000000"/>
                  </a:solidFill>
                  <a:effectLst/>
                  <a:latin typeface="Calibri" panose="020F0502020204030204" pitchFamily="34" charset="0"/>
                  <a:cs typeface="Calibri" panose="020F0502020204030204" pitchFamily="34" charset="0"/>
                </a:rPr>
                <a:t>gì</a:t>
              </a:r>
              <a:r>
                <a:rPr lang="en-US" sz="3600" b="1" i="0" dirty="0">
                  <a:solidFill>
                    <a:srgbClr val="000000"/>
                  </a:solidFill>
                  <a:effectLst/>
                  <a:latin typeface="Calibri" panose="020F0502020204030204" pitchFamily="34" charset="0"/>
                  <a:cs typeface="Calibri" panose="020F0502020204030204" pitchFamily="34" charset="0"/>
                </a:rPr>
                <a:t>?</a:t>
              </a:r>
              <a:endParaRPr kumimoji="0" lang="en-US" sz="3600" i="0" u="none" strike="noStrike" kern="1200" cap="none" spc="0" normalizeH="0" baseline="0" noProof="0" dirty="0">
                <a:ln>
                  <a:noFill/>
                </a:ln>
                <a:solidFill>
                  <a:sysClr val="windowText" lastClr="000000"/>
                </a:solidFill>
                <a:effectLst/>
                <a:uLnTx/>
                <a:uFillTx/>
                <a:latin typeface="Calibri" panose="020F0502020204030204" pitchFamily="34" charset="0"/>
                <a:ea typeface="Cambria" panose="02040503050406030204" pitchFamily="18" charset="0"/>
                <a:cs typeface="Calibri" panose="020F0502020204030204" pitchFamily="34" charset="0"/>
              </a:endParaRPr>
            </a:p>
          </p:txBody>
        </p:sp>
        <p:pic>
          <p:nvPicPr>
            <p:cNvPr id="13" name="Picture 12">
              <a:extLst>
                <a:ext uri="{FF2B5EF4-FFF2-40B4-BE49-F238E27FC236}">
                  <a16:creationId xmlns:a16="http://schemas.microsoft.com/office/drawing/2014/main" id="{21B7E1E7-0BE2-42C7-8C28-A50DE133C651}"/>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5382738" y="3797892"/>
              <a:ext cx="1954583" cy="1954583"/>
            </a:xfrm>
            <a:prstGeom prst="rect">
              <a:avLst/>
            </a:prstGeom>
          </p:spPr>
        </p:pic>
      </p:grpSp>
      <p:pic>
        <p:nvPicPr>
          <p:cNvPr id="15" name="Picture 14" descr="A path with a fence and flowers by a river&#10;&#10;Description automatically generated">
            <a:extLst>
              <a:ext uri="{FF2B5EF4-FFF2-40B4-BE49-F238E27FC236}">
                <a16:creationId xmlns:a16="http://schemas.microsoft.com/office/drawing/2014/main" id="{8CF9E3E7-8E7F-A9A9-11B0-671534AC65F2}"/>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886075" y="1587273"/>
            <a:ext cx="6267450" cy="4476750"/>
          </a:xfrm>
          <a:prstGeom prst="rect">
            <a:avLst/>
          </a:prstGeom>
        </p:spPr>
      </p:pic>
      <p:sp>
        <p:nvSpPr>
          <p:cNvPr id="16" name="Arrow: Left 15">
            <a:hlinkClick r:id="rId6" action="ppaction://hlinksldjump"/>
            <a:extLst>
              <a:ext uri="{FF2B5EF4-FFF2-40B4-BE49-F238E27FC236}">
                <a16:creationId xmlns:a16="http://schemas.microsoft.com/office/drawing/2014/main" id="{1B8D195A-F61B-2397-B946-89A764E720F0}"/>
              </a:ext>
            </a:extLst>
          </p:cNvPr>
          <p:cNvSpPr/>
          <p:nvPr/>
        </p:nvSpPr>
        <p:spPr>
          <a:xfrm>
            <a:off x="10099497" y="5568593"/>
            <a:ext cx="1099337" cy="470020"/>
          </a:xfrm>
          <a:prstGeom prst="leftArrow">
            <a:avLst/>
          </a:prstGeom>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28838615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arn(inVertical)">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246DB52A-E49A-4F5B-B106-011F5CCD639E}"/>
              </a:ext>
            </a:extLst>
          </p:cNvPr>
          <p:cNvPicPr>
            <a:picLocks noChangeAspect="1"/>
          </p:cNvPicPr>
          <p:nvPr/>
        </p:nvPicPr>
        <p:blipFill>
          <a:blip r:embed="rId3"/>
          <a:stretch>
            <a:fillRect/>
          </a:stretch>
        </p:blipFill>
        <p:spPr>
          <a:xfrm>
            <a:off x="4780960" y="1034948"/>
            <a:ext cx="2873285" cy="751108"/>
          </a:xfrm>
          <a:prstGeom prst="rect">
            <a:avLst/>
          </a:prstGeom>
        </p:spPr>
      </p:pic>
      <p:pic>
        <p:nvPicPr>
          <p:cNvPr id="12" name="Picture 11">
            <a:extLst>
              <a:ext uri="{FF2B5EF4-FFF2-40B4-BE49-F238E27FC236}">
                <a16:creationId xmlns:a16="http://schemas.microsoft.com/office/drawing/2014/main" id="{6132C050-A1BC-4936-86A8-299CE8CB22A5}"/>
              </a:ext>
            </a:extLst>
          </p:cNvPr>
          <p:cNvPicPr>
            <a:picLocks noChangeAspect="1"/>
          </p:cNvPicPr>
          <p:nvPr/>
        </p:nvPicPr>
        <p:blipFill rotWithShape="1">
          <a:blip r:embed="rId4">
            <a:extLst>
              <a:ext uri="{BEBA8EAE-BF5A-486C-A8C5-ECC9F3942E4B}">
                <a14:imgProps xmlns:a14="http://schemas.microsoft.com/office/drawing/2010/main">
                  <a14:imgLayer r:embed="rId5">
                    <a14:imgEffect>
                      <a14:backgroundRemoval t="10000" b="94800" l="9904" r="89936">
                        <a14:foregroundMark x1="27796" y1="30600" x2="38498" y2="28600"/>
                        <a14:foregroundMark x1="47125" y1="90800" x2="54952" y2="94800"/>
                        <a14:foregroundMark x1="54952" y1="94800" x2="55272" y2="94800"/>
                      </a14:backgroundRemoval>
                    </a14:imgEffect>
                  </a14:imgLayer>
                </a14:imgProps>
              </a:ext>
              <a:ext uri="{28A0092B-C50C-407E-A947-70E740481C1C}">
                <a14:useLocalDpi xmlns:a14="http://schemas.microsoft.com/office/drawing/2010/main" val="0"/>
              </a:ext>
            </a:extLst>
          </a:blip>
          <a:srcRect l="18182" r="22031"/>
          <a:stretch/>
        </p:blipFill>
        <p:spPr>
          <a:xfrm>
            <a:off x="8528297" y="2117577"/>
            <a:ext cx="3663703" cy="4894535"/>
          </a:xfrm>
          <a:prstGeom prst="rect">
            <a:avLst/>
          </a:prstGeom>
        </p:spPr>
      </p:pic>
      <p:pic>
        <p:nvPicPr>
          <p:cNvPr id="3" name="Picture 2">
            <a:extLst>
              <a:ext uri="{FF2B5EF4-FFF2-40B4-BE49-F238E27FC236}">
                <a16:creationId xmlns:a16="http://schemas.microsoft.com/office/drawing/2014/main" id="{6925EAC4-94B7-74C1-E823-9312F9B801A1}"/>
              </a:ext>
            </a:extLst>
          </p:cNvPr>
          <p:cNvPicPr>
            <a:picLocks noChangeAspect="1"/>
          </p:cNvPicPr>
          <p:nvPr/>
        </p:nvPicPr>
        <p:blipFill>
          <a:blip r:embed="rId6"/>
          <a:stretch>
            <a:fillRect/>
          </a:stretch>
        </p:blipFill>
        <p:spPr>
          <a:xfrm>
            <a:off x="785093" y="2334564"/>
            <a:ext cx="8443692" cy="2353260"/>
          </a:xfrm>
          <a:prstGeom prst="rect">
            <a:avLst/>
          </a:prstGeom>
        </p:spPr>
      </p:pic>
      <p:pic>
        <p:nvPicPr>
          <p:cNvPr id="4" name="Picture 3">
            <a:extLst>
              <a:ext uri="{FF2B5EF4-FFF2-40B4-BE49-F238E27FC236}">
                <a16:creationId xmlns:a16="http://schemas.microsoft.com/office/drawing/2014/main" id="{083A83DB-4375-F92B-171A-725DFDF1E341}"/>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0152580" y="469002"/>
            <a:ext cx="1732700" cy="1732700"/>
          </a:xfrm>
          <a:prstGeom prst="rect">
            <a:avLst/>
          </a:prstGeom>
        </p:spPr>
      </p:pic>
      <p:pic>
        <p:nvPicPr>
          <p:cNvPr id="7" name="Picture 6">
            <a:extLst>
              <a:ext uri="{FF2B5EF4-FFF2-40B4-BE49-F238E27FC236}">
                <a16:creationId xmlns:a16="http://schemas.microsoft.com/office/drawing/2014/main" id="{5A29BD6E-AEC0-84F4-01E7-54A09A59E94A}"/>
              </a:ext>
            </a:extLst>
          </p:cNvPr>
          <p:cNvPicPr>
            <a:picLocks noChangeAspect="1"/>
          </p:cNvPicPr>
          <p:nvPr/>
        </p:nvPicPr>
        <p:blipFill>
          <a:blip r:embed="rId8"/>
          <a:stretch>
            <a:fillRect/>
          </a:stretch>
        </p:blipFill>
        <p:spPr>
          <a:xfrm>
            <a:off x="394594" y="808080"/>
            <a:ext cx="3737172" cy="1505843"/>
          </a:xfrm>
          <a:prstGeom prst="rect">
            <a:avLst/>
          </a:prstGeom>
        </p:spPr>
      </p:pic>
      <p:pic>
        <p:nvPicPr>
          <p:cNvPr id="9" name="Picture 2" descr="Plants Animated Clipart: animated-gif-clipart-flowers-in-planter-pot-05c">
            <a:extLst>
              <a:ext uri="{FF2B5EF4-FFF2-40B4-BE49-F238E27FC236}">
                <a16:creationId xmlns:a16="http://schemas.microsoft.com/office/drawing/2014/main" id="{12F9BDFD-B31B-0469-946D-569FF41CF428}"/>
              </a:ext>
            </a:extLst>
          </p:cNvPr>
          <p:cNvPicPr>
            <a:picLocks noChangeAspect="1" noChangeArrowheads="1" noCrop="1"/>
          </p:cNvPicPr>
          <p:nvPr/>
        </p:nvPicPr>
        <p:blipFill>
          <a:blip r:embed="rId9">
            <a:extLst>
              <a:ext uri="{28A0092B-C50C-407E-A947-70E740481C1C}">
                <a14:useLocalDpi xmlns:a14="http://schemas.microsoft.com/office/drawing/2010/main" val="0"/>
              </a:ext>
            </a:extLst>
          </a:blip>
          <a:srcRect/>
          <a:stretch>
            <a:fillRect/>
          </a:stretch>
        </p:blipFill>
        <p:spPr bwMode="auto">
          <a:xfrm>
            <a:off x="-707790" y="4048018"/>
            <a:ext cx="3806766" cy="29388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3632908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par>
                                <p:cTn id="8" presetID="32" presetClass="emph" presetSubtype="0" repeatCount="indefinite" fill="hold" nodeType="withEffect">
                                  <p:stCondLst>
                                    <p:cond delay="0"/>
                                  </p:stCondLst>
                                  <p:childTnLst>
                                    <p:animRot by="120000">
                                      <p:cBhvr>
                                        <p:cTn id="9" dur="100" fill="hold">
                                          <p:stCondLst>
                                            <p:cond delay="0"/>
                                          </p:stCondLst>
                                        </p:cTn>
                                        <p:tgtEl>
                                          <p:spTgt spid="12"/>
                                        </p:tgtEl>
                                        <p:attrNameLst>
                                          <p:attrName>r</p:attrName>
                                        </p:attrNameLst>
                                      </p:cBhvr>
                                    </p:animRot>
                                    <p:animRot by="-240000">
                                      <p:cBhvr>
                                        <p:cTn id="10" dur="200" fill="hold">
                                          <p:stCondLst>
                                            <p:cond delay="200"/>
                                          </p:stCondLst>
                                        </p:cTn>
                                        <p:tgtEl>
                                          <p:spTgt spid="12"/>
                                        </p:tgtEl>
                                        <p:attrNameLst>
                                          <p:attrName>r</p:attrName>
                                        </p:attrNameLst>
                                      </p:cBhvr>
                                    </p:animRot>
                                    <p:animRot by="240000">
                                      <p:cBhvr>
                                        <p:cTn id="11" dur="200" fill="hold">
                                          <p:stCondLst>
                                            <p:cond delay="400"/>
                                          </p:stCondLst>
                                        </p:cTn>
                                        <p:tgtEl>
                                          <p:spTgt spid="12"/>
                                        </p:tgtEl>
                                        <p:attrNameLst>
                                          <p:attrName>r</p:attrName>
                                        </p:attrNameLst>
                                      </p:cBhvr>
                                    </p:animRot>
                                    <p:animRot by="-240000">
                                      <p:cBhvr>
                                        <p:cTn id="12" dur="200" fill="hold">
                                          <p:stCondLst>
                                            <p:cond delay="600"/>
                                          </p:stCondLst>
                                        </p:cTn>
                                        <p:tgtEl>
                                          <p:spTgt spid="12"/>
                                        </p:tgtEl>
                                        <p:attrNameLst>
                                          <p:attrName>r</p:attrName>
                                        </p:attrNameLst>
                                      </p:cBhvr>
                                    </p:animRot>
                                    <p:animRot by="120000">
                                      <p:cBhvr>
                                        <p:cTn id="13" dur="200" fill="hold">
                                          <p:stCondLst>
                                            <p:cond delay="800"/>
                                          </p:stCondLst>
                                        </p:cTn>
                                        <p:tgtEl>
                                          <p:spTgt spid="12"/>
                                        </p:tgtEl>
                                        <p:attrNameLst>
                                          <p:attrName>r</p:attrName>
                                        </p:attrNameLst>
                                      </p:cBhvr>
                                    </p:animRot>
                                  </p:childTnLst>
                                </p:cTn>
                              </p:par>
                            </p:childTnLst>
                          </p:cTn>
                        </p:par>
                      </p:childTnLst>
                    </p:cTn>
                  </p:par>
                  <p:par>
                    <p:cTn id="14" fill="hold">
                      <p:stCondLst>
                        <p:cond delay="indefinite"/>
                      </p:stCondLst>
                      <p:childTnLst>
                        <p:par>
                          <p:cTn id="15" fill="hold">
                            <p:stCondLst>
                              <p:cond delay="0"/>
                            </p:stCondLst>
                            <p:childTnLst>
                              <p:par>
                                <p:cTn id="16" presetID="53" presetClass="entr" presetSubtype="16" fill="hold" nodeType="clickEffect">
                                  <p:stCondLst>
                                    <p:cond delay="0"/>
                                  </p:stCondLst>
                                  <p:childTnLst>
                                    <p:set>
                                      <p:cBhvr>
                                        <p:cTn id="17" dur="1" fill="hold">
                                          <p:stCondLst>
                                            <p:cond delay="0"/>
                                          </p:stCondLst>
                                        </p:cTn>
                                        <p:tgtEl>
                                          <p:spTgt spid="7"/>
                                        </p:tgtEl>
                                        <p:attrNameLst>
                                          <p:attrName>style.visibility</p:attrName>
                                        </p:attrNameLst>
                                      </p:cBhvr>
                                      <p:to>
                                        <p:strVal val="visible"/>
                                      </p:to>
                                    </p:set>
                                    <p:anim calcmode="lin" valueType="num">
                                      <p:cBhvr>
                                        <p:cTn id="18" dur="500" fill="hold"/>
                                        <p:tgtEl>
                                          <p:spTgt spid="7"/>
                                        </p:tgtEl>
                                        <p:attrNameLst>
                                          <p:attrName>ppt_w</p:attrName>
                                        </p:attrNameLst>
                                      </p:cBhvr>
                                      <p:tavLst>
                                        <p:tav tm="0">
                                          <p:val>
                                            <p:fltVal val="0"/>
                                          </p:val>
                                        </p:tav>
                                        <p:tav tm="100000">
                                          <p:val>
                                            <p:strVal val="#ppt_w"/>
                                          </p:val>
                                        </p:tav>
                                      </p:tavLst>
                                    </p:anim>
                                    <p:anim calcmode="lin" valueType="num">
                                      <p:cBhvr>
                                        <p:cTn id="19" dur="500" fill="hold"/>
                                        <p:tgtEl>
                                          <p:spTgt spid="7"/>
                                        </p:tgtEl>
                                        <p:attrNameLst>
                                          <p:attrName>ppt_h</p:attrName>
                                        </p:attrNameLst>
                                      </p:cBhvr>
                                      <p:tavLst>
                                        <p:tav tm="0">
                                          <p:val>
                                            <p:fltVal val="0"/>
                                          </p:val>
                                        </p:tav>
                                        <p:tav tm="100000">
                                          <p:val>
                                            <p:strVal val="#ppt_h"/>
                                          </p:val>
                                        </p:tav>
                                      </p:tavLst>
                                    </p:anim>
                                    <p:animEffect transition="in" filter="fade">
                                      <p:cBhvr>
                                        <p:cTn id="20" dur="500"/>
                                        <p:tgtEl>
                                          <p:spTgt spid="7"/>
                                        </p:tgtEl>
                                      </p:cBhvr>
                                    </p:animEffect>
                                  </p:childTnLst>
                                </p:cTn>
                              </p:par>
                              <p:par>
                                <p:cTn id="21" presetID="53" presetClass="entr" presetSubtype="16" fill="hold" nodeType="withEffect">
                                  <p:stCondLst>
                                    <p:cond delay="0"/>
                                  </p:stCondLst>
                                  <p:childTnLst>
                                    <p:set>
                                      <p:cBhvr>
                                        <p:cTn id="22" dur="1" fill="hold">
                                          <p:stCondLst>
                                            <p:cond delay="0"/>
                                          </p:stCondLst>
                                        </p:cTn>
                                        <p:tgtEl>
                                          <p:spTgt spid="3"/>
                                        </p:tgtEl>
                                        <p:attrNameLst>
                                          <p:attrName>style.visibility</p:attrName>
                                        </p:attrNameLst>
                                      </p:cBhvr>
                                      <p:to>
                                        <p:strVal val="visible"/>
                                      </p:to>
                                    </p:set>
                                    <p:anim calcmode="lin" valueType="num">
                                      <p:cBhvr>
                                        <p:cTn id="23" dur="500" fill="hold"/>
                                        <p:tgtEl>
                                          <p:spTgt spid="3"/>
                                        </p:tgtEl>
                                        <p:attrNameLst>
                                          <p:attrName>ppt_w</p:attrName>
                                        </p:attrNameLst>
                                      </p:cBhvr>
                                      <p:tavLst>
                                        <p:tav tm="0">
                                          <p:val>
                                            <p:fltVal val="0"/>
                                          </p:val>
                                        </p:tav>
                                        <p:tav tm="100000">
                                          <p:val>
                                            <p:strVal val="#ppt_w"/>
                                          </p:val>
                                        </p:tav>
                                      </p:tavLst>
                                    </p:anim>
                                    <p:anim calcmode="lin" valueType="num">
                                      <p:cBhvr>
                                        <p:cTn id="24" dur="500" fill="hold"/>
                                        <p:tgtEl>
                                          <p:spTgt spid="3"/>
                                        </p:tgtEl>
                                        <p:attrNameLst>
                                          <p:attrName>ppt_h</p:attrName>
                                        </p:attrNameLst>
                                      </p:cBhvr>
                                      <p:tavLst>
                                        <p:tav tm="0">
                                          <p:val>
                                            <p:fltVal val="0"/>
                                          </p:val>
                                        </p:tav>
                                        <p:tav tm="100000">
                                          <p:val>
                                            <p:strVal val="#ppt_h"/>
                                          </p:val>
                                        </p:tav>
                                      </p:tavLst>
                                    </p:anim>
                                    <p:animEffect transition="in" filter="fade">
                                      <p:cBhvr>
                                        <p:cTn id="25"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2_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1_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30ydlyk0">
      <a:majorFont>
        <a:latin typeface="字魂27号-布丁体" panose="020F0302020204030204"/>
        <a:ea typeface="字魂27号-布丁体"/>
        <a:cs typeface=""/>
      </a:majorFont>
      <a:minorFont>
        <a:latin typeface="字魂27号-布丁体" panose="020F0502020204030204"/>
        <a:ea typeface="字魂27号-布丁体"/>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3_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4_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8.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9.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138</TotalTime>
  <Words>877</Words>
  <Application>Microsoft Office PowerPoint</Application>
  <PresentationFormat>Widescreen</PresentationFormat>
  <Paragraphs>125</Paragraphs>
  <Slides>23</Slides>
  <Notes>4</Notes>
  <HiddenSlides>0</HiddenSlides>
  <MMClips>0</MMClips>
  <ScaleCrop>false</ScaleCrop>
  <HeadingPairs>
    <vt:vector size="6" baseType="variant">
      <vt:variant>
        <vt:lpstr>Fonts Used</vt:lpstr>
      </vt:variant>
      <vt:variant>
        <vt:i4>11</vt:i4>
      </vt:variant>
      <vt:variant>
        <vt:lpstr>Theme</vt:lpstr>
      </vt:variant>
      <vt:variant>
        <vt:i4>8</vt:i4>
      </vt:variant>
      <vt:variant>
        <vt:lpstr>Slide Titles</vt:lpstr>
      </vt:variant>
      <vt:variant>
        <vt:i4>23</vt:i4>
      </vt:variant>
    </vt:vector>
  </HeadingPairs>
  <TitlesOfParts>
    <vt:vector size="42" baseType="lpstr">
      <vt:lpstr>等线</vt:lpstr>
      <vt:lpstr>等线 Light</vt:lpstr>
      <vt:lpstr>Arial</vt:lpstr>
      <vt:lpstr>Averta Std CY</vt:lpstr>
      <vt:lpstr>Bubblegum Sans</vt:lpstr>
      <vt:lpstr>Calibri</vt:lpstr>
      <vt:lpstr>Calibri Light</vt:lpstr>
      <vt:lpstr>Cambria</vt:lpstr>
      <vt:lpstr>Roboto</vt:lpstr>
      <vt:lpstr>UTM Showcard</vt:lpstr>
      <vt:lpstr>字魂27号-布丁体</vt:lpstr>
      <vt:lpstr>Office 主题​​</vt:lpstr>
      <vt:lpstr>1_Office 主题​​</vt:lpstr>
      <vt:lpstr>2_Office 主题​​</vt:lpstr>
      <vt:lpstr>1_Office 主题</vt:lpstr>
      <vt:lpstr>3_Office 主题​​</vt:lpstr>
      <vt:lpstr>4_Office 主题​​</vt:lpstr>
      <vt:lpstr>1_Office Theme</vt:lpstr>
      <vt:lpstr>Custom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Thao Tran</dc:creator>
  <cp:lastModifiedBy>Administrator</cp:lastModifiedBy>
  <cp:revision>37</cp:revision>
  <dcterms:created xsi:type="dcterms:W3CDTF">2023-12-18T01:54:43Z</dcterms:created>
  <dcterms:modified xsi:type="dcterms:W3CDTF">2025-05-18T07:17:42Z</dcterms:modified>
</cp:coreProperties>
</file>