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8" r:id="rId3"/>
  </p:sldMasterIdLst>
  <p:notesMasterIdLst>
    <p:notesMasterId r:id="rId37"/>
  </p:notesMasterIdLst>
  <p:sldIdLst>
    <p:sldId id="541" r:id="rId4"/>
    <p:sldId id="474" r:id="rId5"/>
    <p:sldId id="542" r:id="rId6"/>
    <p:sldId id="543" r:id="rId7"/>
    <p:sldId id="544" r:id="rId8"/>
    <p:sldId id="409" r:id="rId9"/>
    <p:sldId id="482" r:id="rId10"/>
    <p:sldId id="476" r:id="rId11"/>
    <p:sldId id="353" r:id="rId12"/>
    <p:sldId id="545" r:id="rId13"/>
    <p:sldId id="483" r:id="rId14"/>
    <p:sldId id="547" r:id="rId15"/>
    <p:sldId id="548" r:id="rId16"/>
    <p:sldId id="549" r:id="rId17"/>
    <p:sldId id="546" r:id="rId18"/>
    <p:sldId id="550" r:id="rId19"/>
    <p:sldId id="551" r:id="rId20"/>
    <p:sldId id="552" r:id="rId21"/>
    <p:sldId id="553" r:id="rId22"/>
    <p:sldId id="512" r:id="rId23"/>
    <p:sldId id="554" r:id="rId24"/>
    <p:sldId id="480" r:id="rId25"/>
    <p:sldId id="526" r:id="rId26"/>
    <p:sldId id="555" r:id="rId27"/>
    <p:sldId id="556" r:id="rId28"/>
    <p:sldId id="557" r:id="rId29"/>
    <p:sldId id="527" r:id="rId30"/>
    <p:sldId id="481" r:id="rId31"/>
    <p:sldId id="538" r:id="rId32"/>
    <p:sldId id="558" r:id="rId33"/>
    <p:sldId id="559" r:id="rId34"/>
    <p:sldId id="560" r:id="rId35"/>
    <p:sldId id="36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58" autoAdjust="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72A0E-4C47-4DFA-BDBE-A082B5BC5187}"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D1F8ED-B17F-4BEE-AE66-4F840DD5D846}" type="slidenum">
              <a:rPr lang="en-US" smtClean="0"/>
              <a:t>‹#›</a:t>
            </a:fld>
            <a:endParaRPr lang="en-US"/>
          </a:p>
        </p:txBody>
      </p:sp>
    </p:spTree>
    <p:extLst>
      <p:ext uri="{BB962C8B-B14F-4D97-AF65-F5344CB8AC3E}">
        <p14:creationId xmlns:p14="http://schemas.microsoft.com/office/powerpoint/2010/main" val="11757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667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6978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3545337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extLst>
      <p:ext uri="{BB962C8B-B14F-4D97-AF65-F5344CB8AC3E}">
        <p14:creationId xmlns:p14="http://schemas.microsoft.com/office/powerpoint/2010/main" val="2727425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60103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rPr>
              <a:t>Chàng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Ủng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cõi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mệnh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khiếp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sợ</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3D1F8ED-B17F-4BEE-AE66-4F840DD5D846}" type="slidenum">
              <a:rPr lang="en-US" smtClean="0"/>
              <a:t>6</a:t>
            </a:fld>
            <a:endParaRPr lang="en-US"/>
          </a:p>
        </p:txBody>
      </p:sp>
    </p:spTree>
    <p:extLst>
      <p:ext uri="{BB962C8B-B14F-4D97-AF65-F5344CB8AC3E}">
        <p14:creationId xmlns:p14="http://schemas.microsoft.com/office/powerpoint/2010/main" val="50241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190222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2211777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extLst>
      <p:ext uri="{BB962C8B-B14F-4D97-AF65-F5344CB8AC3E}">
        <p14:creationId xmlns:p14="http://schemas.microsoft.com/office/powerpoint/2010/main" val="3373514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90208972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7635137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1288837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6275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1782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2025/5/18</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extLst>
      <p:ext uri="{BB962C8B-B14F-4D97-AF65-F5344CB8AC3E}">
        <p14:creationId xmlns:p14="http://schemas.microsoft.com/office/powerpoint/2010/main" val="1236076723"/>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58846404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1335485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1521238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8920281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98217708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13030316"/>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56924703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51481307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72214096"/>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3983299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3220622"/>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82447469"/>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385343362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203974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8012350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28385056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710444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05521009"/>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7537960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12897907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extLst>
      <p:ext uri="{BB962C8B-B14F-4D97-AF65-F5344CB8AC3E}">
        <p14:creationId xmlns:p14="http://schemas.microsoft.com/office/powerpoint/2010/main" val="93662351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685249631"/>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553827792"/>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14484831"/>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2025/5/18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169742085"/>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14996860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0156504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8323060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410645332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0835437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6138350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2025/5/18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19663466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3E216EEE-3689-E3B8-823A-9B837B815A9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895340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3729698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2025/5/18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D94FDB0-0755-031B-4947-E6D4CEC283F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5508" y="152203"/>
            <a:ext cx="1337231" cy="1337231"/>
          </a:xfrm>
          <a:prstGeom prst="rect">
            <a:avLst/>
          </a:prstGeom>
        </p:spPr>
      </p:pic>
    </p:spTree>
    <p:extLst>
      <p:ext uri="{BB962C8B-B14F-4D97-AF65-F5344CB8AC3E}">
        <p14:creationId xmlns:p14="http://schemas.microsoft.com/office/powerpoint/2010/main" val="32357982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themeOverride" Target="../theme/themeOverride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3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1.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27.xml"/><Relationship Id="rId1" Type="http://schemas.openxmlformats.org/officeDocument/2006/relationships/themeOverride" Target="../theme/themeOverride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3.png"/><Relationship Id="rId2" Type="http://schemas.openxmlformats.org/officeDocument/2006/relationships/slideLayout" Target="../slideLayouts/slideLayout27.xml"/><Relationship Id="rId1" Type="http://schemas.openxmlformats.org/officeDocument/2006/relationships/themeOverride" Target="../theme/themeOverride5.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4.png"/><Relationship Id="rId2" Type="http://schemas.openxmlformats.org/officeDocument/2006/relationships/slideLayout" Target="../slideLayouts/slideLayout27.xml"/><Relationship Id="rId1" Type="http://schemas.openxmlformats.org/officeDocument/2006/relationships/themeOverride" Target="../theme/themeOverride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50.pn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7.xml"/><Relationship Id="rId1" Type="http://schemas.openxmlformats.org/officeDocument/2006/relationships/themeOverride" Target="../theme/themeOverride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hemeOverride" Target="../theme/themeOverride3.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171575"/>
            <a:ext cx="7372350" cy="376174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4E4DB95A-6EB1-7626-444B-8B240C3EC3AF}"/>
              </a:ext>
            </a:extLst>
          </p:cNvPr>
          <p:cNvPicPr>
            <a:picLocks noChangeAspect="1"/>
          </p:cNvPicPr>
          <p:nvPr/>
        </p:nvPicPr>
        <p:blipFill>
          <a:blip r:embed="rId7"/>
          <a:stretch>
            <a:fillRect/>
          </a:stretch>
        </p:blipFill>
        <p:spPr>
          <a:xfrm>
            <a:off x="4659801" y="1797464"/>
            <a:ext cx="4834547" cy="2158171"/>
          </a:xfrm>
          <a:prstGeom prst="rect">
            <a:avLst/>
          </a:prstGeom>
        </p:spPr>
      </p:pic>
    </p:spTree>
    <p:extLst>
      <p:ext uri="{BB962C8B-B14F-4D97-AF65-F5344CB8AC3E}">
        <p14:creationId xmlns:p14="http://schemas.microsoft.com/office/powerpoint/2010/main" val="2631845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405796D-2BA0-2124-F1FE-C121D21627D4}"/>
              </a:ext>
            </a:extLst>
          </p:cNvPr>
          <p:cNvGrpSpPr/>
          <p:nvPr/>
        </p:nvGrpSpPr>
        <p:grpSpPr>
          <a:xfrm>
            <a:off x="340243" y="1906506"/>
            <a:ext cx="1905000" cy="3377565"/>
            <a:chOff x="3398" y="3354"/>
            <a:chExt cx="3000" cy="5319"/>
          </a:xfrm>
        </p:grpSpPr>
        <p:grpSp>
          <p:nvGrpSpPr>
            <p:cNvPr id="3" name="组合 7">
              <a:extLst>
                <a:ext uri="{FF2B5EF4-FFF2-40B4-BE49-F238E27FC236}">
                  <a16:creationId xmlns:a16="http://schemas.microsoft.com/office/drawing/2014/main" id="{6FC79901-8E89-931A-7658-20D2D421F47D}"/>
                </a:ext>
              </a:extLst>
            </p:cNvPr>
            <p:cNvGrpSpPr/>
            <p:nvPr/>
          </p:nvGrpSpPr>
          <p:grpSpPr>
            <a:xfrm>
              <a:off x="3398" y="3354"/>
              <a:ext cx="3000" cy="5319"/>
              <a:chOff x="3399" y="3354"/>
              <a:chExt cx="1972" cy="3496"/>
            </a:xfrm>
          </p:grpSpPr>
          <p:sp>
            <p:nvSpPr>
              <p:cNvPr id="5" name="Rectangle 87">
                <a:extLst>
                  <a:ext uri="{FF2B5EF4-FFF2-40B4-BE49-F238E27FC236}">
                    <a16:creationId xmlns:a16="http://schemas.microsoft.com/office/drawing/2014/main" id="{80FCB374-179B-DD9C-4ADD-451B8DD34313}"/>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6" name="Down Arrow 15">
                <a:extLst>
                  <a:ext uri="{FF2B5EF4-FFF2-40B4-BE49-F238E27FC236}">
                    <a16:creationId xmlns:a16="http://schemas.microsoft.com/office/drawing/2014/main" id="{BB88864F-B079-C884-EFC7-7E23C199D1CC}"/>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7" name="Text Placeholder 4">
                <a:extLst>
                  <a:ext uri="{FF2B5EF4-FFF2-40B4-BE49-F238E27FC236}">
                    <a16:creationId xmlns:a16="http://schemas.microsoft.com/office/drawing/2014/main" id="{8B325ABE-E140-45F9-0B67-7CCCD3B3442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 name="TextBox 22">
              <a:extLst>
                <a:ext uri="{FF2B5EF4-FFF2-40B4-BE49-F238E27FC236}">
                  <a16:creationId xmlns:a16="http://schemas.microsoft.com/office/drawing/2014/main" id="{03161A43-4E9A-9118-75E4-6AE3738F4449}"/>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danh</a:t>
              </a:r>
              <a:r>
                <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0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tướng</a:t>
              </a:r>
              <a:endParaRPr kumimoji="0" lang="en-US" altLang="vi-VN" sz="40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组合 28">
            <a:extLst>
              <a:ext uri="{FF2B5EF4-FFF2-40B4-BE49-F238E27FC236}">
                <a16:creationId xmlns:a16="http://schemas.microsoft.com/office/drawing/2014/main" id="{8286C4DF-2EFE-7292-6EC7-0F67F72EEF9B}"/>
              </a:ext>
            </a:extLst>
          </p:cNvPr>
          <p:cNvGrpSpPr/>
          <p:nvPr/>
        </p:nvGrpSpPr>
        <p:grpSpPr>
          <a:xfrm>
            <a:off x="2623703" y="1906506"/>
            <a:ext cx="1905000" cy="3377565"/>
            <a:chOff x="3398" y="3354"/>
            <a:chExt cx="3000" cy="5319"/>
          </a:xfrm>
        </p:grpSpPr>
        <p:grpSp>
          <p:nvGrpSpPr>
            <p:cNvPr id="9" name="组合 29">
              <a:extLst>
                <a:ext uri="{FF2B5EF4-FFF2-40B4-BE49-F238E27FC236}">
                  <a16:creationId xmlns:a16="http://schemas.microsoft.com/office/drawing/2014/main" id="{DA081AA1-2D40-1E76-CFDC-66A5D04CA74E}"/>
                </a:ext>
              </a:extLst>
            </p:cNvPr>
            <p:cNvGrpSpPr/>
            <p:nvPr/>
          </p:nvGrpSpPr>
          <p:grpSpPr>
            <a:xfrm>
              <a:off x="3398" y="3354"/>
              <a:ext cx="3000" cy="5319"/>
              <a:chOff x="3399" y="3354"/>
              <a:chExt cx="1972" cy="3496"/>
            </a:xfrm>
          </p:grpSpPr>
          <p:sp>
            <p:nvSpPr>
              <p:cNvPr id="11" name="Rectangle 87">
                <a:extLst>
                  <a:ext uri="{FF2B5EF4-FFF2-40B4-BE49-F238E27FC236}">
                    <a16:creationId xmlns:a16="http://schemas.microsoft.com/office/drawing/2014/main" id="{8A663D03-0B3C-6C6C-8B30-F7D308F63A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2" name="Down Arrow 15">
                <a:extLst>
                  <a:ext uri="{FF2B5EF4-FFF2-40B4-BE49-F238E27FC236}">
                    <a16:creationId xmlns:a16="http://schemas.microsoft.com/office/drawing/2014/main" id="{5D4769B5-0597-A8AB-805A-787DE20947E4}"/>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3" name="Text Placeholder 4">
                <a:extLst>
                  <a:ext uri="{FF2B5EF4-FFF2-40B4-BE49-F238E27FC236}">
                    <a16:creationId xmlns:a16="http://schemas.microsoft.com/office/drawing/2014/main" id="{E805A339-C419-2843-75DC-FBE33B01A41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0" name="TextBox 22">
              <a:extLst>
                <a:ext uri="{FF2B5EF4-FFF2-40B4-BE49-F238E27FC236}">
                  <a16:creationId xmlns:a16="http://schemas.microsoft.com/office/drawing/2014/main" id="{F36D11CF-CF2D-7583-C932-AFAD104B6AB4}"/>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song </a:t>
              </a:r>
              <a:r>
                <a:rPr lang="en-US" sz="3600" b="1" i="1" dirty="0" err="1">
                  <a:effectLst/>
                  <a:latin typeface="Cambria" panose="02040503050406030204" pitchFamily="18" charset="0"/>
                  <a:ea typeface="Cambria" panose="02040503050406030204" pitchFamily="18" charset="0"/>
                </a:rPr>
                <a:t>toàn</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14" name="组合 36">
            <a:extLst>
              <a:ext uri="{FF2B5EF4-FFF2-40B4-BE49-F238E27FC236}">
                <a16:creationId xmlns:a16="http://schemas.microsoft.com/office/drawing/2014/main" id="{80FBBA70-3056-CC2F-F3E6-F506AB54480C}"/>
              </a:ext>
            </a:extLst>
          </p:cNvPr>
          <p:cNvGrpSpPr/>
          <p:nvPr/>
        </p:nvGrpSpPr>
        <p:grpSpPr>
          <a:xfrm>
            <a:off x="4866523" y="1906506"/>
            <a:ext cx="1905000" cy="3377565"/>
            <a:chOff x="3398" y="3354"/>
            <a:chExt cx="3000" cy="5319"/>
          </a:xfrm>
        </p:grpSpPr>
        <p:grpSp>
          <p:nvGrpSpPr>
            <p:cNvPr id="15" name="组合 37">
              <a:extLst>
                <a:ext uri="{FF2B5EF4-FFF2-40B4-BE49-F238E27FC236}">
                  <a16:creationId xmlns:a16="http://schemas.microsoft.com/office/drawing/2014/main" id="{8364A2D5-B83C-9DA8-60C2-ADDA17A0A20C}"/>
                </a:ext>
              </a:extLst>
            </p:cNvPr>
            <p:cNvGrpSpPr/>
            <p:nvPr/>
          </p:nvGrpSpPr>
          <p:grpSpPr>
            <a:xfrm>
              <a:off x="3398" y="3354"/>
              <a:ext cx="3000" cy="5319"/>
              <a:chOff x="3399" y="3354"/>
              <a:chExt cx="1972" cy="3496"/>
            </a:xfrm>
          </p:grpSpPr>
          <p:sp>
            <p:nvSpPr>
              <p:cNvPr id="17" name="Rectangle 87">
                <a:extLst>
                  <a:ext uri="{FF2B5EF4-FFF2-40B4-BE49-F238E27FC236}">
                    <a16:creationId xmlns:a16="http://schemas.microsoft.com/office/drawing/2014/main" id="{3026D772-D45D-3ED6-E2F8-C923B7ED08FC}"/>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8" name="Down Arrow 15">
                <a:extLst>
                  <a:ext uri="{FF2B5EF4-FFF2-40B4-BE49-F238E27FC236}">
                    <a16:creationId xmlns:a16="http://schemas.microsoft.com/office/drawing/2014/main" id="{D1ABA756-596F-C86C-3275-59EB1E6DDB30}"/>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19" name="Text Placeholder 4">
                <a:extLst>
                  <a:ext uri="{FF2B5EF4-FFF2-40B4-BE49-F238E27FC236}">
                    <a16:creationId xmlns:a16="http://schemas.microsoft.com/office/drawing/2014/main" id="{8D9F4A8B-9BBE-7270-CC90-DB8DA5F7861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6" name="TextBox 22">
              <a:extLst>
                <a:ext uri="{FF2B5EF4-FFF2-40B4-BE49-F238E27FC236}">
                  <a16:creationId xmlns:a16="http://schemas.microsoft.com/office/drawing/2014/main" id="{2C233B5A-D24D-6C76-C36D-C8F279D2FD8E}"/>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altLang="zh-CN" sz="3600" b="1" i="1" dirty="0">
                  <a:solidFill>
                    <a:srgbClr val="371C0D"/>
                  </a:solidFill>
                  <a:latin typeface="Cambria" panose="02040503050406030204" pitchFamily="18" charset="0"/>
                  <a:ea typeface="Cambria" panose="02040503050406030204" pitchFamily="18" charset="0"/>
                  <a:cs typeface="Calibri" panose="020F0502020204030204" pitchFamily="34" charset="0"/>
                  <a:sym typeface="+mn-lt"/>
                </a:rPr>
                <a:t>đ</a:t>
              </a:r>
              <a:r>
                <a:rPr kumimoji="0" lang="en-US" altLang="zh-CN" sz="3600" b="1" i="1" u="none" strike="noStrike" kern="1200" cap="none" spc="0" normalizeH="0" baseline="0" noProof="0" dirty="0">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an </a:t>
              </a:r>
              <a:r>
                <a:rPr kumimoji="0" lang="en-US" altLang="zh-CN" sz="3600" b="1" i="1" u="none" strike="noStrike" kern="1200" cap="none" spc="0" normalizeH="0" baseline="0" noProof="0" dirty="0" err="1">
                  <a:ln>
                    <a:noFill/>
                  </a:ln>
                  <a:solidFill>
                    <a:srgbClr val="371C0D"/>
                  </a:solidFill>
                  <a:uLnTx/>
                  <a:uFillTx/>
                  <a:latin typeface="Cambria" panose="02040503050406030204" pitchFamily="18" charset="0"/>
                  <a:ea typeface="Cambria" panose="02040503050406030204" pitchFamily="18" charset="0"/>
                  <a:cs typeface="Calibri" panose="020F0502020204030204" pitchFamily="34" charset="0"/>
                  <a:sym typeface="+mn-lt"/>
                </a:rPr>
                <a:t>sọt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20" name="组合 45">
            <a:extLst>
              <a:ext uri="{FF2B5EF4-FFF2-40B4-BE49-F238E27FC236}">
                <a16:creationId xmlns:a16="http://schemas.microsoft.com/office/drawing/2014/main" id="{A4B995EE-E10E-2FFE-F41F-43B22F3189AE}"/>
              </a:ext>
            </a:extLst>
          </p:cNvPr>
          <p:cNvGrpSpPr/>
          <p:nvPr/>
        </p:nvGrpSpPr>
        <p:grpSpPr>
          <a:xfrm>
            <a:off x="7129663" y="1906506"/>
            <a:ext cx="1905000" cy="3377565"/>
            <a:chOff x="3398" y="3354"/>
            <a:chExt cx="3000" cy="5319"/>
          </a:xfrm>
        </p:grpSpPr>
        <p:grpSp>
          <p:nvGrpSpPr>
            <p:cNvPr id="21" name="组合 46">
              <a:extLst>
                <a:ext uri="{FF2B5EF4-FFF2-40B4-BE49-F238E27FC236}">
                  <a16:creationId xmlns:a16="http://schemas.microsoft.com/office/drawing/2014/main" id="{101DF949-2C7A-BFB8-F115-F6F31FB04B1E}"/>
                </a:ext>
              </a:extLst>
            </p:cNvPr>
            <p:cNvGrpSpPr/>
            <p:nvPr/>
          </p:nvGrpSpPr>
          <p:grpSpPr>
            <a:xfrm>
              <a:off x="3398" y="3354"/>
              <a:ext cx="3000" cy="5319"/>
              <a:chOff x="3399" y="3354"/>
              <a:chExt cx="1972" cy="3496"/>
            </a:xfrm>
          </p:grpSpPr>
          <p:sp>
            <p:nvSpPr>
              <p:cNvPr id="23" name="Rectangle 87">
                <a:extLst>
                  <a:ext uri="{FF2B5EF4-FFF2-40B4-BE49-F238E27FC236}">
                    <a16:creationId xmlns:a16="http://schemas.microsoft.com/office/drawing/2014/main" id="{7946DA83-56C6-8573-86EF-3C4CDD80EF21}"/>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4" name="Down Arrow 15">
                <a:extLst>
                  <a:ext uri="{FF2B5EF4-FFF2-40B4-BE49-F238E27FC236}">
                    <a16:creationId xmlns:a16="http://schemas.microsoft.com/office/drawing/2014/main" id="{8AE204F1-F49B-6055-0917-940EE7FE154B}"/>
                  </a:ext>
                </a:extLst>
              </p:cNvPr>
              <p:cNvSpPr/>
              <p:nvPr/>
            </p:nvSpPr>
            <p:spPr>
              <a:xfrm>
                <a:off x="3400" y="4289"/>
                <a:ext cx="1971" cy="2561"/>
              </a:xfrm>
              <a:prstGeom prst="downArrow">
                <a:avLst>
                  <a:gd name="adj1" fmla="val 100000"/>
                  <a:gd name="adj2" fmla="val 52223"/>
                </a:avLst>
              </a:prstGeom>
              <a:blipFill dpi="0" rotWithShape="1">
                <a:blip r:embed="rId3"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5" name="Text Placeholder 4">
                <a:extLst>
                  <a:ext uri="{FF2B5EF4-FFF2-40B4-BE49-F238E27FC236}">
                    <a16:creationId xmlns:a16="http://schemas.microsoft.com/office/drawing/2014/main" id="{50117013-DD98-B3A0-0C5C-63F7C9ACC21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2" name="TextBox 22">
              <a:extLst>
                <a:ext uri="{FF2B5EF4-FFF2-40B4-BE49-F238E27FC236}">
                  <a16:creationId xmlns:a16="http://schemas.microsoft.com/office/drawing/2014/main" id="{8C41BF93-283B-7E2E-CBCB-1B22D91B4D18}"/>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binh</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thư</a:t>
              </a:r>
              <a:endParaRPr lang="en-US" sz="3600" b="1" dirty="0">
                <a:effectLst/>
                <a:latin typeface="Cambria" panose="02040503050406030204" pitchFamily="18" charset="0"/>
                <a:ea typeface="Cambria" panose="02040503050406030204" pitchFamily="18" charset="0"/>
              </a:endParaRPr>
            </a:p>
          </p:txBody>
        </p:sp>
      </p:grpSp>
      <p:pic>
        <p:nvPicPr>
          <p:cNvPr id="26" name="Picture 25">
            <a:extLst>
              <a:ext uri="{FF2B5EF4-FFF2-40B4-BE49-F238E27FC236}">
                <a16:creationId xmlns:a16="http://schemas.microsoft.com/office/drawing/2014/main" id="{DDA4D1BC-2F24-B0BB-56BF-4A148F4C68B0}"/>
              </a:ext>
            </a:extLst>
          </p:cNvPr>
          <p:cNvPicPr>
            <a:picLocks noChangeAspect="1"/>
          </p:cNvPicPr>
          <p:nvPr/>
        </p:nvPicPr>
        <p:blipFill>
          <a:blip r:embed="rId4"/>
          <a:stretch>
            <a:fillRect/>
          </a:stretch>
        </p:blipFill>
        <p:spPr>
          <a:xfrm>
            <a:off x="3098090" y="231221"/>
            <a:ext cx="6041660" cy="1670449"/>
          </a:xfrm>
          <a:prstGeom prst="rect">
            <a:avLst/>
          </a:prstGeom>
        </p:spPr>
      </p:pic>
      <p:grpSp>
        <p:nvGrpSpPr>
          <p:cNvPr id="27" name="组合 36">
            <a:extLst>
              <a:ext uri="{FF2B5EF4-FFF2-40B4-BE49-F238E27FC236}">
                <a16:creationId xmlns:a16="http://schemas.microsoft.com/office/drawing/2014/main" id="{FAAAC938-2910-FC4D-7763-1FEAC220912C}"/>
              </a:ext>
            </a:extLst>
          </p:cNvPr>
          <p:cNvGrpSpPr/>
          <p:nvPr/>
        </p:nvGrpSpPr>
        <p:grpSpPr>
          <a:xfrm>
            <a:off x="9629909" y="1874608"/>
            <a:ext cx="1905000" cy="3377565"/>
            <a:chOff x="3398" y="3354"/>
            <a:chExt cx="3000" cy="5319"/>
          </a:xfrm>
        </p:grpSpPr>
        <p:grpSp>
          <p:nvGrpSpPr>
            <p:cNvPr id="28" name="组合 37">
              <a:extLst>
                <a:ext uri="{FF2B5EF4-FFF2-40B4-BE49-F238E27FC236}">
                  <a16:creationId xmlns:a16="http://schemas.microsoft.com/office/drawing/2014/main" id="{B9CFCF74-A01D-A108-55B7-AD886C172E91}"/>
                </a:ext>
              </a:extLst>
            </p:cNvPr>
            <p:cNvGrpSpPr/>
            <p:nvPr/>
          </p:nvGrpSpPr>
          <p:grpSpPr>
            <a:xfrm>
              <a:off x="3398" y="3354"/>
              <a:ext cx="3000" cy="5319"/>
              <a:chOff x="3399" y="3354"/>
              <a:chExt cx="1972" cy="3496"/>
            </a:xfrm>
          </p:grpSpPr>
          <p:sp>
            <p:nvSpPr>
              <p:cNvPr id="30" name="Rectangle 87">
                <a:extLst>
                  <a:ext uri="{FF2B5EF4-FFF2-40B4-BE49-F238E27FC236}">
                    <a16:creationId xmlns:a16="http://schemas.microsoft.com/office/drawing/2014/main" id="{22B98426-C37B-A003-4F17-2B5891B74A85}"/>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1" name="Down Arrow 15">
                <a:extLst>
                  <a:ext uri="{FF2B5EF4-FFF2-40B4-BE49-F238E27FC236}">
                    <a16:creationId xmlns:a16="http://schemas.microsoft.com/office/drawing/2014/main" id="{A8CC388D-9DD0-4962-34EC-4FE8C86EF544}"/>
                  </a:ext>
                </a:extLst>
              </p:cNvPr>
              <p:cNvSpPr/>
              <p:nvPr/>
            </p:nvSpPr>
            <p:spPr>
              <a:xfrm>
                <a:off x="3400" y="4289"/>
                <a:ext cx="1971" cy="2561"/>
              </a:xfrm>
              <a:prstGeom prst="downArrow">
                <a:avLst>
                  <a:gd name="adj1" fmla="val 100000"/>
                  <a:gd name="adj2" fmla="val 52223"/>
                </a:avLst>
              </a:prstGeom>
              <a:blipFill dpi="0" rotWithShape="1">
                <a:blip r:embed="rId2"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2" name="Text Placeholder 4">
                <a:extLst>
                  <a:ext uri="{FF2B5EF4-FFF2-40B4-BE49-F238E27FC236}">
                    <a16:creationId xmlns:a16="http://schemas.microsoft.com/office/drawing/2014/main" id="{37AA3AE8-1E71-DF03-9B6F-0897867DCB7F}"/>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9" name="TextBox 22">
              <a:extLst>
                <a:ext uri="{FF2B5EF4-FFF2-40B4-BE49-F238E27FC236}">
                  <a16:creationId xmlns:a16="http://schemas.microsoft.com/office/drawing/2014/main" id="{AFDF3A27-F0C1-EB5E-26BC-AB341836C0E2}"/>
                </a:ext>
              </a:extLst>
            </p:cNvPr>
            <p:cNvSpPr txBox="1"/>
            <p:nvPr/>
          </p:nvSpPr>
          <p:spPr>
            <a:xfrm>
              <a:off x="3853" y="4719"/>
              <a:ext cx="2280"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kiệt</a:t>
              </a:r>
              <a:r>
                <a:rPr kumimoji="0" lang="en-US" altLang="zh-CN" sz="3600" b="1" i="1"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 </a:t>
              </a:r>
              <a:r>
                <a:rPr kumimoji="0" lang="en-US" altLang="zh-CN" sz="3600" b="1" i="1" u="none" strike="noStrike" kern="1200" cap="none" spc="0" normalizeH="0" baseline="0" noProof="0" dirty="0" err="1">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rPr>
                <a:t>suất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Tree>
    <p:extLst>
      <p:ext uri="{BB962C8B-B14F-4D97-AF65-F5344CB8AC3E}">
        <p14:creationId xmlns:p14="http://schemas.microsoft.com/office/powerpoint/2010/main" val="804977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ppt_y</p:attrName>
                                        </p:attrNameLst>
                                      </p:cBhvr>
                                      <p:tavLst>
                                        <p:tav tm="0">
                                          <p:val>
                                            <p:strVal val="#ppt_y+#ppt_h*1.125000"/>
                                          </p:val>
                                        </p:tav>
                                        <p:tav tm="100000">
                                          <p:val>
                                            <p:strVal val="#ppt_y"/>
                                          </p:val>
                                        </p:tav>
                                      </p:tavLst>
                                    </p:anim>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ppt_y</p:attrName>
                                        </p:attrNameLst>
                                      </p:cBhvr>
                                      <p:tavLst>
                                        <p:tav tm="0">
                                          <p:val>
                                            <p:strVal val="#ppt_y+#ppt_h*1.125000"/>
                                          </p:val>
                                        </p:tav>
                                        <p:tav tm="100000">
                                          <p:val>
                                            <p:strVal val="#ppt_y"/>
                                          </p:val>
                                        </p:tav>
                                      </p:tavLst>
                                    </p:anim>
                                    <p:animEffect transition="in" filter="wipe(up)">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879822"/>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Phạm Ngũ Lão (1255 – 1320):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người làng Phù Ủng, huyện Đường Hào, nay thuộc huyện Ấn Thi, tỉnh Hưng Yên.</a:t>
            </a:r>
          </a:p>
        </p:txBody>
      </p:sp>
      <p:pic>
        <p:nvPicPr>
          <p:cNvPr id="3074" name="Picture 2" descr="Nghĩ thêm về bài thơ “Thuật hoài” của Phạm Ngũ Lão - Báo Công an Nhân dân  điện tử">
            <a:extLst>
              <a:ext uri="{FF2B5EF4-FFF2-40B4-BE49-F238E27FC236}">
                <a16:creationId xmlns:a16="http://schemas.microsoft.com/office/drawing/2014/main" id="{D2603086-A15E-E97A-D5F7-C81A0B24F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6575" y="3096406"/>
            <a:ext cx="4355805" cy="3163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1569660"/>
          </a:xfrm>
          <a:prstGeom prst="rect">
            <a:avLst/>
          </a:prstGeom>
          <a:noFill/>
        </p:spPr>
        <p:txBody>
          <a:bodyPr wrap="square">
            <a:spAutoFit/>
          </a:bodyPr>
          <a:lstStyle/>
          <a:p>
            <a:pPr marL="457200" lvl="0" indent="-457200" algn="just">
              <a:buFont typeface="Arial" panose="020B0604020202020204" pitchFamily="34" charset="0"/>
              <a:buChar char="•"/>
              <a:defRPr/>
            </a:pP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Trần Hưng Đạo (1231 – 1300): </a:t>
            </a:r>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tên thật là Trần Quốc Tuấn, tước hiệu Hưng Đạo Đại Vương, nhà chính trị, nhà quân sự kiệt xuất thời Trần.</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122" name="Picture 2" descr="Chuyện ít biết nơi bến sông voi chiến của Trần Hưng Đạo bị sa lầy - Báo An  Giang Online">
            <a:extLst>
              <a:ext uri="{FF2B5EF4-FFF2-40B4-BE49-F238E27FC236}">
                <a16:creationId xmlns:a16="http://schemas.microsoft.com/office/drawing/2014/main" id="{0C68CBE8-5D48-A498-4BA4-AE0D5FE5F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307" y="3107366"/>
            <a:ext cx="4745664" cy="355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112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B</a:t>
            </a:r>
            <a:r>
              <a:rPr lang="en-US" sz="4000" b="1"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nh thư: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sách viết về quân sự thời cổ.</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146" name="Picture 2" descr="Mua Binh Thư Yếu Lược tại Nhà Sách Đinh Lễ | Tiki">
            <a:extLst>
              <a:ext uri="{FF2B5EF4-FFF2-40B4-BE49-F238E27FC236}">
                <a16:creationId xmlns:a16="http://schemas.microsoft.com/office/drawing/2014/main" id="{276D608D-FF6F-8991-40F3-4C9C1311C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4172" y="2392325"/>
            <a:ext cx="3957084" cy="395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599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1"/>
          <p:cNvPicPr>
            <a:picLocks noChangeAspect="1"/>
          </p:cNvPicPr>
          <p:nvPr/>
        </p:nvPicPr>
        <p:blipFill>
          <a:blip r:embed="rId3"/>
          <a:srcRect/>
          <a:stretch>
            <a:fillRect/>
          </a:stretch>
        </p:blipFill>
        <p:spPr>
          <a:xfrm>
            <a:off x="2652395" y="235585"/>
            <a:ext cx="6887845" cy="1043305"/>
          </a:xfrm>
          <a:prstGeom prst="rect">
            <a:avLst/>
          </a:prstGeom>
        </p:spPr>
      </p:pic>
      <p:pic>
        <p:nvPicPr>
          <p:cNvPr id="2" name="Picture 1">
            <a:extLst>
              <a:ext uri="{FF2B5EF4-FFF2-40B4-BE49-F238E27FC236}">
                <a16:creationId xmlns:a16="http://schemas.microsoft.com/office/drawing/2014/main" id="{E5438E75-F77F-AE76-75C9-5B17FB92B131}"/>
              </a:ext>
            </a:extLst>
          </p:cNvPr>
          <p:cNvPicPr>
            <a:picLocks noChangeAspect="1"/>
          </p:cNvPicPr>
          <p:nvPr/>
        </p:nvPicPr>
        <p:blipFill>
          <a:blip r:embed="rId4"/>
          <a:stretch>
            <a:fillRect/>
          </a:stretch>
        </p:blipFill>
        <p:spPr>
          <a:xfrm>
            <a:off x="4452006" y="220612"/>
            <a:ext cx="2969009" cy="1121761"/>
          </a:xfrm>
          <a:prstGeom prst="rect">
            <a:avLst/>
          </a:prstGeom>
        </p:spPr>
      </p:pic>
      <p:sp>
        <p:nvSpPr>
          <p:cNvPr id="3" name="TextBox 2">
            <a:extLst>
              <a:ext uri="{FF2B5EF4-FFF2-40B4-BE49-F238E27FC236}">
                <a16:creationId xmlns:a16="http://schemas.microsoft.com/office/drawing/2014/main" id="{388FD9BC-8894-8EFA-5FEB-8CB3D0B3C932}"/>
              </a:ext>
            </a:extLst>
          </p:cNvPr>
          <p:cNvSpPr txBox="1"/>
          <p:nvPr/>
        </p:nvSpPr>
        <p:spPr>
          <a:xfrm>
            <a:off x="416896" y="1443887"/>
            <a:ext cx="11172217" cy="707886"/>
          </a:xfrm>
          <a:prstGeom prst="rect">
            <a:avLst/>
          </a:prstGeom>
          <a:noFill/>
        </p:spPr>
        <p:txBody>
          <a:bodyPr wrap="square">
            <a:spAutoFit/>
          </a:bodyPr>
          <a:lstStyle/>
          <a:p>
            <a:pPr marL="457200" lvl="0" indent="-457200" algn="just">
              <a:buFont typeface="Arial" panose="020B0604020202020204" pitchFamily="34" charset="0"/>
              <a:buChar char="•"/>
              <a:defRPr/>
            </a:pPr>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Hiền tài: </a:t>
            </a:r>
            <a:r>
              <a:rPr lang="vi-VN" sz="4000" dirty="0">
                <a:solidFill>
                  <a:srgbClr val="000000"/>
                </a:solidFill>
                <a:latin typeface="Cambria" panose="02040503050406030204" pitchFamily="18" charset="0"/>
                <a:ea typeface="Cambria" panose="02040503050406030204" pitchFamily="18" charset="0"/>
                <a:cs typeface="Calibri" panose="020F0502020204030204" pitchFamily="34" charset="0"/>
              </a:rPr>
              <a:t>người tài cao, học rộng và có đạo đức.</a:t>
            </a:r>
            <a:endPar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9841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Phạm Ngũ Lão là một danh tướng đời nhà Trần. Ông sinh ra trong một gia đình nông dân nghèo, ở làng Phù Ủng. Từ nhỏ, ông đã nổi tiếng thông minh, văn võ song toàn, chí khí khác thường.</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spTree>
    <p:extLst>
      <p:ext uri="{BB962C8B-B14F-4D97-AF65-F5344CB8AC3E}">
        <p14:creationId xmlns:p14="http://schemas.microsoft.com/office/powerpoint/2010/main" val="34057649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743277"/>
          </a:xfrm>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 name="connsiteX0" fmla="*/ 0 w 11151594"/>
              <a:gd name="connsiteY0" fmla="*/ 514476 h 3743277"/>
              <a:gd name="connsiteX1" fmla="*/ 514476 w 11151594"/>
              <a:gd name="connsiteY1" fmla="*/ 0 h 3743277"/>
              <a:gd name="connsiteX2" fmla="*/ 1088092 w 11151594"/>
              <a:gd name="connsiteY2" fmla="*/ 0 h 3743277"/>
              <a:gd name="connsiteX3" fmla="*/ 1864162 w 11151594"/>
              <a:gd name="connsiteY3" fmla="*/ 0 h 3743277"/>
              <a:gd name="connsiteX4" fmla="*/ 2235325 w 11151594"/>
              <a:gd name="connsiteY4" fmla="*/ 0 h 3743277"/>
              <a:gd name="connsiteX5" fmla="*/ 3011394 w 11151594"/>
              <a:gd name="connsiteY5" fmla="*/ 0 h 3743277"/>
              <a:gd name="connsiteX6" fmla="*/ 3382558 w 11151594"/>
              <a:gd name="connsiteY6" fmla="*/ 0 h 3743277"/>
              <a:gd name="connsiteX7" fmla="*/ 4158627 w 11151594"/>
              <a:gd name="connsiteY7" fmla="*/ 0 h 3743277"/>
              <a:gd name="connsiteX8" fmla="*/ 4833470 w 11151594"/>
              <a:gd name="connsiteY8" fmla="*/ 0 h 3743277"/>
              <a:gd name="connsiteX9" fmla="*/ 5407086 w 11151594"/>
              <a:gd name="connsiteY9" fmla="*/ 0 h 3743277"/>
              <a:gd name="connsiteX10" fmla="*/ 6081929 w 11151594"/>
              <a:gd name="connsiteY10" fmla="*/ 0 h 3743277"/>
              <a:gd name="connsiteX11" fmla="*/ 6857998 w 11151594"/>
              <a:gd name="connsiteY11" fmla="*/ 0 h 3743277"/>
              <a:gd name="connsiteX12" fmla="*/ 7532841 w 11151594"/>
              <a:gd name="connsiteY12" fmla="*/ 0 h 3743277"/>
              <a:gd name="connsiteX13" fmla="*/ 8005231 w 11151594"/>
              <a:gd name="connsiteY13" fmla="*/ 0 h 3743277"/>
              <a:gd name="connsiteX14" fmla="*/ 8477621 w 11151594"/>
              <a:gd name="connsiteY14" fmla="*/ 0 h 3743277"/>
              <a:gd name="connsiteX15" fmla="*/ 8950011 w 11151594"/>
              <a:gd name="connsiteY15" fmla="*/ 0 h 3743277"/>
              <a:gd name="connsiteX16" fmla="*/ 9422401 w 11151594"/>
              <a:gd name="connsiteY16" fmla="*/ 0 h 3743277"/>
              <a:gd name="connsiteX17" fmla="*/ 10637118 w 11151594"/>
              <a:gd name="connsiteY17" fmla="*/ 0 h 3743277"/>
              <a:gd name="connsiteX18" fmla="*/ 11151594 w 11151594"/>
              <a:gd name="connsiteY18" fmla="*/ 514476 h 3743277"/>
              <a:gd name="connsiteX19" fmla="*/ 11151594 w 11151594"/>
              <a:gd name="connsiteY19" fmla="*/ 1220201 h 3743277"/>
              <a:gd name="connsiteX20" fmla="*/ 11151594 w 11151594"/>
              <a:gd name="connsiteY20" fmla="*/ 1898782 h 3743277"/>
              <a:gd name="connsiteX21" fmla="*/ 11151594 w 11151594"/>
              <a:gd name="connsiteY21" fmla="*/ 2577363 h 3743277"/>
              <a:gd name="connsiteX22" fmla="*/ 11151594 w 11151594"/>
              <a:gd name="connsiteY22" fmla="*/ 3228801 h 3743277"/>
              <a:gd name="connsiteX23" fmla="*/ 10637118 w 11151594"/>
              <a:gd name="connsiteY23" fmla="*/ 3743277 h 3743277"/>
              <a:gd name="connsiteX24" fmla="*/ 10063502 w 11151594"/>
              <a:gd name="connsiteY24" fmla="*/ 3743277 h 3743277"/>
              <a:gd name="connsiteX25" fmla="*/ 9489885 w 11151594"/>
              <a:gd name="connsiteY25" fmla="*/ 3743277 h 3743277"/>
              <a:gd name="connsiteX26" fmla="*/ 8916269 w 11151594"/>
              <a:gd name="connsiteY26" fmla="*/ 3743277 h 3743277"/>
              <a:gd name="connsiteX27" fmla="*/ 8545105 w 11151594"/>
              <a:gd name="connsiteY27" fmla="*/ 3743277 h 3743277"/>
              <a:gd name="connsiteX28" fmla="*/ 8173942 w 11151594"/>
              <a:gd name="connsiteY28" fmla="*/ 3743277 h 3743277"/>
              <a:gd name="connsiteX29" fmla="*/ 7802778 w 11151594"/>
              <a:gd name="connsiteY29" fmla="*/ 3743277 h 3743277"/>
              <a:gd name="connsiteX30" fmla="*/ 7229162 w 11151594"/>
              <a:gd name="connsiteY30" fmla="*/ 3743277 h 3743277"/>
              <a:gd name="connsiteX31" fmla="*/ 6554319 w 11151594"/>
              <a:gd name="connsiteY31" fmla="*/ 3743277 h 3743277"/>
              <a:gd name="connsiteX32" fmla="*/ 5677023 w 11151594"/>
              <a:gd name="connsiteY32" fmla="*/ 3743277 h 3743277"/>
              <a:gd name="connsiteX33" fmla="*/ 5002181 w 11151594"/>
              <a:gd name="connsiteY33" fmla="*/ 3743277 h 3743277"/>
              <a:gd name="connsiteX34" fmla="*/ 4631017 w 11151594"/>
              <a:gd name="connsiteY34" fmla="*/ 3743277 h 3743277"/>
              <a:gd name="connsiteX35" fmla="*/ 3854948 w 11151594"/>
              <a:gd name="connsiteY35" fmla="*/ 3743277 h 3743277"/>
              <a:gd name="connsiteX36" fmla="*/ 3382558 w 11151594"/>
              <a:gd name="connsiteY36" fmla="*/ 3743277 h 3743277"/>
              <a:gd name="connsiteX37" fmla="*/ 2606489 w 11151594"/>
              <a:gd name="connsiteY37" fmla="*/ 3743277 h 3743277"/>
              <a:gd name="connsiteX38" fmla="*/ 1931646 w 11151594"/>
              <a:gd name="connsiteY38" fmla="*/ 3743277 h 3743277"/>
              <a:gd name="connsiteX39" fmla="*/ 1459256 w 11151594"/>
              <a:gd name="connsiteY39" fmla="*/ 3743277 h 3743277"/>
              <a:gd name="connsiteX40" fmla="*/ 514476 w 11151594"/>
              <a:gd name="connsiteY40" fmla="*/ 3743277 h 3743277"/>
              <a:gd name="connsiteX41" fmla="*/ 0 w 11151594"/>
              <a:gd name="connsiteY41" fmla="*/ 3228801 h 3743277"/>
              <a:gd name="connsiteX42" fmla="*/ 0 w 11151594"/>
              <a:gd name="connsiteY42" fmla="*/ 2631650 h 3743277"/>
              <a:gd name="connsiteX43" fmla="*/ 0 w 11151594"/>
              <a:gd name="connsiteY43" fmla="*/ 1898782 h 3743277"/>
              <a:gd name="connsiteX44" fmla="*/ 0 w 11151594"/>
              <a:gd name="connsiteY44" fmla="*/ 1301630 h 3743277"/>
              <a:gd name="connsiteX45" fmla="*/ 0 w 11151594"/>
              <a:gd name="connsiteY45"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743277" fill="none" extrusionOk="0">
                <a:moveTo>
                  <a:pt x="0" y="514476"/>
                </a:moveTo>
                <a:cubicBezTo>
                  <a:pt x="-8928" y="196726"/>
                  <a:pt x="200558" y="371"/>
                  <a:pt x="514476" y="0"/>
                </a:cubicBezTo>
                <a:cubicBezTo>
                  <a:pt x="631691" y="-7557"/>
                  <a:pt x="790426" y="2907"/>
                  <a:pt x="885640" y="0"/>
                </a:cubicBezTo>
                <a:cubicBezTo>
                  <a:pt x="969699" y="38135"/>
                  <a:pt x="1313521" y="-22630"/>
                  <a:pt x="1459256" y="0"/>
                </a:cubicBezTo>
                <a:cubicBezTo>
                  <a:pt x="1582498" y="34974"/>
                  <a:pt x="1784017" y="18654"/>
                  <a:pt x="1931646" y="0"/>
                </a:cubicBezTo>
                <a:cubicBezTo>
                  <a:pt x="2068020" y="5913"/>
                  <a:pt x="2448786" y="-13653"/>
                  <a:pt x="2707715" y="0"/>
                </a:cubicBezTo>
                <a:cubicBezTo>
                  <a:pt x="2917546" y="-29989"/>
                  <a:pt x="3207273" y="-28226"/>
                  <a:pt x="3483784" y="0"/>
                </a:cubicBezTo>
                <a:cubicBezTo>
                  <a:pt x="3784646" y="47368"/>
                  <a:pt x="3889962" y="36581"/>
                  <a:pt x="4259854" y="0"/>
                </a:cubicBezTo>
                <a:cubicBezTo>
                  <a:pt x="4639818" y="-23783"/>
                  <a:pt x="4504904" y="41747"/>
                  <a:pt x="4631017" y="0"/>
                </a:cubicBezTo>
                <a:cubicBezTo>
                  <a:pt x="4762469" y="206"/>
                  <a:pt x="4825241" y="-4928"/>
                  <a:pt x="5002181" y="0"/>
                </a:cubicBezTo>
                <a:cubicBezTo>
                  <a:pt x="5173491" y="1417"/>
                  <a:pt x="5479776" y="-37269"/>
                  <a:pt x="5677023" y="0"/>
                </a:cubicBezTo>
                <a:cubicBezTo>
                  <a:pt x="5821677" y="24666"/>
                  <a:pt x="6149785" y="19631"/>
                  <a:pt x="6453093" y="0"/>
                </a:cubicBezTo>
                <a:cubicBezTo>
                  <a:pt x="6742589" y="-13414"/>
                  <a:pt x="6650323" y="-10044"/>
                  <a:pt x="6824256" y="0"/>
                </a:cubicBezTo>
                <a:cubicBezTo>
                  <a:pt x="7065786" y="20521"/>
                  <a:pt x="7256134" y="-30361"/>
                  <a:pt x="7701552" y="0"/>
                </a:cubicBezTo>
                <a:cubicBezTo>
                  <a:pt x="8082023" y="27648"/>
                  <a:pt x="8060271" y="19004"/>
                  <a:pt x="8275168" y="0"/>
                </a:cubicBezTo>
                <a:cubicBezTo>
                  <a:pt x="8507423" y="-14933"/>
                  <a:pt x="8679884" y="-13527"/>
                  <a:pt x="8848785" y="0"/>
                </a:cubicBezTo>
                <a:cubicBezTo>
                  <a:pt x="9019629" y="13485"/>
                  <a:pt x="9104075" y="-7975"/>
                  <a:pt x="9219948" y="0"/>
                </a:cubicBezTo>
                <a:cubicBezTo>
                  <a:pt x="9374277" y="28801"/>
                  <a:pt x="9832677" y="25483"/>
                  <a:pt x="9996017" y="0"/>
                </a:cubicBezTo>
                <a:cubicBezTo>
                  <a:pt x="10227334" y="-33950"/>
                  <a:pt x="10378439" y="-24723"/>
                  <a:pt x="10637118" y="0"/>
                </a:cubicBezTo>
                <a:cubicBezTo>
                  <a:pt x="10854693" y="-4485"/>
                  <a:pt x="11183466" y="224470"/>
                  <a:pt x="11151594" y="514476"/>
                </a:cubicBezTo>
                <a:cubicBezTo>
                  <a:pt x="11099979" y="857665"/>
                  <a:pt x="11153566" y="1057173"/>
                  <a:pt x="11151594" y="1220201"/>
                </a:cubicBezTo>
                <a:cubicBezTo>
                  <a:pt x="11169501" y="1370919"/>
                  <a:pt x="11181274" y="1644568"/>
                  <a:pt x="11151594" y="1898782"/>
                </a:cubicBezTo>
                <a:cubicBezTo>
                  <a:pt x="11129464" y="2152034"/>
                  <a:pt x="11159481" y="2201505"/>
                  <a:pt x="11151594" y="2495933"/>
                </a:cubicBezTo>
                <a:cubicBezTo>
                  <a:pt x="11172878" y="2745548"/>
                  <a:pt x="11197444" y="2975955"/>
                  <a:pt x="11151594" y="3228801"/>
                </a:cubicBezTo>
                <a:cubicBezTo>
                  <a:pt x="11172123" y="3491838"/>
                  <a:pt x="10888509" y="3728788"/>
                  <a:pt x="10637118" y="3743277"/>
                </a:cubicBezTo>
                <a:cubicBezTo>
                  <a:pt x="10403859" y="3787348"/>
                  <a:pt x="10295154" y="3736541"/>
                  <a:pt x="10063502" y="3743277"/>
                </a:cubicBezTo>
                <a:cubicBezTo>
                  <a:pt x="9823404" y="3740490"/>
                  <a:pt x="9699284" y="3749589"/>
                  <a:pt x="9489885" y="3743277"/>
                </a:cubicBezTo>
                <a:cubicBezTo>
                  <a:pt x="9255289" y="3683006"/>
                  <a:pt x="9021644" y="3762211"/>
                  <a:pt x="8815042" y="3743277"/>
                </a:cubicBezTo>
                <a:cubicBezTo>
                  <a:pt x="8604677" y="3776735"/>
                  <a:pt x="8560013" y="3713786"/>
                  <a:pt x="8342652" y="3743277"/>
                </a:cubicBezTo>
                <a:cubicBezTo>
                  <a:pt x="8156496" y="3785138"/>
                  <a:pt x="8010234" y="3720691"/>
                  <a:pt x="7870263" y="3743277"/>
                </a:cubicBezTo>
                <a:cubicBezTo>
                  <a:pt x="7736123" y="3734686"/>
                  <a:pt x="7650886" y="3719507"/>
                  <a:pt x="7499099" y="3743277"/>
                </a:cubicBezTo>
                <a:cubicBezTo>
                  <a:pt x="7347387" y="3741410"/>
                  <a:pt x="7044196" y="3703391"/>
                  <a:pt x="6925483" y="3743277"/>
                </a:cubicBezTo>
                <a:cubicBezTo>
                  <a:pt x="6832829" y="3760489"/>
                  <a:pt x="6496045" y="3657051"/>
                  <a:pt x="6149413" y="3743277"/>
                </a:cubicBezTo>
                <a:cubicBezTo>
                  <a:pt x="5802069" y="3775038"/>
                  <a:pt x="5660634" y="3742166"/>
                  <a:pt x="5474571" y="3743277"/>
                </a:cubicBezTo>
                <a:cubicBezTo>
                  <a:pt x="5274067" y="3769118"/>
                  <a:pt x="5183390" y="3737523"/>
                  <a:pt x="5002181" y="3743277"/>
                </a:cubicBezTo>
                <a:cubicBezTo>
                  <a:pt x="4827630" y="3745670"/>
                  <a:pt x="4810579" y="3758809"/>
                  <a:pt x="4631017" y="3743277"/>
                </a:cubicBezTo>
                <a:cubicBezTo>
                  <a:pt x="4433338" y="3749874"/>
                  <a:pt x="4154563" y="3687877"/>
                  <a:pt x="3753721" y="3743277"/>
                </a:cubicBezTo>
                <a:cubicBezTo>
                  <a:pt x="3337147" y="3778770"/>
                  <a:pt x="3428841" y="3716414"/>
                  <a:pt x="3180105" y="3743277"/>
                </a:cubicBezTo>
                <a:cubicBezTo>
                  <a:pt x="2981822" y="3785991"/>
                  <a:pt x="2740196" y="3672405"/>
                  <a:pt x="2404036" y="3743277"/>
                </a:cubicBezTo>
                <a:cubicBezTo>
                  <a:pt x="2062098" y="3756709"/>
                  <a:pt x="2163551" y="3747929"/>
                  <a:pt x="2032872" y="3743277"/>
                </a:cubicBezTo>
                <a:cubicBezTo>
                  <a:pt x="1926689" y="3763697"/>
                  <a:pt x="1778446" y="3740664"/>
                  <a:pt x="1560482" y="3743277"/>
                </a:cubicBezTo>
                <a:cubicBezTo>
                  <a:pt x="1340069" y="3801569"/>
                  <a:pt x="939521" y="3850542"/>
                  <a:pt x="514476" y="3743277"/>
                </a:cubicBezTo>
                <a:cubicBezTo>
                  <a:pt x="218592" y="3704864"/>
                  <a:pt x="49305" y="3543931"/>
                  <a:pt x="0" y="3228801"/>
                </a:cubicBezTo>
                <a:cubicBezTo>
                  <a:pt x="-12178" y="2937137"/>
                  <a:pt x="2078" y="2892214"/>
                  <a:pt x="0" y="2631650"/>
                </a:cubicBezTo>
                <a:cubicBezTo>
                  <a:pt x="20064" y="2372575"/>
                  <a:pt x="-15630" y="2081028"/>
                  <a:pt x="0" y="1980212"/>
                </a:cubicBezTo>
                <a:cubicBezTo>
                  <a:pt x="35529" y="1850503"/>
                  <a:pt x="-29587" y="1591516"/>
                  <a:pt x="0" y="1274487"/>
                </a:cubicBezTo>
                <a:cubicBezTo>
                  <a:pt x="1192" y="981423"/>
                  <a:pt x="-1495" y="689419"/>
                  <a:pt x="0" y="514476"/>
                </a:cubicBezTo>
                <a:close/>
              </a:path>
              <a:path w="11151594" h="3743277" stroke="0" extrusionOk="0">
                <a:moveTo>
                  <a:pt x="0" y="514476"/>
                </a:moveTo>
                <a:cubicBezTo>
                  <a:pt x="-14329" y="232215"/>
                  <a:pt x="256587" y="-34825"/>
                  <a:pt x="514476" y="0"/>
                </a:cubicBezTo>
                <a:cubicBezTo>
                  <a:pt x="687299" y="30402"/>
                  <a:pt x="823087" y="9782"/>
                  <a:pt x="1088092" y="0"/>
                </a:cubicBezTo>
                <a:cubicBezTo>
                  <a:pt x="1358554" y="-53030"/>
                  <a:pt x="1504889" y="49338"/>
                  <a:pt x="1864162" y="0"/>
                </a:cubicBezTo>
                <a:cubicBezTo>
                  <a:pt x="2239868" y="-21082"/>
                  <a:pt x="2103818" y="-12184"/>
                  <a:pt x="2235325" y="0"/>
                </a:cubicBezTo>
                <a:cubicBezTo>
                  <a:pt x="2350919" y="-4878"/>
                  <a:pt x="2772972" y="26134"/>
                  <a:pt x="3011394" y="0"/>
                </a:cubicBezTo>
                <a:cubicBezTo>
                  <a:pt x="3213218" y="-35050"/>
                  <a:pt x="3285097" y="20302"/>
                  <a:pt x="3382558" y="0"/>
                </a:cubicBezTo>
                <a:cubicBezTo>
                  <a:pt x="3469798" y="15391"/>
                  <a:pt x="3793474" y="50045"/>
                  <a:pt x="4158627" y="0"/>
                </a:cubicBezTo>
                <a:cubicBezTo>
                  <a:pt x="4479154" y="7601"/>
                  <a:pt x="4624219" y="-59736"/>
                  <a:pt x="4833470" y="0"/>
                </a:cubicBezTo>
                <a:cubicBezTo>
                  <a:pt x="5046498" y="33055"/>
                  <a:pt x="5203577" y="7344"/>
                  <a:pt x="5407086" y="0"/>
                </a:cubicBezTo>
                <a:cubicBezTo>
                  <a:pt x="5631014" y="14310"/>
                  <a:pt x="5821153" y="-6679"/>
                  <a:pt x="6081929" y="0"/>
                </a:cubicBezTo>
                <a:cubicBezTo>
                  <a:pt x="6317330" y="32477"/>
                  <a:pt x="6534483" y="-12096"/>
                  <a:pt x="6857998" y="0"/>
                </a:cubicBezTo>
                <a:cubicBezTo>
                  <a:pt x="7217860" y="33860"/>
                  <a:pt x="7289094" y="36978"/>
                  <a:pt x="7532841" y="0"/>
                </a:cubicBezTo>
                <a:cubicBezTo>
                  <a:pt x="7784113" y="-28590"/>
                  <a:pt x="7780610" y="-15991"/>
                  <a:pt x="8005231" y="0"/>
                </a:cubicBezTo>
                <a:cubicBezTo>
                  <a:pt x="8226271" y="10029"/>
                  <a:pt x="8320165" y="5190"/>
                  <a:pt x="8477621" y="0"/>
                </a:cubicBezTo>
                <a:cubicBezTo>
                  <a:pt x="8627596" y="-3617"/>
                  <a:pt x="8793279" y="-24141"/>
                  <a:pt x="8950011" y="0"/>
                </a:cubicBezTo>
                <a:cubicBezTo>
                  <a:pt x="9079802" y="56485"/>
                  <a:pt x="9280979" y="19290"/>
                  <a:pt x="9422401" y="0"/>
                </a:cubicBezTo>
                <a:cubicBezTo>
                  <a:pt x="9633540" y="-46456"/>
                  <a:pt x="10383360" y="-34901"/>
                  <a:pt x="10637118" y="0"/>
                </a:cubicBezTo>
                <a:cubicBezTo>
                  <a:pt x="10880557" y="21930"/>
                  <a:pt x="11170289" y="273539"/>
                  <a:pt x="11151594" y="514476"/>
                </a:cubicBezTo>
                <a:cubicBezTo>
                  <a:pt x="11116292" y="793969"/>
                  <a:pt x="11123472" y="1059104"/>
                  <a:pt x="11151594" y="1220201"/>
                </a:cubicBezTo>
                <a:cubicBezTo>
                  <a:pt x="11153653" y="1367152"/>
                  <a:pt x="11142663" y="1651837"/>
                  <a:pt x="11151594" y="1898782"/>
                </a:cubicBezTo>
                <a:cubicBezTo>
                  <a:pt x="11141036" y="2172363"/>
                  <a:pt x="11115476" y="2315401"/>
                  <a:pt x="11151594" y="2577363"/>
                </a:cubicBezTo>
                <a:cubicBezTo>
                  <a:pt x="11159995" y="2836444"/>
                  <a:pt x="11158457" y="3002446"/>
                  <a:pt x="11151594" y="3228801"/>
                </a:cubicBezTo>
                <a:cubicBezTo>
                  <a:pt x="11128678" y="3449243"/>
                  <a:pt x="10898446" y="3779352"/>
                  <a:pt x="10637118" y="3743277"/>
                </a:cubicBezTo>
                <a:cubicBezTo>
                  <a:pt x="10444125" y="3749716"/>
                  <a:pt x="10226867" y="3750515"/>
                  <a:pt x="10063502" y="3743277"/>
                </a:cubicBezTo>
                <a:cubicBezTo>
                  <a:pt x="9921477" y="3714541"/>
                  <a:pt x="9637095" y="3774246"/>
                  <a:pt x="9489885" y="3743277"/>
                </a:cubicBezTo>
                <a:cubicBezTo>
                  <a:pt x="9383606" y="3725648"/>
                  <a:pt x="9191342" y="3765721"/>
                  <a:pt x="8916269" y="3743277"/>
                </a:cubicBezTo>
                <a:cubicBezTo>
                  <a:pt x="8642558" y="3731758"/>
                  <a:pt x="8674649" y="3732646"/>
                  <a:pt x="8545105" y="3743277"/>
                </a:cubicBezTo>
                <a:cubicBezTo>
                  <a:pt x="8408673" y="3749518"/>
                  <a:pt x="8324596" y="3752080"/>
                  <a:pt x="8173942" y="3743277"/>
                </a:cubicBezTo>
                <a:cubicBezTo>
                  <a:pt x="8015507" y="3741024"/>
                  <a:pt x="7890487" y="3759236"/>
                  <a:pt x="7802778" y="3743277"/>
                </a:cubicBezTo>
                <a:cubicBezTo>
                  <a:pt x="7734354" y="3709703"/>
                  <a:pt x="7402001" y="3762363"/>
                  <a:pt x="7229162" y="3743277"/>
                </a:cubicBezTo>
                <a:cubicBezTo>
                  <a:pt x="7048149" y="3721225"/>
                  <a:pt x="6860659" y="3733163"/>
                  <a:pt x="6554319" y="3743277"/>
                </a:cubicBezTo>
                <a:cubicBezTo>
                  <a:pt x="6231438" y="3741217"/>
                  <a:pt x="6104023" y="3726982"/>
                  <a:pt x="5677023" y="3743277"/>
                </a:cubicBezTo>
                <a:cubicBezTo>
                  <a:pt x="5264131" y="3740835"/>
                  <a:pt x="5244142" y="3758335"/>
                  <a:pt x="5002181" y="3743277"/>
                </a:cubicBezTo>
                <a:cubicBezTo>
                  <a:pt x="4758880" y="3728937"/>
                  <a:pt x="4767770" y="3759787"/>
                  <a:pt x="4631017" y="3743277"/>
                </a:cubicBezTo>
                <a:cubicBezTo>
                  <a:pt x="4506970" y="3740189"/>
                  <a:pt x="4169782" y="3739138"/>
                  <a:pt x="3854948" y="3743277"/>
                </a:cubicBezTo>
                <a:cubicBezTo>
                  <a:pt x="3553497" y="3714698"/>
                  <a:pt x="3613382" y="3742632"/>
                  <a:pt x="3382558" y="3743277"/>
                </a:cubicBezTo>
                <a:cubicBezTo>
                  <a:pt x="3120494" y="3722515"/>
                  <a:pt x="2914200" y="3795225"/>
                  <a:pt x="2606489" y="3743277"/>
                </a:cubicBezTo>
                <a:cubicBezTo>
                  <a:pt x="2355240" y="3681715"/>
                  <a:pt x="2130972" y="3758469"/>
                  <a:pt x="1931646" y="3743277"/>
                </a:cubicBezTo>
                <a:cubicBezTo>
                  <a:pt x="1753740" y="3711175"/>
                  <a:pt x="1617875" y="3741899"/>
                  <a:pt x="1459256" y="3743277"/>
                </a:cubicBezTo>
                <a:cubicBezTo>
                  <a:pt x="1318419" y="3806322"/>
                  <a:pt x="776977" y="3736607"/>
                  <a:pt x="514476" y="3743277"/>
                </a:cubicBezTo>
                <a:cubicBezTo>
                  <a:pt x="182725" y="3676858"/>
                  <a:pt x="44604" y="3617009"/>
                  <a:pt x="0" y="3228801"/>
                </a:cubicBezTo>
                <a:cubicBezTo>
                  <a:pt x="-26377" y="3003848"/>
                  <a:pt x="27398" y="2765037"/>
                  <a:pt x="0" y="2631650"/>
                </a:cubicBezTo>
                <a:cubicBezTo>
                  <a:pt x="1845" y="2513092"/>
                  <a:pt x="51029" y="2083776"/>
                  <a:pt x="0" y="1898782"/>
                </a:cubicBezTo>
                <a:cubicBezTo>
                  <a:pt x="-13326" y="1692166"/>
                  <a:pt x="8847" y="1494130"/>
                  <a:pt x="0" y="1301630"/>
                </a:cubicBezTo>
                <a:cubicBezTo>
                  <a:pt x="9697" y="1110278"/>
                  <a:pt x="-62095" y="852435"/>
                  <a:pt x="0" y="514476"/>
                </a:cubicBezTo>
                <a:close/>
              </a:path>
              <a:path w="11151594" h="3743277" fill="none" stroke="0" extrusionOk="0">
                <a:moveTo>
                  <a:pt x="0" y="514476"/>
                </a:moveTo>
                <a:cubicBezTo>
                  <a:pt x="-45830" y="234141"/>
                  <a:pt x="198193" y="75738"/>
                  <a:pt x="514476" y="0"/>
                </a:cubicBezTo>
                <a:cubicBezTo>
                  <a:pt x="617948" y="1631"/>
                  <a:pt x="794174" y="-23436"/>
                  <a:pt x="885640" y="0"/>
                </a:cubicBezTo>
                <a:cubicBezTo>
                  <a:pt x="978865" y="7253"/>
                  <a:pt x="1328175" y="-44298"/>
                  <a:pt x="1459256" y="0"/>
                </a:cubicBezTo>
                <a:cubicBezTo>
                  <a:pt x="1611687" y="25652"/>
                  <a:pt x="1797017" y="-1059"/>
                  <a:pt x="1931646" y="0"/>
                </a:cubicBezTo>
                <a:cubicBezTo>
                  <a:pt x="2078117" y="37132"/>
                  <a:pt x="2474715" y="55719"/>
                  <a:pt x="2707715" y="0"/>
                </a:cubicBezTo>
                <a:cubicBezTo>
                  <a:pt x="2971659" y="-76230"/>
                  <a:pt x="3187062" y="2475"/>
                  <a:pt x="3483784" y="0"/>
                </a:cubicBezTo>
                <a:cubicBezTo>
                  <a:pt x="3791146" y="37544"/>
                  <a:pt x="3865726" y="36756"/>
                  <a:pt x="4259854" y="0"/>
                </a:cubicBezTo>
                <a:cubicBezTo>
                  <a:pt x="4659532" y="-16424"/>
                  <a:pt x="4508089" y="-14729"/>
                  <a:pt x="4631017" y="0"/>
                </a:cubicBezTo>
                <a:cubicBezTo>
                  <a:pt x="4764804" y="-8449"/>
                  <a:pt x="4821774" y="-2489"/>
                  <a:pt x="5002181" y="0"/>
                </a:cubicBezTo>
                <a:cubicBezTo>
                  <a:pt x="5146859" y="4388"/>
                  <a:pt x="5500003" y="-2493"/>
                  <a:pt x="5677023" y="0"/>
                </a:cubicBezTo>
                <a:cubicBezTo>
                  <a:pt x="5834564" y="43346"/>
                  <a:pt x="6229544" y="-27617"/>
                  <a:pt x="6453093" y="0"/>
                </a:cubicBezTo>
                <a:cubicBezTo>
                  <a:pt x="6729511" y="-425"/>
                  <a:pt x="6646331" y="-13497"/>
                  <a:pt x="6824256" y="0"/>
                </a:cubicBezTo>
                <a:cubicBezTo>
                  <a:pt x="6953828" y="71466"/>
                  <a:pt x="7349908" y="23423"/>
                  <a:pt x="7701552" y="0"/>
                </a:cubicBezTo>
                <a:cubicBezTo>
                  <a:pt x="8082996" y="24145"/>
                  <a:pt x="8062159" y="24877"/>
                  <a:pt x="8275168" y="0"/>
                </a:cubicBezTo>
                <a:cubicBezTo>
                  <a:pt x="8530025" y="-31859"/>
                  <a:pt x="8652982" y="-16049"/>
                  <a:pt x="8848785" y="0"/>
                </a:cubicBezTo>
                <a:cubicBezTo>
                  <a:pt x="9009783" y="23849"/>
                  <a:pt x="9096558" y="-20616"/>
                  <a:pt x="9219948" y="0"/>
                </a:cubicBezTo>
                <a:cubicBezTo>
                  <a:pt x="9333546" y="45895"/>
                  <a:pt x="9820425" y="49021"/>
                  <a:pt x="9996017" y="0"/>
                </a:cubicBezTo>
                <a:cubicBezTo>
                  <a:pt x="10193574" y="-39191"/>
                  <a:pt x="10402064" y="-25329"/>
                  <a:pt x="10637118" y="0"/>
                </a:cubicBezTo>
                <a:cubicBezTo>
                  <a:pt x="10910877" y="-11267"/>
                  <a:pt x="11131748" y="239563"/>
                  <a:pt x="11151594" y="514476"/>
                </a:cubicBezTo>
                <a:cubicBezTo>
                  <a:pt x="11137935" y="837645"/>
                  <a:pt x="11156672" y="1002493"/>
                  <a:pt x="11151594" y="1220201"/>
                </a:cubicBezTo>
                <a:cubicBezTo>
                  <a:pt x="11170166" y="1440612"/>
                  <a:pt x="11139617" y="1681529"/>
                  <a:pt x="11151594" y="1898782"/>
                </a:cubicBezTo>
                <a:cubicBezTo>
                  <a:pt x="11133165" y="2133554"/>
                  <a:pt x="11172659" y="2218173"/>
                  <a:pt x="11151594" y="2495933"/>
                </a:cubicBezTo>
                <a:cubicBezTo>
                  <a:pt x="11136519" y="2781908"/>
                  <a:pt x="11188694" y="3005808"/>
                  <a:pt x="11151594" y="3228801"/>
                </a:cubicBezTo>
                <a:cubicBezTo>
                  <a:pt x="11186715" y="3515533"/>
                  <a:pt x="10939811" y="3735323"/>
                  <a:pt x="10637118" y="3743277"/>
                </a:cubicBezTo>
                <a:cubicBezTo>
                  <a:pt x="10427589" y="3781004"/>
                  <a:pt x="10288177" y="3722100"/>
                  <a:pt x="10063502" y="3743277"/>
                </a:cubicBezTo>
                <a:cubicBezTo>
                  <a:pt x="9844505" y="3752203"/>
                  <a:pt x="9717655" y="3774177"/>
                  <a:pt x="9489885" y="3743277"/>
                </a:cubicBezTo>
                <a:cubicBezTo>
                  <a:pt x="9270740" y="3764296"/>
                  <a:pt x="9021576" y="3662895"/>
                  <a:pt x="8815042" y="3743277"/>
                </a:cubicBezTo>
                <a:cubicBezTo>
                  <a:pt x="8606833" y="3773696"/>
                  <a:pt x="8542795" y="3723762"/>
                  <a:pt x="8342652" y="3743277"/>
                </a:cubicBezTo>
                <a:cubicBezTo>
                  <a:pt x="8128758" y="3744671"/>
                  <a:pt x="7987889" y="3743225"/>
                  <a:pt x="7870263" y="3743277"/>
                </a:cubicBezTo>
                <a:cubicBezTo>
                  <a:pt x="7722862" y="3736222"/>
                  <a:pt x="7656083" y="3728777"/>
                  <a:pt x="7499099" y="3743277"/>
                </a:cubicBezTo>
                <a:cubicBezTo>
                  <a:pt x="7326576" y="3747054"/>
                  <a:pt x="7037919" y="3716472"/>
                  <a:pt x="6925483" y="3743277"/>
                </a:cubicBezTo>
                <a:cubicBezTo>
                  <a:pt x="6817110" y="3780334"/>
                  <a:pt x="6480035" y="3677139"/>
                  <a:pt x="6149413" y="3743277"/>
                </a:cubicBezTo>
                <a:cubicBezTo>
                  <a:pt x="5792096" y="3765963"/>
                  <a:pt x="5682432" y="3717544"/>
                  <a:pt x="5474571" y="3743277"/>
                </a:cubicBezTo>
                <a:cubicBezTo>
                  <a:pt x="5276861" y="3759660"/>
                  <a:pt x="5160491" y="3741569"/>
                  <a:pt x="5002181" y="3743277"/>
                </a:cubicBezTo>
                <a:cubicBezTo>
                  <a:pt x="4826929" y="3749140"/>
                  <a:pt x="4808934" y="3754458"/>
                  <a:pt x="4631017" y="3743277"/>
                </a:cubicBezTo>
                <a:cubicBezTo>
                  <a:pt x="4463382" y="3750544"/>
                  <a:pt x="4201873" y="3717902"/>
                  <a:pt x="3753721" y="3743277"/>
                </a:cubicBezTo>
                <a:cubicBezTo>
                  <a:pt x="3350592" y="3768566"/>
                  <a:pt x="3418717" y="3721196"/>
                  <a:pt x="3180105" y="3743277"/>
                </a:cubicBezTo>
                <a:cubicBezTo>
                  <a:pt x="2948137" y="3756869"/>
                  <a:pt x="2698404" y="3711706"/>
                  <a:pt x="2404036" y="3743277"/>
                </a:cubicBezTo>
                <a:cubicBezTo>
                  <a:pt x="2077998" y="3773181"/>
                  <a:pt x="2157232" y="3710159"/>
                  <a:pt x="2032872" y="3743277"/>
                </a:cubicBezTo>
                <a:cubicBezTo>
                  <a:pt x="1906070" y="3742535"/>
                  <a:pt x="1780188" y="3714639"/>
                  <a:pt x="1560482" y="3743277"/>
                </a:cubicBezTo>
                <a:cubicBezTo>
                  <a:pt x="1292206" y="3769032"/>
                  <a:pt x="920799" y="3779771"/>
                  <a:pt x="514476" y="3743277"/>
                </a:cubicBezTo>
                <a:cubicBezTo>
                  <a:pt x="207061" y="3745807"/>
                  <a:pt x="-44331" y="3503585"/>
                  <a:pt x="0" y="3228801"/>
                </a:cubicBezTo>
                <a:cubicBezTo>
                  <a:pt x="-15572" y="2943094"/>
                  <a:pt x="-10" y="2893197"/>
                  <a:pt x="0" y="2631650"/>
                </a:cubicBezTo>
                <a:cubicBezTo>
                  <a:pt x="3962" y="2363980"/>
                  <a:pt x="-31977" y="2113134"/>
                  <a:pt x="0" y="1980212"/>
                </a:cubicBezTo>
                <a:cubicBezTo>
                  <a:pt x="18157" y="1840695"/>
                  <a:pt x="37269" y="1575313"/>
                  <a:pt x="0" y="1274487"/>
                </a:cubicBezTo>
                <a:cubicBezTo>
                  <a:pt x="3644" y="979982"/>
                  <a:pt x="4542" y="687592"/>
                  <a:pt x="0" y="51447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514476 h 3743277"/>
                      <a:gd name="connsiteX1" fmla="*/ 514476 w 11151594"/>
                      <a:gd name="connsiteY1" fmla="*/ 0 h 3743277"/>
                      <a:gd name="connsiteX2" fmla="*/ 885640 w 11151594"/>
                      <a:gd name="connsiteY2" fmla="*/ 0 h 3743277"/>
                      <a:gd name="connsiteX3" fmla="*/ 1459256 w 11151594"/>
                      <a:gd name="connsiteY3" fmla="*/ 0 h 3743277"/>
                      <a:gd name="connsiteX4" fmla="*/ 1931646 w 11151594"/>
                      <a:gd name="connsiteY4" fmla="*/ 0 h 3743277"/>
                      <a:gd name="connsiteX5" fmla="*/ 2707715 w 11151594"/>
                      <a:gd name="connsiteY5" fmla="*/ 0 h 3743277"/>
                      <a:gd name="connsiteX6" fmla="*/ 3483784 w 11151594"/>
                      <a:gd name="connsiteY6" fmla="*/ 0 h 3743277"/>
                      <a:gd name="connsiteX7" fmla="*/ 4259854 w 11151594"/>
                      <a:gd name="connsiteY7" fmla="*/ 0 h 3743277"/>
                      <a:gd name="connsiteX8" fmla="*/ 4631017 w 11151594"/>
                      <a:gd name="connsiteY8" fmla="*/ 0 h 3743277"/>
                      <a:gd name="connsiteX9" fmla="*/ 5002181 w 11151594"/>
                      <a:gd name="connsiteY9" fmla="*/ 0 h 3743277"/>
                      <a:gd name="connsiteX10" fmla="*/ 5677023 w 11151594"/>
                      <a:gd name="connsiteY10" fmla="*/ 0 h 3743277"/>
                      <a:gd name="connsiteX11" fmla="*/ 6453093 w 11151594"/>
                      <a:gd name="connsiteY11" fmla="*/ 0 h 3743277"/>
                      <a:gd name="connsiteX12" fmla="*/ 6824256 w 11151594"/>
                      <a:gd name="connsiteY12" fmla="*/ 0 h 3743277"/>
                      <a:gd name="connsiteX13" fmla="*/ 7701552 w 11151594"/>
                      <a:gd name="connsiteY13" fmla="*/ 0 h 3743277"/>
                      <a:gd name="connsiteX14" fmla="*/ 8275168 w 11151594"/>
                      <a:gd name="connsiteY14" fmla="*/ 0 h 3743277"/>
                      <a:gd name="connsiteX15" fmla="*/ 8848785 w 11151594"/>
                      <a:gd name="connsiteY15" fmla="*/ 0 h 3743277"/>
                      <a:gd name="connsiteX16" fmla="*/ 9219948 w 11151594"/>
                      <a:gd name="connsiteY16" fmla="*/ 0 h 3743277"/>
                      <a:gd name="connsiteX17" fmla="*/ 9996017 w 11151594"/>
                      <a:gd name="connsiteY17" fmla="*/ 0 h 3743277"/>
                      <a:gd name="connsiteX18" fmla="*/ 10637118 w 11151594"/>
                      <a:gd name="connsiteY18" fmla="*/ 0 h 3743277"/>
                      <a:gd name="connsiteX19" fmla="*/ 11151594 w 11151594"/>
                      <a:gd name="connsiteY19" fmla="*/ 514476 h 3743277"/>
                      <a:gd name="connsiteX20" fmla="*/ 11151594 w 11151594"/>
                      <a:gd name="connsiteY20" fmla="*/ 1220201 h 3743277"/>
                      <a:gd name="connsiteX21" fmla="*/ 11151594 w 11151594"/>
                      <a:gd name="connsiteY21" fmla="*/ 1898782 h 3743277"/>
                      <a:gd name="connsiteX22" fmla="*/ 11151594 w 11151594"/>
                      <a:gd name="connsiteY22" fmla="*/ 2495933 h 3743277"/>
                      <a:gd name="connsiteX23" fmla="*/ 11151594 w 11151594"/>
                      <a:gd name="connsiteY23" fmla="*/ 3228801 h 3743277"/>
                      <a:gd name="connsiteX24" fmla="*/ 10637118 w 11151594"/>
                      <a:gd name="connsiteY24" fmla="*/ 3743277 h 3743277"/>
                      <a:gd name="connsiteX25" fmla="*/ 10063502 w 11151594"/>
                      <a:gd name="connsiteY25" fmla="*/ 3743277 h 3743277"/>
                      <a:gd name="connsiteX26" fmla="*/ 9489885 w 11151594"/>
                      <a:gd name="connsiteY26" fmla="*/ 3743277 h 3743277"/>
                      <a:gd name="connsiteX27" fmla="*/ 8815042 w 11151594"/>
                      <a:gd name="connsiteY27" fmla="*/ 3743277 h 3743277"/>
                      <a:gd name="connsiteX28" fmla="*/ 8342652 w 11151594"/>
                      <a:gd name="connsiteY28" fmla="*/ 3743277 h 3743277"/>
                      <a:gd name="connsiteX29" fmla="*/ 7870263 w 11151594"/>
                      <a:gd name="connsiteY29" fmla="*/ 3743277 h 3743277"/>
                      <a:gd name="connsiteX30" fmla="*/ 7499099 w 11151594"/>
                      <a:gd name="connsiteY30" fmla="*/ 3743277 h 3743277"/>
                      <a:gd name="connsiteX31" fmla="*/ 6925483 w 11151594"/>
                      <a:gd name="connsiteY31" fmla="*/ 3743277 h 3743277"/>
                      <a:gd name="connsiteX32" fmla="*/ 6149413 w 11151594"/>
                      <a:gd name="connsiteY32" fmla="*/ 3743277 h 3743277"/>
                      <a:gd name="connsiteX33" fmla="*/ 5474571 w 11151594"/>
                      <a:gd name="connsiteY33" fmla="*/ 3743277 h 3743277"/>
                      <a:gd name="connsiteX34" fmla="*/ 5002181 w 11151594"/>
                      <a:gd name="connsiteY34" fmla="*/ 3743277 h 3743277"/>
                      <a:gd name="connsiteX35" fmla="*/ 4631017 w 11151594"/>
                      <a:gd name="connsiteY35" fmla="*/ 3743277 h 3743277"/>
                      <a:gd name="connsiteX36" fmla="*/ 3753721 w 11151594"/>
                      <a:gd name="connsiteY36" fmla="*/ 3743277 h 3743277"/>
                      <a:gd name="connsiteX37" fmla="*/ 3180105 w 11151594"/>
                      <a:gd name="connsiteY37" fmla="*/ 3743277 h 3743277"/>
                      <a:gd name="connsiteX38" fmla="*/ 2404036 w 11151594"/>
                      <a:gd name="connsiteY38" fmla="*/ 3743277 h 3743277"/>
                      <a:gd name="connsiteX39" fmla="*/ 2032872 w 11151594"/>
                      <a:gd name="connsiteY39" fmla="*/ 3743277 h 3743277"/>
                      <a:gd name="connsiteX40" fmla="*/ 1560482 w 11151594"/>
                      <a:gd name="connsiteY40" fmla="*/ 3743277 h 3743277"/>
                      <a:gd name="connsiteX41" fmla="*/ 514476 w 11151594"/>
                      <a:gd name="connsiteY41" fmla="*/ 3743277 h 3743277"/>
                      <a:gd name="connsiteX42" fmla="*/ 0 w 11151594"/>
                      <a:gd name="connsiteY42" fmla="*/ 3228801 h 3743277"/>
                      <a:gd name="connsiteX43" fmla="*/ 0 w 11151594"/>
                      <a:gd name="connsiteY43" fmla="*/ 2631650 h 3743277"/>
                      <a:gd name="connsiteX44" fmla="*/ 0 w 11151594"/>
                      <a:gd name="connsiteY44" fmla="*/ 1980212 h 3743277"/>
                      <a:gd name="connsiteX45" fmla="*/ 0 w 11151594"/>
                      <a:gd name="connsiteY45" fmla="*/ 1274487 h 3743277"/>
                      <a:gd name="connsiteX46" fmla="*/ 0 w 11151594"/>
                      <a:gd name="connsiteY46" fmla="*/ 514476 h 3743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743277" fill="none" extrusionOk="0">
                        <a:moveTo>
                          <a:pt x="0" y="514476"/>
                        </a:moveTo>
                        <a:cubicBezTo>
                          <a:pt x="-29666" y="241148"/>
                          <a:pt x="195859" y="15926"/>
                          <a:pt x="514476" y="0"/>
                        </a:cubicBezTo>
                        <a:cubicBezTo>
                          <a:pt x="631912" y="7609"/>
                          <a:pt x="788407" y="-12089"/>
                          <a:pt x="885640" y="0"/>
                        </a:cubicBezTo>
                        <a:cubicBezTo>
                          <a:pt x="982873" y="12089"/>
                          <a:pt x="1309950" y="-20107"/>
                          <a:pt x="1459256" y="0"/>
                        </a:cubicBezTo>
                        <a:cubicBezTo>
                          <a:pt x="1608562" y="20107"/>
                          <a:pt x="1789505" y="-6509"/>
                          <a:pt x="1931646" y="0"/>
                        </a:cubicBezTo>
                        <a:cubicBezTo>
                          <a:pt x="2073787" y="6509"/>
                          <a:pt x="2459866" y="27836"/>
                          <a:pt x="2707715" y="0"/>
                        </a:cubicBezTo>
                        <a:cubicBezTo>
                          <a:pt x="2955564" y="-27836"/>
                          <a:pt x="3186794" y="-24988"/>
                          <a:pt x="3483784" y="0"/>
                        </a:cubicBezTo>
                        <a:cubicBezTo>
                          <a:pt x="3780774" y="24988"/>
                          <a:pt x="3888306" y="25128"/>
                          <a:pt x="4259854" y="0"/>
                        </a:cubicBezTo>
                        <a:cubicBezTo>
                          <a:pt x="4631402" y="-25128"/>
                          <a:pt x="4498088" y="12111"/>
                          <a:pt x="4631017" y="0"/>
                        </a:cubicBezTo>
                        <a:cubicBezTo>
                          <a:pt x="4763946" y="-12111"/>
                          <a:pt x="4820444" y="-2299"/>
                          <a:pt x="5002181" y="0"/>
                        </a:cubicBezTo>
                        <a:cubicBezTo>
                          <a:pt x="5183918" y="2299"/>
                          <a:pt x="5492153" y="-21829"/>
                          <a:pt x="5677023" y="0"/>
                        </a:cubicBezTo>
                        <a:cubicBezTo>
                          <a:pt x="5861893" y="21829"/>
                          <a:pt x="6177652" y="16274"/>
                          <a:pt x="6453093" y="0"/>
                        </a:cubicBezTo>
                        <a:cubicBezTo>
                          <a:pt x="6728534" y="-16274"/>
                          <a:pt x="6648953" y="-14178"/>
                          <a:pt x="6824256" y="0"/>
                        </a:cubicBezTo>
                        <a:cubicBezTo>
                          <a:pt x="6999559" y="14178"/>
                          <a:pt x="7315641" y="-27768"/>
                          <a:pt x="7701552" y="0"/>
                        </a:cubicBezTo>
                        <a:cubicBezTo>
                          <a:pt x="8087463" y="27768"/>
                          <a:pt x="8058465" y="24238"/>
                          <a:pt x="8275168" y="0"/>
                        </a:cubicBezTo>
                        <a:cubicBezTo>
                          <a:pt x="8491871" y="-24238"/>
                          <a:pt x="8683985" y="-5361"/>
                          <a:pt x="8848785" y="0"/>
                        </a:cubicBezTo>
                        <a:cubicBezTo>
                          <a:pt x="9013585" y="5361"/>
                          <a:pt x="9090390" y="-7128"/>
                          <a:pt x="9219948" y="0"/>
                        </a:cubicBezTo>
                        <a:cubicBezTo>
                          <a:pt x="9349506" y="7128"/>
                          <a:pt x="9818395" y="37352"/>
                          <a:pt x="9996017" y="0"/>
                        </a:cubicBezTo>
                        <a:cubicBezTo>
                          <a:pt x="10173639" y="-37352"/>
                          <a:pt x="10394249" y="-22215"/>
                          <a:pt x="10637118" y="0"/>
                        </a:cubicBezTo>
                        <a:cubicBezTo>
                          <a:pt x="10913718" y="-427"/>
                          <a:pt x="11175499" y="226559"/>
                          <a:pt x="11151594" y="514476"/>
                        </a:cubicBezTo>
                        <a:cubicBezTo>
                          <a:pt x="11121569" y="848374"/>
                          <a:pt x="11137695" y="1035384"/>
                          <a:pt x="11151594" y="1220201"/>
                        </a:cubicBezTo>
                        <a:cubicBezTo>
                          <a:pt x="11165493" y="1405018"/>
                          <a:pt x="11169571" y="1649827"/>
                          <a:pt x="11151594" y="1898782"/>
                        </a:cubicBezTo>
                        <a:cubicBezTo>
                          <a:pt x="11133617" y="2147737"/>
                          <a:pt x="11169623" y="2215337"/>
                          <a:pt x="11151594" y="2495933"/>
                        </a:cubicBezTo>
                        <a:cubicBezTo>
                          <a:pt x="11133565" y="2776529"/>
                          <a:pt x="11181774" y="3008277"/>
                          <a:pt x="11151594" y="3228801"/>
                        </a:cubicBezTo>
                        <a:cubicBezTo>
                          <a:pt x="11135634" y="3493029"/>
                          <a:pt x="10905268" y="3744405"/>
                          <a:pt x="10637118" y="3743277"/>
                        </a:cubicBezTo>
                        <a:cubicBezTo>
                          <a:pt x="10401047" y="3770032"/>
                          <a:pt x="10287178" y="3731046"/>
                          <a:pt x="10063502" y="3743277"/>
                        </a:cubicBezTo>
                        <a:cubicBezTo>
                          <a:pt x="9839826" y="3755508"/>
                          <a:pt x="9717745" y="3765282"/>
                          <a:pt x="9489885" y="3743277"/>
                        </a:cubicBezTo>
                        <a:cubicBezTo>
                          <a:pt x="9262025" y="3721272"/>
                          <a:pt x="9030836" y="3715536"/>
                          <a:pt x="8815042" y="3743277"/>
                        </a:cubicBezTo>
                        <a:cubicBezTo>
                          <a:pt x="8599248" y="3771018"/>
                          <a:pt x="8543402" y="3721973"/>
                          <a:pt x="8342652" y="3743277"/>
                        </a:cubicBezTo>
                        <a:cubicBezTo>
                          <a:pt x="8141902" y="3764582"/>
                          <a:pt x="8005547" y="3744384"/>
                          <a:pt x="7870263" y="3743277"/>
                        </a:cubicBezTo>
                        <a:cubicBezTo>
                          <a:pt x="7734979" y="3742170"/>
                          <a:pt x="7661195" y="3729934"/>
                          <a:pt x="7499099" y="3743277"/>
                        </a:cubicBezTo>
                        <a:cubicBezTo>
                          <a:pt x="7337003" y="3756620"/>
                          <a:pt x="7042342" y="3722132"/>
                          <a:pt x="6925483" y="3743277"/>
                        </a:cubicBezTo>
                        <a:cubicBezTo>
                          <a:pt x="6808624" y="3764422"/>
                          <a:pt x="6501708" y="3724262"/>
                          <a:pt x="6149413" y="3743277"/>
                        </a:cubicBezTo>
                        <a:cubicBezTo>
                          <a:pt x="5797118" y="3762293"/>
                          <a:pt x="5663055" y="3726205"/>
                          <a:pt x="5474571" y="3743277"/>
                        </a:cubicBezTo>
                        <a:cubicBezTo>
                          <a:pt x="5286087" y="3760349"/>
                          <a:pt x="5176395" y="3738318"/>
                          <a:pt x="5002181" y="3743277"/>
                        </a:cubicBezTo>
                        <a:cubicBezTo>
                          <a:pt x="4827967" y="3748237"/>
                          <a:pt x="4808379" y="3755203"/>
                          <a:pt x="4631017" y="3743277"/>
                        </a:cubicBezTo>
                        <a:cubicBezTo>
                          <a:pt x="4453655" y="3731351"/>
                          <a:pt x="4163822" y="3717114"/>
                          <a:pt x="3753721" y="3743277"/>
                        </a:cubicBezTo>
                        <a:cubicBezTo>
                          <a:pt x="3343620" y="3769440"/>
                          <a:pt x="3412314" y="3719441"/>
                          <a:pt x="3180105" y="3743277"/>
                        </a:cubicBezTo>
                        <a:cubicBezTo>
                          <a:pt x="2947896" y="3767113"/>
                          <a:pt x="2738949" y="3720817"/>
                          <a:pt x="2404036" y="3743277"/>
                        </a:cubicBezTo>
                        <a:cubicBezTo>
                          <a:pt x="2069123" y="3765737"/>
                          <a:pt x="2151757" y="3730266"/>
                          <a:pt x="2032872" y="3743277"/>
                        </a:cubicBezTo>
                        <a:cubicBezTo>
                          <a:pt x="1913987" y="3756288"/>
                          <a:pt x="1786609" y="3724512"/>
                          <a:pt x="1560482" y="3743277"/>
                        </a:cubicBezTo>
                        <a:cubicBezTo>
                          <a:pt x="1334355" y="3762043"/>
                          <a:pt x="951358" y="3787529"/>
                          <a:pt x="514476" y="3743277"/>
                        </a:cubicBezTo>
                        <a:cubicBezTo>
                          <a:pt x="238882" y="3724152"/>
                          <a:pt x="-20276" y="3528253"/>
                          <a:pt x="0" y="3228801"/>
                        </a:cubicBezTo>
                        <a:cubicBezTo>
                          <a:pt x="-13046" y="2942368"/>
                          <a:pt x="611" y="2894713"/>
                          <a:pt x="0" y="2631650"/>
                        </a:cubicBezTo>
                        <a:cubicBezTo>
                          <a:pt x="-611" y="2368587"/>
                          <a:pt x="-27021" y="2111024"/>
                          <a:pt x="0" y="1980212"/>
                        </a:cubicBezTo>
                        <a:cubicBezTo>
                          <a:pt x="27021" y="1849400"/>
                          <a:pt x="2935" y="1574593"/>
                          <a:pt x="0" y="1274487"/>
                        </a:cubicBezTo>
                        <a:cubicBezTo>
                          <a:pt x="-2935" y="974381"/>
                          <a:pt x="-20682" y="678109"/>
                          <a:pt x="0" y="514476"/>
                        </a:cubicBezTo>
                        <a:close/>
                      </a:path>
                      <a:path w="11151594" h="3743277" stroke="0" extrusionOk="0">
                        <a:moveTo>
                          <a:pt x="0" y="514476"/>
                        </a:moveTo>
                        <a:cubicBezTo>
                          <a:pt x="-26770" y="218734"/>
                          <a:pt x="231498" y="29693"/>
                          <a:pt x="514476" y="0"/>
                        </a:cubicBezTo>
                        <a:cubicBezTo>
                          <a:pt x="686699" y="3311"/>
                          <a:pt x="837272" y="23737"/>
                          <a:pt x="1088092" y="0"/>
                        </a:cubicBezTo>
                        <a:cubicBezTo>
                          <a:pt x="1338912" y="-23737"/>
                          <a:pt x="1480215" y="29387"/>
                          <a:pt x="1864162" y="0"/>
                        </a:cubicBezTo>
                        <a:cubicBezTo>
                          <a:pt x="2248109" y="-29387"/>
                          <a:pt x="2093482" y="-12604"/>
                          <a:pt x="2235325" y="0"/>
                        </a:cubicBezTo>
                        <a:cubicBezTo>
                          <a:pt x="2377168" y="12604"/>
                          <a:pt x="2806956" y="36620"/>
                          <a:pt x="3011394" y="0"/>
                        </a:cubicBezTo>
                        <a:cubicBezTo>
                          <a:pt x="3215832" y="-36620"/>
                          <a:pt x="3281391" y="11738"/>
                          <a:pt x="3382558" y="0"/>
                        </a:cubicBezTo>
                        <a:cubicBezTo>
                          <a:pt x="3483725" y="-11738"/>
                          <a:pt x="3845601" y="-2163"/>
                          <a:pt x="4158627" y="0"/>
                        </a:cubicBezTo>
                        <a:cubicBezTo>
                          <a:pt x="4471653" y="2163"/>
                          <a:pt x="4629522" y="-20498"/>
                          <a:pt x="4833470" y="0"/>
                        </a:cubicBezTo>
                        <a:cubicBezTo>
                          <a:pt x="5037418" y="20498"/>
                          <a:pt x="5198464" y="-23287"/>
                          <a:pt x="5407086" y="0"/>
                        </a:cubicBezTo>
                        <a:cubicBezTo>
                          <a:pt x="5615708" y="23287"/>
                          <a:pt x="5831292" y="-10403"/>
                          <a:pt x="6081929" y="0"/>
                        </a:cubicBezTo>
                        <a:cubicBezTo>
                          <a:pt x="6332566" y="10403"/>
                          <a:pt x="6499345" y="-31909"/>
                          <a:pt x="6857998" y="0"/>
                        </a:cubicBezTo>
                        <a:cubicBezTo>
                          <a:pt x="7216651" y="31909"/>
                          <a:pt x="7279787" y="27550"/>
                          <a:pt x="7532841" y="0"/>
                        </a:cubicBezTo>
                        <a:cubicBezTo>
                          <a:pt x="7785895" y="-27550"/>
                          <a:pt x="7782934" y="-14754"/>
                          <a:pt x="8005231" y="0"/>
                        </a:cubicBezTo>
                        <a:cubicBezTo>
                          <a:pt x="8227528" y="14754"/>
                          <a:pt x="8316350" y="-4155"/>
                          <a:pt x="8477621" y="0"/>
                        </a:cubicBezTo>
                        <a:cubicBezTo>
                          <a:pt x="8638892" y="4155"/>
                          <a:pt x="8812505" y="-21016"/>
                          <a:pt x="8950011" y="0"/>
                        </a:cubicBezTo>
                        <a:cubicBezTo>
                          <a:pt x="9087517" y="21016"/>
                          <a:pt x="9273072" y="5849"/>
                          <a:pt x="9422401" y="0"/>
                        </a:cubicBezTo>
                        <a:cubicBezTo>
                          <a:pt x="9571730" y="-5849"/>
                          <a:pt x="10324441" y="-47121"/>
                          <a:pt x="10637118" y="0"/>
                        </a:cubicBezTo>
                        <a:cubicBezTo>
                          <a:pt x="10939202" y="3105"/>
                          <a:pt x="11212959" y="218083"/>
                          <a:pt x="11151594" y="514476"/>
                        </a:cubicBezTo>
                        <a:cubicBezTo>
                          <a:pt x="11134658" y="794189"/>
                          <a:pt x="11144573" y="1066673"/>
                          <a:pt x="11151594" y="1220201"/>
                        </a:cubicBezTo>
                        <a:cubicBezTo>
                          <a:pt x="11158615" y="1373730"/>
                          <a:pt x="11145702" y="1639148"/>
                          <a:pt x="11151594" y="1898782"/>
                        </a:cubicBezTo>
                        <a:cubicBezTo>
                          <a:pt x="11157486" y="2158416"/>
                          <a:pt x="11119172" y="2312493"/>
                          <a:pt x="11151594" y="2577363"/>
                        </a:cubicBezTo>
                        <a:cubicBezTo>
                          <a:pt x="11184016" y="2842233"/>
                          <a:pt x="11153141" y="3007521"/>
                          <a:pt x="11151594" y="3228801"/>
                        </a:cubicBezTo>
                        <a:cubicBezTo>
                          <a:pt x="11144723" y="3486721"/>
                          <a:pt x="10911444" y="3746193"/>
                          <a:pt x="10637118" y="3743277"/>
                        </a:cubicBezTo>
                        <a:cubicBezTo>
                          <a:pt x="10452003" y="3738073"/>
                          <a:pt x="10219340" y="3749172"/>
                          <a:pt x="10063502" y="3743277"/>
                        </a:cubicBezTo>
                        <a:cubicBezTo>
                          <a:pt x="9907664" y="3737382"/>
                          <a:pt x="9626714" y="3754051"/>
                          <a:pt x="9489885" y="3743277"/>
                        </a:cubicBezTo>
                        <a:cubicBezTo>
                          <a:pt x="9353056" y="3732503"/>
                          <a:pt x="9187982" y="3756315"/>
                          <a:pt x="8916269" y="3743277"/>
                        </a:cubicBezTo>
                        <a:cubicBezTo>
                          <a:pt x="8644556" y="3730239"/>
                          <a:pt x="8671710" y="3732455"/>
                          <a:pt x="8545105" y="3743277"/>
                        </a:cubicBezTo>
                        <a:cubicBezTo>
                          <a:pt x="8418500" y="3754099"/>
                          <a:pt x="8326652" y="3736742"/>
                          <a:pt x="8173942" y="3743277"/>
                        </a:cubicBezTo>
                        <a:cubicBezTo>
                          <a:pt x="8021232" y="3749812"/>
                          <a:pt x="7884568" y="3748928"/>
                          <a:pt x="7802778" y="3743277"/>
                        </a:cubicBezTo>
                        <a:cubicBezTo>
                          <a:pt x="7720988" y="3737626"/>
                          <a:pt x="7430247" y="3759997"/>
                          <a:pt x="7229162" y="3743277"/>
                        </a:cubicBezTo>
                        <a:cubicBezTo>
                          <a:pt x="7028077" y="3726557"/>
                          <a:pt x="6886404" y="3736189"/>
                          <a:pt x="6554319" y="3743277"/>
                        </a:cubicBezTo>
                        <a:cubicBezTo>
                          <a:pt x="6222234" y="3750365"/>
                          <a:pt x="6087917" y="3746918"/>
                          <a:pt x="5677023" y="3743277"/>
                        </a:cubicBezTo>
                        <a:cubicBezTo>
                          <a:pt x="5266129" y="3739636"/>
                          <a:pt x="5243435" y="3760021"/>
                          <a:pt x="5002181" y="3743277"/>
                        </a:cubicBezTo>
                        <a:cubicBezTo>
                          <a:pt x="4760927" y="3726533"/>
                          <a:pt x="4768243" y="3758547"/>
                          <a:pt x="4631017" y="3743277"/>
                        </a:cubicBezTo>
                        <a:cubicBezTo>
                          <a:pt x="4493791" y="3728007"/>
                          <a:pt x="4150877" y="3768445"/>
                          <a:pt x="3854948" y="3743277"/>
                        </a:cubicBezTo>
                        <a:cubicBezTo>
                          <a:pt x="3559019" y="3718109"/>
                          <a:pt x="3617070" y="3737920"/>
                          <a:pt x="3382558" y="3743277"/>
                        </a:cubicBezTo>
                        <a:cubicBezTo>
                          <a:pt x="3148046" y="3748635"/>
                          <a:pt x="2891619" y="3780989"/>
                          <a:pt x="2606489" y="3743277"/>
                        </a:cubicBezTo>
                        <a:cubicBezTo>
                          <a:pt x="2321359" y="3705565"/>
                          <a:pt x="2120233" y="3762591"/>
                          <a:pt x="1931646" y="3743277"/>
                        </a:cubicBezTo>
                        <a:cubicBezTo>
                          <a:pt x="1743059" y="3723963"/>
                          <a:pt x="1615781" y="3737282"/>
                          <a:pt x="1459256" y="3743277"/>
                        </a:cubicBezTo>
                        <a:cubicBezTo>
                          <a:pt x="1302731" y="3749273"/>
                          <a:pt x="748932" y="3779770"/>
                          <a:pt x="514476" y="3743277"/>
                        </a:cubicBezTo>
                        <a:cubicBezTo>
                          <a:pt x="203490" y="3681829"/>
                          <a:pt x="25815" y="3571207"/>
                          <a:pt x="0" y="3228801"/>
                        </a:cubicBezTo>
                        <a:cubicBezTo>
                          <a:pt x="-21336" y="2976190"/>
                          <a:pt x="29265" y="2762541"/>
                          <a:pt x="0" y="2631650"/>
                        </a:cubicBezTo>
                        <a:cubicBezTo>
                          <a:pt x="-29265" y="2500759"/>
                          <a:pt x="18488" y="2122532"/>
                          <a:pt x="0" y="1898782"/>
                        </a:cubicBezTo>
                        <a:cubicBezTo>
                          <a:pt x="-18488" y="1675032"/>
                          <a:pt x="-24121" y="1499990"/>
                          <a:pt x="0" y="1301630"/>
                        </a:cubicBezTo>
                        <a:cubicBezTo>
                          <a:pt x="24121" y="1103270"/>
                          <a:pt x="-19713" y="843032"/>
                          <a:pt x="0" y="51447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Một hôm, Phạm Ngũ Lão ngồi bên vệ đường đan sọt. Không ngờ, Trần Hưng Đạo đưa quân đi tập trận ngang qua. Quân lính đi trước dẹp đường, chiêng, trống, loa, kèn huy</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ê</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 n</a:t>
            </a:r>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á</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 Nhà ngươi bị giáo đâm như thế mà không thấy đau sao?</a:t>
            </a:r>
          </a:p>
          <a:p>
            <a:pPr lvl="0" algn="just" defTabSz="914377"/>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   Phạm Ngũ Lão kính cần thưa:"Thưa đức ông, thần mải nghĩ mấy câu trong binh thư nên không biết có quân của đức ông qua đây, xin ngài xá tội.”...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cxnSp>
        <p:nvCxnSpPr>
          <p:cNvPr id="8" name="Straight Connector 7">
            <a:extLst>
              <a:ext uri="{FF2B5EF4-FFF2-40B4-BE49-F238E27FC236}">
                <a16:creationId xmlns:a16="http://schemas.microsoft.com/office/drawing/2014/main" id="{87BBF2C4-B102-E9D5-470C-9A2F593EDD00}"/>
              </a:ext>
            </a:extLst>
          </p:cNvPr>
          <p:cNvCxnSpPr/>
          <p:nvPr/>
        </p:nvCxnSpPr>
        <p:spPr>
          <a:xfrm flipH="1">
            <a:off x="9324753" y="3072809"/>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15D8D-A1B5-5442-EEA0-A86BD50F2D34}"/>
              </a:ext>
            </a:extLst>
          </p:cNvPr>
          <p:cNvCxnSpPr/>
          <p:nvPr/>
        </p:nvCxnSpPr>
        <p:spPr>
          <a:xfrm flipH="1">
            <a:off x="1033484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D060160-2148-4CD1-91D6-5AB2A5139379}"/>
              </a:ext>
            </a:extLst>
          </p:cNvPr>
          <p:cNvCxnSpPr/>
          <p:nvPr/>
        </p:nvCxnSpPr>
        <p:spPr>
          <a:xfrm flipH="1">
            <a:off x="11164186" y="309407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2B9748-F52F-8CF0-079B-4702AC808635}"/>
              </a:ext>
            </a:extLst>
          </p:cNvPr>
          <p:cNvCxnSpPr/>
          <p:nvPr/>
        </p:nvCxnSpPr>
        <p:spPr>
          <a:xfrm flipH="1">
            <a:off x="2743200" y="3455581"/>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BE06A40-0A01-FD85-8A10-CC960DFAC54E}"/>
              </a:ext>
            </a:extLst>
          </p:cNvPr>
          <p:cNvCxnSpPr/>
          <p:nvPr/>
        </p:nvCxnSpPr>
        <p:spPr>
          <a:xfrm flipH="1">
            <a:off x="3785190" y="3466213"/>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15B5DCC-1465-BADF-F4F7-06A1CDA8388E}"/>
              </a:ext>
            </a:extLst>
          </p:cNvPr>
          <p:cNvCxnSpPr/>
          <p:nvPr/>
        </p:nvCxnSpPr>
        <p:spPr>
          <a:xfrm flipH="1">
            <a:off x="7825563" y="3434316"/>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C0E6C26-26C5-9A45-DB7F-D248DD87291F}"/>
              </a:ext>
            </a:extLst>
          </p:cNvPr>
          <p:cNvCxnSpPr/>
          <p:nvPr/>
        </p:nvCxnSpPr>
        <p:spPr>
          <a:xfrm flipH="1">
            <a:off x="10249786" y="3455582"/>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CDA865-5906-0144-8F7E-1FEDA422BC37}"/>
              </a:ext>
            </a:extLst>
          </p:cNvPr>
          <p:cNvCxnSpPr/>
          <p:nvPr/>
        </p:nvCxnSpPr>
        <p:spPr>
          <a:xfrm flipH="1">
            <a:off x="10345479" y="3466214"/>
            <a:ext cx="106326" cy="350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89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spTree>
    <p:extLst>
      <p:ext uri="{BB962C8B-B14F-4D97-AF65-F5344CB8AC3E}">
        <p14:creationId xmlns:p14="http://schemas.microsoft.com/office/powerpoint/2010/main" val="396387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371138"/>
          </a:xfrm>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 name="connsiteX0" fmla="*/ 0 w 11151594"/>
              <a:gd name="connsiteY0" fmla="*/ 463329 h 3371138"/>
              <a:gd name="connsiteX1" fmla="*/ 463329 w 11151594"/>
              <a:gd name="connsiteY1" fmla="*/ 0 h 3371138"/>
              <a:gd name="connsiteX2" fmla="*/ 1042742 w 11151594"/>
              <a:gd name="connsiteY2" fmla="*/ 0 h 3371138"/>
              <a:gd name="connsiteX3" fmla="*/ 1826654 w 11151594"/>
              <a:gd name="connsiteY3" fmla="*/ 0 h 3371138"/>
              <a:gd name="connsiteX4" fmla="*/ 2201568 w 11151594"/>
              <a:gd name="connsiteY4" fmla="*/ 0 h 3371138"/>
              <a:gd name="connsiteX5" fmla="*/ 2985480 w 11151594"/>
              <a:gd name="connsiteY5" fmla="*/ 0 h 3371138"/>
              <a:gd name="connsiteX6" fmla="*/ 3360394 w 11151594"/>
              <a:gd name="connsiteY6" fmla="*/ 0 h 3371138"/>
              <a:gd name="connsiteX7" fmla="*/ 4144306 w 11151594"/>
              <a:gd name="connsiteY7" fmla="*/ 0 h 3371138"/>
              <a:gd name="connsiteX8" fmla="*/ 4825968 w 11151594"/>
              <a:gd name="connsiteY8" fmla="*/ 0 h 3371138"/>
              <a:gd name="connsiteX9" fmla="*/ 5405381 w 11151594"/>
              <a:gd name="connsiteY9" fmla="*/ 0 h 3371138"/>
              <a:gd name="connsiteX10" fmla="*/ 6087044 w 11151594"/>
              <a:gd name="connsiteY10" fmla="*/ 0 h 3371138"/>
              <a:gd name="connsiteX11" fmla="*/ 6870956 w 11151594"/>
              <a:gd name="connsiteY11" fmla="*/ 0 h 3371138"/>
              <a:gd name="connsiteX12" fmla="*/ 7552618 w 11151594"/>
              <a:gd name="connsiteY12" fmla="*/ 0 h 3371138"/>
              <a:gd name="connsiteX13" fmla="*/ 8029782 w 11151594"/>
              <a:gd name="connsiteY13" fmla="*/ 0 h 3371138"/>
              <a:gd name="connsiteX14" fmla="*/ 8506945 w 11151594"/>
              <a:gd name="connsiteY14" fmla="*/ 0 h 3371138"/>
              <a:gd name="connsiteX15" fmla="*/ 8984109 w 11151594"/>
              <a:gd name="connsiteY15" fmla="*/ 0 h 3371138"/>
              <a:gd name="connsiteX16" fmla="*/ 9461273 w 11151594"/>
              <a:gd name="connsiteY16" fmla="*/ 0 h 3371138"/>
              <a:gd name="connsiteX17" fmla="*/ 10688265 w 11151594"/>
              <a:gd name="connsiteY17" fmla="*/ 0 h 3371138"/>
              <a:gd name="connsiteX18" fmla="*/ 11151594 w 11151594"/>
              <a:gd name="connsiteY18" fmla="*/ 463329 h 3371138"/>
              <a:gd name="connsiteX19" fmla="*/ 11151594 w 11151594"/>
              <a:gd name="connsiteY19" fmla="*/ 1098894 h 3371138"/>
              <a:gd name="connsiteX20" fmla="*/ 11151594 w 11151594"/>
              <a:gd name="connsiteY20" fmla="*/ 1710014 h 3371138"/>
              <a:gd name="connsiteX21" fmla="*/ 11151594 w 11151594"/>
              <a:gd name="connsiteY21" fmla="*/ 2321134 h 3371138"/>
              <a:gd name="connsiteX22" fmla="*/ 11151594 w 11151594"/>
              <a:gd name="connsiteY22" fmla="*/ 2907809 h 3371138"/>
              <a:gd name="connsiteX23" fmla="*/ 10688265 w 11151594"/>
              <a:gd name="connsiteY23" fmla="*/ 3371138 h 3371138"/>
              <a:gd name="connsiteX24" fmla="*/ 10108852 w 11151594"/>
              <a:gd name="connsiteY24" fmla="*/ 3371138 h 3371138"/>
              <a:gd name="connsiteX25" fmla="*/ 9529439 w 11151594"/>
              <a:gd name="connsiteY25" fmla="*/ 3371138 h 3371138"/>
              <a:gd name="connsiteX26" fmla="*/ 8950026 w 11151594"/>
              <a:gd name="connsiteY26" fmla="*/ 3371138 h 3371138"/>
              <a:gd name="connsiteX27" fmla="*/ 8575112 w 11151594"/>
              <a:gd name="connsiteY27" fmla="*/ 3371138 h 3371138"/>
              <a:gd name="connsiteX28" fmla="*/ 8200197 w 11151594"/>
              <a:gd name="connsiteY28" fmla="*/ 3371138 h 3371138"/>
              <a:gd name="connsiteX29" fmla="*/ 7825283 w 11151594"/>
              <a:gd name="connsiteY29" fmla="*/ 3371138 h 3371138"/>
              <a:gd name="connsiteX30" fmla="*/ 7245870 w 11151594"/>
              <a:gd name="connsiteY30" fmla="*/ 3371138 h 3371138"/>
              <a:gd name="connsiteX31" fmla="*/ 6564207 w 11151594"/>
              <a:gd name="connsiteY31" fmla="*/ 3371138 h 3371138"/>
              <a:gd name="connsiteX32" fmla="*/ 5678046 w 11151594"/>
              <a:gd name="connsiteY32" fmla="*/ 3371138 h 3371138"/>
              <a:gd name="connsiteX33" fmla="*/ 4996384 w 11151594"/>
              <a:gd name="connsiteY33" fmla="*/ 3371138 h 3371138"/>
              <a:gd name="connsiteX34" fmla="*/ 4621470 w 11151594"/>
              <a:gd name="connsiteY34" fmla="*/ 3371138 h 3371138"/>
              <a:gd name="connsiteX35" fmla="*/ 3837558 w 11151594"/>
              <a:gd name="connsiteY35" fmla="*/ 3371138 h 3371138"/>
              <a:gd name="connsiteX36" fmla="*/ 3360394 w 11151594"/>
              <a:gd name="connsiteY36" fmla="*/ 3371138 h 3371138"/>
              <a:gd name="connsiteX37" fmla="*/ 2576482 w 11151594"/>
              <a:gd name="connsiteY37" fmla="*/ 3371138 h 3371138"/>
              <a:gd name="connsiteX38" fmla="*/ 1894820 w 11151594"/>
              <a:gd name="connsiteY38" fmla="*/ 3371138 h 3371138"/>
              <a:gd name="connsiteX39" fmla="*/ 1417656 w 11151594"/>
              <a:gd name="connsiteY39" fmla="*/ 3371138 h 3371138"/>
              <a:gd name="connsiteX40" fmla="*/ 463329 w 11151594"/>
              <a:gd name="connsiteY40" fmla="*/ 3371138 h 3371138"/>
              <a:gd name="connsiteX41" fmla="*/ 0 w 11151594"/>
              <a:gd name="connsiteY41" fmla="*/ 2907809 h 3371138"/>
              <a:gd name="connsiteX42" fmla="*/ 0 w 11151594"/>
              <a:gd name="connsiteY42" fmla="*/ 2370023 h 3371138"/>
              <a:gd name="connsiteX43" fmla="*/ 0 w 11151594"/>
              <a:gd name="connsiteY43" fmla="*/ 1710014 h 3371138"/>
              <a:gd name="connsiteX44" fmla="*/ 0 w 11151594"/>
              <a:gd name="connsiteY44" fmla="*/ 1172228 h 3371138"/>
              <a:gd name="connsiteX45" fmla="*/ 0 w 11151594"/>
              <a:gd name="connsiteY45"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371138" fill="none" extrusionOk="0">
                <a:moveTo>
                  <a:pt x="0" y="463329"/>
                </a:moveTo>
                <a:cubicBezTo>
                  <a:pt x="6171" y="154239"/>
                  <a:pt x="183770" y="773"/>
                  <a:pt x="463329" y="0"/>
                </a:cubicBezTo>
                <a:cubicBezTo>
                  <a:pt x="609945" y="12142"/>
                  <a:pt x="697364" y="-8518"/>
                  <a:pt x="838243" y="0"/>
                </a:cubicBezTo>
                <a:cubicBezTo>
                  <a:pt x="977838" y="20838"/>
                  <a:pt x="1294429" y="23405"/>
                  <a:pt x="1417656" y="0"/>
                </a:cubicBezTo>
                <a:cubicBezTo>
                  <a:pt x="1517768" y="-10798"/>
                  <a:pt x="1681533" y="7467"/>
                  <a:pt x="1894820" y="0"/>
                </a:cubicBezTo>
                <a:cubicBezTo>
                  <a:pt x="2073651" y="8614"/>
                  <a:pt x="2466555" y="-57228"/>
                  <a:pt x="2678732" y="0"/>
                </a:cubicBezTo>
                <a:cubicBezTo>
                  <a:pt x="2852736" y="33590"/>
                  <a:pt x="3140505" y="539"/>
                  <a:pt x="3462644" y="0"/>
                </a:cubicBezTo>
                <a:cubicBezTo>
                  <a:pt x="3842560" y="40383"/>
                  <a:pt x="4030501" y="46807"/>
                  <a:pt x="4246555" y="0"/>
                </a:cubicBezTo>
                <a:cubicBezTo>
                  <a:pt x="4467088" y="-31866"/>
                  <a:pt x="4443494" y="24304"/>
                  <a:pt x="4621470" y="0"/>
                </a:cubicBezTo>
                <a:cubicBezTo>
                  <a:pt x="4799856" y="-575"/>
                  <a:pt x="4923892" y="-1207"/>
                  <a:pt x="4996384" y="0"/>
                </a:cubicBezTo>
                <a:cubicBezTo>
                  <a:pt x="5076551" y="-5216"/>
                  <a:pt x="5510367" y="7493"/>
                  <a:pt x="5678046" y="0"/>
                </a:cubicBezTo>
                <a:cubicBezTo>
                  <a:pt x="5762325" y="-24785"/>
                  <a:pt x="6082736" y="26744"/>
                  <a:pt x="6461958" y="0"/>
                </a:cubicBezTo>
                <a:cubicBezTo>
                  <a:pt x="6770791" y="-17870"/>
                  <a:pt x="6740292" y="-12127"/>
                  <a:pt x="6836872" y="0"/>
                </a:cubicBezTo>
                <a:cubicBezTo>
                  <a:pt x="6973872" y="20675"/>
                  <a:pt x="7245039" y="38527"/>
                  <a:pt x="7723034" y="0"/>
                </a:cubicBezTo>
                <a:cubicBezTo>
                  <a:pt x="8148536" y="-40627"/>
                  <a:pt x="8086157" y="-38916"/>
                  <a:pt x="8302447" y="0"/>
                </a:cubicBezTo>
                <a:cubicBezTo>
                  <a:pt x="8561579" y="47427"/>
                  <a:pt x="8690521" y="-1533"/>
                  <a:pt x="8881860" y="0"/>
                </a:cubicBezTo>
                <a:cubicBezTo>
                  <a:pt x="9064692" y="-17902"/>
                  <a:pt x="9154287" y="10433"/>
                  <a:pt x="9256774" y="0"/>
                </a:cubicBezTo>
                <a:cubicBezTo>
                  <a:pt x="9418066" y="33537"/>
                  <a:pt x="9743811" y="-61775"/>
                  <a:pt x="10040686" y="0"/>
                </a:cubicBezTo>
                <a:cubicBezTo>
                  <a:pt x="10393967" y="28201"/>
                  <a:pt x="10500694" y="7853"/>
                  <a:pt x="10688265" y="0"/>
                </a:cubicBezTo>
                <a:cubicBezTo>
                  <a:pt x="10870018" y="-4482"/>
                  <a:pt x="11231105" y="192824"/>
                  <a:pt x="11151594" y="463329"/>
                </a:cubicBezTo>
                <a:cubicBezTo>
                  <a:pt x="11117109" y="675254"/>
                  <a:pt x="11176228" y="881249"/>
                  <a:pt x="11151594" y="1098894"/>
                </a:cubicBezTo>
                <a:cubicBezTo>
                  <a:pt x="11152790" y="1315856"/>
                  <a:pt x="11181787" y="1478931"/>
                  <a:pt x="11151594" y="1710014"/>
                </a:cubicBezTo>
                <a:cubicBezTo>
                  <a:pt x="11130652" y="1940706"/>
                  <a:pt x="11147247" y="2093255"/>
                  <a:pt x="11151594" y="2247799"/>
                </a:cubicBezTo>
                <a:cubicBezTo>
                  <a:pt x="11197590" y="2360589"/>
                  <a:pt x="11197135" y="2618297"/>
                  <a:pt x="11151594" y="2907809"/>
                </a:cubicBezTo>
                <a:cubicBezTo>
                  <a:pt x="11158378" y="3142453"/>
                  <a:pt x="10894366" y="3337967"/>
                  <a:pt x="10688265" y="3371138"/>
                </a:cubicBezTo>
                <a:cubicBezTo>
                  <a:pt x="10532803" y="3402696"/>
                  <a:pt x="10286487" y="3367307"/>
                  <a:pt x="10108852" y="3371138"/>
                </a:cubicBezTo>
                <a:cubicBezTo>
                  <a:pt x="9930354" y="3368345"/>
                  <a:pt x="9800728" y="3345087"/>
                  <a:pt x="9529439" y="3371138"/>
                </a:cubicBezTo>
                <a:cubicBezTo>
                  <a:pt x="9242515" y="3375299"/>
                  <a:pt x="9090269" y="3434388"/>
                  <a:pt x="8847777" y="3371138"/>
                </a:cubicBezTo>
                <a:cubicBezTo>
                  <a:pt x="8609675" y="3347911"/>
                  <a:pt x="8506595" y="3342393"/>
                  <a:pt x="8370613" y="3371138"/>
                </a:cubicBezTo>
                <a:cubicBezTo>
                  <a:pt x="8264355" y="3401633"/>
                  <a:pt x="8135872" y="3363908"/>
                  <a:pt x="7893449" y="3371138"/>
                </a:cubicBezTo>
                <a:cubicBezTo>
                  <a:pt x="7657020" y="3346924"/>
                  <a:pt x="7640743" y="3381682"/>
                  <a:pt x="7518535" y="3371138"/>
                </a:cubicBezTo>
                <a:cubicBezTo>
                  <a:pt x="7405134" y="3344057"/>
                  <a:pt x="7071751" y="3358919"/>
                  <a:pt x="6939122" y="3371138"/>
                </a:cubicBezTo>
                <a:cubicBezTo>
                  <a:pt x="6832376" y="3347733"/>
                  <a:pt x="6414335" y="3350967"/>
                  <a:pt x="6155210" y="3371138"/>
                </a:cubicBezTo>
                <a:cubicBezTo>
                  <a:pt x="5902795" y="3392365"/>
                  <a:pt x="5766842" y="3420544"/>
                  <a:pt x="5473548" y="3371138"/>
                </a:cubicBezTo>
                <a:cubicBezTo>
                  <a:pt x="5173315" y="3353855"/>
                  <a:pt x="5139183" y="3356761"/>
                  <a:pt x="4996384" y="3371138"/>
                </a:cubicBezTo>
                <a:cubicBezTo>
                  <a:pt x="4854392" y="3374163"/>
                  <a:pt x="4769168" y="3382111"/>
                  <a:pt x="4621470" y="3371138"/>
                </a:cubicBezTo>
                <a:cubicBezTo>
                  <a:pt x="4444421" y="3404184"/>
                  <a:pt x="4109871" y="3373442"/>
                  <a:pt x="3735309" y="3371138"/>
                </a:cubicBezTo>
                <a:cubicBezTo>
                  <a:pt x="3340441" y="3349385"/>
                  <a:pt x="3427349" y="3386569"/>
                  <a:pt x="3155895" y="3371138"/>
                </a:cubicBezTo>
                <a:cubicBezTo>
                  <a:pt x="2902334" y="3363644"/>
                  <a:pt x="2570229" y="3364327"/>
                  <a:pt x="2371984" y="3371138"/>
                </a:cubicBezTo>
                <a:cubicBezTo>
                  <a:pt x="2169434" y="3367521"/>
                  <a:pt x="2131835" y="3380335"/>
                  <a:pt x="1997069" y="3371138"/>
                </a:cubicBezTo>
                <a:cubicBezTo>
                  <a:pt x="1899101" y="3386224"/>
                  <a:pt x="1684091" y="3425670"/>
                  <a:pt x="1519906" y="3371138"/>
                </a:cubicBezTo>
                <a:cubicBezTo>
                  <a:pt x="1349025" y="3410551"/>
                  <a:pt x="902071" y="3504741"/>
                  <a:pt x="463329" y="3371138"/>
                </a:cubicBezTo>
                <a:cubicBezTo>
                  <a:pt x="192051" y="3305960"/>
                  <a:pt x="-32795" y="3200875"/>
                  <a:pt x="0" y="2907809"/>
                </a:cubicBezTo>
                <a:cubicBezTo>
                  <a:pt x="18462" y="2667817"/>
                  <a:pt x="9335" y="2532125"/>
                  <a:pt x="0" y="2370023"/>
                </a:cubicBezTo>
                <a:cubicBezTo>
                  <a:pt x="5171" y="2195710"/>
                  <a:pt x="-2219" y="1891173"/>
                  <a:pt x="0" y="1783348"/>
                </a:cubicBezTo>
                <a:cubicBezTo>
                  <a:pt x="20045" y="1658245"/>
                  <a:pt x="-30373" y="1353545"/>
                  <a:pt x="0" y="1147783"/>
                </a:cubicBezTo>
                <a:cubicBezTo>
                  <a:pt x="13040" y="969361"/>
                  <a:pt x="-340" y="719231"/>
                  <a:pt x="0" y="463329"/>
                </a:cubicBezTo>
                <a:close/>
              </a:path>
              <a:path w="11151594" h="3371138" stroke="0" extrusionOk="0">
                <a:moveTo>
                  <a:pt x="0" y="463329"/>
                </a:moveTo>
                <a:cubicBezTo>
                  <a:pt x="-30339" y="200639"/>
                  <a:pt x="212796" y="2346"/>
                  <a:pt x="463329" y="0"/>
                </a:cubicBezTo>
                <a:cubicBezTo>
                  <a:pt x="681464" y="1568"/>
                  <a:pt x="796967" y="-38819"/>
                  <a:pt x="1042742" y="0"/>
                </a:cubicBezTo>
                <a:cubicBezTo>
                  <a:pt x="1297484" y="-13246"/>
                  <a:pt x="1560212" y="3727"/>
                  <a:pt x="1826654" y="0"/>
                </a:cubicBezTo>
                <a:cubicBezTo>
                  <a:pt x="2135735" y="34377"/>
                  <a:pt x="2119564" y="-15567"/>
                  <a:pt x="2201568" y="0"/>
                </a:cubicBezTo>
                <a:cubicBezTo>
                  <a:pt x="2270241" y="4404"/>
                  <a:pt x="2808369" y="-37305"/>
                  <a:pt x="2985480" y="0"/>
                </a:cubicBezTo>
                <a:cubicBezTo>
                  <a:pt x="3143170" y="35668"/>
                  <a:pt x="3185694" y="-234"/>
                  <a:pt x="3360394" y="0"/>
                </a:cubicBezTo>
                <a:cubicBezTo>
                  <a:pt x="3509857" y="60397"/>
                  <a:pt x="3845518" y="37080"/>
                  <a:pt x="4144306" y="0"/>
                </a:cubicBezTo>
                <a:cubicBezTo>
                  <a:pt x="4436866" y="-13730"/>
                  <a:pt x="4594616" y="-29020"/>
                  <a:pt x="4825968" y="0"/>
                </a:cubicBezTo>
                <a:cubicBezTo>
                  <a:pt x="5077618" y="51774"/>
                  <a:pt x="5227216" y="17463"/>
                  <a:pt x="5405381" y="0"/>
                </a:cubicBezTo>
                <a:cubicBezTo>
                  <a:pt x="5594273" y="831"/>
                  <a:pt x="5782148" y="9405"/>
                  <a:pt x="6087044" y="0"/>
                </a:cubicBezTo>
                <a:cubicBezTo>
                  <a:pt x="6320748" y="35478"/>
                  <a:pt x="6580534" y="33968"/>
                  <a:pt x="6870956" y="0"/>
                </a:cubicBezTo>
                <a:cubicBezTo>
                  <a:pt x="7191496" y="4328"/>
                  <a:pt x="7343324" y="20661"/>
                  <a:pt x="7552618" y="0"/>
                </a:cubicBezTo>
                <a:cubicBezTo>
                  <a:pt x="7766392" y="-13461"/>
                  <a:pt x="7841297" y="-9982"/>
                  <a:pt x="8029782" y="0"/>
                </a:cubicBezTo>
                <a:cubicBezTo>
                  <a:pt x="8194130" y="-22263"/>
                  <a:pt x="8414841" y="16119"/>
                  <a:pt x="8506945" y="0"/>
                </a:cubicBezTo>
                <a:cubicBezTo>
                  <a:pt x="8602549" y="2090"/>
                  <a:pt x="8874198" y="18493"/>
                  <a:pt x="8984109" y="0"/>
                </a:cubicBezTo>
                <a:cubicBezTo>
                  <a:pt x="9085253" y="-5475"/>
                  <a:pt x="9371922" y="26975"/>
                  <a:pt x="9461273" y="0"/>
                </a:cubicBezTo>
                <a:cubicBezTo>
                  <a:pt x="9606927" y="-44595"/>
                  <a:pt x="10435397" y="-50040"/>
                  <a:pt x="10688265" y="0"/>
                </a:cubicBezTo>
                <a:cubicBezTo>
                  <a:pt x="10901814" y="17588"/>
                  <a:pt x="11155798" y="219638"/>
                  <a:pt x="11151594" y="463329"/>
                </a:cubicBezTo>
                <a:cubicBezTo>
                  <a:pt x="11067400" y="628623"/>
                  <a:pt x="11144634" y="878724"/>
                  <a:pt x="11151594" y="1098894"/>
                </a:cubicBezTo>
                <a:cubicBezTo>
                  <a:pt x="11137789" y="1297938"/>
                  <a:pt x="11163539" y="1430799"/>
                  <a:pt x="11151594" y="1710014"/>
                </a:cubicBezTo>
                <a:cubicBezTo>
                  <a:pt x="11127360" y="2006489"/>
                  <a:pt x="11136760" y="2096454"/>
                  <a:pt x="11151594" y="2321134"/>
                </a:cubicBezTo>
                <a:cubicBezTo>
                  <a:pt x="11139441" y="2551265"/>
                  <a:pt x="11139261" y="2626716"/>
                  <a:pt x="11151594" y="2907809"/>
                </a:cubicBezTo>
                <a:cubicBezTo>
                  <a:pt x="11115376" y="3059045"/>
                  <a:pt x="10918142" y="3416887"/>
                  <a:pt x="10688265" y="3371138"/>
                </a:cubicBezTo>
                <a:cubicBezTo>
                  <a:pt x="10513508" y="3390520"/>
                  <a:pt x="10345522" y="3365091"/>
                  <a:pt x="10108852" y="3371138"/>
                </a:cubicBezTo>
                <a:cubicBezTo>
                  <a:pt x="9894644" y="3352931"/>
                  <a:pt x="9702961" y="3420895"/>
                  <a:pt x="9529439" y="3371138"/>
                </a:cubicBezTo>
                <a:cubicBezTo>
                  <a:pt x="9409448" y="3337740"/>
                  <a:pt x="9151567" y="3374593"/>
                  <a:pt x="8950026" y="3371138"/>
                </a:cubicBezTo>
                <a:cubicBezTo>
                  <a:pt x="8754940" y="3390821"/>
                  <a:pt x="8762735" y="3383209"/>
                  <a:pt x="8575112" y="3371138"/>
                </a:cubicBezTo>
                <a:cubicBezTo>
                  <a:pt x="8386996" y="3358555"/>
                  <a:pt x="8335662" y="3380478"/>
                  <a:pt x="8200197" y="3371138"/>
                </a:cubicBezTo>
                <a:cubicBezTo>
                  <a:pt x="8062424" y="3360609"/>
                  <a:pt x="7996409" y="3370990"/>
                  <a:pt x="7825283" y="3371138"/>
                </a:cubicBezTo>
                <a:cubicBezTo>
                  <a:pt x="7661043" y="3362224"/>
                  <a:pt x="7426071" y="3383595"/>
                  <a:pt x="7245870" y="3371138"/>
                </a:cubicBezTo>
                <a:cubicBezTo>
                  <a:pt x="7076312" y="3351782"/>
                  <a:pt x="6692159" y="3339416"/>
                  <a:pt x="6564207" y="3371138"/>
                </a:cubicBezTo>
                <a:cubicBezTo>
                  <a:pt x="6440988" y="3385130"/>
                  <a:pt x="5959008" y="3303487"/>
                  <a:pt x="5678046" y="3371138"/>
                </a:cubicBezTo>
                <a:cubicBezTo>
                  <a:pt x="5427461" y="3397146"/>
                  <a:pt x="5339496" y="3353711"/>
                  <a:pt x="4996384" y="3371138"/>
                </a:cubicBezTo>
                <a:cubicBezTo>
                  <a:pt x="4650197" y="3385086"/>
                  <a:pt x="4796267" y="3383330"/>
                  <a:pt x="4621470" y="3371138"/>
                </a:cubicBezTo>
                <a:cubicBezTo>
                  <a:pt x="4450600" y="3389062"/>
                  <a:pt x="4054286" y="3345358"/>
                  <a:pt x="3837558" y="3371138"/>
                </a:cubicBezTo>
                <a:cubicBezTo>
                  <a:pt x="3613553" y="3378110"/>
                  <a:pt x="3548439" y="3372606"/>
                  <a:pt x="3360394" y="3371138"/>
                </a:cubicBezTo>
                <a:cubicBezTo>
                  <a:pt x="3128191" y="3337298"/>
                  <a:pt x="2924467" y="3379876"/>
                  <a:pt x="2576482" y="3371138"/>
                </a:cubicBezTo>
                <a:cubicBezTo>
                  <a:pt x="2247029" y="3364670"/>
                  <a:pt x="2150803" y="3353615"/>
                  <a:pt x="1894820" y="3371138"/>
                </a:cubicBezTo>
                <a:cubicBezTo>
                  <a:pt x="1667423" y="3369538"/>
                  <a:pt x="1581223" y="3376471"/>
                  <a:pt x="1417656" y="3371138"/>
                </a:cubicBezTo>
                <a:cubicBezTo>
                  <a:pt x="1272451" y="3422187"/>
                  <a:pt x="857419" y="3364872"/>
                  <a:pt x="463329" y="3371138"/>
                </a:cubicBezTo>
                <a:cubicBezTo>
                  <a:pt x="145864" y="3315094"/>
                  <a:pt x="32894" y="3241424"/>
                  <a:pt x="0" y="2907809"/>
                </a:cubicBezTo>
                <a:cubicBezTo>
                  <a:pt x="-24524" y="2754991"/>
                  <a:pt x="-14715" y="2512885"/>
                  <a:pt x="0" y="2370023"/>
                </a:cubicBezTo>
                <a:cubicBezTo>
                  <a:pt x="29878" y="2236907"/>
                  <a:pt x="8020" y="1949768"/>
                  <a:pt x="0" y="1710014"/>
                </a:cubicBezTo>
                <a:cubicBezTo>
                  <a:pt x="2372" y="1487298"/>
                  <a:pt x="-4173" y="1360723"/>
                  <a:pt x="0" y="1172228"/>
                </a:cubicBezTo>
                <a:cubicBezTo>
                  <a:pt x="-4943" y="991443"/>
                  <a:pt x="-12783" y="650308"/>
                  <a:pt x="0" y="463329"/>
                </a:cubicBezTo>
                <a:close/>
              </a:path>
              <a:path w="11151594" h="3371138" fill="none" stroke="0" extrusionOk="0">
                <a:moveTo>
                  <a:pt x="0" y="463329"/>
                </a:moveTo>
                <a:cubicBezTo>
                  <a:pt x="-28734" y="212927"/>
                  <a:pt x="181997" y="58550"/>
                  <a:pt x="463329" y="0"/>
                </a:cubicBezTo>
                <a:cubicBezTo>
                  <a:pt x="605089" y="15271"/>
                  <a:pt x="704927" y="-33170"/>
                  <a:pt x="838243" y="0"/>
                </a:cubicBezTo>
                <a:cubicBezTo>
                  <a:pt x="960791" y="-7129"/>
                  <a:pt x="1304730" y="7091"/>
                  <a:pt x="1417656" y="0"/>
                </a:cubicBezTo>
                <a:cubicBezTo>
                  <a:pt x="1549889" y="-17974"/>
                  <a:pt x="1693352" y="-6206"/>
                  <a:pt x="1894820" y="0"/>
                </a:cubicBezTo>
                <a:cubicBezTo>
                  <a:pt x="2105814" y="25155"/>
                  <a:pt x="2479604" y="-21853"/>
                  <a:pt x="2678732" y="0"/>
                </a:cubicBezTo>
                <a:cubicBezTo>
                  <a:pt x="2894107" y="8296"/>
                  <a:pt x="3091501" y="43387"/>
                  <a:pt x="3462644" y="0"/>
                </a:cubicBezTo>
                <a:cubicBezTo>
                  <a:pt x="3863594" y="27326"/>
                  <a:pt x="4012306" y="40530"/>
                  <a:pt x="4246555" y="0"/>
                </a:cubicBezTo>
                <a:cubicBezTo>
                  <a:pt x="4466116" y="-31812"/>
                  <a:pt x="4442265" y="12555"/>
                  <a:pt x="4621470" y="0"/>
                </a:cubicBezTo>
                <a:cubicBezTo>
                  <a:pt x="4803426" y="-7151"/>
                  <a:pt x="4919024" y="4018"/>
                  <a:pt x="4996384" y="0"/>
                </a:cubicBezTo>
                <a:cubicBezTo>
                  <a:pt x="5070204" y="-4364"/>
                  <a:pt x="5532535" y="40718"/>
                  <a:pt x="5678046" y="0"/>
                </a:cubicBezTo>
                <a:cubicBezTo>
                  <a:pt x="5817062" y="-20706"/>
                  <a:pt x="6161248" y="12278"/>
                  <a:pt x="6461958" y="0"/>
                </a:cubicBezTo>
                <a:cubicBezTo>
                  <a:pt x="6769681" y="-16373"/>
                  <a:pt x="6732381" y="-15317"/>
                  <a:pt x="6836872" y="0"/>
                </a:cubicBezTo>
                <a:cubicBezTo>
                  <a:pt x="6928541" y="25114"/>
                  <a:pt x="7322326" y="90403"/>
                  <a:pt x="7723034" y="0"/>
                </a:cubicBezTo>
                <a:cubicBezTo>
                  <a:pt x="8152673" y="-44100"/>
                  <a:pt x="8093225" y="-22655"/>
                  <a:pt x="8302447" y="0"/>
                </a:cubicBezTo>
                <a:cubicBezTo>
                  <a:pt x="8562952" y="16872"/>
                  <a:pt x="8673414" y="12926"/>
                  <a:pt x="8881860" y="0"/>
                </a:cubicBezTo>
                <a:cubicBezTo>
                  <a:pt x="9059875" y="-18418"/>
                  <a:pt x="9147568" y="8157"/>
                  <a:pt x="9256774" y="0"/>
                </a:cubicBezTo>
                <a:cubicBezTo>
                  <a:pt x="9349525" y="32121"/>
                  <a:pt x="9704230" y="-16046"/>
                  <a:pt x="10040686" y="0"/>
                </a:cubicBezTo>
                <a:cubicBezTo>
                  <a:pt x="10389672" y="26283"/>
                  <a:pt x="10549281" y="5384"/>
                  <a:pt x="10688265" y="0"/>
                </a:cubicBezTo>
                <a:cubicBezTo>
                  <a:pt x="10880264" y="-52861"/>
                  <a:pt x="11178023" y="207915"/>
                  <a:pt x="11151594" y="463329"/>
                </a:cubicBezTo>
                <a:cubicBezTo>
                  <a:pt x="11170490" y="648610"/>
                  <a:pt x="11177715" y="809802"/>
                  <a:pt x="11151594" y="1098894"/>
                </a:cubicBezTo>
                <a:cubicBezTo>
                  <a:pt x="11152663" y="1373877"/>
                  <a:pt x="11163700" y="1488521"/>
                  <a:pt x="11151594" y="1710014"/>
                </a:cubicBezTo>
                <a:cubicBezTo>
                  <a:pt x="11136023" y="1900584"/>
                  <a:pt x="11163745" y="2110452"/>
                  <a:pt x="11151594" y="2247799"/>
                </a:cubicBezTo>
                <a:cubicBezTo>
                  <a:pt x="11170158" y="2430125"/>
                  <a:pt x="11183014" y="2661267"/>
                  <a:pt x="11151594" y="2907809"/>
                </a:cubicBezTo>
                <a:cubicBezTo>
                  <a:pt x="11186646" y="3165888"/>
                  <a:pt x="10963341" y="3363556"/>
                  <a:pt x="10688265" y="3371138"/>
                </a:cubicBezTo>
                <a:cubicBezTo>
                  <a:pt x="10556734" y="3377929"/>
                  <a:pt x="10264238" y="3317047"/>
                  <a:pt x="10108852" y="3371138"/>
                </a:cubicBezTo>
                <a:cubicBezTo>
                  <a:pt x="9982014" y="3375188"/>
                  <a:pt x="9814279" y="3387033"/>
                  <a:pt x="9529439" y="3371138"/>
                </a:cubicBezTo>
                <a:cubicBezTo>
                  <a:pt x="9248236" y="3404867"/>
                  <a:pt x="9093229" y="3389069"/>
                  <a:pt x="8847777" y="3371138"/>
                </a:cubicBezTo>
                <a:cubicBezTo>
                  <a:pt x="8618180" y="3343800"/>
                  <a:pt x="8482377" y="3361986"/>
                  <a:pt x="8370613" y="3371138"/>
                </a:cubicBezTo>
                <a:cubicBezTo>
                  <a:pt x="8244746" y="3372845"/>
                  <a:pt x="8127699" y="3390116"/>
                  <a:pt x="7893449" y="3371138"/>
                </a:cubicBezTo>
                <a:cubicBezTo>
                  <a:pt x="7649226" y="3348519"/>
                  <a:pt x="7639132" y="3382471"/>
                  <a:pt x="7518535" y="3371138"/>
                </a:cubicBezTo>
                <a:cubicBezTo>
                  <a:pt x="7375473" y="3341324"/>
                  <a:pt x="7061851" y="3382224"/>
                  <a:pt x="6939122" y="3371138"/>
                </a:cubicBezTo>
                <a:cubicBezTo>
                  <a:pt x="6822105" y="3374775"/>
                  <a:pt x="6393605" y="3322810"/>
                  <a:pt x="6155210" y="3371138"/>
                </a:cubicBezTo>
                <a:cubicBezTo>
                  <a:pt x="5874409" y="3385166"/>
                  <a:pt x="5787119" y="3383116"/>
                  <a:pt x="5473548" y="3371138"/>
                </a:cubicBezTo>
                <a:cubicBezTo>
                  <a:pt x="5169428" y="3351696"/>
                  <a:pt x="5133733" y="3357670"/>
                  <a:pt x="4996384" y="3371138"/>
                </a:cubicBezTo>
                <a:cubicBezTo>
                  <a:pt x="4853253" y="3387513"/>
                  <a:pt x="4771921" y="3358250"/>
                  <a:pt x="4621470" y="3371138"/>
                </a:cubicBezTo>
                <a:cubicBezTo>
                  <a:pt x="4500113" y="3409883"/>
                  <a:pt x="4164590" y="3407806"/>
                  <a:pt x="3735309" y="3371138"/>
                </a:cubicBezTo>
                <a:cubicBezTo>
                  <a:pt x="3369636" y="3332941"/>
                  <a:pt x="3433837" y="3389595"/>
                  <a:pt x="3155895" y="3371138"/>
                </a:cubicBezTo>
                <a:cubicBezTo>
                  <a:pt x="2887658" y="3334556"/>
                  <a:pt x="2524702" y="3358863"/>
                  <a:pt x="2371984" y="3371138"/>
                </a:cubicBezTo>
                <a:cubicBezTo>
                  <a:pt x="2180379" y="3378677"/>
                  <a:pt x="2130709" y="3368530"/>
                  <a:pt x="1997069" y="3371138"/>
                </a:cubicBezTo>
                <a:cubicBezTo>
                  <a:pt x="1851103" y="3341745"/>
                  <a:pt x="1681475" y="3366210"/>
                  <a:pt x="1519906" y="3371138"/>
                </a:cubicBezTo>
                <a:cubicBezTo>
                  <a:pt x="1240855" y="3364235"/>
                  <a:pt x="884855" y="3407642"/>
                  <a:pt x="463329" y="3371138"/>
                </a:cubicBezTo>
                <a:cubicBezTo>
                  <a:pt x="169526" y="3372243"/>
                  <a:pt x="-53751" y="3189508"/>
                  <a:pt x="0" y="2907809"/>
                </a:cubicBezTo>
                <a:cubicBezTo>
                  <a:pt x="7933" y="2687699"/>
                  <a:pt x="-11061" y="2515110"/>
                  <a:pt x="0" y="2370023"/>
                </a:cubicBezTo>
                <a:cubicBezTo>
                  <a:pt x="989" y="2192008"/>
                  <a:pt x="-19835" y="1914324"/>
                  <a:pt x="0" y="1783348"/>
                </a:cubicBezTo>
                <a:cubicBezTo>
                  <a:pt x="-24238" y="1623904"/>
                  <a:pt x="6624" y="1340485"/>
                  <a:pt x="0" y="1147783"/>
                </a:cubicBezTo>
                <a:cubicBezTo>
                  <a:pt x="11276" y="960825"/>
                  <a:pt x="38955" y="732760"/>
                  <a:pt x="0" y="4633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63329 h 3371138"/>
                      <a:gd name="connsiteX1" fmla="*/ 463329 w 11151594"/>
                      <a:gd name="connsiteY1" fmla="*/ 0 h 3371138"/>
                      <a:gd name="connsiteX2" fmla="*/ 838243 w 11151594"/>
                      <a:gd name="connsiteY2" fmla="*/ 0 h 3371138"/>
                      <a:gd name="connsiteX3" fmla="*/ 1417656 w 11151594"/>
                      <a:gd name="connsiteY3" fmla="*/ 0 h 3371138"/>
                      <a:gd name="connsiteX4" fmla="*/ 1894820 w 11151594"/>
                      <a:gd name="connsiteY4" fmla="*/ 0 h 3371138"/>
                      <a:gd name="connsiteX5" fmla="*/ 2678732 w 11151594"/>
                      <a:gd name="connsiteY5" fmla="*/ 0 h 3371138"/>
                      <a:gd name="connsiteX6" fmla="*/ 3462644 w 11151594"/>
                      <a:gd name="connsiteY6" fmla="*/ 0 h 3371138"/>
                      <a:gd name="connsiteX7" fmla="*/ 4246555 w 11151594"/>
                      <a:gd name="connsiteY7" fmla="*/ 0 h 3371138"/>
                      <a:gd name="connsiteX8" fmla="*/ 4621470 w 11151594"/>
                      <a:gd name="connsiteY8" fmla="*/ 0 h 3371138"/>
                      <a:gd name="connsiteX9" fmla="*/ 4996384 w 11151594"/>
                      <a:gd name="connsiteY9" fmla="*/ 0 h 3371138"/>
                      <a:gd name="connsiteX10" fmla="*/ 5678046 w 11151594"/>
                      <a:gd name="connsiteY10" fmla="*/ 0 h 3371138"/>
                      <a:gd name="connsiteX11" fmla="*/ 6461958 w 11151594"/>
                      <a:gd name="connsiteY11" fmla="*/ 0 h 3371138"/>
                      <a:gd name="connsiteX12" fmla="*/ 6836872 w 11151594"/>
                      <a:gd name="connsiteY12" fmla="*/ 0 h 3371138"/>
                      <a:gd name="connsiteX13" fmla="*/ 7723034 w 11151594"/>
                      <a:gd name="connsiteY13" fmla="*/ 0 h 3371138"/>
                      <a:gd name="connsiteX14" fmla="*/ 8302447 w 11151594"/>
                      <a:gd name="connsiteY14" fmla="*/ 0 h 3371138"/>
                      <a:gd name="connsiteX15" fmla="*/ 8881860 w 11151594"/>
                      <a:gd name="connsiteY15" fmla="*/ 0 h 3371138"/>
                      <a:gd name="connsiteX16" fmla="*/ 9256774 w 11151594"/>
                      <a:gd name="connsiteY16" fmla="*/ 0 h 3371138"/>
                      <a:gd name="connsiteX17" fmla="*/ 10040686 w 11151594"/>
                      <a:gd name="connsiteY17" fmla="*/ 0 h 3371138"/>
                      <a:gd name="connsiteX18" fmla="*/ 10688265 w 11151594"/>
                      <a:gd name="connsiteY18" fmla="*/ 0 h 3371138"/>
                      <a:gd name="connsiteX19" fmla="*/ 11151594 w 11151594"/>
                      <a:gd name="connsiteY19" fmla="*/ 463329 h 3371138"/>
                      <a:gd name="connsiteX20" fmla="*/ 11151594 w 11151594"/>
                      <a:gd name="connsiteY20" fmla="*/ 1098894 h 3371138"/>
                      <a:gd name="connsiteX21" fmla="*/ 11151594 w 11151594"/>
                      <a:gd name="connsiteY21" fmla="*/ 1710014 h 3371138"/>
                      <a:gd name="connsiteX22" fmla="*/ 11151594 w 11151594"/>
                      <a:gd name="connsiteY22" fmla="*/ 2247799 h 3371138"/>
                      <a:gd name="connsiteX23" fmla="*/ 11151594 w 11151594"/>
                      <a:gd name="connsiteY23" fmla="*/ 2907809 h 3371138"/>
                      <a:gd name="connsiteX24" fmla="*/ 10688265 w 11151594"/>
                      <a:gd name="connsiteY24" fmla="*/ 3371138 h 3371138"/>
                      <a:gd name="connsiteX25" fmla="*/ 10108852 w 11151594"/>
                      <a:gd name="connsiteY25" fmla="*/ 3371138 h 3371138"/>
                      <a:gd name="connsiteX26" fmla="*/ 9529439 w 11151594"/>
                      <a:gd name="connsiteY26" fmla="*/ 3371138 h 3371138"/>
                      <a:gd name="connsiteX27" fmla="*/ 8847777 w 11151594"/>
                      <a:gd name="connsiteY27" fmla="*/ 3371138 h 3371138"/>
                      <a:gd name="connsiteX28" fmla="*/ 8370613 w 11151594"/>
                      <a:gd name="connsiteY28" fmla="*/ 3371138 h 3371138"/>
                      <a:gd name="connsiteX29" fmla="*/ 7893449 w 11151594"/>
                      <a:gd name="connsiteY29" fmla="*/ 3371138 h 3371138"/>
                      <a:gd name="connsiteX30" fmla="*/ 7518535 w 11151594"/>
                      <a:gd name="connsiteY30" fmla="*/ 3371138 h 3371138"/>
                      <a:gd name="connsiteX31" fmla="*/ 6939122 w 11151594"/>
                      <a:gd name="connsiteY31" fmla="*/ 3371138 h 3371138"/>
                      <a:gd name="connsiteX32" fmla="*/ 6155210 w 11151594"/>
                      <a:gd name="connsiteY32" fmla="*/ 3371138 h 3371138"/>
                      <a:gd name="connsiteX33" fmla="*/ 5473548 w 11151594"/>
                      <a:gd name="connsiteY33" fmla="*/ 3371138 h 3371138"/>
                      <a:gd name="connsiteX34" fmla="*/ 4996384 w 11151594"/>
                      <a:gd name="connsiteY34" fmla="*/ 3371138 h 3371138"/>
                      <a:gd name="connsiteX35" fmla="*/ 4621470 w 11151594"/>
                      <a:gd name="connsiteY35" fmla="*/ 3371138 h 3371138"/>
                      <a:gd name="connsiteX36" fmla="*/ 3735309 w 11151594"/>
                      <a:gd name="connsiteY36" fmla="*/ 3371138 h 3371138"/>
                      <a:gd name="connsiteX37" fmla="*/ 3155895 w 11151594"/>
                      <a:gd name="connsiteY37" fmla="*/ 3371138 h 3371138"/>
                      <a:gd name="connsiteX38" fmla="*/ 2371984 w 11151594"/>
                      <a:gd name="connsiteY38" fmla="*/ 3371138 h 3371138"/>
                      <a:gd name="connsiteX39" fmla="*/ 1997069 w 11151594"/>
                      <a:gd name="connsiteY39" fmla="*/ 3371138 h 3371138"/>
                      <a:gd name="connsiteX40" fmla="*/ 1519906 w 11151594"/>
                      <a:gd name="connsiteY40" fmla="*/ 3371138 h 3371138"/>
                      <a:gd name="connsiteX41" fmla="*/ 463329 w 11151594"/>
                      <a:gd name="connsiteY41" fmla="*/ 3371138 h 3371138"/>
                      <a:gd name="connsiteX42" fmla="*/ 0 w 11151594"/>
                      <a:gd name="connsiteY42" fmla="*/ 2907809 h 3371138"/>
                      <a:gd name="connsiteX43" fmla="*/ 0 w 11151594"/>
                      <a:gd name="connsiteY43" fmla="*/ 2370023 h 3371138"/>
                      <a:gd name="connsiteX44" fmla="*/ 0 w 11151594"/>
                      <a:gd name="connsiteY44" fmla="*/ 1783348 h 3371138"/>
                      <a:gd name="connsiteX45" fmla="*/ 0 w 11151594"/>
                      <a:gd name="connsiteY45" fmla="*/ 1147783 h 3371138"/>
                      <a:gd name="connsiteX46" fmla="*/ 0 w 11151594"/>
                      <a:gd name="connsiteY46" fmla="*/ 463329 h 3371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371138" fill="none" extrusionOk="0">
                        <a:moveTo>
                          <a:pt x="0" y="463329"/>
                        </a:moveTo>
                        <a:cubicBezTo>
                          <a:pt x="-22491" y="215633"/>
                          <a:pt x="180203" y="12580"/>
                          <a:pt x="463329" y="0"/>
                        </a:cubicBezTo>
                        <a:cubicBezTo>
                          <a:pt x="610021" y="17382"/>
                          <a:pt x="696324" y="-16243"/>
                          <a:pt x="838243" y="0"/>
                        </a:cubicBezTo>
                        <a:cubicBezTo>
                          <a:pt x="980162" y="16243"/>
                          <a:pt x="1290176" y="26409"/>
                          <a:pt x="1417656" y="0"/>
                        </a:cubicBezTo>
                        <a:cubicBezTo>
                          <a:pt x="1545136" y="-26409"/>
                          <a:pt x="1685722" y="-11742"/>
                          <a:pt x="1894820" y="0"/>
                        </a:cubicBezTo>
                        <a:cubicBezTo>
                          <a:pt x="2103918" y="11742"/>
                          <a:pt x="2472378" y="-35422"/>
                          <a:pt x="2678732" y="0"/>
                        </a:cubicBezTo>
                        <a:cubicBezTo>
                          <a:pt x="2885086" y="35422"/>
                          <a:pt x="3091159" y="8342"/>
                          <a:pt x="3462644" y="0"/>
                        </a:cubicBezTo>
                        <a:cubicBezTo>
                          <a:pt x="3834129" y="-8342"/>
                          <a:pt x="4028395" y="32245"/>
                          <a:pt x="4246555" y="0"/>
                        </a:cubicBezTo>
                        <a:cubicBezTo>
                          <a:pt x="4464715" y="-32245"/>
                          <a:pt x="4441354" y="15000"/>
                          <a:pt x="4621470" y="0"/>
                        </a:cubicBezTo>
                        <a:cubicBezTo>
                          <a:pt x="4801586" y="-15000"/>
                          <a:pt x="4912712" y="4919"/>
                          <a:pt x="4996384" y="0"/>
                        </a:cubicBezTo>
                        <a:cubicBezTo>
                          <a:pt x="5080056" y="-4919"/>
                          <a:pt x="5527951" y="29428"/>
                          <a:pt x="5678046" y="0"/>
                        </a:cubicBezTo>
                        <a:cubicBezTo>
                          <a:pt x="5828141" y="-29428"/>
                          <a:pt x="6154343" y="18118"/>
                          <a:pt x="6461958" y="0"/>
                        </a:cubicBezTo>
                        <a:cubicBezTo>
                          <a:pt x="6769573" y="-18118"/>
                          <a:pt x="6738692" y="-16957"/>
                          <a:pt x="6836872" y="0"/>
                        </a:cubicBezTo>
                        <a:cubicBezTo>
                          <a:pt x="6935052" y="16957"/>
                          <a:pt x="7288879" y="40437"/>
                          <a:pt x="7723034" y="0"/>
                        </a:cubicBezTo>
                        <a:cubicBezTo>
                          <a:pt x="8157189" y="-40437"/>
                          <a:pt x="8081259" y="-24725"/>
                          <a:pt x="8302447" y="0"/>
                        </a:cubicBezTo>
                        <a:cubicBezTo>
                          <a:pt x="8523635" y="24725"/>
                          <a:pt x="8702885" y="23086"/>
                          <a:pt x="8881860" y="0"/>
                        </a:cubicBezTo>
                        <a:cubicBezTo>
                          <a:pt x="9060835" y="-23086"/>
                          <a:pt x="9146301" y="10927"/>
                          <a:pt x="9256774" y="0"/>
                        </a:cubicBezTo>
                        <a:cubicBezTo>
                          <a:pt x="9367247" y="-10927"/>
                          <a:pt x="9702280" y="-27259"/>
                          <a:pt x="10040686" y="0"/>
                        </a:cubicBezTo>
                        <a:cubicBezTo>
                          <a:pt x="10379092" y="27259"/>
                          <a:pt x="10531015" y="12662"/>
                          <a:pt x="10688265" y="0"/>
                        </a:cubicBezTo>
                        <a:cubicBezTo>
                          <a:pt x="10893364" y="-2877"/>
                          <a:pt x="11211492" y="197967"/>
                          <a:pt x="11151594" y="463329"/>
                        </a:cubicBezTo>
                        <a:cubicBezTo>
                          <a:pt x="11154182" y="659300"/>
                          <a:pt x="11154056" y="850809"/>
                          <a:pt x="11151594" y="1098894"/>
                        </a:cubicBezTo>
                        <a:cubicBezTo>
                          <a:pt x="11149132" y="1346980"/>
                          <a:pt x="11166100" y="1485981"/>
                          <a:pt x="11151594" y="1710014"/>
                        </a:cubicBezTo>
                        <a:cubicBezTo>
                          <a:pt x="11137088" y="1934047"/>
                          <a:pt x="11151398" y="2098916"/>
                          <a:pt x="11151594" y="2247799"/>
                        </a:cubicBezTo>
                        <a:cubicBezTo>
                          <a:pt x="11151790" y="2396682"/>
                          <a:pt x="11174899" y="2664162"/>
                          <a:pt x="11151594" y="2907809"/>
                        </a:cubicBezTo>
                        <a:cubicBezTo>
                          <a:pt x="11135170" y="3143210"/>
                          <a:pt x="10930961" y="3372069"/>
                          <a:pt x="10688265" y="3371138"/>
                        </a:cubicBezTo>
                        <a:cubicBezTo>
                          <a:pt x="10526770" y="3365543"/>
                          <a:pt x="10260614" y="3349481"/>
                          <a:pt x="10108852" y="3371138"/>
                        </a:cubicBezTo>
                        <a:cubicBezTo>
                          <a:pt x="9957090" y="3392795"/>
                          <a:pt x="9814583" y="3356864"/>
                          <a:pt x="9529439" y="3371138"/>
                        </a:cubicBezTo>
                        <a:cubicBezTo>
                          <a:pt x="9244295" y="3385412"/>
                          <a:pt x="9096043" y="3405068"/>
                          <a:pt x="8847777" y="3371138"/>
                        </a:cubicBezTo>
                        <a:cubicBezTo>
                          <a:pt x="8599511" y="3337208"/>
                          <a:pt x="8485496" y="3352792"/>
                          <a:pt x="8370613" y="3371138"/>
                        </a:cubicBezTo>
                        <a:cubicBezTo>
                          <a:pt x="8255730" y="3389484"/>
                          <a:pt x="8130649" y="3390310"/>
                          <a:pt x="7893449" y="3371138"/>
                        </a:cubicBezTo>
                        <a:cubicBezTo>
                          <a:pt x="7656249" y="3351966"/>
                          <a:pt x="7642212" y="3383168"/>
                          <a:pt x="7518535" y="3371138"/>
                        </a:cubicBezTo>
                        <a:cubicBezTo>
                          <a:pt x="7394858" y="3359108"/>
                          <a:pt x="7068592" y="3390851"/>
                          <a:pt x="6939122" y="3371138"/>
                        </a:cubicBezTo>
                        <a:cubicBezTo>
                          <a:pt x="6809652" y="3351425"/>
                          <a:pt x="6416080" y="3371677"/>
                          <a:pt x="6155210" y="3371138"/>
                        </a:cubicBezTo>
                        <a:cubicBezTo>
                          <a:pt x="5894340" y="3370599"/>
                          <a:pt x="5771457" y="3390116"/>
                          <a:pt x="5473548" y="3371138"/>
                        </a:cubicBezTo>
                        <a:cubicBezTo>
                          <a:pt x="5175639" y="3352160"/>
                          <a:pt x="5136921" y="3357018"/>
                          <a:pt x="4996384" y="3371138"/>
                        </a:cubicBezTo>
                        <a:cubicBezTo>
                          <a:pt x="4855847" y="3385258"/>
                          <a:pt x="4762403" y="3371020"/>
                          <a:pt x="4621470" y="3371138"/>
                        </a:cubicBezTo>
                        <a:cubicBezTo>
                          <a:pt x="4480537" y="3371256"/>
                          <a:pt x="4120464" y="3406892"/>
                          <a:pt x="3735309" y="3371138"/>
                        </a:cubicBezTo>
                        <a:cubicBezTo>
                          <a:pt x="3350154" y="3335384"/>
                          <a:pt x="3424618" y="3387069"/>
                          <a:pt x="3155895" y="3371138"/>
                        </a:cubicBezTo>
                        <a:cubicBezTo>
                          <a:pt x="2887172" y="3355207"/>
                          <a:pt x="2570107" y="3369066"/>
                          <a:pt x="2371984" y="3371138"/>
                        </a:cubicBezTo>
                        <a:cubicBezTo>
                          <a:pt x="2173861" y="3373210"/>
                          <a:pt x="2128752" y="3375718"/>
                          <a:pt x="1997069" y="3371138"/>
                        </a:cubicBezTo>
                        <a:cubicBezTo>
                          <a:pt x="1865386" y="3366558"/>
                          <a:pt x="1699857" y="3394472"/>
                          <a:pt x="1519906" y="3371138"/>
                        </a:cubicBezTo>
                        <a:cubicBezTo>
                          <a:pt x="1339955" y="3347804"/>
                          <a:pt x="918698" y="3416234"/>
                          <a:pt x="463329" y="3371138"/>
                        </a:cubicBezTo>
                        <a:cubicBezTo>
                          <a:pt x="223289" y="3335656"/>
                          <a:pt x="-45446" y="3198025"/>
                          <a:pt x="0" y="2907809"/>
                        </a:cubicBezTo>
                        <a:cubicBezTo>
                          <a:pt x="15527" y="2685516"/>
                          <a:pt x="1423" y="2545608"/>
                          <a:pt x="0" y="2370023"/>
                        </a:cubicBezTo>
                        <a:cubicBezTo>
                          <a:pt x="-1423" y="2194438"/>
                          <a:pt x="-9310" y="1909844"/>
                          <a:pt x="0" y="1783348"/>
                        </a:cubicBezTo>
                        <a:cubicBezTo>
                          <a:pt x="9310" y="1656853"/>
                          <a:pt x="-4812" y="1340245"/>
                          <a:pt x="0" y="1147783"/>
                        </a:cubicBezTo>
                        <a:cubicBezTo>
                          <a:pt x="4812" y="955322"/>
                          <a:pt x="-6168" y="715796"/>
                          <a:pt x="0" y="463329"/>
                        </a:cubicBezTo>
                        <a:close/>
                      </a:path>
                      <a:path w="11151594" h="3371138" stroke="0" extrusionOk="0">
                        <a:moveTo>
                          <a:pt x="0" y="463329"/>
                        </a:moveTo>
                        <a:cubicBezTo>
                          <a:pt x="-40109" y="190052"/>
                          <a:pt x="208011" y="14651"/>
                          <a:pt x="463329" y="0"/>
                        </a:cubicBezTo>
                        <a:cubicBezTo>
                          <a:pt x="681162" y="-12069"/>
                          <a:pt x="812599" y="-23440"/>
                          <a:pt x="1042742" y="0"/>
                        </a:cubicBezTo>
                        <a:cubicBezTo>
                          <a:pt x="1272885" y="23440"/>
                          <a:pt x="1515576" y="-32364"/>
                          <a:pt x="1826654" y="0"/>
                        </a:cubicBezTo>
                        <a:cubicBezTo>
                          <a:pt x="2137732" y="32364"/>
                          <a:pt x="2115912" y="-15715"/>
                          <a:pt x="2201568" y="0"/>
                        </a:cubicBezTo>
                        <a:cubicBezTo>
                          <a:pt x="2287224" y="15715"/>
                          <a:pt x="2822999" y="-32791"/>
                          <a:pt x="2985480" y="0"/>
                        </a:cubicBezTo>
                        <a:cubicBezTo>
                          <a:pt x="3147961" y="32791"/>
                          <a:pt x="3183111" y="-6204"/>
                          <a:pt x="3360394" y="0"/>
                        </a:cubicBezTo>
                        <a:cubicBezTo>
                          <a:pt x="3537677" y="6204"/>
                          <a:pt x="3861658" y="20915"/>
                          <a:pt x="4144306" y="0"/>
                        </a:cubicBezTo>
                        <a:cubicBezTo>
                          <a:pt x="4426954" y="-20915"/>
                          <a:pt x="4595499" y="-22484"/>
                          <a:pt x="4825968" y="0"/>
                        </a:cubicBezTo>
                        <a:cubicBezTo>
                          <a:pt x="5056437" y="22484"/>
                          <a:pt x="5223478" y="-4930"/>
                          <a:pt x="5405381" y="0"/>
                        </a:cubicBezTo>
                        <a:cubicBezTo>
                          <a:pt x="5587284" y="4930"/>
                          <a:pt x="5836020" y="-10385"/>
                          <a:pt x="6087044" y="0"/>
                        </a:cubicBezTo>
                        <a:cubicBezTo>
                          <a:pt x="6338068" y="10385"/>
                          <a:pt x="6570724" y="28436"/>
                          <a:pt x="6870956" y="0"/>
                        </a:cubicBezTo>
                        <a:cubicBezTo>
                          <a:pt x="7171188" y="-28436"/>
                          <a:pt x="7332650" y="9848"/>
                          <a:pt x="7552618" y="0"/>
                        </a:cubicBezTo>
                        <a:cubicBezTo>
                          <a:pt x="7772586" y="-9848"/>
                          <a:pt x="7859423" y="-334"/>
                          <a:pt x="8029782" y="0"/>
                        </a:cubicBezTo>
                        <a:cubicBezTo>
                          <a:pt x="8200141" y="334"/>
                          <a:pt x="8405872" y="-5853"/>
                          <a:pt x="8506945" y="0"/>
                        </a:cubicBezTo>
                        <a:cubicBezTo>
                          <a:pt x="8608018" y="5853"/>
                          <a:pt x="8879931" y="19425"/>
                          <a:pt x="8984109" y="0"/>
                        </a:cubicBezTo>
                        <a:cubicBezTo>
                          <a:pt x="9088287" y="-19425"/>
                          <a:pt x="9363704" y="13005"/>
                          <a:pt x="9461273" y="0"/>
                        </a:cubicBezTo>
                        <a:cubicBezTo>
                          <a:pt x="9558842" y="-13005"/>
                          <a:pt x="10424835" y="-52231"/>
                          <a:pt x="10688265" y="0"/>
                        </a:cubicBezTo>
                        <a:cubicBezTo>
                          <a:pt x="10952245" y="1400"/>
                          <a:pt x="11167652" y="204232"/>
                          <a:pt x="11151594" y="463329"/>
                        </a:cubicBezTo>
                        <a:cubicBezTo>
                          <a:pt x="11120739" y="629261"/>
                          <a:pt x="11151255" y="881099"/>
                          <a:pt x="11151594" y="1098894"/>
                        </a:cubicBezTo>
                        <a:cubicBezTo>
                          <a:pt x="11151933" y="1316689"/>
                          <a:pt x="11165594" y="1422216"/>
                          <a:pt x="11151594" y="1710014"/>
                        </a:cubicBezTo>
                        <a:cubicBezTo>
                          <a:pt x="11137594" y="1997812"/>
                          <a:pt x="11148392" y="2087302"/>
                          <a:pt x="11151594" y="2321134"/>
                        </a:cubicBezTo>
                        <a:cubicBezTo>
                          <a:pt x="11154796" y="2554966"/>
                          <a:pt x="11125083" y="2640252"/>
                          <a:pt x="11151594" y="2907809"/>
                        </a:cubicBezTo>
                        <a:cubicBezTo>
                          <a:pt x="11138042" y="3111989"/>
                          <a:pt x="10935009" y="3373857"/>
                          <a:pt x="10688265" y="3371138"/>
                        </a:cubicBezTo>
                        <a:cubicBezTo>
                          <a:pt x="10532083" y="3363067"/>
                          <a:pt x="10338487" y="3363835"/>
                          <a:pt x="10108852" y="3371138"/>
                        </a:cubicBezTo>
                        <a:cubicBezTo>
                          <a:pt x="9879217" y="3378441"/>
                          <a:pt x="9689885" y="3395458"/>
                          <a:pt x="9529439" y="3371138"/>
                        </a:cubicBezTo>
                        <a:cubicBezTo>
                          <a:pt x="9368993" y="3346818"/>
                          <a:pt x="9143688" y="3352537"/>
                          <a:pt x="8950026" y="3371138"/>
                        </a:cubicBezTo>
                        <a:cubicBezTo>
                          <a:pt x="8756364" y="3389739"/>
                          <a:pt x="8762031" y="3383163"/>
                          <a:pt x="8575112" y="3371138"/>
                        </a:cubicBezTo>
                        <a:cubicBezTo>
                          <a:pt x="8388193" y="3359113"/>
                          <a:pt x="8335924" y="3378526"/>
                          <a:pt x="8200197" y="3371138"/>
                        </a:cubicBezTo>
                        <a:cubicBezTo>
                          <a:pt x="8064470" y="3363750"/>
                          <a:pt x="7995019" y="3368570"/>
                          <a:pt x="7825283" y="3371138"/>
                        </a:cubicBezTo>
                        <a:cubicBezTo>
                          <a:pt x="7655547" y="3373706"/>
                          <a:pt x="7448465" y="3381719"/>
                          <a:pt x="7245870" y="3371138"/>
                        </a:cubicBezTo>
                        <a:cubicBezTo>
                          <a:pt x="7043275" y="3360557"/>
                          <a:pt x="6703879" y="3340793"/>
                          <a:pt x="6564207" y="3371138"/>
                        </a:cubicBezTo>
                        <a:cubicBezTo>
                          <a:pt x="6424535" y="3401483"/>
                          <a:pt x="5922294" y="3348932"/>
                          <a:pt x="5678046" y="3371138"/>
                        </a:cubicBezTo>
                        <a:cubicBezTo>
                          <a:pt x="5433798" y="3393344"/>
                          <a:pt x="5333631" y="3367689"/>
                          <a:pt x="4996384" y="3371138"/>
                        </a:cubicBezTo>
                        <a:cubicBezTo>
                          <a:pt x="4659137" y="3374587"/>
                          <a:pt x="4803739" y="3363751"/>
                          <a:pt x="4621470" y="3371138"/>
                        </a:cubicBezTo>
                        <a:cubicBezTo>
                          <a:pt x="4439201" y="3378525"/>
                          <a:pt x="4047684" y="3355593"/>
                          <a:pt x="3837558" y="3371138"/>
                        </a:cubicBezTo>
                        <a:cubicBezTo>
                          <a:pt x="3627432" y="3386683"/>
                          <a:pt x="3552703" y="3367157"/>
                          <a:pt x="3360394" y="3371138"/>
                        </a:cubicBezTo>
                        <a:cubicBezTo>
                          <a:pt x="3168085" y="3375119"/>
                          <a:pt x="2912989" y="3372640"/>
                          <a:pt x="2576482" y="3371138"/>
                        </a:cubicBezTo>
                        <a:cubicBezTo>
                          <a:pt x="2239975" y="3369636"/>
                          <a:pt x="2132237" y="3360741"/>
                          <a:pt x="1894820" y="3371138"/>
                        </a:cubicBezTo>
                        <a:cubicBezTo>
                          <a:pt x="1657403" y="3381535"/>
                          <a:pt x="1573965" y="3360470"/>
                          <a:pt x="1417656" y="3371138"/>
                        </a:cubicBezTo>
                        <a:cubicBezTo>
                          <a:pt x="1261347" y="3381806"/>
                          <a:pt x="839076" y="3393102"/>
                          <a:pt x="463329" y="3371138"/>
                        </a:cubicBezTo>
                        <a:cubicBezTo>
                          <a:pt x="187284" y="3325011"/>
                          <a:pt x="13643" y="3194494"/>
                          <a:pt x="0" y="2907809"/>
                        </a:cubicBezTo>
                        <a:cubicBezTo>
                          <a:pt x="-18739" y="2723254"/>
                          <a:pt x="-12560" y="2510004"/>
                          <a:pt x="0" y="2370023"/>
                        </a:cubicBezTo>
                        <a:cubicBezTo>
                          <a:pt x="12560" y="2230042"/>
                          <a:pt x="4150" y="1954377"/>
                          <a:pt x="0" y="1710014"/>
                        </a:cubicBezTo>
                        <a:cubicBezTo>
                          <a:pt x="-4150" y="1465651"/>
                          <a:pt x="-14823" y="1362616"/>
                          <a:pt x="0" y="1172228"/>
                        </a:cubicBezTo>
                        <a:cubicBezTo>
                          <a:pt x="14823" y="981840"/>
                          <a:pt x="-4374" y="648442"/>
                          <a:pt x="0" y="46332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spTree>
    <p:extLst>
      <p:ext uri="{BB962C8B-B14F-4D97-AF65-F5344CB8AC3E}">
        <p14:creationId xmlns:p14="http://schemas.microsoft.com/office/powerpoint/2010/main" val="1850905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Rectangle: Rounded Corners 3">
            <a:extLst>
              <a:ext uri="{FF2B5EF4-FFF2-40B4-BE49-F238E27FC236}">
                <a16:creationId xmlns:a16="http://schemas.microsoft.com/office/drawing/2014/main" id="{E6F81CCB-0F95-8865-A49D-7DFDF00081FB}"/>
              </a:ext>
            </a:extLst>
          </p:cNvPr>
          <p:cNvSpPr/>
          <p:nvPr/>
        </p:nvSpPr>
        <p:spPr>
          <a:xfrm>
            <a:off x="715059" y="2508667"/>
            <a:ext cx="11151594" cy="3232914"/>
          </a:xfrm>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68628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151594" h="3232914" fill="none" extrusionOk="0">
                <a:moveTo>
                  <a:pt x="0" y="444332"/>
                </a:moveTo>
                <a:cubicBezTo>
                  <a:pt x="-9347" y="135927"/>
                  <a:pt x="177806" y="86368"/>
                  <a:pt x="427617" y="0"/>
                </a:cubicBezTo>
                <a:cubicBezTo>
                  <a:pt x="514605" y="42511"/>
                  <a:pt x="657996" y="-31288"/>
                  <a:pt x="805150" y="0"/>
                </a:cubicBezTo>
                <a:cubicBezTo>
                  <a:pt x="964692" y="20797"/>
                  <a:pt x="1099777" y="65480"/>
                  <a:pt x="1388611" y="0"/>
                </a:cubicBezTo>
                <a:cubicBezTo>
                  <a:pt x="1671202" y="-19011"/>
                  <a:pt x="1714284" y="-15790"/>
                  <a:pt x="1869107" y="0"/>
                </a:cubicBezTo>
                <a:cubicBezTo>
                  <a:pt x="2067672" y="19436"/>
                  <a:pt x="2316957" y="32154"/>
                  <a:pt x="2658495" y="0"/>
                </a:cubicBezTo>
                <a:cubicBezTo>
                  <a:pt x="3024628" y="17457"/>
                  <a:pt x="3264447" y="105686"/>
                  <a:pt x="3447883" y="0"/>
                </a:cubicBezTo>
                <a:cubicBezTo>
                  <a:pt x="3592006" y="-49410"/>
                  <a:pt x="3938294" y="23620"/>
                  <a:pt x="4237270" y="0"/>
                </a:cubicBezTo>
                <a:cubicBezTo>
                  <a:pt x="4497246" y="8456"/>
                  <a:pt x="4518910" y="-19951"/>
                  <a:pt x="4614803" y="0"/>
                </a:cubicBezTo>
                <a:cubicBezTo>
                  <a:pt x="4703151" y="44943"/>
                  <a:pt x="4809923" y="2179"/>
                  <a:pt x="4992337" y="0"/>
                </a:cubicBezTo>
                <a:cubicBezTo>
                  <a:pt x="5104141" y="28021"/>
                  <a:pt x="5397775" y="-6762"/>
                  <a:pt x="5678761" y="0"/>
                </a:cubicBezTo>
                <a:cubicBezTo>
                  <a:pt x="5995131" y="-19640"/>
                  <a:pt x="6258121" y="35731"/>
                  <a:pt x="6468148" y="0"/>
                </a:cubicBezTo>
                <a:cubicBezTo>
                  <a:pt x="6745676" y="29383"/>
                  <a:pt x="6680566" y="9299"/>
                  <a:pt x="6845681" y="0"/>
                </a:cubicBezTo>
                <a:cubicBezTo>
                  <a:pt x="6942313" y="-7048"/>
                  <a:pt x="7437597" y="-95611"/>
                  <a:pt x="7738033" y="0"/>
                </a:cubicBezTo>
                <a:cubicBezTo>
                  <a:pt x="8105066" y="24433"/>
                  <a:pt x="8085697" y="14482"/>
                  <a:pt x="8321493" y="0"/>
                </a:cubicBezTo>
                <a:cubicBezTo>
                  <a:pt x="8442290" y="14152"/>
                  <a:pt x="8762392" y="-3623"/>
                  <a:pt x="8904953" y="0"/>
                </a:cubicBezTo>
                <a:cubicBezTo>
                  <a:pt x="9187334" y="4175"/>
                  <a:pt x="9161785" y="400"/>
                  <a:pt x="9282487" y="0"/>
                </a:cubicBezTo>
                <a:cubicBezTo>
                  <a:pt x="9438393" y="-5673"/>
                  <a:pt x="9736985" y="-23655"/>
                  <a:pt x="10071874" y="0"/>
                </a:cubicBezTo>
                <a:cubicBezTo>
                  <a:pt x="10367807" y="13107"/>
                  <a:pt x="10411849" y="1809"/>
                  <a:pt x="10723977" y="0"/>
                </a:cubicBezTo>
                <a:cubicBezTo>
                  <a:pt x="10895279" y="46185"/>
                  <a:pt x="11194505" y="209693"/>
                  <a:pt x="11151594" y="444332"/>
                </a:cubicBezTo>
                <a:cubicBezTo>
                  <a:pt x="11170971" y="711709"/>
                  <a:pt x="11180627" y="807357"/>
                  <a:pt x="11151594" y="1053836"/>
                </a:cubicBezTo>
                <a:cubicBezTo>
                  <a:pt x="11096916" y="1309778"/>
                  <a:pt x="11154042" y="1422194"/>
                  <a:pt x="11151594" y="1639899"/>
                </a:cubicBezTo>
                <a:cubicBezTo>
                  <a:pt x="11188765" y="1803181"/>
                  <a:pt x="11166562" y="1988639"/>
                  <a:pt x="11151594" y="2155634"/>
                </a:cubicBezTo>
                <a:cubicBezTo>
                  <a:pt x="11142188" y="2293363"/>
                  <a:pt x="11150898" y="2487539"/>
                  <a:pt x="11151594" y="2788581"/>
                </a:cubicBezTo>
                <a:cubicBezTo>
                  <a:pt x="11143773" y="3039400"/>
                  <a:pt x="10900424" y="3205735"/>
                  <a:pt x="10723977" y="3232914"/>
                </a:cubicBezTo>
                <a:cubicBezTo>
                  <a:pt x="10426493" y="3247506"/>
                  <a:pt x="10413513" y="3218744"/>
                  <a:pt x="10140517" y="3232914"/>
                </a:cubicBezTo>
                <a:cubicBezTo>
                  <a:pt x="9859381" y="3237009"/>
                  <a:pt x="9831143" y="3246605"/>
                  <a:pt x="9557056" y="3232914"/>
                </a:cubicBezTo>
                <a:cubicBezTo>
                  <a:pt x="9313964" y="3230358"/>
                  <a:pt x="9195752" y="3234061"/>
                  <a:pt x="8870632" y="3232914"/>
                </a:cubicBezTo>
                <a:cubicBezTo>
                  <a:pt x="8586045" y="3231771"/>
                  <a:pt x="8499284" y="3222100"/>
                  <a:pt x="8390135" y="3232914"/>
                </a:cubicBezTo>
                <a:cubicBezTo>
                  <a:pt x="8286108" y="3177009"/>
                  <a:pt x="8048218" y="3222768"/>
                  <a:pt x="7909639" y="3232914"/>
                </a:cubicBezTo>
                <a:cubicBezTo>
                  <a:pt x="7778313" y="3196220"/>
                  <a:pt x="7649063" y="3193425"/>
                  <a:pt x="7532105" y="3232914"/>
                </a:cubicBezTo>
                <a:cubicBezTo>
                  <a:pt x="7437746" y="3209371"/>
                  <a:pt x="7160160" y="3198428"/>
                  <a:pt x="6948645" y="3232914"/>
                </a:cubicBezTo>
                <a:cubicBezTo>
                  <a:pt x="6748069" y="3319069"/>
                  <a:pt x="6316237" y="3244198"/>
                  <a:pt x="6159257" y="3232914"/>
                </a:cubicBezTo>
                <a:cubicBezTo>
                  <a:pt x="5976353" y="3275850"/>
                  <a:pt x="5770895" y="3197267"/>
                  <a:pt x="5472833" y="3232914"/>
                </a:cubicBezTo>
                <a:cubicBezTo>
                  <a:pt x="5222688" y="3222577"/>
                  <a:pt x="5155386" y="3224789"/>
                  <a:pt x="4992337" y="3232914"/>
                </a:cubicBezTo>
                <a:cubicBezTo>
                  <a:pt x="4817733" y="3259095"/>
                  <a:pt x="4775205" y="3231458"/>
                  <a:pt x="4614803" y="3232914"/>
                </a:cubicBezTo>
                <a:cubicBezTo>
                  <a:pt x="4483069" y="3221502"/>
                  <a:pt x="4292065" y="3230385"/>
                  <a:pt x="4159704" y="3232914"/>
                </a:cubicBezTo>
                <a:cubicBezTo>
                  <a:pt x="4048674" y="3238028"/>
                  <a:pt x="3837780" y="3219846"/>
                  <a:pt x="3722452" y="3232914"/>
                </a:cubicBezTo>
                <a:cubicBezTo>
                  <a:pt x="3470086" y="3220884"/>
                  <a:pt x="3325390" y="3254398"/>
                  <a:pt x="3138992" y="3232914"/>
                </a:cubicBezTo>
                <a:cubicBezTo>
                  <a:pt x="3009526" y="3316808"/>
                  <a:pt x="2666374" y="3333852"/>
                  <a:pt x="2349604" y="3232914"/>
                </a:cubicBezTo>
                <a:cubicBezTo>
                  <a:pt x="2018955" y="3229558"/>
                  <a:pt x="2125765" y="3256531"/>
                  <a:pt x="1972071" y="3232914"/>
                </a:cubicBezTo>
                <a:cubicBezTo>
                  <a:pt x="1822663" y="3209389"/>
                  <a:pt x="1618374" y="3232438"/>
                  <a:pt x="1491574" y="3232914"/>
                </a:cubicBezTo>
                <a:cubicBezTo>
                  <a:pt x="1392019" y="3181217"/>
                  <a:pt x="653310" y="3202025"/>
                  <a:pt x="427617" y="3232914"/>
                </a:cubicBezTo>
                <a:cubicBezTo>
                  <a:pt x="214023" y="3197314"/>
                  <a:pt x="22105" y="3002398"/>
                  <a:pt x="0" y="2788581"/>
                </a:cubicBezTo>
                <a:cubicBezTo>
                  <a:pt x="2605" y="2614220"/>
                  <a:pt x="-31388" y="2482854"/>
                  <a:pt x="0" y="2272846"/>
                </a:cubicBezTo>
                <a:cubicBezTo>
                  <a:pt x="58639" y="2144915"/>
                  <a:pt x="28082" y="1895255"/>
                  <a:pt x="0" y="1710226"/>
                </a:cubicBezTo>
                <a:cubicBezTo>
                  <a:pt x="28656" y="1539352"/>
                  <a:pt x="7496" y="1358184"/>
                  <a:pt x="0" y="1100722"/>
                </a:cubicBezTo>
                <a:cubicBezTo>
                  <a:pt x="-10184" y="883696"/>
                  <a:pt x="13139" y="717898"/>
                  <a:pt x="0" y="444332"/>
                </a:cubicBezTo>
                <a:close/>
              </a:path>
              <a:path w="11151594" h="3232914" stroke="0" extrusionOk="0">
                <a:moveTo>
                  <a:pt x="0" y="444332"/>
                </a:moveTo>
                <a:cubicBezTo>
                  <a:pt x="30945" y="170280"/>
                  <a:pt x="214096" y="45259"/>
                  <a:pt x="427617" y="0"/>
                </a:cubicBezTo>
                <a:cubicBezTo>
                  <a:pt x="642791" y="-12734"/>
                  <a:pt x="889985" y="15105"/>
                  <a:pt x="1011077" y="0"/>
                </a:cubicBezTo>
                <a:cubicBezTo>
                  <a:pt x="1072664" y="-47100"/>
                  <a:pt x="1583612" y="19727"/>
                  <a:pt x="1800465" y="0"/>
                </a:cubicBezTo>
                <a:cubicBezTo>
                  <a:pt x="1963662" y="-2640"/>
                  <a:pt x="2090659" y="9928"/>
                  <a:pt x="2177998" y="0"/>
                </a:cubicBezTo>
                <a:cubicBezTo>
                  <a:pt x="2203972" y="86364"/>
                  <a:pt x="2625311" y="16045"/>
                  <a:pt x="2967386" y="0"/>
                </a:cubicBezTo>
                <a:cubicBezTo>
                  <a:pt x="3352380" y="14903"/>
                  <a:pt x="3245273" y="-15104"/>
                  <a:pt x="3344919" y="0"/>
                </a:cubicBezTo>
                <a:cubicBezTo>
                  <a:pt x="3465004" y="80781"/>
                  <a:pt x="3934535" y="52331"/>
                  <a:pt x="4134307" y="0"/>
                </a:cubicBezTo>
                <a:cubicBezTo>
                  <a:pt x="4350652" y="-19838"/>
                  <a:pt x="4635280" y="20108"/>
                  <a:pt x="4820731" y="0"/>
                </a:cubicBezTo>
                <a:cubicBezTo>
                  <a:pt x="5005303" y="17927"/>
                  <a:pt x="5143043" y="62951"/>
                  <a:pt x="5404191" y="0"/>
                </a:cubicBezTo>
                <a:cubicBezTo>
                  <a:pt x="5711728" y="-8221"/>
                  <a:pt x="5753901" y="18962"/>
                  <a:pt x="6090615" y="0"/>
                </a:cubicBezTo>
                <a:cubicBezTo>
                  <a:pt x="6383821" y="-42488"/>
                  <a:pt x="6567879" y="-64858"/>
                  <a:pt x="6880003" y="0"/>
                </a:cubicBezTo>
                <a:cubicBezTo>
                  <a:pt x="7140092" y="-10958"/>
                  <a:pt x="7395253" y="5729"/>
                  <a:pt x="7566427" y="0"/>
                </a:cubicBezTo>
                <a:cubicBezTo>
                  <a:pt x="7693623" y="-10042"/>
                  <a:pt x="7829538" y="18792"/>
                  <a:pt x="8046923" y="0"/>
                </a:cubicBezTo>
                <a:cubicBezTo>
                  <a:pt x="8242136" y="16034"/>
                  <a:pt x="8387206" y="21062"/>
                  <a:pt x="8527420" y="0"/>
                </a:cubicBezTo>
                <a:cubicBezTo>
                  <a:pt x="8741871" y="-28068"/>
                  <a:pt x="8823755" y="5121"/>
                  <a:pt x="9007917" y="0"/>
                </a:cubicBezTo>
                <a:cubicBezTo>
                  <a:pt x="9175805" y="16302"/>
                  <a:pt x="9279871" y="-2343"/>
                  <a:pt x="9488414" y="0"/>
                </a:cubicBezTo>
                <a:cubicBezTo>
                  <a:pt x="9568109" y="-8641"/>
                  <a:pt x="10224160" y="-83423"/>
                  <a:pt x="10723977" y="0"/>
                </a:cubicBezTo>
                <a:cubicBezTo>
                  <a:pt x="10937697" y="25219"/>
                  <a:pt x="11157984" y="271456"/>
                  <a:pt x="11151594" y="444332"/>
                </a:cubicBezTo>
                <a:cubicBezTo>
                  <a:pt x="11141980" y="594943"/>
                  <a:pt x="11140919" y="920964"/>
                  <a:pt x="11151594" y="1053836"/>
                </a:cubicBezTo>
                <a:cubicBezTo>
                  <a:pt x="11145609" y="1173410"/>
                  <a:pt x="11172916" y="1428594"/>
                  <a:pt x="11151594" y="1639899"/>
                </a:cubicBezTo>
                <a:cubicBezTo>
                  <a:pt x="11125700" y="1822771"/>
                  <a:pt x="11122203" y="2123026"/>
                  <a:pt x="11151594" y="2225962"/>
                </a:cubicBezTo>
                <a:cubicBezTo>
                  <a:pt x="11182160" y="2380954"/>
                  <a:pt x="11158114" y="2587121"/>
                  <a:pt x="11151594" y="2788581"/>
                </a:cubicBezTo>
                <a:cubicBezTo>
                  <a:pt x="11168104" y="3038895"/>
                  <a:pt x="10981174" y="3260413"/>
                  <a:pt x="10723977" y="3232914"/>
                </a:cubicBezTo>
                <a:cubicBezTo>
                  <a:pt x="10536889" y="3229838"/>
                  <a:pt x="10381988" y="3273915"/>
                  <a:pt x="10140517" y="3232914"/>
                </a:cubicBezTo>
                <a:cubicBezTo>
                  <a:pt x="9897919" y="3237985"/>
                  <a:pt x="9750809" y="3247505"/>
                  <a:pt x="9557056" y="3232914"/>
                </a:cubicBezTo>
                <a:cubicBezTo>
                  <a:pt x="9327419" y="3231873"/>
                  <a:pt x="9179190" y="3272900"/>
                  <a:pt x="8973596" y="3232914"/>
                </a:cubicBezTo>
                <a:cubicBezTo>
                  <a:pt x="8751271" y="3202094"/>
                  <a:pt x="8706222" y="3241512"/>
                  <a:pt x="8596063" y="3232914"/>
                </a:cubicBezTo>
                <a:cubicBezTo>
                  <a:pt x="8468036" y="3213992"/>
                  <a:pt x="8349987" y="3239613"/>
                  <a:pt x="8218529" y="3232914"/>
                </a:cubicBezTo>
                <a:cubicBezTo>
                  <a:pt x="8089813" y="3220241"/>
                  <a:pt x="7923425" y="3226375"/>
                  <a:pt x="7840996" y="3232914"/>
                </a:cubicBezTo>
                <a:cubicBezTo>
                  <a:pt x="7775633" y="3193376"/>
                  <a:pt x="7431275" y="3242170"/>
                  <a:pt x="7257536" y="3232914"/>
                </a:cubicBezTo>
                <a:cubicBezTo>
                  <a:pt x="7044319" y="3224634"/>
                  <a:pt x="6824281" y="3238498"/>
                  <a:pt x="6571112" y="3232914"/>
                </a:cubicBezTo>
                <a:cubicBezTo>
                  <a:pt x="6286437" y="3266581"/>
                  <a:pt x="5981324" y="3283001"/>
                  <a:pt x="5678761" y="3232914"/>
                </a:cubicBezTo>
                <a:cubicBezTo>
                  <a:pt x="5422539" y="3263312"/>
                  <a:pt x="5278723" y="3173627"/>
                  <a:pt x="4992337" y="3232914"/>
                </a:cubicBezTo>
                <a:cubicBezTo>
                  <a:pt x="4687664" y="3270320"/>
                  <a:pt x="4757175" y="3245581"/>
                  <a:pt x="4614803" y="3232914"/>
                </a:cubicBezTo>
                <a:cubicBezTo>
                  <a:pt x="4446765" y="3202211"/>
                  <a:pt x="4038951" y="3213222"/>
                  <a:pt x="3825416" y="3232914"/>
                </a:cubicBezTo>
                <a:cubicBezTo>
                  <a:pt x="3674774" y="3220865"/>
                  <a:pt x="3564611" y="3218749"/>
                  <a:pt x="3344919" y="3232914"/>
                </a:cubicBezTo>
                <a:cubicBezTo>
                  <a:pt x="3174406" y="3238491"/>
                  <a:pt x="2799864" y="3271813"/>
                  <a:pt x="2555531" y="3232914"/>
                </a:cubicBezTo>
                <a:cubicBezTo>
                  <a:pt x="2371444" y="3235688"/>
                  <a:pt x="2117961" y="3151290"/>
                  <a:pt x="1869107" y="3232914"/>
                </a:cubicBezTo>
                <a:cubicBezTo>
                  <a:pt x="1593592" y="3264112"/>
                  <a:pt x="1497927" y="3236195"/>
                  <a:pt x="1388611" y="3232914"/>
                </a:cubicBezTo>
                <a:cubicBezTo>
                  <a:pt x="1250843" y="3318675"/>
                  <a:pt x="781724" y="3279466"/>
                  <a:pt x="427617" y="3232914"/>
                </a:cubicBezTo>
                <a:cubicBezTo>
                  <a:pt x="258576" y="3195414"/>
                  <a:pt x="44490" y="3038553"/>
                  <a:pt x="0" y="2788581"/>
                </a:cubicBezTo>
                <a:cubicBezTo>
                  <a:pt x="13018" y="2587530"/>
                  <a:pt x="33838" y="2498022"/>
                  <a:pt x="0" y="2272846"/>
                </a:cubicBezTo>
                <a:cubicBezTo>
                  <a:pt x="-64721" y="2059574"/>
                  <a:pt x="-25576" y="1905644"/>
                  <a:pt x="0" y="1639899"/>
                </a:cubicBezTo>
                <a:cubicBezTo>
                  <a:pt x="-6826" y="1388100"/>
                  <a:pt x="8285" y="1373542"/>
                  <a:pt x="0" y="1124164"/>
                </a:cubicBezTo>
                <a:cubicBezTo>
                  <a:pt x="-9943" y="858109"/>
                  <a:pt x="56080" y="761930"/>
                  <a:pt x="0" y="444332"/>
                </a:cubicBezTo>
                <a:close/>
              </a:path>
              <a:path w="11151594" h="3232914" fill="none" stroke="0" extrusionOk="0">
                <a:moveTo>
                  <a:pt x="0" y="444332"/>
                </a:moveTo>
                <a:cubicBezTo>
                  <a:pt x="-17433" y="201396"/>
                  <a:pt x="145787" y="111942"/>
                  <a:pt x="427617" y="0"/>
                </a:cubicBezTo>
                <a:cubicBezTo>
                  <a:pt x="490182" y="21429"/>
                  <a:pt x="685884" y="-5588"/>
                  <a:pt x="805150" y="0"/>
                </a:cubicBezTo>
                <a:cubicBezTo>
                  <a:pt x="931369" y="11840"/>
                  <a:pt x="1164252" y="-14459"/>
                  <a:pt x="1388611" y="0"/>
                </a:cubicBezTo>
                <a:cubicBezTo>
                  <a:pt x="1674832" y="-11314"/>
                  <a:pt x="1714097" y="-13192"/>
                  <a:pt x="1869107" y="0"/>
                </a:cubicBezTo>
                <a:cubicBezTo>
                  <a:pt x="2034239" y="19957"/>
                  <a:pt x="2325253" y="66326"/>
                  <a:pt x="2658495" y="0"/>
                </a:cubicBezTo>
                <a:cubicBezTo>
                  <a:pt x="3036239" y="-56220"/>
                  <a:pt x="3281257" y="43558"/>
                  <a:pt x="3447883" y="0"/>
                </a:cubicBezTo>
                <a:cubicBezTo>
                  <a:pt x="3544442" y="-30369"/>
                  <a:pt x="3892451" y="-22236"/>
                  <a:pt x="4237270" y="0"/>
                </a:cubicBezTo>
                <a:cubicBezTo>
                  <a:pt x="4496414" y="1441"/>
                  <a:pt x="4512722" y="-24225"/>
                  <a:pt x="4614803" y="0"/>
                </a:cubicBezTo>
                <a:cubicBezTo>
                  <a:pt x="4717484" y="1313"/>
                  <a:pt x="4870499" y="-14144"/>
                  <a:pt x="4992337" y="0"/>
                </a:cubicBezTo>
                <a:cubicBezTo>
                  <a:pt x="5162214" y="18884"/>
                  <a:pt x="5445585" y="55426"/>
                  <a:pt x="5678761" y="0"/>
                </a:cubicBezTo>
                <a:cubicBezTo>
                  <a:pt x="5940086" y="6604"/>
                  <a:pt x="6227907" y="-118990"/>
                  <a:pt x="6468148" y="0"/>
                </a:cubicBezTo>
                <a:cubicBezTo>
                  <a:pt x="6736630" y="31244"/>
                  <a:pt x="6683744" y="12147"/>
                  <a:pt x="6845681" y="0"/>
                </a:cubicBezTo>
                <a:cubicBezTo>
                  <a:pt x="6963927" y="16620"/>
                  <a:pt x="7381108" y="-34076"/>
                  <a:pt x="7738033" y="0"/>
                </a:cubicBezTo>
                <a:cubicBezTo>
                  <a:pt x="8092938" y="22149"/>
                  <a:pt x="8092832" y="8555"/>
                  <a:pt x="8321493" y="0"/>
                </a:cubicBezTo>
                <a:cubicBezTo>
                  <a:pt x="8569636" y="-14265"/>
                  <a:pt x="8611561" y="-6300"/>
                  <a:pt x="8904953" y="0"/>
                </a:cubicBezTo>
                <a:cubicBezTo>
                  <a:pt x="9178436" y="-1305"/>
                  <a:pt x="9157672" y="1556"/>
                  <a:pt x="9282487" y="0"/>
                </a:cubicBezTo>
                <a:cubicBezTo>
                  <a:pt x="9340586" y="96680"/>
                  <a:pt x="9744391" y="24278"/>
                  <a:pt x="10071874" y="0"/>
                </a:cubicBezTo>
                <a:cubicBezTo>
                  <a:pt x="10363800" y="16725"/>
                  <a:pt x="10415269" y="10048"/>
                  <a:pt x="10723977" y="0"/>
                </a:cubicBezTo>
                <a:cubicBezTo>
                  <a:pt x="10926633" y="-41844"/>
                  <a:pt x="11187415" y="196788"/>
                  <a:pt x="11151594" y="444332"/>
                </a:cubicBezTo>
                <a:cubicBezTo>
                  <a:pt x="11171522" y="708880"/>
                  <a:pt x="11187183" y="794151"/>
                  <a:pt x="11151594" y="1053836"/>
                </a:cubicBezTo>
                <a:cubicBezTo>
                  <a:pt x="11123528" y="1331899"/>
                  <a:pt x="11107876" y="1448723"/>
                  <a:pt x="11151594" y="1639899"/>
                </a:cubicBezTo>
                <a:cubicBezTo>
                  <a:pt x="11141281" y="1853581"/>
                  <a:pt x="11199974" y="2014727"/>
                  <a:pt x="11151594" y="2155634"/>
                </a:cubicBezTo>
                <a:cubicBezTo>
                  <a:pt x="11180086" y="2344969"/>
                  <a:pt x="11228059" y="2489722"/>
                  <a:pt x="11151594" y="2788581"/>
                </a:cubicBezTo>
                <a:cubicBezTo>
                  <a:pt x="11180530" y="2976785"/>
                  <a:pt x="11029213" y="3234334"/>
                  <a:pt x="10723977" y="3232914"/>
                </a:cubicBezTo>
                <a:cubicBezTo>
                  <a:pt x="10442050" y="3251646"/>
                  <a:pt x="10413795" y="3229015"/>
                  <a:pt x="10140517" y="3232914"/>
                </a:cubicBezTo>
                <a:cubicBezTo>
                  <a:pt x="9868273" y="3238329"/>
                  <a:pt x="9822343" y="3241320"/>
                  <a:pt x="9557056" y="3232914"/>
                </a:cubicBezTo>
                <a:cubicBezTo>
                  <a:pt x="9309045" y="3245460"/>
                  <a:pt x="9175597" y="3215034"/>
                  <a:pt x="8870632" y="3232914"/>
                </a:cubicBezTo>
                <a:cubicBezTo>
                  <a:pt x="8582981" y="3229101"/>
                  <a:pt x="8472703" y="3260767"/>
                  <a:pt x="8390135" y="3232914"/>
                </a:cubicBezTo>
                <a:cubicBezTo>
                  <a:pt x="8288494" y="3192963"/>
                  <a:pt x="8021787" y="3243612"/>
                  <a:pt x="7909639" y="3232914"/>
                </a:cubicBezTo>
                <a:cubicBezTo>
                  <a:pt x="7769679" y="3216225"/>
                  <a:pt x="7605429" y="3216320"/>
                  <a:pt x="7532105" y="3232914"/>
                </a:cubicBezTo>
                <a:cubicBezTo>
                  <a:pt x="7445300" y="3249756"/>
                  <a:pt x="7152800" y="3202567"/>
                  <a:pt x="6948645" y="3232914"/>
                </a:cubicBezTo>
                <a:cubicBezTo>
                  <a:pt x="6743864" y="3282741"/>
                  <a:pt x="6349750" y="3176894"/>
                  <a:pt x="6159257" y="3232914"/>
                </a:cubicBezTo>
                <a:cubicBezTo>
                  <a:pt x="5997770" y="3267587"/>
                  <a:pt x="5760308" y="3194130"/>
                  <a:pt x="5472833" y="3232914"/>
                </a:cubicBezTo>
                <a:cubicBezTo>
                  <a:pt x="5211885" y="3236917"/>
                  <a:pt x="5142573" y="3219094"/>
                  <a:pt x="4992337" y="3232914"/>
                </a:cubicBezTo>
                <a:cubicBezTo>
                  <a:pt x="4826768" y="3271970"/>
                  <a:pt x="4790866" y="3215736"/>
                  <a:pt x="4614803" y="3232914"/>
                </a:cubicBezTo>
                <a:cubicBezTo>
                  <a:pt x="4434415" y="3256063"/>
                  <a:pt x="4294224" y="3220540"/>
                  <a:pt x="4168628" y="3232914"/>
                </a:cubicBezTo>
                <a:cubicBezTo>
                  <a:pt x="4083064" y="3239207"/>
                  <a:pt x="3871553" y="3241931"/>
                  <a:pt x="3722452" y="3232914"/>
                </a:cubicBezTo>
                <a:cubicBezTo>
                  <a:pt x="3479564" y="3232543"/>
                  <a:pt x="3255044" y="3229131"/>
                  <a:pt x="3138992" y="3232914"/>
                </a:cubicBezTo>
                <a:cubicBezTo>
                  <a:pt x="3056920" y="3218026"/>
                  <a:pt x="2658515" y="3195251"/>
                  <a:pt x="2349604" y="3232914"/>
                </a:cubicBezTo>
                <a:cubicBezTo>
                  <a:pt x="2009966" y="3187733"/>
                  <a:pt x="2134313" y="3245869"/>
                  <a:pt x="1972071" y="3232914"/>
                </a:cubicBezTo>
                <a:cubicBezTo>
                  <a:pt x="1805387" y="3218607"/>
                  <a:pt x="1591560" y="3220042"/>
                  <a:pt x="1491574" y="3232914"/>
                </a:cubicBezTo>
                <a:cubicBezTo>
                  <a:pt x="1397327" y="3246026"/>
                  <a:pt x="655779" y="3187709"/>
                  <a:pt x="427617" y="3232914"/>
                </a:cubicBezTo>
                <a:cubicBezTo>
                  <a:pt x="127367" y="3250956"/>
                  <a:pt x="-29331" y="3036819"/>
                  <a:pt x="0" y="2788581"/>
                </a:cubicBezTo>
                <a:cubicBezTo>
                  <a:pt x="10115" y="2598180"/>
                  <a:pt x="-54224" y="2458612"/>
                  <a:pt x="0" y="2272846"/>
                </a:cubicBezTo>
                <a:cubicBezTo>
                  <a:pt x="-12030" y="2092069"/>
                  <a:pt x="21651" y="1899181"/>
                  <a:pt x="0" y="1710226"/>
                </a:cubicBezTo>
                <a:cubicBezTo>
                  <a:pt x="-13756" y="1542857"/>
                  <a:pt x="2012" y="1379368"/>
                  <a:pt x="0" y="1100722"/>
                </a:cubicBezTo>
                <a:cubicBezTo>
                  <a:pt x="-10222" y="836467"/>
                  <a:pt x="19102" y="715777"/>
                  <a:pt x="0" y="444332"/>
                </a:cubicBezTo>
                <a:close/>
              </a:path>
              <a:path w="11151594" h="3232914" fill="none" stroke="0" extrusionOk="0">
                <a:moveTo>
                  <a:pt x="0" y="444332"/>
                </a:moveTo>
                <a:cubicBezTo>
                  <a:pt x="-47236" y="148573"/>
                  <a:pt x="152829" y="109944"/>
                  <a:pt x="427617" y="0"/>
                </a:cubicBezTo>
                <a:cubicBezTo>
                  <a:pt x="506583" y="30728"/>
                  <a:pt x="674075" y="-11371"/>
                  <a:pt x="805150" y="0"/>
                </a:cubicBezTo>
                <a:cubicBezTo>
                  <a:pt x="926099" y="4626"/>
                  <a:pt x="1121334" y="9957"/>
                  <a:pt x="1388611" y="0"/>
                </a:cubicBezTo>
                <a:cubicBezTo>
                  <a:pt x="1673036" y="-12617"/>
                  <a:pt x="1718838" y="-12618"/>
                  <a:pt x="1869107" y="0"/>
                </a:cubicBezTo>
                <a:cubicBezTo>
                  <a:pt x="2006357" y="68978"/>
                  <a:pt x="2374985" y="43555"/>
                  <a:pt x="2658495" y="0"/>
                </a:cubicBezTo>
                <a:cubicBezTo>
                  <a:pt x="3030932" y="-18202"/>
                  <a:pt x="3293408" y="105277"/>
                  <a:pt x="3447883" y="0"/>
                </a:cubicBezTo>
                <a:cubicBezTo>
                  <a:pt x="3657538" y="-9338"/>
                  <a:pt x="3940151" y="49527"/>
                  <a:pt x="4237270" y="0"/>
                </a:cubicBezTo>
                <a:cubicBezTo>
                  <a:pt x="4503069" y="9474"/>
                  <a:pt x="4519071" y="-22201"/>
                  <a:pt x="4614803" y="0"/>
                </a:cubicBezTo>
                <a:cubicBezTo>
                  <a:pt x="4692925" y="20249"/>
                  <a:pt x="4852624" y="-14735"/>
                  <a:pt x="4992337" y="0"/>
                </a:cubicBezTo>
                <a:cubicBezTo>
                  <a:pt x="5052756" y="15750"/>
                  <a:pt x="5396828" y="33377"/>
                  <a:pt x="5678761" y="0"/>
                </a:cubicBezTo>
                <a:cubicBezTo>
                  <a:pt x="5953974" y="10284"/>
                  <a:pt x="6247837" y="1296"/>
                  <a:pt x="6468148" y="0"/>
                </a:cubicBezTo>
                <a:cubicBezTo>
                  <a:pt x="6743051" y="44821"/>
                  <a:pt x="6674559" y="18397"/>
                  <a:pt x="6845681" y="0"/>
                </a:cubicBezTo>
                <a:cubicBezTo>
                  <a:pt x="6899915" y="2952"/>
                  <a:pt x="7415390" y="-74539"/>
                  <a:pt x="7738033" y="0"/>
                </a:cubicBezTo>
                <a:cubicBezTo>
                  <a:pt x="8100194" y="27880"/>
                  <a:pt x="8091164" y="9700"/>
                  <a:pt x="8321493" y="0"/>
                </a:cubicBezTo>
                <a:cubicBezTo>
                  <a:pt x="8568343" y="-4141"/>
                  <a:pt x="8710735" y="-18031"/>
                  <a:pt x="8904953" y="0"/>
                </a:cubicBezTo>
                <a:cubicBezTo>
                  <a:pt x="9183798" y="10738"/>
                  <a:pt x="9160288" y="-6076"/>
                  <a:pt x="9282487" y="0"/>
                </a:cubicBezTo>
                <a:cubicBezTo>
                  <a:pt x="9511583" y="-8995"/>
                  <a:pt x="9757237" y="-46545"/>
                  <a:pt x="10071874" y="0"/>
                </a:cubicBezTo>
                <a:cubicBezTo>
                  <a:pt x="10345295" y="23361"/>
                  <a:pt x="10422260" y="5588"/>
                  <a:pt x="10723977" y="0"/>
                </a:cubicBezTo>
                <a:cubicBezTo>
                  <a:pt x="10867204" y="25999"/>
                  <a:pt x="11188305" y="272936"/>
                  <a:pt x="11151594" y="444332"/>
                </a:cubicBezTo>
                <a:cubicBezTo>
                  <a:pt x="11160229" y="722158"/>
                  <a:pt x="11181157" y="783046"/>
                  <a:pt x="11151594" y="1053836"/>
                </a:cubicBezTo>
                <a:cubicBezTo>
                  <a:pt x="11114687" y="1309041"/>
                  <a:pt x="11116314" y="1448489"/>
                  <a:pt x="11151594" y="1639899"/>
                </a:cubicBezTo>
                <a:cubicBezTo>
                  <a:pt x="11173495" y="1823023"/>
                  <a:pt x="11154131" y="2001376"/>
                  <a:pt x="11151594" y="2155634"/>
                </a:cubicBezTo>
                <a:cubicBezTo>
                  <a:pt x="11166205" y="2313099"/>
                  <a:pt x="11141513" y="2444782"/>
                  <a:pt x="11151594" y="2788581"/>
                </a:cubicBezTo>
                <a:cubicBezTo>
                  <a:pt x="11151506" y="3016994"/>
                  <a:pt x="10942775" y="3251232"/>
                  <a:pt x="10723977" y="3232914"/>
                </a:cubicBezTo>
                <a:cubicBezTo>
                  <a:pt x="10435300" y="3258102"/>
                  <a:pt x="10419581" y="3222126"/>
                  <a:pt x="10140517" y="3232914"/>
                </a:cubicBezTo>
                <a:cubicBezTo>
                  <a:pt x="9863603" y="3234537"/>
                  <a:pt x="9826504" y="3244424"/>
                  <a:pt x="9557056" y="3232914"/>
                </a:cubicBezTo>
                <a:cubicBezTo>
                  <a:pt x="9304700" y="3215164"/>
                  <a:pt x="9176351" y="3225078"/>
                  <a:pt x="8870632" y="3232914"/>
                </a:cubicBezTo>
                <a:cubicBezTo>
                  <a:pt x="8595295" y="3242721"/>
                  <a:pt x="8497564" y="3255720"/>
                  <a:pt x="8390135" y="3232914"/>
                </a:cubicBezTo>
                <a:cubicBezTo>
                  <a:pt x="8287046" y="3163812"/>
                  <a:pt x="8043181" y="3253097"/>
                  <a:pt x="7909639" y="3232914"/>
                </a:cubicBezTo>
                <a:cubicBezTo>
                  <a:pt x="7781880" y="3207225"/>
                  <a:pt x="7637127" y="3200986"/>
                  <a:pt x="7532105" y="3232914"/>
                </a:cubicBezTo>
                <a:cubicBezTo>
                  <a:pt x="7434734" y="3239387"/>
                  <a:pt x="7110866" y="3176167"/>
                  <a:pt x="6948645" y="3232914"/>
                </a:cubicBezTo>
                <a:cubicBezTo>
                  <a:pt x="6745084" y="3279221"/>
                  <a:pt x="6363893" y="3249248"/>
                  <a:pt x="6159257" y="3232914"/>
                </a:cubicBezTo>
                <a:cubicBezTo>
                  <a:pt x="5935434" y="3269762"/>
                  <a:pt x="5787773" y="3261936"/>
                  <a:pt x="5472833" y="3232914"/>
                </a:cubicBezTo>
                <a:cubicBezTo>
                  <a:pt x="5220939" y="3222330"/>
                  <a:pt x="5159436" y="3227521"/>
                  <a:pt x="4992337" y="3232914"/>
                </a:cubicBezTo>
                <a:cubicBezTo>
                  <a:pt x="4818719" y="3267363"/>
                  <a:pt x="4789461" y="3214870"/>
                  <a:pt x="4614803" y="3232914"/>
                </a:cubicBezTo>
                <a:cubicBezTo>
                  <a:pt x="4470099" y="3213511"/>
                  <a:pt x="4261936" y="3214700"/>
                  <a:pt x="4159704" y="3232914"/>
                </a:cubicBezTo>
                <a:cubicBezTo>
                  <a:pt x="4017671" y="3247797"/>
                  <a:pt x="3844758" y="3234009"/>
                  <a:pt x="3722452" y="3232914"/>
                </a:cubicBezTo>
                <a:cubicBezTo>
                  <a:pt x="3444662" y="3212314"/>
                  <a:pt x="3311954" y="3235287"/>
                  <a:pt x="3138992" y="3232914"/>
                </a:cubicBezTo>
                <a:cubicBezTo>
                  <a:pt x="3101741" y="3245937"/>
                  <a:pt x="2623225" y="3370927"/>
                  <a:pt x="2349604" y="3232914"/>
                </a:cubicBezTo>
                <a:cubicBezTo>
                  <a:pt x="2029141" y="3233103"/>
                  <a:pt x="2111685" y="3277568"/>
                  <a:pt x="1972071" y="3232914"/>
                </a:cubicBezTo>
                <a:cubicBezTo>
                  <a:pt x="1796496" y="3226510"/>
                  <a:pt x="1607795" y="3256252"/>
                  <a:pt x="1491574" y="3232914"/>
                </a:cubicBezTo>
                <a:cubicBezTo>
                  <a:pt x="1432192" y="3220245"/>
                  <a:pt x="648736" y="3208998"/>
                  <a:pt x="427617" y="3232914"/>
                </a:cubicBezTo>
                <a:cubicBezTo>
                  <a:pt x="215410" y="3203941"/>
                  <a:pt x="51986" y="2980131"/>
                  <a:pt x="0" y="2788581"/>
                </a:cubicBezTo>
                <a:cubicBezTo>
                  <a:pt x="25498" y="2595366"/>
                  <a:pt x="-69029" y="2448937"/>
                  <a:pt x="0" y="2272846"/>
                </a:cubicBezTo>
                <a:cubicBezTo>
                  <a:pt x="8843" y="2125160"/>
                  <a:pt x="19217" y="1872355"/>
                  <a:pt x="0" y="1710226"/>
                </a:cubicBezTo>
                <a:cubicBezTo>
                  <a:pt x="12513" y="1546318"/>
                  <a:pt x="14841" y="1326540"/>
                  <a:pt x="0" y="1100722"/>
                </a:cubicBezTo>
                <a:cubicBezTo>
                  <a:pt x="-1252" y="868832"/>
                  <a:pt x="-1135" y="729646"/>
                  <a:pt x="0" y="44433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151594"/>
                      <a:gd name="connsiteY0" fmla="*/ 444332 h 3232914"/>
                      <a:gd name="connsiteX1" fmla="*/ 427617 w 11151594"/>
                      <a:gd name="connsiteY1" fmla="*/ 0 h 3232914"/>
                      <a:gd name="connsiteX2" fmla="*/ 805150 w 11151594"/>
                      <a:gd name="connsiteY2" fmla="*/ 0 h 3232914"/>
                      <a:gd name="connsiteX3" fmla="*/ 1388611 w 11151594"/>
                      <a:gd name="connsiteY3" fmla="*/ 0 h 3232914"/>
                      <a:gd name="connsiteX4" fmla="*/ 1869107 w 11151594"/>
                      <a:gd name="connsiteY4" fmla="*/ 0 h 3232914"/>
                      <a:gd name="connsiteX5" fmla="*/ 2658495 w 11151594"/>
                      <a:gd name="connsiteY5" fmla="*/ 0 h 3232914"/>
                      <a:gd name="connsiteX6" fmla="*/ 3447883 w 11151594"/>
                      <a:gd name="connsiteY6" fmla="*/ 0 h 3232914"/>
                      <a:gd name="connsiteX7" fmla="*/ 4237270 w 11151594"/>
                      <a:gd name="connsiteY7" fmla="*/ 0 h 3232914"/>
                      <a:gd name="connsiteX8" fmla="*/ 4614803 w 11151594"/>
                      <a:gd name="connsiteY8" fmla="*/ 0 h 3232914"/>
                      <a:gd name="connsiteX9" fmla="*/ 4992337 w 11151594"/>
                      <a:gd name="connsiteY9" fmla="*/ 0 h 3232914"/>
                      <a:gd name="connsiteX10" fmla="*/ 5678761 w 11151594"/>
                      <a:gd name="connsiteY10" fmla="*/ 0 h 3232914"/>
                      <a:gd name="connsiteX11" fmla="*/ 6468148 w 11151594"/>
                      <a:gd name="connsiteY11" fmla="*/ 0 h 3232914"/>
                      <a:gd name="connsiteX12" fmla="*/ 6845681 w 11151594"/>
                      <a:gd name="connsiteY12" fmla="*/ 0 h 3232914"/>
                      <a:gd name="connsiteX13" fmla="*/ 7738033 w 11151594"/>
                      <a:gd name="connsiteY13" fmla="*/ 0 h 3232914"/>
                      <a:gd name="connsiteX14" fmla="*/ 8321493 w 11151594"/>
                      <a:gd name="connsiteY14" fmla="*/ 0 h 3232914"/>
                      <a:gd name="connsiteX15" fmla="*/ 8904953 w 11151594"/>
                      <a:gd name="connsiteY15" fmla="*/ 0 h 3232914"/>
                      <a:gd name="connsiteX16" fmla="*/ 9282487 w 11151594"/>
                      <a:gd name="connsiteY16" fmla="*/ 0 h 3232914"/>
                      <a:gd name="connsiteX17" fmla="*/ 10071874 w 11151594"/>
                      <a:gd name="connsiteY17" fmla="*/ 0 h 3232914"/>
                      <a:gd name="connsiteX18" fmla="*/ 10723977 w 11151594"/>
                      <a:gd name="connsiteY18" fmla="*/ 0 h 3232914"/>
                      <a:gd name="connsiteX19" fmla="*/ 11151594 w 11151594"/>
                      <a:gd name="connsiteY19" fmla="*/ 444332 h 3232914"/>
                      <a:gd name="connsiteX20" fmla="*/ 11151594 w 11151594"/>
                      <a:gd name="connsiteY20" fmla="*/ 1053836 h 3232914"/>
                      <a:gd name="connsiteX21" fmla="*/ 11151594 w 11151594"/>
                      <a:gd name="connsiteY21" fmla="*/ 1639899 h 3232914"/>
                      <a:gd name="connsiteX22" fmla="*/ 11151594 w 11151594"/>
                      <a:gd name="connsiteY22" fmla="*/ 2155634 h 3232914"/>
                      <a:gd name="connsiteX23" fmla="*/ 11151594 w 11151594"/>
                      <a:gd name="connsiteY23" fmla="*/ 2788581 h 3232914"/>
                      <a:gd name="connsiteX24" fmla="*/ 10723977 w 11151594"/>
                      <a:gd name="connsiteY24" fmla="*/ 3232914 h 3232914"/>
                      <a:gd name="connsiteX25" fmla="*/ 10140517 w 11151594"/>
                      <a:gd name="connsiteY25" fmla="*/ 3232914 h 3232914"/>
                      <a:gd name="connsiteX26" fmla="*/ 9557056 w 11151594"/>
                      <a:gd name="connsiteY26" fmla="*/ 3232914 h 3232914"/>
                      <a:gd name="connsiteX27" fmla="*/ 8870632 w 11151594"/>
                      <a:gd name="connsiteY27" fmla="*/ 3232914 h 3232914"/>
                      <a:gd name="connsiteX28" fmla="*/ 8390135 w 11151594"/>
                      <a:gd name="connsiteY28" fmla="*/ 3232914 h 3232914"/>
                      <a:gd name="connsiteX29" fmla="*/ 7909639 w 11151594"/>
                      <a:gd name="connsiteY29" fmla="*/ 3232914 h 3232914"/>
                      <a:gd name="connsiteX30" fmla="*/ 7532105 w 11151594"/>
                      <a:gd name="connsiteY30" fmla="*/ 3232914 h 3232914"/>
                      <a:gd name="connsiteX31" fmla="*/ 6948645 w 11151594"/>
                      <a:gd name="connsiteY31" fmla="*/ 3232914 h 3232914"/>
                      <a:gd name="connsiteX32" fmla="*/ 6159257 w 11151594"/>
                      <a:gd name="connsiteY32" fmla="*/ 3232914 h 3232914"/>
                      <a:gd name="connsiteX33" fmla="*/ 5472833 w 11151594"/>
                      <a:gd name="connsiteY33" fmla="*/ 3232914 h 3232914"/>
                      <a:gd name="connsiteX34" fmla="*/ 4992337 w 11151594"/>
                      <a:gd name="connsiteY34" fmla="*/ 3232914 h 3232914"/>
                      <a:gd name="connsiteX35" fmla="*/ 4614803 w 11151594"/>
                      <a:gd name="connsiteY35" fmla="*/ 3232914 h 3232914"/>
                      <a:gd name="connsiteX36" fmla="*/ 4159704 w 11151594"/>
                      <a:gd name="connsiteY36" fmla="*/ 3232914 h 3232914"/>
                      <a:gd name="connsiteX37" fmla="*/ 3722452 w 11151594"/>
                      <a:gd name="connsiteY37" fmla="*/ 3232914 h 3232914"/>
                      <a:gd name="connsiteX38" fmla="*/ 3138992 w 11151594"/>
                      <a:gd name="connsiteY38" fmla="*/ 3232914 h 3232914"/>
                      <a:gd name="connsiteX39" fmla="*/ 2349604 w 11151594"/>
                      <a:gd name="connsiteY39" fmla="*/ 3232914 h 3232914"/>
                      <a:gd name="connsiteX40" fmla="*/ 1972071 w 11151594"/>
                      <a:gd name="connsiteY40" fmla="*/ 3232914 h 3232914"/>
                      <a:gd name="connsiteX41" fmla="*/ 1491574 w 11151594"/>
                      <a:gd name="connsiteY41" fmla="*/ 3232914 h 3232914"/>
                      <a:gd name="connsiteX42" fmla="*/ 427617 w 11151594"/>
                      <a:gd name="connsiteY42" fmla="*/ 3232914 h 3232914"/>
                      <a:gd name="connsiteX43" fmla="*/ 0 w 11151594"/>
                      <a:gd name="connsiteY43" fmla="*/ 2788581 h 3232914"/>
                      <a:gd name="connsiteX44" fmla="*/ 0 w 11151594"/>
                      <a:gd name="connsiteY44" fmla="*/ 2272846 h 3232914"/>
                      <a:gd name="connsiteX45" fmla="*/ 0 w 11151594"/>
                      <a:gd name="connsiteY45" fmla="*/ 1710226 h 3232914"/>
                      <a:gd name="connsiteX46" fmla="*/ 0 w 11151594"/>
                      <a:gd name="connsiteY46" fmla="*/ 1100722 h 3232914"/>
                      <a:gd name="connsiteX47" fmla="*/ 0 w 11151594"/>
                      <a:gd name="connsiteY47" fmla="*/ 444332 h 3232914"/>
                      <a:gd name="connsiteX0" fmla="*/ 0 w 11151594"/>
                      <a:gd name="connsiteY0" fmla="*/ 444332 h 3232914"/>
                      <a:gd name="connsiteX1" fmla="*/ 427617 w 11151594"/>
                      <a:gd name="connsiteY1" fmla="*/ 0 h 3232914"/>
                      <a:gd name="connsiteX2" fmla="*/ 1011077 w 11151594"/>
                      <a:gd name="connsiteY2" fmla="*/ 0 h 3232914"/>
                      <a:gd name="connsiteX3" fmla="*/ 1800465 w 11151594"/>
                      <a:gd name="connsiteY3" fmla="*/ 0 h 3232914"/>
                      <a:gd name="connsiteX4" fmla="*/ 2177998 w 11151594"/>
                      <a:gd name="connsiteY4" fmla="*/ 0 h 3232914"/>
                      <a:gd name="connsiteX5" fmla="*/ 2967386 w 11151594"/>
                      <a:gd name="connsiteY5" fmla="*/ 0 h 3232914"/>
                      <a:gd name="connsiteX6" fmla="*/ 3344919 w 11151594"/>
                      <a:gd name="connsiteY6" fmla="*/ 0 h 3232914"/>
                      <a:gd name="connsiteX7" fmla="*/ 4134307 w 11151594"/>
                      <a:gd name="connsiteY7" fmla="*/ 0 h 3232914"/>
                      <a:gd name="connsiteX8" fmla="*/ 4820731 w 11151594"/>
                      <a:gd name="connsiteY8" fmla="*/ 0 h 3232914"/>
                      <a:gd name="connsiteX9" fmla="*/ 5404191 w 11151594"/>
                      <a:gd name="connsiteY9" fmla="*/ 0 h 3232914"/>
                      <a:gd name="connsiteX10" fmla="*/ 6090615 w 11151594"/>
                      <a:gd name="connsiteY10" fmla="*/ 0 h 3232914"/>
                      <a:gd name="connsiteX11" fmla="*/ 6880003 w 11151594"/>
                      <a:gd name="connsiteY11" fmla="*/ 0 h 3232914"/>
                      <a:gd name="connsiteX12" fmla="*/ 7566427 w 11151594"/>
                      <a:gd name="connsiteY12" fmla="*/ 0 h 3232914"/>
                      <a:gd name="connsiteX13" fmla="*/ 8046923 w 11151594"/>
                      <a:gd name="connsiteY13" fmla="*/ 0 h 3232914"/>
                      <a:gd name="connsiteX14" fmla="*/ 8527420 w 11151594"/>
                      <a:gd name="connsiteY14" fmla="*/ 0 h 3232914"/>
                      <a:gd name="connsiteX15" fmla="*/ 9007917 w 11151594"/>
                      <a:gd name="connsiteY15" fmla="*/ 0 h 3232914"/>
                      <a:gd name="connsiteX16" fmla="*/ 9488414 w 11151594"/>
                      <a:gd name="connsiteY16" fmla="*/ 0 h 3232914"/>
                      <a:gd name="connsiteX17" fmla="*/ 10723977 w 11151594"/>
                      <a:gd name="connsiteY17" fmla="*/ 0 h 3232914"/>
                      <a:gd name="connsiteX18" fmla="*/ 11151594 w 11151594"/>
                      <a:gd name="connsiteY18" fmla="*/ 444332 h 3232914"/>
                      <a:gd name="connsiteX19" fmla="*/ 11151594 w 11151594"/>
                      <a:gd name="connsiteY19" fmla="*/ 1053836 h 3232914"/>
                      <a:gd name="connsiteX20" fmla="*/ 11151594 w 11151594"/>
                      <a:gd name="connsiteY20" fmla="*/ 1639899 h 3232914"/>
                      <a:gd name="connsiteX21" fmla="*/ 11151594 w 11151594"/>
                      <a:gd name="connsiteY21" fmla="*/ 2225962 h 3232914"/>
                      <a:gd name="connsiteX22" fmla="*/ 11151594 w 11151594"/>
                      <a:gd name="connsiteY22" fmla="*/ 2788581 h 3232914"/>
                      <a:gd name="connsiteX23" fmla="*/ 10723977 w 11151594"/>
                      <a:gd name="connsiteY23" fmla="*/ 3232914 h 3232914"/>
                      <a:gd name="connsiteX24" fmla="*/ 10140517 w 11151594"/>
                      <a:gd name="connsiteY24" fmla="*/ 3232914 h 3232914"/>
                      <a:gd name="connsiteX25" fmla="*/ 9557056 w 11151594"/>
                      <a:gd name="connsiteY25" fmla="*/ 3232914 h 3232914"/>
                      <a:gd name="connsiteX26" fmla="*/ 8973596 w 11151594"/>
                      <a:gd name="connsiteY26" fmla="*/ 3232914 h 3232914"/>
                      <a:gd name="connsiteX27" fmla="*/ 8596063 w 11151594"/>
                      <a:gd name="connsiteY27" fmla="*/ 3232914 h 3232914"/>
                      <a:gd name="connsiteX28" fmla="*/ 8218529 w 11151594"/>
                      <a:gd name="connsiteY28" fmla="*/ 3232914 h 3232914"/>
                      <a:gd name="connsiteX29" fmla="*/ 7840996 w 11151594"/>
                      <a:gd name="connsiteY29" fmla="*/ 3232914 h 3232914"/>
                      <a:gd name="connsiteX30" fmla="*/ 7257536 w 11151594"/>
                      <a:gd name="connsiteY30" fmla="*/ 3232914 h 3232914"/>
                      <a:gd name="connsiteX31" fmla="*/ 6571112 w 11151594"/>
                      <a:gd name="connsiteY31" fmla="*/ 3232914 h 3232914"/>
                      <a:gd name="connsiteX32" fmla="*/ 5678761 w 11151594"/>
                      <a:gd name="connsiteY32" fmla="*/ 3232914 h 3232914"/>
                      <a:gd name="connsiteX33" fmla="*/ 4992337 w 11151594"/>
                      <a:gd name="connsiteY33" fmla="*/ 3232914 h 3232914"/>
                      <a:gd name="connsiteX34" fmla="*/ 4614803 w 11151594"/>
                      <a:gd name="connsiteY34" fmla="*/ 3232914 h 3232914"/>
                      <a:gd name="connsiteX35" fmla="*/ 3825416 w 11151594"/>
                      <a:gd name="connsiteY35" fmla="*/ 3232914 h 3232914"/>
                      <a:gd name="connsiteX36" fmla="*/ 3344919 w 11151594"/>
                      <a:gd name="connsiteY36" fmla="*/ 3232914 h 3232914"/>
                      <a:gd name="connsiteX37" fmla="*/ 2555531 w 11151594"/>
                      <a:gd name="connsiteY37" fmla="*/ 3232914 h 3232914"/>
                      <a:gd name="connsiteX38" fmla="*/ 1869107 w 11151594"/>
                      <a:gd name="connsiteY38" fmla="*/ 3232914 h 3232914"/>
                      <a:gd name="connsiteX39" fmla="*/ 1388611 w 11151594"/>
                      <a:gd name="connsiteY39" fmla="*/ 3232914 h 3232914"/>
                      <a:gd name="connsiteX40" fmla="*/ 427617 w 11151594"/>
                      <a:gd name="connsiteY40" fmla="*/ 3232914 h 3232914"/>
                      <a:gd name="connsiteX41" fmla="*/ 0 w 11151594"/>
                      <a:gd name="connsiteY41" fmla="*/ 2788581 h 3232914"/>
                      <a:gd name="connsiteX42" fmla="*/ 0 w 11151594"/>
                      <a:gd name="connsiteY42" fmla="*/ 2272846 h 3232914"/>
                      <a:gd name="connsiteX43" fmla="*/ 0 w 11151594"/>
                      <a:gd name="connsiteY43" fmla="*/ 1639899 h 3232914"/>
                      <a:gd name="connsiteX44" fmla="*/ 0 w 11151594"/>
                      <a:gd name="connsiteY44" fmla="*/ 1124164 h 3232914"/>
                      <a:gd name="connsiteX45" fmla="*/ 0 w 11151594"/>
                      <a:gd name="connsiteY45" fmla="*/ 444332 h 323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51594" h="3232914" fill="none" extrusionOk="0">
                        <a:moveTo>
                          <a:pt x="0" y="444332"/>
                        </a:moveTo>
                        <a:cubicBezTo>
                          <a:pt x="-7912" y="165620"/>
                          <a:pt x="151583" y="78022"/>
                          <a:pt x="427617" y="0"/>
                        </a:cubicBezTo>
                        <a:cubicBezTo>
                          <a:pt x="515165" y="34402"/>
                          <a:pt x="670241" y="-3826"/>
                          <a:pt x="805150" y="0"/>
                        </a:cubicBezTo>
                        <a:cubicBezTo>
                          <a:pt x="929651" y="8911"/>
                          <a:pt x="1099513" y="38922"/>
                          <a:pt x="1388611" y="0"/>
                        </a:cubicBezTo>
                        <a:cubicBezTo>
                          <a:pt x="1669894" y="-18192"/>
                          <a:pt x="1712794" y="-17003"/>
                          <a:pt x="1869107" y="0"/>
                        </a:cubicBezTo>
                        <a:cubicBezTo>
                          <a:pt x="1998367" y="12462"/>
                          <a:pt x="2361370" y="17988"/>
                          <a:pt x="2658495" y="0"/>
                        </a:cubicBezTo>
                        <a:cubicBezTo>
                          <a:pt x="3020988" y="11697"/>
                          <a:pt x="3293101" y="73822"/>
                          <a:pt x="3447883" y="0"/>
                        </a:cubicBezTo>
                        <a:cubicBezTo>
                          <a:pt x="3637176" y="-33988"/>
                          <a:pt x="3983532" y="27188"/>
                          <a:pt x="4237270" y="0"/>
                        </a:cubicBezTo>
                        <a:cubicBezTo>
                          <a:pt x="4497080" y="7621"/>
                          <a:pt x="4518132" y="-19680"/>
                          <a:pt x="4614803" y="0"/>
                        </a:cubicBezTo>
                        <a:cubicBezTo>
                          <a:pt x="4691615" y="14658"/>
                          <a:pt x="4835274" y="-12257"/>
                          <a:pt x="4992337" y="0"/>
                        </a:cubicBezTo>
                        <a:cubicBezTo>
                          <a:pt x="5103692" y="12878"/>
                          <a:pt x="5386967" y="9089"/>
                          <a:pt x="5678761" y="0"/>
                        </a:cubicBezTo>
                        <a:cubicBezTo>
                          <a:pt x="5968396" y="-1071"/>
                          <a:pt x="6224194" y="21294"/>
                          <a:pt x="6468148" y="0"/>
                        </a:cubicBezTo>
                        <a:cubicBezTo>
                          <a:pt x="6742779" y="40402"/>
                          <a:pt x="6682688" y="16285"/>
                          <a:pt x="6845681" y="0"/>
                        </a:cubicBezTo>
                        <a:cubicBezTo>
                          <a:pt x="6917046" y="-18508"/>
                          <a:pt x="7400122" y="-97347"/>
                          <a:pt x="7738033" y="0"/>
                        </a:cubicBezTo>
                        <a:cubicBezTo>
                          <a:pt x="8102443" y="29704"/>
                          <a:pt x="8087364" y="9043"/>
                          <a:pt x="8321493" y="0"/>
                        </a:cubicBezTo>
                        <a:cubicBezTo>
                          <a:pt x="8563397" y="1187"/>
                          <a:pt x="8631445" y="-2037"/>
                          <a:pt x="8904953" y="0"/>
                        </a:cubicBezTo>
                        <a:cubicBezTo>
                          <a:pt x="9186649" y="4744"/>
                          <a:pt x="9159854" y="278"/>
                          <a:pt x="9282487" y="0"/>
                        </a:cubicBezTo>
                        <a:cubicBezTo>
                          <a:pt x="9473931" y="-36"/>
                          <a:pt x="9746859" y="-22976"/>
                          <a:pt x="10071874" y="0"/>
                        </a:cubicBezTo>
                        <a:cubicBezTo>
                          <a:pt x="10352741" y="17058"/>
                          <a:pt x="10417277" y="-527"/>
                          <a:pt x="10723977" y="0"/>
                        </a:cubicBezTo>
                        <a:cubicBezTo>
                          <a:pt x="10877056" y="21167"/>
                          <a:pt x="11190713" y="241957"/>
                          <a:pt x="11151594" y="444332"/>
                        </a:cubicBezTo>
                        <a:cubicBezTo>
                          <a:pt x="11159657" y="716794"/>
                          <a:pt x="11182976" y="804927"/>
                          <a:pt x="11151594" y="1053836"/>
                        </a:cubicBezTo>
                        <a:cubicBezTo>
                          <a:pt x="11105077" y="1320908"/>
                          <a:pt x="11135130" y="1437098"/>
                          <a:pt x="11151594" y="1639899"/>
                        </a:cubicBezTo>
                        <a:cubicBezTo>
                          <a:pt x="11177157" y="1827124"/>
                          <a:pt x="11161559" y="1988802"/>
                          <a:pt x="11151594" y="2155634"/>
                        </a:cubicBezTo>
                        <a:cubicBezTo>
                          <a:pt x="11161082" y="2310970"/>
                          <a:pt x="11146174" y="2458444"/>
                          <a:pt x="11151594" y="2788581"/>
                        </a:cubicBezTo>
                        <a:cubicBezTo>
                          <a:pt x="11127523" y="3028204"/>
                          <a:pt x="10936443" y="3238673"/>
                          <a:pt x="10723977" y="3232914"/>
                        </a:cubicBezTo>
                        <a:cubicBezTo>
                          <a:pt x="10432130" y="3252298"/>
                          <a:pt x="10414361" y="3223564"/>
                          <a:pt x="10140517" y="3232914"/>
                        </a:cubicBezTo>
                        <a:cubicBezTo>
                          <a:pt x="9860436" y="3231650"/>
                          <a:pt x="9828102" y="3243403"/>
                          <a:pt x="9557056" y="3232914"/>
                        </a:cubicBezTo>
                        <a:cubicBezTo>
                          <a:pt x="9297230" y="3238605"/>
                          <a:pt x="9188000" y="3223142"/>
                          <a:pt x="8870632" y="3232914"/>
                        </a:cubicBezTo>
                        <a:cubicBezTo>
                          <a:pt x="8583639" y="3243934"/>
                          <a:pt x="8496869" y="3237895"/>
                          <a:pt x="8390135" y="3232914"/>
                        </a:cubicBezTo>
                        <a:cubicBezTo>
                          <a:pt x="8291059" y="3182017"/>
                          <a:pt x="8035204" y="3241830"/>
                          <a:pt x="7909639" y="3232914"/>
                        </a:cubicBezTo>
                        <a:cubicBezTo>
                          <a:pt x="7776947" y="3210030"/>
                          <a:pt x="7630858" y="3196383"/>
                          <a:pt x="7532105" y="3232914"/>
                        </a:cubicBezTo>
                        <a:cubicBezTo>
                          <a:pt x="7441183" y="3250165"/>
                          <a:pt x="7151616" y="3176434"/>
                          <a:pt x="6948645" y="3232914"/>
                        </a:cubicBezTo>
                        <a:cubicBezTo>
                          <a:pt x="6752992" y="3286617"/>
                          <a:pt x="6336244" y="3229601"/>
                          <a:pt x="6159257" y="3232914"/>
                        </a:cubicBezTo>
                        <a:cubicBezTo>
                          <a:pt x="5939905" y="3279995"/>
                          <a:pt x="5775846" y="3235015"/>
                          <a:pt x="5472833" y="3232914"/>
                        </a:cubicBezTo>
                        <a:cubicBezTo>
                          <a:pt x="5221795" y="3221113"/>
                          <a:pt x="5162107" y="3218661"/>
                          <a:pt x="4992337" y="3232914"/>
                        </a:cubicBezTo>
                        <a:cubicBezTo>
                          <a:pt x="4819090" y="3263380"/>
                          <a:pt x="4779873" y="3224729"/>
                          <a:pt x="4614803" y="3232914"/>
                        </a:cubicBezTo>
                        <a:cubicBezTo>
                          <a:pt x="4470753" y="3223758"/>
                          <a:pt x="4270970" y="3218647"/>
                          <a:pt x="4159704" y="3232914"/>
                        </a:cubicBezTo>
                        <a:cubicBezTo>
                          <a:pt x="4048438" y="3247181"/>
                          <a:pt x="3847908" y="3232861"/>
                          <a:pt x="3722452" y="3232914"/>
                        </a:cubicBezTo>
                        <a:cubicBezTo>
                          <a:pt x="3459720" y="3205359"/>
                          <a:pt x="3301075" y="3240215"/>
                          <a:pt x="3138992" y="3232914"/>
                        </a:cubicBezTo>
                        <a:cubicBezTo>
                          <a:pt x="3031868" y="3272598"/>
                          <a:pt x="2661655" y="3301206"/>
                          <a:pt x="2349604" y="3232914"/>
                        </a:cubicBezTo>
                        <a:cubicBezTo>
                          <a:pt x="2021261" y="3217284"/>
                          <a:pt x="2131197" y="3261694"/>
                          <a:pt x="1972071" y="3232914"/>
                        </a:cubicBezTo>
                        <a:cubicBezTo>
                          <a:pt x="1794147" y="3202964"/>
                          <a:pt x="1615326" y="3250816"/>
                          <a:pt x="1491574" y="3232914"/>
                        </a:cubicBezTo>
                        <a:cubicBezTo>
                          <a:pt x="1385262" y="3192732"/>
                          <a:pt x="645616" y="3200541"/>
                          <a:pt x="427617" y="3232914"/>
                        </a:cubicBezTo>
                        <a:cubicBezTo>
                          <a:pt x="205291" y="3220306"/>
                          <a:pt x="5454" y="3000239"/>
                          <a:pt x="0" y="2788581"/>
                        </a:cubicBezTo>
                        <a:cubicBezTo>
                          <a:pt x="11725" y="2609474"/>
                          <a:pt x="-48286" y="2454021"/>
                          <a:pt x="0" y="2272846"/>
                        </a:cubicBezTo>
                        <a:cubicBezTo>
                          <a:pt x="38492" y="2133039"/>
                          <a:pt x="9918" y="1875572"/>
                          <a:pt x="0" y="1710226"/>
                        </a:cubicBezTo>
                        <a:cubicBezTo>
                          <a:pt x="18055" y="1566614"/>
                          <a:pt x="6815" y="1327439"/>
                          <a:pt x="0" y="1100722"/>
                        </a:cubicBezTo>
                        <a:cubicBezTo>
                          <a:pt x="-2878" y="890884"/>
                          <a:pt x="-1373" y="739541"/>
                          <a:pt x="0" y="444332"/>
                        </a:cubicBezTo>
                        <a:close/>
                      </a:path>
                      <a:path w="11151594" h="3232914" stroke="0" extrusionOk="0">
                        <a:moveTo>
                          <a:pt x="0" y="444332"/>
                        </a:moveTo>
                        <a:cubicBezTo>
                          <a:pt x="14651" y="157105"/>
                          <a:pt x="225564" y="33701"/>
                          <a:pt x="427617" y="0"/>
                        </a:cubicBezTo>
                        <a:cubicBezTo>
                          <a:pt x="629842" y="-13260"/>
                          <a:pt x="896115" y="19188"/>
                          <a:pt x="1011077" y="0"/>
                        </a:cubicBezTo>
                        <a:cubicBezTo>
                          <a:pt x="1106108" y="-36781"/>
                          <a:pt x="1590483" y="15601"/>
                          <a:pt x="1800465" y="0"/>
                        </a:cubicBezTo>
                        <a:cubicBezTo>
                          <a:pt x="1956674" y="-18791"/>
                          <a:pt x="2094265" y="2904"/>
                          <a:pt x="2177998" y="0"/>
                        </a:cubicBezTo>
                        <a:cubicBezTo>
                          <a:pt x="2232833" y="57459"/>
                          <a:pt x="2585164" y="-13060"/>
                          <a:pt x="2967386" y="0"/>
                        </a:cubicBezTo>
                        <a:cubicBezTo>
                          <a:pt x="3355105" y="35067"/>
                          <a:pt x="3238516" y="-24449"/>
                          <a:pt x="3344919" y="0"/>
                        </a:cubicBezTo>
                        <a:cubicBezTo>
                          <a:pt x="3455847" y="25924"/>
                          <a:pt x="3902675" y="71018"/>
                          <a:pt x="4134307" y="0"/>
                        </a:cubicBezTo>
                        <a:cubicBezTo>
                          <a:pt x="4386102" y="-32860"/>
                          <a:pt x="4637715" y="16580"/>
                          <a:pt x="4820731" y="0"/>
                        </a:cubicBezTo>
                        <a:cubicBezTo>
                          <a:pt x="4982723" y="5195"/>
                          <a:pt x="5125953" y="35379"/>
                          <a:pt x="5404191" y="0"/>
                        </a:cubicBezTo>
                        <a:cubicBezTo>
                          <a:pt x="5701703" y="-18376"/>
                          <a:pt x="5755359" y="19813"/>
                          <a:pt x="6090615" y="0"/>
                        </a:cubicBezTo>
                        <a:cubicBezTo>
                          <a:pt x="6407944" y="-29648"/>
                          <a:pt x="6577262" y="-29586"/>
                          <a:pt x="6880003" y="0"/>
                        </a:cubicBezTo>
                        <a:cubicBezTo>
                          <a:pt x="7138025" y="-16023"/>
                          <a:pt x="7398646" y="8063"/>
                          <a:pt x="7566427" y="0"/>
                        </a:cubicBezTo>
                        <a:cubicBezTo>
                          <a:pt x="7718411" y="-6014"/>
                          <a:pt x="7831662" y="9026"/>
                          <a:pt x="8046923" y="0"/>
                        </a:cubicBezTo>
                        <a:cubicBezTo>
                          <a:pt x="8230893" y="-3079"/>
                          <a:pt x="8365197" y="35521"/>
                          <a:pt x="8527420" y="0"/>
                        </a:cubicBezTo>
                        <a:cubicBezTo>
                          <a:pt x="8723238" y="-31933"/>
                          <a:pt x="8827348" y="3968"/>
                          <a:pt x="9007917" y="0"/>
                        </a:cubicBezTo>
                        <a:cubicBezTo>
                          <a:pt x="9183307" y="6553"/>
                          <a:pt x="9288808" y="-2236"/>
                          <a:pt x="9488414" y="0"/>
                        </a:cubicBezTo>
                        <a:cubicBezTo>
                          <a:pt x="9634353" y="15122"/>
                          <a:pt x="10272110" y="-19855"/>
                          <a:pt x="10723977" y="0"/>
                        </a:cubicBezTo>
                        <a:cubicBezTo>
                          <a:pt x="10949181" y="-22736"/>
                          <a:pt x="11189527" y="244713"/>
                          <a:pt x="11151594" y="444332"/>
                        </a:cubicBezTo>
                        <a:cubicBezTo>
                          <a:pt x="11150685" y="588093"/>
                          <a:pt x="11154711" y="924288"/>
                          <a:pt x="11151594" y="1053836"/>
                        </a:cubicBezTo>
                        <a:cubicBezTo>
                          <a:pt x="11129196" y="1189079"/>
                          <a:pt x="11178579" y="1441822"/>
                          <a:pt x="11151594" y="1639899"/>
                        </a:cubicBezTo>
                        <a:cubicBezTo>
                          <a:pt x="11136883" y="1794244"/>
                          <a:pt x="11136712" y="2101583"/>
                          <a:pt x="11151594" y="2225962"/>
                        </a:cubicBezTo>
                        <a:cubicBezTo>
                          <a:pt x="11152122" y="2375593"/>
                          <a:pt x="11142384" y="2613132"/>
                          <a:pt x="11151594" y="2788581"/>
                        </a:cubicBezTo>
                        <a:cubicBezTo>
                          <a:pt x="11151150" y="3005913"/>
                          <a:pt x="10949640" y="3267489"/>
                          <a:pt x="10723977" y="3232914"/>
                        </a:cubicBezTo>
                        <a:cubicBezTo>
                          <a:pt x="10535200" y="3225110"/>
                          <a:pt x="10402821" y="3258081"/>
                          <a:pt x="10140517" y="3232914"/>
                        </a:cubicBezTo>
                        <a:cubicBezTo>
                          <a:pt x="9876356" y="3236586"/>
                          <a:pt x="9773310" y="3257995"/>
                          <a:pt x="9557056" y="3232914"/>
                        </a:cubicBezTo>
                        <a:cubicBezTo>
                          <a:pt x="9331723" y="3199757"/>
                          <a:pt x="9188959" y="3287895"/>
                          <a:pt x="8973596" y="3232914"/>
                        </a:cubicBezTo>
                        <a:cubicBezTo>
                          <a:pt x="8748596" y="3197436"/>
                          <a:pt x="8703466" y="3247271"/>
                          <a:pt x="8596063" y="3232914"/>
                        </a:cubicBezTo>
                        <a:cubicBezTo>
                          <a:pt x="8496425" y="3211614"/>
                          <a:pt x="8345644" y="3240767"/>
                          <a:pt x="8218529" y="3232914"/>
                        </a:cubicBezTo>
                        <a:cubicBezTo>
                          <a:pt x="8093842" y="3220715"/>
                          <a:pt x="7913277" y="3236461"/>
                          <a:pt x="7840996" y="3232914"/>
                        </a:cubicBezTo>
                        <a:cubicBezTo>
                          <a:pt x="7756890" y="3216577"/>
                          <a:pt x="7467119" y="3220669"/>
                          <a:pt x="7257536" y="3232914"/>
                        </a:cubicBezTo>
                        <a:cubicBezTo>
                          <a:pt x="7040889" y="3232809"/>
                          <a:pt x="6848249" y="3210349"/>
                          <a:pt x="6571112" y="3232914"/>
                        </a:cubicBezTo>
                        <a:cubicBezTo>
                          <a:pt x="6298106" y="3236004"/>
                          <a:pt x="5947237" y="3251494"/>
                          <a:pt x="5678761" y="3232914"/>
                        </a:cubicBezTo>
                        <a:cubicBezTo>
                          <a:pt x="5413767" y="3276910"/>
                          <a:pt x="5294940" y="3183644"/>
                          <a:pt x="4992337" y="3232914"/>
                        </a:cubicBezTo>
                        <a:cubicBezTo>
                          <a:pt x="4695069" y="3260857"/>
                          <a:pt x="4767308" y="3255187"/>
                          <a:pt x="4614803" y="3232914"/>
                        </a:cubicBezTo>
                        <a:cubicBezTo>
                          <a:pt x="4428094" y="3190440"/>
                          <a:pt x="4003747" y="3238004"/>
                          <a:pt x="3825416" y="3232914"/>
                        </a:cubicBezTo>
                        <a:cubicBezTo>
                          <a:pt x="3672185" y="3221859"/>
                          <a:pt x="3550611" y="3235510"/>
                          <a:pt x="3344919" y="3232914"/>
                        </a:cubicBezTo>
                        <a:cubicBezTo>
                          <a:pt x="3162849" y="3213011"/>
                          <a:pt x="2788903" y="3231953"/>
                          <a:pt x="2555531" y="3232914"/>
                        </a:cubicBezTo>
                        <a:cubicBezTo>
                          <a:pt x="2341566" y="3281671"/>
                          <a:pt x="2155609" y="3160304"/>
                          <a:pt x="1869107" y="3232914"/>
                        </a:cubicBezTo>
                        <a:cubicBezTo>
                          <a:pt x="1591488" y="3258983"/>
                          <a:pt x="1499953" y="3225082"/>
                          <a:pt x="1388611" y="3232914"/>
                        </a:cubicBezTo>
                        <a:cubicBezTo>
                          <a:pt x="1270527" y="3292355"/>
                          <a:pt x="729413" y="3258729"/>
                          <a:pt x="427617" y="3232914"/>
                        </a:cubicBezTo>
                        <a:cubicBezTo>
                          <a:pt x="224710" y="3235748"/>
                          <a:pt x="41618" y="3029020"/>
                          <a:pt x="0" y="2788581"/>
                        </a:cubicBezTo>
                        <a:cubicBezTo>
                          <a:pt x="6582" y="2588674"/>
                          <a:pt x="35902" y="2497019"/>
                          <a:pt x="0" y="2272846"/>
                        </a:cubicBezTo>
                        <a:cubicBezTo>
                          <a:pt x="-39182" y="2053908"/>
                          <a:pt x="-23516" y="1902575"/>
                          <a:pt x="0" y="1639899"/>
                        </a:cubicBezTo>
                        <a:cubicBezTo>
                          <a:pt x="-10798" y="1386373"/>
                          <a:pt x="11111" y="1376365"/>
                          <a:pt x="0" y="1124164"/>
                        </a:cubicBezTo>
                        <a:cubicBezTo>
                          <a:pt x="-26232" y="855000"/>
                          <a:pt x="53510" y="742545"/>
                          <a:pt x="0" y="444332"/>
                        </a:cubicBezTo>
                        <a:close/>
                      </a:path>
                      <a:path w="11151594" h="3232914" fill="none" stroke="0" extrusionOk="0">
                        <a:moveTo>
                          <a:pt x="0" y="444332"/>
                        </a:moveTo>
                        <a:cubicBezTo>
                          <a:pt x="-26906" y="193269"/>
                          <a:pt x="145548" y="58915"/>
                          <a:pt x="427617" y="0"/>
                        </a:cubicBezTo>
                        <a:cubicBezTo>
                          <a:pt x="505567" y="1950"/>
                          <a:pt x="679427" y="-29787"/>
                          <a:pt x="805150" y="0"/>
                        </a:cubicBezTo>
                        <a:cubicBezTo>
                          <a:pt x="942608" y="-5064"/>
                          <a:pt x="1126194" y="-11460"/>
                          <a:pt x="1388611" y="0"/>
                        </a:cubicBezTo>
                        <a:cubicBezTo>
                          <a:pt x="1677209" y="-10593"/>
                          <a:pt x="1718180" y="-10633"/>
                          <a:pt x="1869107" y="0"/>
                        </a:cubicBezTo>
                        <a:cubicBezTo>
                          <a:pt x="2029025" y="45216"/>
                          <a:pt x="2329151" y="76847"/>
                          <a:pt x="2658495" y="0"/>
                        </a:cubicBezTo>
                        <a:cubicBezTo>
                          <a:pt x="3024454" y="-57951"/>
                          <a:pt x="3288064" y="43080"/>
                          <a:pt x="3447883" y="0"/>
                        </a:cubicBezTo>
                        <a:cubicBezTo>
                          <a:pt x="3612203" y="-33297"/>
                          <a:pt x="3925902" y="24112"/>
                          <a:pt x="4237270" y="0"/>
                        </a:cubicBezTo>
                        <a:cubicBezTo>
                          <a:pt x="4498842" y="2435"/>
                          <a:pt x="4513713" y="-19101"/>
                          <a:pt x="4614803" y="0"/>
                        </a:cubicBezTo>
                        <a:cubicBezTo>
                          <a:pt x="4717987" y="22043"/>
                          <a:pt x="4866045" y="-13906"/>
                          <a:pt x="4992337" y="0"/>
                        </a:cubicBezTo>
                        <a:cubicBezTo>
                          <a:pt x="5128475" y="10861"/>
                          <a:pt x="5429897" y="47375"/>
                          <a:pt x="5678761" y="0"/>
                        </a:cubicBezTo>
                        <a:cubicBezTo>
                          <a:pt x="5894948" y="33026"/>
                          <a:pt x="6225725" y="-57693"/>
                          <a:pt x="6468148" y="0"/>
                        </a:cubicBezTo>
                        <a:cubicBezTo>
                          <a:pt x="6732437" y="43094"/>
                          <a:pt x="6684574" y="18698"/>
                          <a:pt x="6845681" y="0"/>
                        </a:cubicBezTo>
                        <a:cubicBezTo>
                          <a:pt x="6977102" y="10861"/>
                          <a:pt x="7392930" y="-3204"/>
                          <a:pt x="7738033" y="0"/>
                        </a:cubicBezTo>
                        <a:cubicBezTo>
                          <a:pt x="8095704" y="24794"/>
                          <a:pt x="8090326" y="10173"/>
                          <a:pt x="8321493" y="0"/>
                        </a:cubicBezTo>
                        <a:cubicBezTo>
                          <a:pt x="8567639" y="-12188"/>
                          <a:pt x="8616624" y="-5213"/>
                          <a:pt x="8904953" y="0"/>
                        </a:cubicBezTo>
                        <a:cubicBezTo>
                          <a:pt x="9182981" y="2892"/>
                          <a:pt x="9157034" y="206"/>
                          <a:pt x="9282487" y="0"/>
                        </a:cubicBezTo>
                        <a:cubicBezTo>
                          <a:pt x="9385323" y="55161"/>
                          <a:pt x="9790202" y="46954"/>
                          <a:pt x="10071874" y="0"/>
                        </a:cubicBezTo>
                        <a:cubicBezTo>
                          <a:pt x="10366873" y="17700"/>
                          <a:pt x="10416112" y="-609"/>
                          <a:pt x="10723977" y="0"/>
                        </a:cubicBezTo>
                        <a:cubicBezTo>
                          <a:pt x="10920516" y="-39176"/>
                          <a:pt x="11129146" y="206530"/>
                          <a:pt x="11151594" y="444332"/>
                        </a:cubicBezTo>
                        <a:cubicBezTo>
                          <a:pt x="11170101" y="718967"/>
                          <a:pt x="11182598" y="800096"/>
                          <a:pt x="11151594" y="1053836"/>
                        </a:cubicBezTo>
                        <a:cubicBezTo>
                          <a:pt x="11127472" y="1323572"/>
                          <a:pt x="11127650" y="1454476"/>
                          <a:pt x="11151594" y="1639899"/>
                        </a:cubicBezTo>
                        <a:cubicBezTo>
                          <a:pt x="11163913" y="1829872"/>
                          <a:pt x="11180868" y="2022876"/>
                          <a:pt x="11151594" y="2155634"/>
                        </a:cubicBezTo>
                        <a:cubicBezTo>
                          <a:pt x="11165560" y="2345262"/>
                          <a:pt x="11195692" y="2482207"/>
                          <a:pt x="11151594" y="2788581"/>
                        </a:cubicBezTo>
                        <a:cubicBezTo>
                          <a:pt x="11142774" y="3005023"/>
                          <a:pt x="10968735" y="3225160"/>
                          <a:pt x="10723977" y="3232914"/>
                        </a:cubicBezTo>
                        <a:cubicBezTo>
                          <a:pt x="10439531" y="3256995"/>
                          <a:pt x="10419795" y="3225267"/>
                          <a:pt x="10140517" y="3232914"/>
                        </a:cubicBezTo>
                        <a:cubicBezTo>
                          <a:pt x="9863355" y="3236612"/>
                          <a:pt x="9828744" y="3246722"/>
                          <a:pt x="9557056" y="3232914"/>
                        </a:cubicBezTo>
                        <a:cubicBezTo>
                          <a:pt x="9286659" y="3232761"/>
                          <a:pt x="9161239" y="3205963"/>
                          <a:pt x="8870632" y="3232914"/>
                        </a:cubicBezTo>
                        <a:cubicBezTo>
                          <a:pt x="8583534" y="3234893"/>
                          <a:pt x="8489503" y="3265532"/>
                          <a:pt x="8390135" y="3232914"/>
                        </a:cubicBezTo>
                        <a:cubicBezTo>
                          <a:pt x="8274195" y="3195529"/>
                          <a:pt x="8011395" y="3249590"/>
                          <a:pt x="7909639" y="3232914"/>
                        </a:cubicBezTo>
                        <a:cubicBezTo>
                          <a:pt x="7767811" y="3210882"/>
                          <a:pt x="7610744" y="3210540"/>
                          <a:pt x="7532105" y="3232914"/>
                        </a:cubicBezTo>
                        <a:cubicBezTo>
                          <a:pt x="7420911" y="3238069"/>
                          <a:pt x="7149929" y="3198898"/>
                          <a:pt x="6948645" y="3232914"/>
                        </a:cubicBezTo>
                        <a:cubicBezTo>
                          <a:pt x="6748388" y="3271243"/>
                          <a:pt x="6326724" y="3189674"/>
                          <a:pt x="6159257" y="3232914"/>
                        </a:cubicBezTo>
                        <a:cubicBezTo>
                          <a:pt x="5955652" y="3268538"/>
                          <a:pt x="5730219" y="3237926"/>
                          <a:pt x="5472833" y="3232914"/>
                        </a:cubicBezTo>
                        <a:cubicBezTo>
                          <a:pt x="5208608" y="3223824"/>
                          <a:pt x="5151532" y="3211395"/>
                          <a:pt x="4992337" y="3232914"/>
                        </a:cubicBezTo>
                        <a:cubicBezTo>
                          <a:pt x="4821902" y="3260571"/>
                          <a:pt x="4786688" y="3225443"/>
                          <a:pt x="4614803" y="3232914"/>
                        </a:cubicBezTo>
                        <a:cubicBezTo>
                          <a:pt x="4431599" y="3237833"/>
                          <a:pt x="4278860" y="3220125"/>
                          <a:pt x="4168628" y="3232914"/>
                        </a:cubicBezTo>
                        <a:cubicBezTo>
                          <a:pt x="4058396" y="3245703"/>
                          <a:pt x="3890471" y="3219892"/>
                          <a:pt x="3722452" y="3232914"/>
                        </a:cubicBezTo>
                        <a:cubicBezTo>
                          <a:pt x="3476941" y="3211973"/>
                          <a:pt x="3259360" y="3210059"/>
                          <a:pt x="3138992" y="3232914"/>
                        </a:cubicBezTo>
                        <a:cubicBezTo>
                          <a:pt x="3017700" y="3270584"/>
                          <a:pt x="2691170" y="3224290"/>
                          <a:pt x="2349604" y="3232914"/>
                        </a:cubicBezTo>
                        <a:cubicBezTo>
                          <a:pt x="2009167" y="3184382"/>
                          <a:pt x="2125329" y="3234409"/>
                          <a:pt x="1972071" y="3232914"/>
                        </a:cubicBezTo>
                        <a:cubicBezTo>
                          <a:pt x="1795800" y="3220704"/>
                          <a:pt x="1593221" y="3245583"/>
                          <a:pt x="1491574" y="3232914"/>
                        </a:cubicBezTo>
                        <a:cubicBezTo>
                          <a:pt x="1361071" y="3231607"/>
                          <a:pt x="614443" y="3182655"/>
                          <a:pt x="427617" y="3232914"/>
                        </a:cubicBezTo>
                        <a:cubicBezTo>
                          <a:pt x="150299" y="3232378"/>
                          <a:pt x="-16828" y="3026709"/>
                          <a:pt x="0" y="2788581"/>
                        </a:cubicBezTo>
                        <a:cubicBezTo>
                          <a:pt x="-3802" y="2595801"/>
                          <a:pt x="-59780" y="2456445"/>
                          <a:pt x="0" y="2272846"/>
                        </a:cubicBezTo>
                        <a:cubicBezTo>
                          <a:pt x="7685" y="2090985"/>
                          <a:pt x="4542" y="1865589"/>
                          <a:pt x="0" y="1710226"/>
                        </a:cubicBezTo>
                        <a:cubicBezTo>
                          <a:pt x="15963" y="1562369"/>
                          <a:pt x="38871" y="1349428"/>
                          <a:pt x="0" y="1100722"/>
                        </a:cubicBezTo>
                        <a:cubicBezTo>
                          <a:pt x="8910" y="838875"/>
                          <a:pt x="11587" y="721160"/>
                          <a:pt x="0" y="444332"/>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Về sau, ông còn được giao chỉ huy nhiều trận đánh. Trận đánh nào ông cũng giành chiến thắng nền được gọi là “vị tướng bách chiến bách thắng”.  </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Diagonal Corners Rounded 4">
            <a:extLst>
              <a:ext uri="{FF2B5EF4-FFF2-40B4-BE49-F238E27FC236}">
                <a16:creationId xmlns:a16="http://schemas.microsoft.com/office/drawing/2014/main" id="{1026A58F-2C1A-92A7-3A48-0C078082B6D2}"/>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lang="en-US" sz="5400" dirty="0">
                <a:solidFill>
                  <a:srgbClr val="FF0000"/>
                </a:solidFill>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A484DD8-D2C5-0D33-708E-0A62FDE61F84}"/>
              </a:ext>
            </a:extLst>
          </p:cNvPr>
          <p:cNvPicPr>
            <a:picLocks noChangeAspect="1"/>
          </p:cNvPicPr>
          <p:nvPr/>
        </p:nvPicPr>
        <p:blipFill>
          <a:blip r:embed="rId2"/>
          <a:stretch>
            <a:fillRect/>
          </a:stretch>
        </p:blipFill>
        <p:spPr>
          <a:xfrm>
            <a:off x="116333" y="0"/>
            <a:ext cx="6431837" cy="1286367"/>
          </a:xfrm>
          <a:prstGeom prst="rect">
            <a:avLst/>
          </a:prstGeom>
        </p:spPr>
      </p:pic>
    </p:spTree>
    <p:extLst>
      <p:ext uri="{BB962C8B-B14F-4D97-AF65-F5344CB8AC3E}">
        <p14:creationId xmlns:p14="http://schemas.microsoft.com/office/powerpoint/2010/main" val="1860057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41C0EB-3563-49DA-096C-2AF21F99E0A2}"/>
              </a:ext>
            </a:extLst>
          </p:cNvPr>
          <p:cNvGrpSpPr/>
          <p:nvPr/>
        </p:nvGrpSpPr>
        <p:grpSpPr>
          <a:xfrm>
            <a:off x="476250" y="2076450"/>
            <a:ext cx="2808784" cy="4178833"/>
            <a:chOff x="2463423" y="943659"/>
            <a:chExt cx="4125409" cy="5696063"/>
          </a:xfrm>
        </p:grpSpPr>
        <p:grpSp>
          <p:nvGrpSpPr>
            <p:cNvPr id="4" name="Group 3">
              <a:extLst>
                <a:ext uri="{FF2B5EF4-FFF2-40B4-BE49-F238E27FC236}">
                  <a16:creationId xmlns:a16="http://schemas.microsoft.com/office/drawing/2014/main" id="{54B9D94F-FAF2-3E4B-B19C-C531F610C44E}"/>
                </a:ext>
              </a:extLst>
            </p:cNvPr>
            <p:cNvGrpSpPr/>
            <p:nvPr/>
          </p:nvGrpSpPr>
          <p:grpSpPr>
            <a:xfrm>
              <a:off x="3070763" y="3817300"/>
              <a:ext cx="2592194" cy="2822422"/>
              <a:chOff x="3070763" y="3817300"/>
              <a:chExt cx="2592194" cy="2822422"/>
            </a:xfrm>
          </p:grpSpPr>
          <p:pic>
            <p:nvPicPr>
              <p:cNvPr id="9" name="Picture 8">
                <a:extLst>
                  <a:ext uri="{FF2B5EF4-FFF2-40B4-BE49-F238E27FC236}">
                    <a16:creationId xmlns:a16="http://schemas.microsoft.com/office/drawing/2014/main" id="{22D53840-E567-6FA4-22FA-A37D495727A9}"/>
                  </a:ext>
                </a:extLst>
              </p:cNvPr>
              <p:cNvPicPr>
                <a:picLocks noChangeAspect="1"/>
              </p:cNvPicPr>
              <p:nvPr/>
            </p:nvPicPr>
            <p:blipFill>
              <a:blip r:embed="rId2"/>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0" name="Picture 28">
                <a:extLst>
                  <a:ext uri="{FF2B5EF4-FFF2-40B4-BE49-F238E27FC236}">
                    <a16:creationId xmlns:a16="http://schemas.microsoft.com/office/drawing/2014/main" id="{05781D4F-C532-3AD2-EC14-854F740D0071}"/>
                  </a:ext>
                </a:extLst>
              </p:cNvPr>
              <p:cNvPicPr>
                <a:picLocks noChangeAspect="1"/>
              </p:cNvPicPr>
              <p:nvPr/>
            </p:nvPicPr>
            <p:blipFill>
              <a:blip r:embed="rId3"/>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7" name="Picture 3">
              <a:extLst>
                <a:ext uri="{FF2B5EF4-FFF2-40B4-BE49-F238E27FC236}">
                  <a16:creationId xmlns:a16="http://schemas.microsoft.com/office/drawing/2014/main" id="{AC9A14EA-6C58-585B-A1D2-71AF9FF529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463423" y="943659"/>
              <a:ext cx="4125409" cy="2847097"/>
            </a:xfrm>
            <a:prstGeom prst="rect">
              <a:avLst/>
            </a:prstGeom>
          </p:spPr>
        </p:pic>
        <p:sp>
          <p:nvSpPr>
            <p:cNvPr id="8" name="TextBox 7">
              <a:extLst>
                <a:ext uri="{FF2B5EF4-FFF2-40B4-BE49-F238E27FC236}">
                  <a16:creationId xmlns:a16="http://schemas.microsoft.com/office/drawing/2014/main" id="{FC7A1127-9CE1-1C1D-5237-B7C3840D0288}"/>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1" name="Rectangle: Rounded Corners 22">
            <a:extLst>
              <a:ext uri="{FF2B5EF4-FFF2-40B4-BE49-F238E27FC236}">
                <a16:creationId xmlns:a16="http://schemas.microsoft.com/office/drawing/2014/main" id="{BD1D2AE9-D522-8C90-95E8-29C1BA452506}"/>
              </a:ext>
            </a:extLst>
          </p:cNvPr>
          <p:cNvSpPr/>
          <p:nvPr/>
        </p:nvSpPr>
        <p:spPr>
          <a:xfrm>
            <a:off x="3314701" y="400050"/>
            <a:ext cx="8477250" cy="3009899"/>
          </a:xfrm>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35021" y="453438"/>
                  <a:pt x="221994" y="-49590"/>
                  <a:pt x="658746" y="0"/>
                </a:cubicBezTo>
                <a:cubicBezTo>
                  <a:pt x="1691853" y="-25832"/>
                  <a:pt x="5404261" y="-1097096"/>
                  <a:pt x="7818503" y="0"/>
                </a:cubicBezTo>
                <a:cubicBezTo>
                  <a:pt x="8325215" y="45208"/>
                  <a:pt x="8373143" y="236597"/>
                  <a:pt x="8477250" y="735046"/>
                </a:cubicBezTo>
                <a:cubicBezTo>
                  <a:pt x="8655617" y="1109407"/>
                  <a:pt x="8396892" y="1778022"/>
                  <a:pt x="8477250" y="2274852"/>
                </a:cubicBezTo>
                <a:cubicBezTo>
                  <a:pt x="8550843" y="2623297"/>
                  <a:pt x="8250933" y="2934648"/>
                  <a:pt x="7818503" y="3009899"/>
                </a:cubicBezTo>
                <a:cubicBezTo>
                  <a:pt x="5363338" y="3199015"/>
                  <a:pt x="3746634" y="2768832"/>
                  <a:pt x="658746" y="3009899"/>
                </a:cubicBezTo>
                <a:cubicBezTo>
                  <a:pt x="169584" y="2973791"/>
                  <a:pt x="-91378" y="2679469"/>
                  <a:pt x="0" y="2274852"/>
                </a:cubicBezTo>
                <a:cubicBezTo>
                  <a:pt x="6851" y="1818821"/>
                  <a:pt x="99706" y="1456015"/>
                  <a:pt x="0" y="735046"/>
                </a:cubicBezTo>
                <a:close/>
              </a:path>
              <a:path w="8477250" h="3009899" stroke="0" extrusionOk="0">
                <a:moveTo>
                  <a:pt x="0" y="735046"/>
                </a:moveTo>
                <a:cubicBezTo>
                  <a:pt x="-149663" y="277650"/>
                  <a:pt x="152211" y="16191"/>
                  <a:pt x="658746" y="0"/>
                </a:cubicBezTo>
                <a:cubicBezTo>
                  <a:pt x="3174026" y="-583411"/>
                  <a:pt x="5653052" y="482517"/>
                  <a:pt x="7818503" y="0"/>
                </a:cubicBezTo>
                <a:cubicBezTo>
                  <a:pt x="8168941" y="-127810"/>
                  <a:pt x="8376607" y="317923"/>
                  <a:pt x="8477250" y="735046"/>
                </a:cubicBezTo>
                <a:cubicBezTo>
                  <a:pt x="8389114" y="1029540"/>
                  <a:pt x="8565578" y="1961599"/>
                  <a:pt x="8477250" y="2274852"/>
                </a:cubicBezTo>
                <a:cubicBezTo>
                  <a:pt x="8497083" y="2603250"/>
                  <a:pt x="8254239" y="2972106"/>
                  <a:pt x="7818503" y="3009899"/>
                </a:cubicBezTo>
                <a:cubicBezTo>
                  <a:pt x="5606353" y="2868982"/>
                  <a:pt x="1583860" y="3167945"/>
                  <a:pt x="658746" y="3009899"/>
                </a:cubicBezTo>
                <a:cubicBezTo>
                  <a:pt x="332300" y="3052842"/>
                  <a:pt x="-42202" y="2765135"/>
                  <a:pt x="0" y="2274852"/>
                </a:cubicBezTo>
                <a:cubicBezTo>
                  <a:pt x="48823" y="1877566"/>
                  <a:pt x="24498" y="1346178"/>
                  <a:pt x="0" y="735046"/>
                </a:cubicBezTo>
                <a:close/>
              </a:path>
              <a:path w="8477250" h="3009899" fill="none" stroke="0" extrusionOk="0">
                <a:moveTo>
                  <a:pt x="0" y="735046"/>
                </a:moveTo>
                <a:cubicBezTo>
                  <a:pt x="-33348" y="250019"/>
                  <a:pt x="267246" y="7301"/>
                  <a:pt x="658746" y="0"/>
                </a:cubicBezTo>
                <a:cubicBezTo>
                  <a:pt x="2220618" y="-115153"/>
                  <a:pt x="5479173" y="-15332"/>
                  <a:pt x="7818503" y="0"/>
                </a:cubicBezTo>
                <a:cubicBezTo>
                  <a:pt x="8235319" y="7878"/>
                  <a:pt x="8346585" y="289475"/>
                  <a:pt x="8477250" y="735046"/>
                </a:cubicBezTo>
                <a:cubicBezTo>
                  <a:pt x="8537798" y="1171302"/>
                  <a:pt x="8403844" y="1665195"/>
                  <a:pt x="8477250" y="2274852"/>
                </a:cubicBezTo>
                <a:cubicBezTo>
                  <a:pt x="8523552" y="2620029"/>
                  <a:pt x="8189582" y="2940386"/>
                  <a:pt x="7818503" y="3009899"/>
                </a:cubicBezTo>
                <a:cubicBezTo>
                  <a:pt x="5850663" y="3596115"/>
                  <a:pt x="3699687" y="3012506"/>
                  <a:pt x="658746" y="3009899"/>
                </a:cubicBezTo>
                <a:cubicBezTo>
                  <a:pt x="261933" y="3079039"/>
                  <a:pt x="-96040" y="2766455"/>
                  <a:pt x="0" y="2274852"/>
                </a:cubicBezTo>
                <a:cubicBezTo>
                  <a:pt x="9820" y="2074606"/>
                  <a:pt x="104340" y="1461303"/>
                  <a:pt x="0" y="735046"/>
                </a:cubicBezTo>
                <a:close/>
              </a:path>
              <a:path w="8477250" h="3009899" fill="none" stroke="0" extrusionOk="0">
                <a:moveTo>
                  <a:pt x="0" y="735046"/>
                </a:moveTo>
                <a:cubicBezTo>
                  <a:pt x="-20985" y="384127"/>
                  <a:pt x="261310" y="-9140"/>
                  <a:pt x="658746" y="0"/>
                </a:cubicBezTo>
                <a:cubicBezTo>
                  <a:pt x="1868983" y="4504"/>
                  <a:pt x="5589003" y="-627702"/>
                  <a:pt x="7818503" y="0"/>
                </a:cubicBezTo>
                <a:cubicBezTo>
                  <a:pt x="8265568" y="15622"/>
                  <a:pt x="8378826" y="242915"/>
                  <a:pt x="8477250" y="735046"/>
                </a:cubicBezTo>
                <a:cubicBezTo>
                  <a:pt x="8692241" y="1174873"/>
                  <a:pt x="8410078" y="1741341"/>
                  <a:pt x="8477250" y="2274852"/>
                </a:cubicBezTo>
                <a:cubicBezTo>
                  <a:pt x="8536494" y="2628944"/>
                  <a:pt x="8161555" y="2933919"/>
                  <a:pt x="7818503" y="3009899"/>
                </a:cubicBezTo>
                <a:cubicBezTo>
                  <a:pt x="5580732" y="3359561"/>
                  <a:pt x="3827904" y="2822961"/>
                  <a:pt x="658746" y="3009899"/>
                </a:cubicBezTo>
                <a:cubicBezTo>
                  <a:pt x="148563" y="3009208"/>
                  <a:pt x="-103158" y="2708060"/>
                  <a:pt x="0" y="2274852"/>
                </a:cubicBezTo>
                <a:cubicBezTo>
                  <a:pt x="-8279" y="1942500"/>
                  <a:pt x="31012" y="1471308"/>
                  <a:pt x="0" y="735046"/>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 name="connsiteX0" fmla="*/ 0 w 8477250"/>
                      <a:gd name="connsiteY0" fmla="*/ 735046 h 3009899"/>
                      <a:gd name="connsiteX1" fmla="*/ 658746 w 8477250"/>
                      <a:gd name="connsiteY1" fmla="*/ 0 h 3009899"/>
                      <a:gd name="connsiteX2" fmla="*/ 7818503 w 8477250"/>
                      <a:gd name="connsiteY2" fmla="*/ 0 h 3009899"/>
                      <a:gd name="connsiteX3" fmla="*/ 8477250 w 8477250"/>
                      <a:gd name="connsiteY3" fmla="*/ 735046 h 3009899"/>
                      <a:gd name="connsiteX4" fmla="*/ 8477250 w 8477250"/>
                      <a:gd name="connsiteY4" fmla="*/ 2274852 h 3009899"/>
                      <a:gd name="connsiteX5" fmla="*/ 7818503 w 8477250"/>
                      <a:gd name="connsiteY5" fmla="*/ 3009899 h 3009899"/>
                      <a:gd name="connsiteX6" fmla="*/ 658746 w 8477250"/>
                      <a:gd name="connsiteY6" fmla="*/ 3009899 h 3009899"/>
                      <a:gd name="connsiteX7" fmla="*/ 0 w 8477250"/>
                      <a:gd name="connsiteY7" fmla="*/ 2274852 h 3009899"/>
                      <a:gd name="connsiteX8" fmla="*/ 0 w 8477250"/>
                      <a:gd name="connsiteY8" fmla="*/ 735046 h 300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0" h="3009899" fill="none" extrusionOk="0">
                        <a:moveTo>
                          <a:pt x="0" y="735046"/>
                        </a:moveTo>
                        <a:cubicBezTo>
                          <a:pt x="-18093" y="394120"/>
                          <a:pt x="270776" y="-16807"/>
                          <a:pt x="658746" y="0"/>
                        </a:cubicBezTo>
                        <a:cubicBezTo>
                          <a:pt x="1777642" y="-51136"/>
                          <a:pt x="5417955" y="-662533"/>
                          <a:pt x="7818503" y="0"/>
                        </a:cubicBezTo>
                        <a:cubicBezTo>
                          <a:pt x="8294175" y="35760"/>
                          <a:pt x="8391092" y="251730"/>
                          <a:pt x="8477250" y="735046"/>
                        </a:cubicBezTo>
                        <a:cubicBezTo>
                          <a:pt x="8618327" y="1113404"/>
                          <a:pt x="8391272" y="1757171"/>
                          <a:pt x="8477250" y="2274852"/>
                        </a:cubicBezTo>
                        <a:cubicBezTo>
                          <a:pt x="8524461" y="2643247"/>
                          <a:pt x="8208484" y="2980667"/>
                          <a:pt x="7818503" y="3009899"/>
                        </a:cubicBezTo>
                        <a:cubicBezTo>
                          <a:pt x="5548218" y="3208256"/>
                          <a:pt x="3893667" y="2832696"/>
                          <a:pt x="658746" y="3009899"/>
                        </a:cubicBezTo>
                        <a:cubicBezTo>
                          <a:pt x="227226" y="2989762"/>
                          <a:pt x="-75205" y="2679690"/>
                          <a:pt x="0" y="2274852"/>
                        </a:cubicBezTo>
                        <a:cubicBezTo>
                          <a:pt x="1452" y="1901337"/>
                          <a:pt x="95513" y="1489589"/>
                          <a:pt x="0" y="735046"/>
                        </a:cubicBezTo>
                        <a:close/>
                      </a:path>
                      <a:path w="8477250" h="3009899" stroke="0" extrusionOk="0">
                        <a:moveTo>
                          <a:pt x="0" y="735046"/>
                        </a:moveTo>
                        <a:cubicBezTo>
                          <a:pt x="-73846" y="300730"/>
                          <a:pt x="214649" y="20054"/>
                          <a:pt x="658746" y="0"/>
                        </a:cubicBezTo>
                        <a:cubicBezTo>
                          <a:pt x="2894504" y="-339398"/>
                          <a:pt x="5741169" y="267468"/>
                          <a:pt x="7818503" y="0"/>
                        </a:cubicBezTo>
                        <a:cubicBezTo>
                          <a:pt x="8161678" y="-71836"/>
                          <a:pt x="8384262" y="314844"/>
                          <a:pt x="8477250" y="735046"/>
                        </a:cubicBezTo>
                        <a:cubicBezTo>
                          <a:pt x="8393623" y="1031074"/>
                          <a:pt x="8549130" y="1975464"/>
                          <a:pt x="8477250" y="2274852"/>
                        </a:cubicBezTo>
                        <a:cubicBezTo>
                          <a:pt x="8486477" y="2656949"/>
                          <a:pt x="8187810" y="2991645"/>
                          <a:pt x="7818503" y="3009899"/>
                        </a:cubicBezTo>
                        <a:cubicBezTo>
                          <a:pt x="5792853" y="2857023"/>
                          <a:pt x="1757310" y="3204166"/>
                          <a:pt x="658746" y="3009899"/>
                        </a:cubicBezTo>
                        <a:cubicBezTo>
                          <a:pt x="292011" y="3029347"/>
                          <a:pt x="-18787" y="2713764"/>
                          <a:pt x="0" y="2274852"/>
                        </a:cubicBezTo>
                        <a:cubicBezTo>
                          <a:pt x="80688" y="1854952"/>
                          <a:pt x="-29540" y="1301906"/>
                          <a:pt x="0" y="735046"/>
                        </a:cubicBezTo>
                        <a:close/>
                      </a:path>
                      <a:path w="8477250" h="3009899" fill="none" stroke="0" extrusionOk="0">
                        <a:moveTo>
                          <a:pt x="0" y="735046"/>
                        </a:moveTo>
                        <a:cubicBezTo>
                          <a:pt x="-18095" y="296034"/>
                          <a:pt x="258112" y="18294"/>
                          <a:pt x="658746" y="0"/>
                        </a:cubicBezTo>
                        <a:cubicBezTo>
                          <a:pt x="2172229" y="66556"/>
                          <a:pt x="5767455" y="-303589"/>
                          <a:pt x="7818503" y="0"/>
                        </a:cubicBezTo>
                        <a:cubicBezTo>
                          <a:pt x="8214604" y="5011"/>
                          <a:pt x="8406202" y="267298"/>
                          <a:pt x="8477250" y="735046"/>
                        </a:cubicBezTo>
                        <a:cubicBezTo>
                          <a:pt x="8623299" y="1179965"/>
                          <a:pt x="8447700" y="1619805"/>
                          <a:pt x="8477250" y="2274852"/>
                        </a:cubicBezTo>
                        <a:cubicBezTo>
                          <a:pt x="8536534" y="2617643"/>
                          <a:pt x="8175736" y="2988144"/>
                          <a:pt x="7818503" y="3009899"/>
                        </a:cubicBezTo>
                        <a:cubicBezTo>
                          <a:pt x="5623500" y="3375319"/>
                          <a:pt x="3906412" y="2876943"/>
                          <a:pt x="658746" y="3009899"/>
                        </a:cubicBezTo>
                        <a:cubicBezTo>
                          <a:pt x="241691" y="2999188"/>
                          <a:pt x="-96889" y="2721304"/>
                          <a:pt x="0" y="2274852"/>
                        </a:cubicBezTo>
                        <a:cubicBezTo>
                          <a:pt x="-13247" y="2004166"/>
                          <a:pt x="79054" y="1492911"/>
                          <a:pt x="0" y="7350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Em biết những vị tướng nào trong lịch sử nước ta? </a:t>
            </a:r>
            <a:endParaRPr lang="en-US" sz="4000" i="1" dirty="0">
              <a:solidFill>
                <a:srgbClr val="00000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4000" i="1" dirty="0">
                <a:solidFill>
                  <a:srgbClr val="000000"/>
                </a:solidFill>
                <a:latin typeface="Calibri" panose="020F0502020204030204" pitchFamily="34" charset="0"/>
                <a:cs typeface="Calibri" panose="020F0502020204030204" pitchFamily="34" charset="0"/>
              </a:rPr>
              <a:t>Chia sẻ thông tin về một vị tướng em ngưỡng mộ.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836B8E-B3D8-7B73-F9AF-C10D40E51AE2}"/>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3" name="Group 2">
            <a:extLst>
              <a:ext uri="{FF2B5EF4-FFF2-40B4-BE49-F238E27FC236}">
                <a16:creationId xmlns:a16="http://schemas.microsoft.com/office/drawing/2014/main" id="{B9141DD6-45D1-3FFC-8BC7-0E4923EFAC22}"/>
              </a:ext>
            </a:extLst>
          </p:cNvPr>
          <p:cNvGrpSpPr/>
          <p:nvPr/>
        </p:nvGrpSpPr>
        <p:grpSpPr>
          <a:xfrm>
            <a:off x="3464439" y="2547905"/>
            <a:ext cx="7689114" cy="2927862"/>
            <a:chOff x="787851" y="1389770"/>
            <a:chExt cx="5187441" cy="2436656"/>
          </a:xfrm>
        </p:grpSpPr>
        <p:sp>
          <p:nvSpPr>
            <p:cNvPr id="4" name="Rectangle: Diagonal Corners Rounded 3">
              <a:extLst>
                <a:ext uri="{FF2B5EF4-FFF2-40B4-BE49-F238E27FC236}">
                  <a16:creationId xmlns:a16="http://schemas.microsoft.com/office/drawing/2014/main" id="{BF1B6EE6-7DC7-D75F-290A-6739AA2228C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5" name="Hình ảnh 44" descr="Ảnh có chứa đồng hồ, tối&#10;&#10;Mô tả được tạo tự động">
              <a:extLst>
                <a:ext uri="{FF2B5EF4-FFF2-40B4-BE49-F238E27FC236}">
                  <a16:creationId xmlns:a16="http://schemas.microsoft.com/office/drawing/2014/main" id="{D500A6ED-E0F9-DD51-1E7F-D128A3769718}"/>
                </a:ext>
              </a:extLst>
            </p:cNvPr>
            <p:cNvPicPr>
              <a:picLocks noChangeAspect="1"/>
            </p:cNvPicPr>
            <p:nvPr/>
          </p:nvPicPr>
          <p:blipFill rotWithShape="1">
            <a:blip r:embed="rId2"/>
            <a:srcRect t="27390" r="49735" b="25821"/>
            <a:stretch/>
          </p:blipFill>
          <p:spPr>
            <a:xfrm>
              <a:off x="851195" y="2388187"/>
              <a:ext cx="446729" cy="364423"/>
            </a:xfrm>
            <a:prstGeom prst="rect">
              <a:avLst/>
            </a:prstGeom>
          </p:spPr>
        </p:pic>
        <p:pic>
          <p:nvPicPr>
            <p:cNvPr id="6" name="Hình ảnh 44" descr="Ảnh có chứa đồng hồ, tối&#10;&#10;Mô tả được tạo tự động">
              <a:extLst>
                <a:ext uri="{FF2B5EF4-FFF2-40B4-BE49-F238E27FC236}">
                  <a16:creationId xmlns:a16="http://schemas.microsoft.com/office/drawing/2014/main" id="{A5BB4552-EFCA-6E9F-DD8D-CA787636EEBD}"/>
                </a:ext>
              </a:extLst>
            </p:cNvPr>
            <p:cNvPicPr>
              <a:picLocks noChangeAspect="1"/>
            </p:cNvPicPr>
            <p:nvPr/>
          </p:nvPicPr>
          <p:blipFill rotWithShape="1">
            <a:blip r:embed="rId2"/>
            <a:srcRect t="27390" r="49735" b="25821"/>
            <a:stretch/>
          </p:blipFill>
          <p:spPr>
            <a:xfrm>
              <a:off x="825810" y="3029513"/>
              <a:ext cx="446729" cy="364423"/>
            </a:xfrm>
            <a:prstGeom prst="rect">
              <a:avLst/>
            </a:prstGeom>
          </p:spPr>
        </p:pic>
        <p:sp>
          <p:nvSpPr>
            <p:cNvPr id="7" name="Rectangle 6">
              <a:extLst>
                <a:ext uri="{FF2B5EF4-FFF2-40B4-BE49-F238E27FC236}">
                  <a16:creationId xmlns:a16="http://schemas.microsoft.com/office/drawing/2014/main" id="{48270657-F76B-D700-AE8B-1E69FFE6BB3B}"/>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8" name="Rectangle 7">
              <a:extLst>
                <a:ext uri="{FF2B5EF4-FFF2-40B4-BE49-F238E27FC236}">
                  <a16:creationId xmlns:a16="http://schemas.microsoft.com/office/drawing/2014/main" id="{4C064C2D-38AA-28FB-7470-BA013651235C}"/>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9" name="Rectangle 8">
              <a:extLst>
                <a:ext uri="{FF2B5EF4-FFF2-40B4-BE49-F238E27FC236}">
                  <a16:creationId xmlns:a16="http://schemas.microsoft.com/office/drawing/2014/main" id="{E11A88DF-4106-9B55-4613-87A4FA89B8FE}"/>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0" name="Rectangle 9">
              <a:extLst>
                <a:ext uri="{FF2B5EF4-FFF2-40B4-BE49-F238E27FC236}">
                  <a16:creationId xmlns:a16="http://schemas.microsoft.com/office/drawing/2014/main" id="{7F4CF2D2-8331-DFFA-6419-EF337C76129A}"/>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1" name="Rectangle 10">
              <a:extLst>
                <a:ext uri="{FF2B5EF4-FFF2-40B4-BE49-F238E27FC236}">
                  <a16:creationId xmlns:a16="http://schemas.microsoft.com/office/drawing/2014/main" id="{6ADA4884-5BA0-F91E-3031-65E46F4A3FEC}"/>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2" name="Rectangle 11">
              <a:extLst>
                <a:ext uri="{FF2B5EF4-FFF2-40B4-BE49-F238E27FC236}">
                  <a16:creationId xmlns:a16="http://schemas.microsoft.com/office/drawing/2014/main" id="{FE3718D6-1DEA-9BBB-01E1-27ABCC82ECA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79787D55-BC1A-82BA-32C9-D4BDD44B20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oogle Shape;1796;p46">
            <a:extLst>
              <a:ext uri="{FF2B5EF4-FFF2-40B4-BE49-F238E27FC236}">
                <a16:creationId xmlns:a16="http://schemas.microsoft.com/office/drawing/2014/main" id="{807779DB-A65C-6E10-95A0-E654259FB29D}"/>
              </a:ext>
            </a:extLst>
          </p:cNvPr>
          <p:cNvGrpSpPr/>
          <p:nvPr/>
        </p:nvGrpSpPr>
        <p:grpSpPr>
          <a:xfrm flipH="1">
            <a:off x="1487871" y="1994268"/>
            <a:ext cx="1818855" cy="3378110"/>
            <a:chOff x="7025441" y="2321639"/>
            <a:chExt cx="1173394" cy="2250660"/>
          </a:xfrm>
        </p:grpSpPr>
        <p:sp>
          <p:nvSpPr>
            <p:cNvPr id="25" name="Google Shape;1797;p46">
              <a:extLst>
                <a:ext uri="{FF2B5EF4-FFF2-40B4-BE49-F238E27FC236}">
                  <a16:creationId xmlns:a16="http://schemas.microsoft.com/office/drawing/2014/main" id="{528201A1-5C70-3D58-DFDB-7C4C7561B4C8}"/>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798;p46">
              <a:extLst>
                <a:ext uri="{FF2B5EF4-FFF2-40B4-BE49-F238E27FC236}">
                  <a16:creationId xmlns:a16="http://schemas.microsoft.com/office/drawing/2014/main" id="{1217C321-6531-603B-198E-D323385AAAA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799;p46">
              <a:extLst>
                <a:ext uri="{FF2B5EF4-FFF2-40B4-BE49-F238E27FC236}">
                  <a16:creationId xmlns:a16="http://schemas.microsoft.com/office/drawing/2014/main" id="{8736CA3C-F06C-4B9A-8C62-E4F5B75622E3}"/>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0;p46">
              <a:extLst>
                <a:ext uri="{FF2B5EF4-FFF2-40B4-BE49-F238E27FC236}">
                  <a16:creationId xmlns:a16="http://schemas.microsoft.com/office/drawing/2014/main" id="{A7E61582-0FF6-DB2C-72FF-E225AA3CF96A}"/>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1;p46">
              <a:extLst>
                <a:ext uri="{FF2B5EF4-FFF2-40B4-BE49-F238E27FC236}">
                  <a16:creationId xmlns:a16="http://schemas.microsoft.com/office/drawing/2014/main" id="{D534D635-C3E3-A6D8-2DAA-40F56D0F74AF}"/>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2;p46">
              <a:extLst>
                <a:ext uri="{FF2B5EF4-FFF2-40B4-BE49-F238E27FC236}">
                  <a16:creationId xmlns:a16="http://schemas.microsoft.com/office/drawing/2014/main" id="{0970C28C-BC33-DEEF-559F-A9654DC9EA38}"/>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3;p46">
              <a:extLst>
                <a:ext uri="{FF2B5EF4-FFF2-40B4-BE49-F238E27FC236}">
                  <a16:creationId xmlns:a16="http://schemas.microsoft.com/office/drawing/2014/main" id="{7FA3167D-A230-332D-9F79-78A0C6B26B0D}"/>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4;p46">
              <a:extLst>
                <a:ext uri="{FF2B5EF4-FFF2-40B4-BE49-F238E27FC236}">
                  <a16:creationId xmlns:a16="http://schemas.microsoft.com/office/drawing/2014/main" id="{334DA004-FE6F-D053-6547-166344D1866C}"/>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5;p46">
              <a:extLst>
                <a:ext uri="{FF2B5EF4-FFF2-40B4-BE49-F238E27FC236}">
                  <a16:creationId xmlns:a16="http://schemas.microsoft.com/office/drawing/2014/main" id="{D43BF68B-C8FA-AA6E-6B52-98AFDC6FE068}"/>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6;p46">
              <a:extLst>
                <a:ext uri="{FF2B5EF4-FFF2-40B4-BE49-F238E27FC236}">
                  <a16:creationId xmlns:a16="http://schemas.microsoft.com/office/drawing/2014/main" id="{2E2253DD-7F2A-5F51-95CE-8EAD0BA48AE1}"/>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07;p46">
              <a:extLst>
                <a:ext uri="{FF2B5EF4-FFF2-40B4-BE49-F238E27FC236}">
                  <a16:creationId xmlns:a16="http://schemas.microsoft.com/office/drawing/2014/main" id="{EE540A87-32E0-3620-ACA0-42F57B270FB4}"/>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08;p46">
              <a:extLst>
                <a:ext uri="{FF2B5EF4-FFF2-40B4-BE49-F238E27FC236}">
                  <a16:creationId xmlns:a16="http://schemas.microsoft.com/office/drawing/2014/main" id="{446396F2-6F96-F4E1-5134-DB3D9C89B3F7}"/>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09;p46">
              <a:extLst>
                <a:ext uri="{FF2B5EF4-FFF2-40B4-BE49-F238E27FC236}">
                  <a16:creationId xmlns:a16="http://schemas.microsoft.com/office/drawing/2014/main" id="{8D8F4866-35F3-59BC-AAAA-681C19B08A5E}"/>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0;p46">
              <a:extLst>
                <a:ext uri="{FF2B5EF4-FFF2-40B4-BE49-F238E27FC236}">
                  <a16:creationId xmlns:a16="http://schemas.microsoft.com/office/drawing/2014/main" id="{1B7556A6-0613-4F76-4DB1-E309CAB412A6}"/>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1;p46">
              <a:extLst>
                <a:ext uri="{FF2B5EF4-FFF2-40B4-BE49-F238E27FC236}">
                  <a16:creationId xmlns:a16="http://schemas.microsoft.com/office/drawing/2014/main" id="{D34B0152-D599-CED3-D9B5-0521CAF1B002}"/>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2;p46">
              <a:extLst>
                <a:ext uri="{FF2B5EF4-FFF2-40B4-BE49-F238E27FC236}">
                  <a16:creationId xmlns:a16="http://schemas.microsoft.com/office/drawing/2014/main" id="{231EFCD3-0FC8-0442-F01C-CE230EE926DD}"/>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3;p46">
              <a:extLst>
                <a:ext uri="{FF2B5EF4-FFF2-40B4-BE49-F238E27FC236}">
                  <a16:creationId xmlns:a16="http://schemas.microsoft.com/office/drawing/2014/main" id="{2B1890D8-6E51-349F-4F00-BF2DC4969495}"/>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4;p46">
              <a:extLst>
                <a:ext uri="{FF2B5EF4-FFF2-40B4-BE49-F238E27FC236}">
                  <a16:creationId xmlns:a16="http://schemas.microsoft.com/office/drawing/2014/main" id="{09E365AA-A32E-EDE1-0A97-2104F9B4362C}"/>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5;p46">
              <a:extLst>
                <a:ext uri="{FF2B5EF4-FFF2-40B4-BE49-F238E27FC236}">
                  <a16:creationId xmlns:a16="http://schemas.microsoft.com/office/drawing/2014/main" id="{E3AF691E-DDAF-CDCA-E25B-53501B97AE14}"/>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6;p46">
              <a:extLst>
                <a:ext uri="{FF2B5EF4-FFF2-40B4-BE49-F238E27FC236}">
                  <a16:creationId xmlns:a16="http://schemas.microsoft.com/office/drawing/2014/main" id="{0BE6222E-DDE7-7DA9-102C-D9F6DA1D9A1F}"/>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817;p46">
              <a:extLst>
                <a:ext uri="{FF2B5EF4-FFF2-40B4-BE49-F238E27FC236}">
                  <a16:creationId xmlns:a16="http://schemas.microsoft.com/office/drawing/2014/main" id="{5E292F81-9A48-1CE3-CC99-6E26D9798E08}"/>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18;p46">
              <a:extLst>
                <a:ext uri="{FF2B5EF4-FFF2-40B4-BE49-F238E27FC236}">
                  <a16:creationId xmlns:a16="http://schemas.microsoft.com/office/drawing/2014/main" id="{6F0DC759-B278-45B5-2480-7EC4C2A9489F}"/>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19;p46">
              <a:extLst>
                <a:ext uri="{FF2B5EF4-FFF2-40B4-BE49-F238E27FC236}">
                  <a16:creationId xmlns:a16="http://schemas.microsoft.com/office/drawing/2014/main" id="{F31A231D-795D-F163-DB3E-D9E7ECF70470}"/>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0;p46">
              <a:extLst>
                <a:ext uri="{FF2B5EF4-FFF2-40B4-BE49-F238E27FC236}">
                  <a16:creationId xmlns:a16="http://schemas.microsoft.com/office/drawing/2014/main" id="{923D6918-C45C-7F6A-C1A0-317C5DA583AE}"/>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1;p46">
              <a:extLst>
                <a:ext uri="{FF2B5EF4-FFF2-40B4-BE49-F238E27FC236}">
                  <a16:creationId xmlns:a16="http://schemas.microsoft.com/office/drawing/2014/main" id="{67D8C20A-79F0-936F-ABF7-3C4F3816D6B2}"/>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2;p46">
              <a:extLst>
                <a:ext uri="{FF2B5EF4-FFF2-40B4-BE49-F238E27FC236}">
                  <a16:creationId xmlns:a16="http://schemas.microsoft.com/office/drawing/2014/main" id="{44363427-26C2-6652-0EAA-AED1E4598674}"/>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3;p46">
              <a:extLst>
                <a:ext uri="{FF2B5EF4-FFF2-40B4-BE49-F238E27FC236}">
                  <a16:creationId xmlns:a16="http://schemas.microsoft.com/office/drawing/2014/main" id="{0DC0D95F-5617-E6F7-6751-67753CC39C94}"/>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4;p46">
              <a:extLst>
                <a:ext uri="{FF2B5EF4-FFF2-40B4-BE49-F238E27FC236}">
                  <a16:creationId xmlns:a16="http://schemas.microsoft.com/office/drawing/2014/main" id="{5654C1D8-FC6D-AF3A-3FDD-753E2D49FCA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5;p46">
              <a:extLst>
                <a:ext uri="{FF2B5EF4-FFF2-40B4-BE49-F238E27FC236}">
                  <a16:creationId xmlns:a16="http://schemas.microsoft.com/office/drawing/2014/main" id="{A76C2B6A-E9DC-93AF-BD1D-A586429D9D9C}"/>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6;p46">
              <a:extLst>
                <a:ext uri="{FF2B5EF4-FFF2-40B4-BE49-F238E27FC236}">
                  <a16:creationId xmlns:a16="http://schemas.microsoft.com/office/drawing/2014/main" id="{73F0D13A-32DB-1E09-3050-38D0B94ADBCA}"/>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7;p46">
              <a:extLst>
                <a:ext uri="{FF2B5EF4-FFF2-40B4-BE49-F238E27FC236}">
                  <a16:creationId xmlns:a16="http://schemas.microsoft.com/office/drawing/2014/main" id="{228AB10B-46AC-F88D-1627-C3A27F804B92}"/>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28;p46">
              <a:extLst>
                <a:ext uri="{FF2B5EF4-FFF2-40B4-BE49-F238E27FC236}">
                  <a16:creationId xmlns:a16="http://schemas.microsoft.com/office/drawing/2014/main" id="{20133B05-41A0-5CE8-2EE2-80A510E1B478}"/>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29;p46">
              <a:extLst>
                <a:ext uri="{FF2B5EF4-FFF2-40B4-BE49-F238E27FC236}">
                  <a16:creationId xmlns:a16="http://schemas.microsoft.com/office/drawing/2014/main" id="{79831DB8-ABF9-DF5F-6D79-0D46DB8FBCC3}"/>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0;p46">
              <a:extLst>
                <a:ext uri="{FF2B5EF4-FFF2-40B4-BE49-F238E27FC236}">
                  <a16:creationId xmlns:a16="http://schemas.microsoft.com/office/drawing/2014/main" id="{11F55038-6026-3B02-9232-89F0827BE79F}"/>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1;p46">
              <a:extLst>
                <a:ext uri="{FF2B5EF4-FFF2-40B4-BE49-F238E27FC236}">
                  <a16:creationId xmlns:a16="http://schemas.microsoft.com/office/drawing/2014/main" id="{F2F5AE16-F7FB-5C5B-B7D6-10081EBAAD13}"/>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2;p46">
              <a:extLst>
                <a:ext uri="{FF2B5EF4-FFF2-40B4-BE49-F238E27FC236}">
                  <a16:creationId xmlns:a16="http://schemas.microsoft.com/office/drawing/2014/main" id="{640473A7-B772-DA2D-4E2E-FF07C6D16C24}"/>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3;p46">
              <a:extLst>
                <a:ext uri="{FF2B5EF4-FFF2-40B4-BE49-F238E27FC236}">
                  <a16:creationId xmlns:a16="http://schemas.microsoft.com/office/drawing/2014/main" id="{2B68D9D3-944F-1631-0EF9-61255B908678}"/>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4;p46">
              <a:extLst>
                <a:ext uri="{FF2B5EF4-FFF2-40B4-BE49-F238E27FC236}">
                  <a16:creationId xmlns:a16="http://schemas.microsoft.com/office/drawing/2014/main" id="{6C3029B0-B5F6-C4F3-9C74-CC0F45CAD42D}"/>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5;p46">
              <a:extLst>
                <a:ext uri="{FF2B5EF4-FFF2-40B4-BE49-F238E27FC236}">
                  <a16:creationId xmlns:a16="http://schemas.microsoft.com/office/drawing/2014/main" id="{58C98E77-520D-BE46-2E5E-C8CAEBB6BDF6}"/>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836;p46">
              <a:extLst>
                <a:ext uri="{FF2B5EF4-FFF2-40B4-BE49-F238E27FC236}">
                  <a16:creationId xmlns:a16="http://schemas.microsoft.com/office/drawing/2014/main" id="{DFB9945D-D329-0DB3-5F3A-29C4F5C37955}"/>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837;p46">
              <a:extLst>
                <a:ext uri="{FF2B5EF4-FFF2-40B4-BE49-F238E27FC236}">
                  <a16:creationId xmlns:a16="http://schemas.microsoft.com/office/drawing/2014/main" id="{D464AA7D-BEE8-BA4A-6616-8B5B07E4D922}"/>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838;p46">
              <a:extLst>
                <a:ext uri="{FF2B5EF4-FFF2-40B4-BE49-F238E27FC236}">
                  <a16:creationId xmlns:a16="http://schemas.microsoft.com/office/drawing/2014/main" id="{541B84CC-CEDA-70FD-AED6-094A9ADDC806}"/>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839;p46">
              <a:extLst>
                <a:ext uri="{FF2B5EF4-FFF2-40B4-BE49-F238E27FC236}">
                  <a16:creationId xmlns:a16="http://schemas.microsoft.com/office/drawing/2014/main" id="{408C242C-7AAD-72BB-06C4-B84C6357B529}"/>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840;p46">
              <a:extLst>
                <a:ext uri="{FF2B5EF4-FFF2-40B4-BE49-F238E27FC236}">
                  <a16:creationId xmlns:a16="http://schemas.microsoft.com/office/drawing/2014/main" id="{3098DA7B-5D0C-F575-F701-9662593C0506}"/>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841;p46">
              <a:extLst>
                <a:ext uri="{FF2B5EF4-FFF2-40B4-BE49-F238E27FC236}">
                  <a16:creationId xmlns:a16="http://schemas.microsoft.com/office/drawing/2014/main" id="{6471EC02-1D31-BF8D-794D-C0B05477115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842;p46">
              <a:extLst>
                <a:ext uri="{FF2B5EF4-FFF2-40B4-BE49-F238E27FC236}">
                  <a16:creationId xmlns:a16="http://schemas.microsoft.com/office/drawing/2014/main" id="{9871594E-DCE8-5D24-C7C9-FDB4AE85E19F}"/>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843;p46">
              <a:extLst>
                <a:ext uri="{FF2B5EF4-FFF2-40B4-BE49-F238E27FC236}">
                  <a16:creationId xmlns:a16="http://schemas.microsoft.com/office/drawing/2014/main" id="{FC7F56F6-4498-E659-3E03-75A555D47C2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1844;p46">
              <a:extLst>
                <a:ext uri="{FF2B5EF4-FFF2-40B4-BE49-F238E27FC236}">
                  <a16:creationId xmlns:a16="http://schemas.microsoft.com/office/drawing/2014/main" id="{6D89FE71-1550-CF53-EBBF-A9CBAE0D9BBF}"/>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1845;p46">
              <a:extLst>
                <a:ext uri="{FF2B5EF4-FFF2-40B4-BE49-F238E27FC236}">
                  <a16:creationId xmlns:a16="http://schemas.microsoft.com/office/drawing/2014/main" id="{48F255BC-F068-AB2A-EBEF-66E0C68CA9BB}"/>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4" name="Google Shape;1846;p46">
              <a:extLst>
                <a:ext uri="{FF2B5EF4-FFF2-40B4-BE49-F238E27FC236}">
                  <a16:creationId xmlns:a16="http://schemas.microsoft.com/office/drawing/2014/main" id="{18E812C7-50A3-7431-1C94-7C3DCA02BC08}"/>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847;p46">
              <a:extLst>
                <a:ext uri="{FF2B5EF4-FFF2-40B4-BE49-F238E27FC236}">
                  <a16:creationId xmlns:a16="http://schemas.microsoft.com/office/drawing/2014/main" id="{A05C33E0-73DF-1C34-80B6-5B4171BB33BF}"/>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848;p46">
              <a:extLst>
                <a:ext uri="{FF2B5EF4-FFF2-40B4-BE49-F238E27FC236}">
                  <a16:creationId xmlns:a16="http://schemas.microsoft.com/office/drawing/2014/main" id="{A847F7D2-54CF-E0D3-A23B-8957E444D94B}"/>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849;p46">
              <a:extLst>
                <a:ext uri="{FF2B5EF4-FFF2-40B4-BE49-F238E27FC236}">
                  <a16:creationId xmlns:a16="http://schemas.microsoft.com/office/drawing/2014/main" id="{C8CBDD81-2016-C13B-DD1F-383D0ED41D59}"/>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850;p46">
              <a:extLst>
                <a:ext uri="{FF2B5EF4-FFF2-40B4-BE49-F238E27FC236}">
                  <a16:creationId xmlns:a16="http://schemas.microsoft.com/office/drawing/2014/main" id="{38E8338E-63B9-150C-F5A4-F45C096F1759}"/>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851;p46">
              <a:extLst>
                <a:ext uri="{FF2B5EF4-FFF2-40B4-BE49-F238E27FC236}">
                  <a16:creationId xmlns:a16="http://schemas.microsoft.com/office/drawing/2014/main" id="{B63F4060-B4C8-B564-DB75-0579A2557D63}"/>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852;p46">
              <a:extLst>
                <a:ext uri="{FF2B5EF4-FFF2-40B4-BE49-F238E27FC236}">
                  <a16:creationId xmlns:a16="http://schemas.microsoft.com/office/drawing/2014/main" id="{181A5FA7-EE7A-3755-6D7D-0127F7B278C6}"/>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853;p46">
              <a:extLst>
                <a:ext uri="{FF2B5EF4-FFF2-40B4-BE49-F238E27FC236}">
                  <a16:creationId xmlns:a16="http://schemas.microsoft.com/office/drawing/2014/main" id="{55113B61-0A62-5360-2AB2-F54543D23E3C}"/>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854;p46">
              <a:extLst>
                <a:ext uri="{FF2B5EF4-FFF2-40B4-BE49-F238E27FC236}">
                  <a16:creationId xmlns:a16="http://schemas.microsoft.com/office/drawing/2014/main" id="{17BE662D-69EB-03F2-3E9E-D459E5F7B29F}"/>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855;p46">
              <a:extLst>
                <a:ext uri="{FF2B5EF4-FFF2-40B4-BE49-F238E27FC236}">
                  <a16:creationId xmlns:a16="http://schemas.microsoft.com/office/drawing/2014/main" id="{D724F527-7E3D-511F-640A-A2E165A5CA06}"/>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856;p46">
              <a:extLst>
                <a:ext uri="{FF2B5EF4-FFF2-40B4-BE49-F238E27FC236}">
                  <a16:creationId xmlns:a16="http://schemas.microsoft.com/office/drawing/2014/main" id="{2B0DF948-7DD9-4799-385D-347EEB5CD8CA}"/>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857;p46">
              <a:extLst>
                <a:ext uri="{FF2B5EF4-FFF2-40B4-BE49-F238E27FC236}">
                  <a16:creationId xmlns:a16="http://schemas.microsoft.com/office/drawing/2014/main" id="{B7491804-BF22-1D6B-E050-AE884CC89015}"/>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858;p46">
              <a:extLst>
                <a:ext uri="{FF2B5EF4-FFF2-40B4-BE49-F238E27FC236}">
                  <a16:creationId xmlns:a16="http://schemas.microsoft.com/office/drawing/2014/main" id="{8FE08770-46E4-B9A3-59F3-796E8E1367F5}"/>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859;p46">
              <a:extLst>
                <a:ext uri="{FF2B5EF4-FFF2-40B4-BE49-F238E27FC236}">
                  <a16:creationId xmlns:a16="http://schemas.microsoft.com/office/drawing/2014/main" id="{9CC91508-3BC4-5873-4CCE-714861D035D0}"/>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860;p46">
              <a:extLst>
                <a:ext uri="{FF2B5EF4-FFF2-40B4-BE49-F238E27FC236}">
                  <a16:creationId xmlns:a16="http://schemas.microsoft.com/office/drawing/2014/main" id="{828BA2D5-0E26-CC22-95F1-9339C4072F0B}"/>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861;p46">
              <a:extLst>
                <a:ext uri="{FF2B5EF4-FFF2-40B4-BE49-F238E27FC236}">
                  <a16:creationId xmlns:a16="http://schemas.microsoft.com/office/drawing/2014/main" id="{C6AD6D35-655F-2DC9-5626-7E064669DCA7}"/>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862;p46">
              <a:extLst>
                <a:ext uri="{FF2B5EF4-FFF2-40B4-BE49-F238E27FC236}">
                  <a16:creationId xmlns:a16="http://schemas.microsoft.com/office/drawing/2014/main" id="{94542389-9361-22B6-B510-50870A941704}"/>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863;p46">
              <a:extLst>
                <a:ext uri="{FF2B5EF4-FFF2-40B4-BE49-F238E27FC236}">
                  <a16:creationId xmlns:a16="http://schemas.microsoft.com/office/drawing/2014/main" id="{33F89CA4-184D-6BF0-4828-034758E8ACD3}"/>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864;p46">
              <a:extLst>
                <a:ext uri="{FF2B5EF4-FFF2-40B4-BE49-F238E27FC236}">
                  <a16:creationId xmlns:a16="http://schemas.microsoft.com/office/drawing/2014/main" id="{9D06E604-93F4-FA08-1CA3-5BA399EFDFAD}"/>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865;p46">
              <a:extLst>
                <a:ext uri="{FF2B5EF4-FFF2-40B4-BE49-F238E27FC236}">
                  <a16:creationId xmlns:a16="http://schemas.microsoft.com/office/drawing/2014/main" id="{65DA83C5-3315-3432-65D2-BAF27682EE1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866;p46">
              <a:extLst>
                <a:ext uri="{FF2B5EF4-FFF2-40B4-BE49-F238E27FC236}">
                  <a16:creationId xmlns:a16="http://schemas.microsoft.com/office/drawing/2014/main" id="{68DE364F-F0E8-CE3A-A174-C2735587565D}"/>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867;p46">
              <a:extLst>
                <a:ext uri="{FF2B5EF4-FFF2-40B4-BE49-F238E27FC236}">
                  <a16:creationId xmlns:a16="http://schemas.microsoft.com/office/drawing/2014/main" id="{7AB71483-8CBB-5012-14B0-92AF2182F7CC}"/>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68;p46">
              <a:extLst>
                <a:ext uri="{FF2B5EF4-FFF2-40B4-BE49-F238E27FC236}">
                  <a16:creationId xmlns:a16="http://schemas.microsoft.com/office/drawing/2014/main" id="{EAA3A082-3E17-740C-7D91-2C8146247275}"/>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69;p46">
              <a:extLst>
                <a:ext uri="{FF2B5EF4-FFF2-40B4-BE49-F238E27FC236}">
                  <a16:creationId xmlns:a16="http://schemas.microsoft.com/office/drawing/2014/main" id="{243D45E6-69AB-CBF3-98C8-04622C090213}"/>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70;p46">
              <a:extLst>
                <a:ext uri="{FF2B5EF4-FFF2-40B4-BE49-F238E27FC236}">
                  <a16:creationId xmlns:a16="http://schemas.microsoft.com/office/drawing/2014/main" id="{BEFCBCBE-1679-4CCD-0F36-D842F827668A}"/>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71;p46">
              <a:extLst>
                <a:ext uri="{FF2B5EF4-FFF2-40B4-BE49-F238E27FC236}">
                  <a16:creationId xmlns:a16="http://schemas.microsoft.com/office/drawing/2014/main" id="{CD44DD79-848E-070F-199E-C14A0D519113}"/>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0" name="Rectangle 99">
            <a:extLst>
              <a:ext uri="{FF2B5EF4-FFF2-40B4-BE49-F238E27FC236}">
                <a16:creationId xmlns:a16="http://schemas.microsoft.com/office/drawing/2014/main" id="{BADD04F2-DD44-AA01-6E90-0F5FB209C9AD}"/>
              </a:ext>
            </a:extLst>
          </p:cNvPr>
          <p:cNvSpPr/>
          <p:nvPr/>
        </p:nvSpPr>
        <p:spPr>
          <a:xfrm>
            <a:off x="1886556" y="802482"/>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01" name="Nhóm 5">
            <a:extLst>
              <a:ext uri="{FF2B5EF4-FFF2-40B4-BE49-F238E27FC236}">
                <a16:creationId xmlns:a16="http://schemas.microsoft.com/office/drawing/2014/main" id="{FAD13BDF-9701-7519-CB70-09DEF99531D3}"/>
              </a:ext>
            </a:extLst>
          </p:cNvPr>
          <p:cNvGrpSpPr/>
          <p:nvPr/>
        </p:nvGrpSpPr>
        <p:grpSpPr>
          <a:xfrm>
            <a:off x="3726364" y="2765361"/>
            <a:ext cx="6863663" cy="2517722"/>
            <a:chOff x="3305810" y="2754055"/>
            <a:chExt cx="5373302" cy="2214113"/>
          </a:xfrm>
        </p:grpSpPr>
        <p:grpSp>
          <p:nvGrpSpPr>
            <p:cNvPr id="102" name="Nhóm 17">
              <a:extLst>
                <a:ext uri="{FF2B5EF4-FFF2-40B4-BE49-F238E27FC236}">
                  <a16:creationId xmlns:a16="http://schemas.microsoft.com/office/drawing/2014/main" id="{4E7C4A85-ABB0-6BB4-19C7-518E17E2BCBC}"/>
                </a:ext>
              </a:extLst>
            </p:cNvPr>
            <p:cNvGrpSpPr/>
            <p:nvPr/>
          </p:nvGrpSpPr>
          <p:grpSpPr>
            <a:xfrm flipH="1">
              <a:off x="3305810" y="2754055"/>
              <a:ext cx="5373302" cy="2214113"/>
              <a:chOff x="878187" y="3415424"/>
              <a:chExt cx="3997245" cy="1885534"/>
            </a:xfrm>
          </p:grpSpPr>
          <p:grpSp>
            <p:nvGrpSpPr>
              <p:cNvPr id="113" name="Nhóm 19">
                <a:extLst>
                  <a:ext uri="{FF2B5EF4-FFF2-40B4-BE49-F238E27FC236}">
                    <a16:creationId xmlns:a16="http://schemas.microsoft.com/office/drawing/2014/main" id="{5CFF3B65-3203-7596-D0F5-ED60F7298C4D}"/>
                  </a:ext>
                </a:extLst>
              </p:cNvPr>
              <p:cNvGrpSpPr/>
              <p:nvPr/>
            </p:nvGrpSpPr>
            <p:grpSpPr>
              <a:xfrm>
                <a:off x="878187" y="3415424"/>
                <a:ext cx="3997245" cy="1885534"/>
                <a:chOff x="666377" y="1770292"/>
                <a:chExt cx="3997245" cy="1885534"/>
              </a:xfrm>
            </p:grpSpPr>
            <p:sp>
              <p:nvSpPr>
                <p:cNvPr id="118" name="Hình chữ nhật: Góc Tròn 12">
                  <a:extLst>
                    <a:ext uri="{FF2B5EF4-FFF2-40B4-BE49-F238E27FC236}">
                      <a16:creationId xmlns:a16="http://schemas.microsoft.com/office/drawing/2014/main" id="{6BBD26D4-96DB-2227-8A12-B45DCCB2F5EC}"/>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19" name="Hình chữ nhật: Góc Tròn 12">
                  <a:extLst>
                    <a:ext uri="{FF2B5EF4-FFF2-40B4-BE49-F238E27FC236}">
                      <a16:creationId xmlns:a16="http://schemas.microsoft.com/office/drawing/2014/main" id="{F9E661F6-4D13-8BED-4654-EE56849ADB1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14" name="Nhóm 20">
                <a:extLst>
                  <a:ext uri="{FF2B5EF4-FFF2-40B4-BE49-F238E27FC236}">
                    <a16:creationId xmlns:a16="http://schemas.microsoft.com/office/drawing/2014/main" id="{DA93D17E-A0D8-B87A-151D-963752BEAECE}"/>
                  </a:ext>
                </a:extLst>
              </p:cNvPr>
              <p:cNvGrpSpPr/>
              <p:nvPr/>
            </p:nvGrpSpPr>
            <p:grpSpPr>
              <a:xfrm>
                <a:off x="890898" y="3583898"/>
                <a:ext cx="3709831" cy="1244349"/>
                <a:chOff x="717369" y="1915247"/>
                <a:chExt cx="3709831" cy="1244349"/>
              </a:xfrm>
            </p:grpSpPr>
            <p:sp>
              <p:nvSpPr>
                <p:cNvPr id="115" name="Hộp Văn bản 21">
                  <a:extLst>
                    <a:ext uri="{FF2B5EF4-FFF2-40B4-BE49-F238E27FC236}">
                      <a16:creationId xmlns:a16="http://schemas.microsoft.com/office/drawing/2014/main" id="{72E50631-A1E1-B364-FD84-C3CA713CE58F}"/>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16" name="Hộp Văn bản 22">
                  <a:extLst>
                    <a:ext uri="{FF2B5EF4-FFF2-40B4-BE49-F238E27FC236}">
                      <a16:creationId xmlns:a16="http://schemas.microsoft.com/office/drawing/2014/main" id="{07238AC5-4C61-2E53-BDCF-C0817F7E10F9}"/>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17" name="Hộp Văn bản 23">
                  <a:extLst>
                    <a:ext uri="{FF2B5EF4-FFF2-40B4-BE49-F238E27FC236}">
                      <a16:creationId xmlns:a16="http://schemas.microsoft.com/office/drawing/2014/main" id="{2D180E0C-F614-7FB2-5DF8-3338C6B44973}"/>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03" name="Nhóm 7">
              <a:extLst>
                <a:ext uri="{FF2B5EF4-FFF2-40B4-BE49-F238E27FC236}">
                  <a16:creationId xmlns:a16="http://schemas.microsoft.com/office/drawing/2014/main" id="{99572E61-5951-F902-00E6-B0269AD63D56}"/>
                </a:ext>
              </a:extLst>
            </p:cNvPr>
            <p:cNvGrpSpPr/>
            <p:nvPr/>
          </p:nvGrpSpPr>
          <p:grpSpPr>
            <a:xfrm>
              <a:off x="5209405" y="2960573"/>
              <a:ext cx="2202950" cy="1861047"/>
              <a:chOff x="5209405" y="2960573"/>
              <a:chExt cx="2202950" cy="1861047"/>
            </a:xfrm>
          </p:grpSpPr>
          <p:pic>
            <p:nvPicPr>
              <p:cNvPr id="104" name="Hình ảnh 8">
                <a:extLst>
                  <a:ext uri="{FF2B5EF4-FFF2-40B4-BE49-F238E27FC236}">
                    <a16:creationId xmlns:a16="http://schemas.microsoft.com/office/drawing/2014/main" id="{7296FE9F-C115-1590-5576-376A93F507EE}"/>
                  </a:ext>
                </a:extLst>
              </p:cNvPr>
              <p:cNvPicPr>
                <a:picLocks noChangeAspect="1"/>
              </p:cNvPicPr>
              <p:nvPr/>
            </p:nvPicPr>
            <p:blipFill rotWithShape="1">
              <a:blip r:embed="rId2"/>
              <a:srcRect l="51268" t="8949" r="19792" b="48444"/>
              <a:stretch/>
            </p:blipFill>
            <p:spPr>
              <a:xfrm rot="20944439">
                <a:off x="5697698" y="2990179"/>
                <a:ext cx="582414" cy="482317"/>
              </a:xfrm>
              <a:prstGeom prst="rect">
                <a:avLst/>
              </a:prstGeom>
            </p:spPr>
          </p:pic>
          <p:pic>
            <p:nvPicPr>
              <p:cNvPr id="105" name="Hình ảnh 9">
                <a:extLst>
                  <a:ext uri="{FF2B5EF4-FFF2-40B4-BE49-F238E27FC236}">
                    <a16:creationId xmlns:a16="http://schemas.microsoft.com/office/drawing/2014/main" id="{0178809E-4177-C0B0-6F61-012AB219B83A}"/>
                  </a:ext>
                </a:extLst>
              </p:cNvPr>
              <p:cNvPicPr>
                <a:picLocks noChangeAspect="1"/>
              </p:cNvPicPr>
              <p:nvPr/>
            </p:nvPicPr>
            <p:blipFill rotWithShape="1">
              <a:blip r:embed="rId2"/>
              <a:srcRect l="51268" t="8949" r="19792" b="48444"/>
              <a:stretch/>
            </p:blipFill>
            <p:spPr>
              <a:xfrm rot="20944439">
                <a:off x="6251600" y="2977120"/>
                <a:ext cx="582414" cy="482317"/>
              </a:xfrm>
              <a:prstGeom prst="rect">
                <a:avLst/>
              </a:prstGeom>
            </p:spPr>
          </p:pic>
          <p:pic>
            <p:nvPicPr>
              <p:cNvPr id="106" name="Hình ảnh 10">
                <a:extLst>
                  <a:ext uri="{FF2B5EF4-FFF2-40B4-BE49-F238E27FC236}">
                    <a16:creationId xmlns:a16="http://schemas.microsoft.com/office/drawing/2014/main" id="{89EB3C85-1DA1-888E-A6B4-E49BBC867FB7}"/>
                  </a:ext>
                </a:extLst>
              </p:cNvPr>
              <p:cNvPicPr>
                <a:picLocks noChangeAspect="1"/>
              </p:cNvPicPr>
              <p:nvPr/>
            </p:nvPicPr>
            <p:blipFill rotWithShape="1">
              <a:blip r:embed="rId2"/>
              <a:srcRect l="51268" t="8949" r="19792" b="48444"/>
              <a:stretch/>
            </p:blipFill>
            <p:spPr>
              <a:xfrm rot="20944439">
                <a:off x="6819877" y="2960573"/>
                <a:ext cx="582414" cy="482317"/>
              </a:xfrm>
              <a:prstGeom prst="rect">
                <a:avLst/>
              </a:prstGeom>
            </p:spPr>
          </p:pic>
          <p:pic>
            <p:nvPicPr>
              <p:cNvPr id="107" name="Hình ảnh 11">
                <a:extLst>
                  <a:ext uri="{FF2B5EF4-FFF2-40B4-BE49-F238E27FC236}">
                    <a16:creationId xmlns:a16="http://schemas.microsoft.com/office/drawing/2014/main" id="{770C2531-DA65-CD32-A50E-C3C60FE40D9C}"/>
                  </a:ext>
                </a:extLst>
              </p:cNvPr>
              <p:cNvPicPr>
                <a:picLocks noChangeAspect="1"/>
              </p:cNvPicPr>
              <p:nvPr/>
            </p:nvPicPr>
            <p:blipFill rotWithShape="1">
              <a:blip r:embed="rId2"/>
              <a:srcRect l="51268" t="8949" r="19792" b="48444"/>
              <a:stretch/>
            </p:blipFill>
            <p:spPr>
              <a:xfrm rot="20944439">
                <a:off x="5708411" y="3463029"/>
                <a:ext cx="582414" cy="482317"/>
              </a:xfrm>
              <a:prstGeom prst="rect">
                <a:avLst/>
              </a:prstGeom>
            </p:spPr>
          </p:pic>
          <p:pic>
            <p:nvPicPr>
              <p:cNvPr id="108" name="Hình ảnh 12">
                <a:extLst>
                  <a:ext uri="{FF2B5EF4-FFF2-40B4-BE49-F238E27FC236}">
                    <a16:creationId xmlns:a16="http://schemas.microsoft.com/office/drawing/2014/main" id="{36CCCDEA-2396-B0FA-2F97-81D82E2E624F}"/>
                  </a:ext>
                </a:extLst>
              </p:cNvPr>
              <p:cNvPicPr>
                <a:picLocks noChangeAspect="1"/>
              </p:cNvPicPr>
              <p:nvPr/>
            </p:nvPicPr>
            <p:blipFill rotWithShape="1">
              <a:blip r:embed="rId2"/>
              <a:srcRect l="51268" t="8949" r="19792" b="48444"/>
              <a:stretch/>
            </p:blipFill>
            <p:spPr>
              <a:xfrm rot="20944439">
                <a:off x="6253973" y="3468164"/>
                <a:ext cx="582414" cy="482317"/>
              </a:xfrm>
              <a:prstGeom prst="rect">
                <a:avLst/>
              </a:prstGeom>
            </p:spPr>
          </p:pic>
          <p:pic>
            <p:nvPicPr>
              <p:cNvPr id="109" name="Hình ảnh 13">
                <a:extLst>
                  <a:ext uri="{FF2B5EF4-FFF2-40B4-BE49-F238E27FC236}">
                    <a16:creationId xmlns:a16="http://schemas.microsoft.com/office/drawing/2014/main" id="{E4DFD2B1-8B32-85D5-8C8E-BF60DEAFF92D}"/>
                  </a:ext>
                </a:extLst>
              </p:cNvPr>
              <p:cNvPicPr>
                <a:picLocks noChangeAspect="1"/>
              </p:cNvPicPr>
              <p:nvPr/>
            </p:nvPicPr>
            <p:blipFill rotWithShape="1">
              <a:blip r:embed="rId2"/>
              <a:srcRect l="51268" t="8949" r="19792" b="48444"/>
              <a:stretch/>
            </p:blipFill>
            <p:spPr>
              <a:xfrm rot="20944439">
                <a:off x="6829941" y="3446222"/>
                <a:ext cx="582414" cy="482317"/>
              </a:xfrm>
              <a:prstGeom prst="rect">
                <a:avLst/>
              </a:prstGeom>
            </p:spPr>
          </p:pic>
          <p:pic>
            <p:nvPicPr>
              <p:cNvPr id="110" name="Hình ảnh 14">
                <a:extLst>
                  <a:ext uri="{FF2B5EF4-FFF2-40B4-BE49-F238E27FC236}">
                    <a16:creationId xmlns:a16="http://schemas.microsoft.com/office/drawing/2014/main" id="{04883191-F042-3273-5EE2-C9C3BFDCF8D9}"/>
                  </a:ext>
                </a:extLst>
              </p:cNvPr>
              <p:cNvPicPr>
                <a:picLocks noChangeAspect="1"/>
              </p:cNvPicPr>
              <p:nvPr/>
            </p:nvPicPr>
            <p:blipFill rotWithShape="1">
              <a:blip r:embed="rId2"/>
              <a:srcRect l="51268" t="8949" r="19792" b="48444"/>
              <a:stretch/>
            </p:blipFill>
            <p:spPr>
              <a:xfrm rot="20944439">
                <a:off x="5209405" y="4339303"/>
                <a:ext cx="582414" cy="482317"/>
              </a:xfrm>
              <a:prstGeom prst="rect">
                <a:avLst/>
              </a:prstGeom>
            </p:spPr>
          </p:pic>
          <p:pic>
            <p:nvPicPr>
              <p:cNvPr id="111" name="Hình ảnh 15">
                <a:extLst>
                  <a:ext uri="{FF2B5EF4-FFF2-40B4-BE49-F238E27FC236}">
                    <a16:creationId xmlns:a16="http://schemas.microsoft.com/office/drawing/2014/main" id="{598C43A2-C0F9-7786-21A2-6C9A9AABC8E0}"/>
                  </a:ext>
                </a:extLst>
              </p:cNvPr>
              <p:cNvPicPr>
                <a:picLocks noChangeAspect="1"/>
              </p:cNvPicPr>
              <p:nvPr/>
            </p:nvPicPr>
            <p:blipFill rotWithShape="1">
              <a:blip r:embed="rId2"/>
              <a:srcRect l="51268" t="8949" r="19792" b="48444"/>
              <a:stretch/>
            </p:blipFill>
            <p:spPr>
              <a:xfrm rot="20944439">
                <a:off x="5736176" y="4339303"/>
                <a:ext cx="582414" cy="482317"/>
              </a:xfrm>
              <a:prstGeom prst="rect">
                <a:avLst/>
              </a:prstGeom>
            </p:spPr>
          </p:pic>
          <p:pic>
            <p:nvPicPr>
              <p:cNvPr id="112" name="Hình ảnh 16">
                <a:extLst>
                  <a:ext uri="{FF2B5EF4-FFF2-40B4-BE49-F238E27FC236}">
                    <a16:creationId xmlns:a16="http://schemas.microsoft.com/office/drawing/2014/main" id="{521F48D3-B004-96CD-3152-0BCF358186F0}"/>
                  </a:ext>
                </a:extLst>
              </p:cNvPr>
              <p:cNvPicPr>
                <a:picLocks noChangeAspect="1"/>
              </p:cNvPicPr>
              <p:nvPr/>
            </p:nvPicPr>
            <p:blipFill rotWithShape="1">
              <a:blip r:embed="rId2"/>
              <a:srcRect l="51268" t="8949" r="19792" b="48444"/>
              <a:stretch/>
            </p:blipFill>
            <p:spPr>
              <a:xfrm rot="20944439">
                <a:off x="6271149" y="4333636"/>
                <a:ext cx="582414" cy="482317"/>
              </a:xfrm>
              <a:prstGeom prst="rect">
                <a:avLst/>
              </a:prstGeom>
            </p:spPr>
          </p:pic>
        </p:grpSp>
      </p:grpSp>
      <p:sp>
        <p:nvSpPr>
          <p:cNvPr id="120" name="Rectangle 119">
            <a:extLst>
              <a:ext uri="{FF2B5EF4-FFF2-40B4-BE49-F238E27FC236}">
                <a16:creationId xmlns:a16="http://schemas.microsoft.com/office/drawing/2014/main" id="{1804DA55-7733-83FF-EA7D-7D2979579064}"/>
              </a:ext>
            </a:extLst>
          </p:cNvPr>
          <p:cNvSpPr/>
          <p:nvPr/>
        </p:nvSpPr>
        <p:spPr>
          <a:xfrm>
            <a:off x="4313944" y="2002164"/>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377967224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Câu văn nào nói về tài năng của Phạm Ngũ Lão khi còn nhỏ?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1300819" y="2594345"/>
            <a:ext cx="7183963" cy="1637413"/>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012917" y="103502"/>
                    <a:pt x="3146312" y="171582"/>
                    <a:pt x="4465076" y="0"/>
                  </a:cubicBezTo>
                  <a:cubicBezTo>
                    <a:pt x="4523353" y="761095"/>
                    <a:pt x="4482977" y="1755540"/>
                    <a:pt x="4465076" y="2441874"/>
                  </a:cubicBezTo>
                  <a:cubicBezTo>
                    <a:pt x="2308401" y="2368810"/>
                    <a:pt x="1698589" y="2568095"/>
                    <a:pt x="0" y="2441874"/>
                  </a:cubicBezTo>
                  <a:cubicBezTo>
                    <a:pt x="161329" y="1511920"/>
                    <a:pt x="-10673" y="594064"/>
                    <a:pt x="0" y="0"/>
                  </a:cubicBezTo>
                  <a:close/>
                </a:path>
                <a:path w="4465076" h="2441874" stroke="0" extrusionOk="0">
                  <a:moveTo>
                    <a:pt x="0" y="0"/>
                  </a:moveTo>
                  <a:cubicBezTo>
                    <a:pt x="2264527" y="31890"/>
                    <a:pt x="2949370" y="38012"/>
                    <a:pt x="4465076" y="0"/>
                  </a:cubicBezTo>
                  <a:cubicBezTo>
                    <a:pt x="4476143" y="1108046"/>
                    <a:pt x="4569565" y="1276940"/>
                    <a:pt x="4465076" y="2441874"/>
                  </a:cubicBezTo>
                  <a:cubicBezTo>
                    <a:pt x="2904875" y="2244534"/>
                    <a:pt x="2027673" y="2624984"/>
                    <a:pt x="0" y="2441874"/>
                  </a:cubicBezTo>
                  <a:cubicBezTo>
                    <a:pt x="-168793" y="1653960"/>
                    <a:pt x="103687" y="626842"/>
                    <a:pt x="0" y="0"/>
                  </a:cubicBezTo>
                  <a:close/>
                </a:path>
                <a:path w="4465076" h="2441874" fill="none" stroke="0" extrusionOk="0">
                  <a:moveTo>
                    <a:pt x="0" y="0"/>
                  </a:moveTo>
                  <a:cubicBezTo>
                    <a:pt x="782523" y="-306767"/>
                    <a:pt x="3132448" y="392954"/>
                    <a:pt x="4465076" y="0"/>
                  </a:cubicBezTo>
                  <a:cubicBezTo>
                    <a:pt x="4489491" y="1053550"/>
                    <a:pt x="4443685" y="1725904"/>
                    <a:pt x="4465076" y="2441874"/>
                  </a:cubicBezTo>
                  <a:cubicBezTo>
                    <a:pt x="2191543" y="2427456"/>
                    <a:pt x="1810044" y="2289654"/>
                    <a:pt x="0" y="2441874"/>
                  </a:cubicBezTo>
                  <a:cubicBezTo>
                    <a:pt x="84924" y="1657942"/>
                    <a:pt x="106035" y="675386"/>
                    <a:pt x="0" y="0"/>
                  </a:cubicBezTo>
                  <a:close/>
                </a:path>
                <a:path w="4465076" h="2441874" fill="none" stroke="0" extrusionOk="0">
                  <a:moveTo>
                    <a:pt x="0" y="0"/>
                  </a:moveTo>
                  <a:cubicBezTo>
                    <a:pt x="2045041" y="20629"/>
                    <a:pt x="3349588" y="-11738"/>
                    <a:pt x="4465076" y="0"/>
                  </a:cubicBezTo>
                  <a:cubicBezTo>
                    <a:pt x="4514825" y="911913"/>
                    <a:pt x="4414632" y="1829186"/>
                    <a:pt x="4465076" y="2441874"/>
                  </a:cubicBezTo>
                  <a:cubicBezTo>
                    <a:pt x="2267744" y="2369063"/>
                    <a:pt x="1766820" y="2488297"/>
                    <a:pt x="0" y="2441874"/>
                  </a:cubicBezTo>
                  <a:cubicBezTo>
                    <a:pt x="145165" y="1527742"/>
                    <a:pt x="164733" y="611686"/>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 name="connsiteX0" fmla="*/ 0 w 7183963"/>
                        <a:gd name="connsiteY0" fmla="*/ 0 h 1637413"/>
                        <a:gd name="connsiteX1" fmla="*/ 7183963 w 7183963"/>
                        <a:gd name="connsiteY1" fmla="*/ 0 h 1637413"/>
                        <a:gd name="connsiteX2" fmla="*/ 7183963 w 7183963"/>
                        <a:gd name="connsiteY2" fmla="*/ 1637413 h 1637413"/>
                        <a:gd name="connsiteX3" fmla="*/ 0 w 7183963"/>
                        <a:gd name="connsiteY3" fmla="*/ 1637413 h 1637413"/>
                        <a:gd name="connsiteX4" fmla="*/ 0 w 7183963"/>
                        <a:gd name="connsiteY4" fmla="*/ 0 h 163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1637413" fill="none" extrusionOk="0">
                          <a:moveTo>
                            <a:pt x="0" y="0"/>
                          </a:moveTo>
                          <a:cubicBezTo>
                            <a:pt x="3195296" y="38472"/>
                            <a:pt x="5219869" y="-26367"/>
                            <a:pt x="7183963" y="0"/>
                          </a:cubicBezTo>
                          <a:cubicBezTo>
                            <a:pt x="7250306" y="519120"/>
                            <a:pt x="7204404" y="1154295"/>
                            <a:pt x="7183963" y="1637413"/>
                          </a:cubicBezTo>
                          <a:cubicBezTo>
                            <a:pt x="3673116" y="1583444"/>
                            <a:pt x="2788708" y="1678127"/>
                            <a:pt x="0" y="1637413"/>
                          </a:cubicBezTo>
                          <a:cubicBezTo>
                            <a:pt x="236379" y="1018072"/>
                            <a:pt x="118722" y="462036"/>
                            <a:pt x="0" y="0"/>
                          </a:cubicBezTo>
                          <a:close/>
                        </a:path>
                        <a:path w="7183963" h="1637413" stroke="0" extrusionOk="0">
                          <a:moveTo>
                            <a:pt x="0" y="0"/>
                          </a:moveTo>
                          <a:cubicBezTo>
                            <a:pt x="3611348" y="2247"/>
                            <a:pt x="4625860" y="49138"/>
                            <a:pt x="7183963" y="0"/>
                          </a:cubicBezTo>
                          <a:cubicBezTo>
                            <a:pt x="7199217" y="745448"/>
                            <a:pt x="7346182" y="857486"/>
                            <a:pt x="7183963" y="1637413"/>
                          </a:cubicBezTo>
                          <a:cubicBezTo>
                            <a:pt x="4750463" y="1569611"/>
                            <a:pt x="2980243" y="1731673"/>
                            <a:pt x="0" y="1637413"/>
                          </a:cubicBezTo>
                          <a:cubicBezTo>
                            <a:pt x="-112573" y="1131478"/>
                            <a:pt x="180145" y="407348"/>
                            <a:pt x="0" y="0"/>
                          </a:cubicBezTo>
                          <a:close/>
                        </a:path>
                        <a:path w="7183963" h="1637413" fill="none" stroke="0" extrusionOk="0">
                          <a:moveTo>
                            <a:pt x="0" y="0"/>
                          </a:moveTo>
                          <a:cubicBezTo>
                            <a:pt x="1472788" y="-122623"/>
                            <a:pt x="4738341" y="161891"/>
                            <a:pt x="7183963" y="0"/>
                          </a:cubicBezTo>
                          <a:cubicBezTo>
                            <a:pt x="7211139" y="642356"/>
                            <a:pt x="7183674" y="1149688"/>
                            <a:pt x="7183963" y="1637413"/>
                          </a:cubicBezTo>
                          <a:cubicBezTo>
                            <a:pt x="3552152" y="1588295"/>
                            <a:pt x="2944220" y="1517460"/>
                            <a:pt x="0" y="1637413"/>
                          </a:cubicBezTo>
                          <a:cubicBezTo>
                            <a:pt x="177343" y="1111287"/>
                            <a:pt x="218100" y="47639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901093"/>
            </a:xfrm>
            <a:prstGeom prst="rect">
              <a:avLst/>
            </a:prstGeom>
            <a:noFill/>
            <a:ln w="38100">
              <a:noFill/>
            </a:ln>
          </p:spPr>
          <p:txBody>
            <a:bodyPr wrap="square" rtlCol="0">
              <a:spAutoFit/>
            </a:bodyPr>
            <a:lstStyle/>
            <a:p>
              <a:pPr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Từ nhỏ, ông đã nổi tiếng thông minh, văn võ song toàn, chí khí khác thường.</a:t>
              </a:r>
              <a:endParaRPr lang="en-US" sz="3200" dirty="0">
                <a:effectLst/>
                <a:latin typeface="Cambria" panose="02040503050406030204" pitchFamily="18" charset="0"/>
                <a:ea typeface="Cambria" panose="02040503050406030204" pitchFamily="18" charset="0"/>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a:t>
            </a:r>
            <a:r>
              <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Chuyện gì xảy ra với Phạm Ngũ Lão khi Trần Hưng Đạo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và quân lính đi ngang qua?</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659219" y="2594345"/>
            <a:ext cx="7825563" cy="3498111"/>
            <a:chOff x="472440" y="2419039"/>
            <a:chExt cx="4465076" cy="2441874"/>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320546" y="203680"/>
                    <a:pt x="3761988" y="84884"/>
                    <a:pt x="4465076" y="0"/>
                  </a:cubicBezTo>
                  <a:cubicBezTo>
                    <a:pt x="4616042" y="707631"/>
                    <a:pt x="4488860" y="1779347"/>
                    <a:pt x="4465076" y="2441874"/>
                  </a:cubicBezTo>
                  <a:cubicBezTo>
                    <a:pt x="2405948" y="2383592"/>
                    <a:pt x="1715426" y="2442007"/>
                    <a:pt x="0" y="2441874"/>
                  </a:cubicBezTo>
                  <a:cubicBezTo>
                    <a:pt x="312343" y="1455306"/>
                    <a:pt x="-30741" y="599659"/>
                    <a:pt x="0" y="0"/>
                  </a:cubicBezTo>
                  <a:close/>
                </a:path>
                <a:path w="4465076" h="2441874" stroke="0" extrusionOk="0">
                  <a:moveTo>
                    <a:pt x="0" y="0"/>
                  </a:moveTo>
                  <a:cubicBezTo>
                    <a:pt x="2267377" y="-24301"/>
                    <a:pt x="2912163" y="102699"/>
                    <a:pt x="4465076" y="0"/>
                  </a:cubicBezTo>
                  <a:cubicBezTo>
                    <a:pt x="4475507" y="1129444"/>
                    <a:pt x="4579136" y="1277651"/>
                    <a:pt x="4465076" y="2441874"/>
                  </a:cubicBezTo>
                  <a:cubicBezTo>
                    <a:pt x="2796177" y="2107515"/>
                    <a:pt x="1961008" y="2542518"/>
                    <a:pt x="0" y="2441874"/>
                  </a:cubicBezTo>
                  <a:cubicBezTo>
                    <a:pt x="-174804" y="1669927"/>
                    <a:pt x="108169" y="577659"/>
                    <a:pt x="0" y="0"/>
                  </a:cubicBezTo>
                  <a:close/>
                </a:path>
                <a:path w="4465076" h="2441874" fill="none" stroke="0" extrusionOk="0">
                  <a:moveTo>
                    <a:pt x="0" y="0"/>
                  </a:moveTo>
                  <a:cubicBezTo>
                    <a:pt x="1643342" y="-100317"/>
                    <a:pt x="2568072" y="2535"/>
                    <a:pt x="4465076" y="0"/>
                  </a:cubicBezTo>
                  <a:cubicBezTo>
                    <a:pt x="4487020" y="950000"/>
                    <a:pt x="4348454" y="1766133"/>
                    <a:pt x="4465076" y="2441874"/>
                  </a:cubicBezTo>
                  <a:cubicBezTo>
                    <a:pt x="2184394" y="2390615"/>
                    <a:pt x="1787852" y="2316372"/>
                    <a:pt x="0" y="2441874"/>
                  </a:cubicBezTo>
                  <a:cubicBezTo>
                    <a:pt x="-34050" y="1614557"/>
                    <a:pt x="94458" y="731322"/>
                    <a:pt x="0" y="0"/>
                  </a:cubicBezTo>
                  <a:close/>
                </a:path>
                <a:path w="4465076" h="2441874" fill="none" stroke="0" extrusionOk="0">
                  <a:moveTo>
                    <a:pt x="0" y="0"/>
                  </a:moveTo>
                  <a:cubicBezTo>
                    <a:pt x="2347956" y="56600"/>
                    <a:pt x="3891003" y="16120"/>
                    <a:pt x="4465076" y="0"/>
                  </a:cubicBezTo>
                  <a:cubicBezTo>
                    <a:pt x="4553083" y="813805"/>
                    <a:pt x="4473329" y="1761323"/>
                    <a:pt x="4465076" y="2441874"/>
                  </a:cubicBezTo>
                  <a:cubicBezTo>
                    <a:pt x="2289912" y="2360842"/>
                    <a:pt x="1762432" y="2377902"/>
                    <a:pt x="0" y="2441874"/>
                  </a:cubicBezTo>
                  <a:cubicBezTo>
                    <a:pt x="175477" y="1621908"/>
                    <a:pt x="88976" y="602166"/>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 name="connsiteX0" fmla="*/ 0 w 7825563"/>
                        <a:gd name="connsiteY0" fmla="*/ 0 h 3498111"/>
                        <a:gd name="connsiteX1" fmla="*/ 7825563 w 7825563"/>
                        <a:gd name="connsiteY1" fmla="*/ 0 h 3498111"/>
                        <a:gd name="connsiteX2" fmla="*/ 7825563 w 7825563"/>
                        <a:gd name="connsiteY2" fmla="*/ 3498111 h 3498111"/>
                        <a:gd name="connsiteX3" fmla="*/ 0 w 7825563"/>
                        <a:gd name="connsiteY3" fmla="*/ 3498111 h 3498111"/>
                        <a:gd name="connsiteX4" fmla="*/ 0 w 7825563"/>
                        <a:gd name="connsiteY4" fmla="*/ 0 h 349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3498111" fill="none" extrusionOk="0">
                          <a:moveTo>
                            <a:pt x="0" y="0"/>
                          </a:moveTo>
                          <a:cubicBezTo>
                            <a:pt x="3969427" y="155148"/>
                            <a:pt x="6667797" y="-9387"/>
                            <a:pt x="7825563" y="0"/>
                          </a:cubicBezTo>
                          <a:cubicBezTo>
                            <a:pt x="7973818" y="1086628"/>
                            <a:pt x="7857817" y="2498370"/>
                            <a:pt x="7825563" y="3498111"/>
                          </a:cubicBezTo>
                          <a:cubicBezTo>
                            <a:pt x="4037785" y="3371955"/>
                            <a:pt x="3059308" y="3416763"/>
                            <a:pt x="0" y="3498111"/>
                          </a:cubicBezTo>
                          <a:cubicBezTo>
                            <a:pt x="345036" y="2157455"/>
                            <a:pt x="38707" y="944134"/>
                            <a:pt x="0" y="0"/>
                          </a:cubicBezTo>
                          <a:close/>
                        </a:path>
                        <a:path w="7825563" h="3498111" stroke="0" extrusionOk="0">
                          <a:moveTo>
                            <a:pt x="0" y="0"/>
                          </a:moveTo>
                          <a:cubicBezTo>
                            <a:pt x="3941965" y="-72079"/>
                            <a:pt x="4979845" y="195290"/>
                            <a:pt x="7825563" y="0"/>
                          </a:cubicBezTo>
                          <a:cubicBezTo>
                            <a:pt x="7837312" y="1630236"/>
                            <a:pt x="8019064" y="1832914"/>
                            <a:pt x="7825563" y="3498111"/>
                          </a:cubicBezTo>
                          <a:cubicBezTo>
                            <a:pt x="5063264" y="3287315"/>
                            <a:pt x="3107542" y="3576979"/>
                            <a:pt x="0" y="3498111"/>
                          </a:cubicBezTo>
                          <a:cubicBezTo>
                            <a:pt x="-122817" y="2442982"/>
                            <a:pt x="201992" y="803800"/>
                            <a:pt x="0" y="0"/>
                          </a:cubicBezTo>
                          <a:close/>
                        </a:path>
                        <a:path w="7825563" h="3498111" fill="none" stroke="0" extrusionOk="0">
                          <a:moveTo>
                            <a:pt x="0" y="0"/>
                          </a:moveTo>
                          <a:cubicBezTo>
                            <a:pt x="3982945" y="10363"/>
                            <a:pt x="6763481" y="-16156"/>
                            <a:pt x="7825563" y="0"/>
                          </a:cubicBezTo>
                          <a:cubicBezTo>
                            <a:pt x="7853406" y="1250666"/>
                            <a:pt x="7815091" y="2445077"/>
                            <a:pt x="7825563" y="3498111"/>
                          </a:cubicBezTo>
                          <a:cubicBezTo>
                            <a:pt x="3843649" y="3379536"/>
                            <a:pt x="3140097" y="3311004"/>
                            <a:pt x="0" y="3498111"/>
                          </a:cubicBezTo>
                          <a:cubicBezTo>
                            <a:pt x="191340" y="2307422"/>
                            <a:pt x="206877" y="10877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9"/>
              <a:ext cx="4249262" cy="2126965"/>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Trần Hưng Đạo và quân lính đi ngang qua, Phạm Ngũ Lão vẫn ngồi bên vệ đường đan sọt. Quân lính lấy  giáo đâm vào đùi ông, máu chảy nhưng ông đang tập trung suy nghĩ về binh thư nên không hay biết.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22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Dựa vào nội dung câu chuyện, tìm thẻ chữ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nêu kết quả phù hợp với thẻ chữ nêu nguyên nhân.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942756" y="3131154"/>
            <a:ext cx="4356221" cy="4068794"/>
          </a:xfrm>
          <a:prstGeom prst="rect">
            <a:avLst/>
          </a:prstGeom>
        </p:spPr>
      </p:pic>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631481" y="1947604"/>
            <a:ext cx="1754345" cy="133335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C9F7EF-FB8D-5E57-9590-AE362D6F6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657" y="2321663"/>
            <a:ext cx="9153525" cy="4362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Straight Connector 5">
            <a:extLst>
              <a:ext uri="{FF2B5EF4-FFF2-40B4-BE49-F238E27FC236}">
                <a16:creationId xmlns:a16="http://schemas.microsoft.com/office/drawing/2014/main" id="{98047EB4-C913-E209-FA07-11313C3E66A9}"/>
              </a:ext>
            </a:extLst>
          </p:cNvPr>
          <p:cNvCxnSpPr>
            <a:cxnSpLocks/>
          </p:cNvCxnSpPr>
          <p:nvPr/>
        </p:nvCxnSpPr>
        <p:spPr>
          <a:xfrm>
            <a:off x="4359349" y="3391786"/>
            <a:ext cx="372139" cy="1775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1A33B1-9EC8-2841-10E5-98D42FF4A505}"/>
              </a:ext>
            </a:extLst>
          </p:cNvPr>
          <p:cNvCxnSpPr>
            <a:cxnSpLocks/>
          </p:cNvCxnSpPr>
          <p:nvPr/>
        </p:nvCxnSpPr>
        <p:spPr>
          <a:xfrm flipV="1">
            <a:off x="4401879" y="3264195"/>
            <a:ext cx="340242" cy="10207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497C25E-51E2-49B7-E138-46DCCC02C9DB}"/>
              </a:ext>
            </a:extLst>
          </p:cNvPr>
          <p:cNvCxnSpPr>
            <a:cxnSpLocks/>
          </p:cNvCxnSpPr>
          <p:nvPr/>
        </p:nvCxnSpPr>
        <p:spPr>
          <a:xfrm>
            <a:off x="4359349" y="5358809"/>
            <a:ext cx="382772" cy="96756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51B8FF-1461-BDA2-95D1-4DC544F4B3A2}"/>
              </a:ext>
            </a:extLst>
          </p:cNvPr>
          <p:cNvCxnSpPr>
            <a:cxnSpLocks/>
          </p:cNvCxnSpPr>
          <p:nvPr/>
        </p:nvCxnSpPr>
        <p:spPr>
          <a:xfrm flipV="1">
            <a:off x="4401880" y="4316819"/>
            <a:ext cx="340241" cy="1998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796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3303338B-C93B-0152-128D-33AEC019514A}"/>
              </a:ext>
            </a:extLst>
          </p:cNvPr>
          <p:cNvSpPr>
            <a:spLocks noChangeArrowheads="1"/>
          </p:cNvSpPr>
          <p:nvPr/>
        </p:nvSpPr>
        <p:spPr bwMode="auto">
          <a:xfrm>
            <a:off x="138222" y="810345"/>
            <a:ext cx="11706447"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Phạm Ngũ Lão có những đóng góp gì cho đất nước? </a:t>
            </a:r>
            <a:endParaRPr kumimoji="0" lang="en-US" alt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03A8EE90-5F6F-72E8-CFBC-FF8243BCED2B}"/>
              </a:ext>
            </a:extLst>
          </p:cNvPr>
          <p:cNvPicPr>
            <a:picLocks noChangeAspect="1"/>
          </p:cNvPicPr>
          <p:nvPr/>
        </p:nvPicPr>
        <p:blipFill rotWithShape="1">
          <a:blip r:embed="rId3">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4" name="Group 3">
            <a:extLst>
              <a:ext uri="{FF2B5EF4-FFF2-40B4-BE49-F238E27FC236}">
                <a16:creationId xmlns:a16="http://schemas.microsoft.com/office/drawing/2014/main" id="{ADB937B3-B94E-CFD8-779E-590D1C9E650C}"/>
              </a:ext>
            </a:extLst>
          </p:cNvPr>
          <p:cNvGrpSpPr/>
          <p:nvPr/>
        </p:nvGrpSpPr>
        <p:grpSpPr>
          <a:xfrm>
            <a:off x="531629" y="2594344"/>
            <a:ext cx="7953154" cy="4263655"/>
            <a:chOff x="472440" y="2419039"/>
            <a:chExt cx="4465076" cy="3900871"/>
          </a:xfrm>
          <a:solidFill>
            <a:schemeClr val="accent4">
              <a:lumMod val="20000"/>
              <a:lumOff val="80000"/>
            </a:schemeClr>
          </a:solidFill>
        </p:grpSpPr>
        <p:sp>
          <p:nvSpPr>
            <p:cNvPr id="7" name="Rectangle 13">
              <a:extLst>
                <a:ext uri="{FF2B5EF4-FFF2-40B4-BE49-F238E27FC236}">
                  <a16:creationId xmlns:a16="http://schemas.microsoft.com/office/drawing/2014/main" id="{0B1831E6-E6F6-4203-EB38-71B66E0D00C3}"/>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 name="connsiteX0" fmla="*/ 0 w 4465076"/>
                <a:gd name="connsiteY0" fmla="*/ 0 h 2441874"/>
                <a:gd name="connsiteX1" fmla="*/ 4465076 w 4465076"/>
                <a:gd name="connsiteY1" fmla="*/ 0 h 2441874"/>
                <a:gd name="connsiteX2" fmla="*/ 4465076 w 4465076"/>
                <a:gd name="connsiteY2" fmla="*/ 2441873 h 2441874"/>
                <a:gd name="connsiteX3" fmla="*/ 0 w 4465076"/>
                <a:gd name="connsiteY3" fmla="*/ 2441873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64513" y="102212"/>
                    <a:pt x="3731363" y="182440"/>
                    <a:pt x="4465076" y="0"/>
                  </a:cubicBezTo>
                  <a:cubicBezTo>
                    <a:pt x="4571371" y="721487"/>
                    <a:pt x="4498417" y="1867826"/>
                    <a:pt x="4465076" y="2441873"/>
                  </a:cubicBezTo>
                  <a:cubicBezTo>
                    <a:pt x="2339794" y="2370895"/>
                    <a:pt x="1714012" y="2444900"/>
                    <a:pt x="0" y="2441873"/>
                  </a:cubicBezTo>
                  <a:cubicBezTo>
                    <a:pt x="190781" y="1514586"/>
                    <a:pt x="62419" y="707242"/>
                    <a:pt x="0" y="0"/>
                  </a:cubicBezTo>
                  <a:close/>
                </a:path>
                <a:path w="4465076" h="2441874" stroke="0" extrusionOk="0">
                  <a:moveTo>
                    <a:pt x="0" y="0"/>
                  </a:moveTo>
                  <a:cubicBezTo>
                    <a:pt x="2298902" y="66356"/>
                    <a:pt x="2861648" y="122572"/>
                    <a:pt x="4465076" y="0"/>
                  </a:cubicBezTo>
                  <a:cubicBezTo>
                    <a:pt x="4471754" y="1137227"/>
                    <a:pt x="4566674" y="1284852"/>
                    <a:pt x="4465076" y="2441873"/>
                  </a:cubicBezTo>
                  <a:cubicBezTo>
                    <a:pt x="2957266" y="2449923"/>
                    <a:pt x="1921426" y="2535769"/>
                    <a:pt x="0" y="2441873"/>
                  </a:cubicBezTo>
                  <a:cubicBezTo>
                    <a:pt x="-112460" y="1680412"/>
                    <a:pt x="63688" y="711644"/>
                    <a:pt x="0" y="0"/>
                  </a:cubicBezTo>
                  <a:close/>
                </a:path>
                <a:path w="4465076" h="2441874" fill="none" stroke="0" extrusionOk="0">
                  <a:moveTo>
                    <a:pt x="0" y="0"/>
                  </a:moveTo>
                  <a:cubicBezTo>
                    <a:pt x="2291915" y="-65094"/>
                    <a:pt x="3970637" y="73198"/>
                    <a:pt x="4465076" y="0"/>
                  </a:cubicBezTo>
                  <a:cubicBezTo>
                    <a:pt x="4488649" y="975119"/>
                    <a:pt x="4371779" y="1796857"/>
                    <a:pt x="4465076" y="2441873"/>
                  </a:cubicBezTo>
                  <a:cubicBezTo>
                    <a:pt x="2155663" y="2454509"/>
                    <a:pt x="1791081" y="2324764"/>
                    <a:pt x="0" y="2441873"/>
                  </a:cubicBezTo>
                  <a:cubicBezTo>
                    <a:pt x="46341" y="1594546"/>
                    <a:pt x="97339" y="674569"/>
                    <a:pt x="0" y="0"/>
                  </a:cubicBezTo>
                  <a:close/>
                </a:path>
                <a:path w="4465076" h="2441874" fill="none" stroke="0" extrusionOk="0">
                  <a:moveTo>
                    <a:pt x="0" y="0"/>
                  </a:moveTo>
                  <a:cubicBezTo>
                    <a:pt x="2320842" y="5865"/>
                    <a:pt x="3875938" y="88505"/>
                    <a:pt x="4465076" y="0"/>
                  </a:cubicBezTo>
                  <a:cubicBezTo>
                    <a:pt x="4549198" y="792171"/>
                    <a:pt x="4439539" y="1849663"/>
                    <a:pt x="4465076" y="2441873"/>
                  </a:cubicBezTo>
                  <a:cubicBezTo>
                    <a:pt x="2270030" y="2372837"/>
                    <a:pt x="1839789" y="2319175"/>
                    <a:pt x="0" y="2441873"/>
                  </a:cubicBezTo>
                  <a:cubicBezTo>
                    <a:pt x="119208" y="1575304"/>
                    <a:pt x="103530" y="706049"/>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 name="connsiteX0" fmla="*/ 0 w 7953154"/>
                        <a:gd name="connsiteY0" fmla="*/ 0 h 2668970"/>
                        <a:gd name="connsiteX1" fmla="*/ 7953154 w 7953154"/>
                        <a:gd name="connsiteY1" fmla="*/ 0 h 2668970"/>
                        <a:gd name="connsiteX2" fmla="*/ 7953154 w 7953154"/>
                        <a:gd name="connsiteY2" fmla="*/ 2668969 h 2668970"/>
                        <a:gd name="connsiteX3" fmla="*/ 0 w 7953154"/>
                        <a:gd name="connsiteY3" fmla="*/ 2668969 h 2668970"/>
                        <a:gd name="connsiteX4" fmla="*/ 0 w 7953154"/>
                        <a:gd name="connsiteY4" fmla="*/ 0 h 266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154" h="2668970" fill="none" extrusionOk="0">
                          <a:moveTo>
                            <a:pt x="0" y="0"/>
                          </a:moveTo>
                          <a:cubicBezTo>
                            <a:pt x="3986768" y="62571"/>
                            <a:pt x="6743543" y="70969"/>
                            <a:pt x="7953154" y="0"/>
                          </a:cubicBezTo>
                          <a:cubicBezTo>
                            <a:pt x="8097349" y="809824"/>
                            <a:pt x="7987003" y="1938589"/>
                            <a:pt x="7953154" y="2668969"/>
                          </a:cubicBezTo>
                          <a:cubicBezTo>
                            <a:pt x="4093256" y="2578078"/>
                            <a:pt x="3140841" y="2570465"/>
                            <a:pt x="0" y="2668969"/>
                          </a:cubicBezTo>
                          <a:cubicBezTo>
                            <a:pt x="222810" y="1686979"/>
                            <a:pt x="141641" y="794033"/>
                            <a:pt x="0" y="0"/>
                          </a:cubicBezTo>
                          <a:close/>
                        </a:path>
                        <a:path w="7953154" h="2668970" stroke="0" extrusionOk="0">
                          <a:moveTo>
                            <a:pt x="0" y="0"/>
                          </a:moveTo>
                          <a:cubicBezTo>
                            <a:pt x="4048880" y="32238"/>
                            <a:pt x="5035029" y="152077"/>
                            <a:pt x="7953154" y="0"/>
                          </a:cubicBezTo>
                          <a:cubicBezTo>
                            <a:pt x="7961414" y="1248107"/>
                            <a:pt x="8120388" y="1408548"/>
                            <a:pt x="7953154" y="2668969"/>
                          </a:cubicBezTo>
                          <a:cubicBezTo>
                            <a:pt x="5297072" y="2714430"/>
                            <a:pt x="3032821" y="2713598"/>
                            <a:pt x="0" y="2668969"/>
                          </a:cubicBezTo>
                          <a:cubicBezTo>
                            <a:pt x="-161286" y="1844789"/>
                            <a:pt x="180736" y="681246"/>
                            <a:pt x="0" y="0"/>
                          </a:cubicBezTo>
                          <a:close/>
                        </a:path>
                        <a:path w="7953154" h="2668970" fill="none" stroke="0" extrusionOk="0">
                          <a:moveTo>
                            <a:pt x="0" y="0"/>
                          </a:moveTo>
                          <a:cubicBezTo>
                            <a:pt x="4121087" y="-48975"/>
                            <a:pt x="6923874" y="6283"/>
                            <a:pt x="7953154" y="0"/>
                          </a:cubicBezTo>
                          <a:cubicBezTo>
                            <a:pt x="7979960" y="947444"/>
                            <a:pt x="7916839" y="1921233"/>
                            <a:pt x="7953154" y="2668969"/>
                          </a:cubicBezTo>
                          <a:cubicBezTo>
                            <a:pt x="3874765" y="2604711"/>
                            <a:pt x="3235052" y="2504113"/>
                            <a:pt x="0" y="2668969"/>
                          </a:cubicBezTo>
                          <a:cubicBezTo>
                            <a:pt x="202281" y="1740865"/>
                            <a:pt x="248753" y="792245"/>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B0243FB0-2CC5-B2B8-92F1-C7841309ACFC}"/>
                </a:ext>
              </a:extLst>
            </p:cNvPr>
            <p:cNvSpPr txBox="1"/>
            <p:nvPr/>
          </p:nvSpPr>
          <p:spPr>
            <a:xfrm>
              <a:off x="549475" y="2510318"/>
              <a:ext cx="4249262" cy="3809592"/>
            </a:xfrm>
            <a:prstGeom prst="rect">
              <a:avLst/>
            </a:prstGeom>
            <a:noFill/>
            <a:ln w="38100">
              <a:noFill/>
            </a:ln>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Phạm Ngũ Lão là một vị tướng giỏi, được giao chỉ huy nhiều trận đánh, trận nào cũng thắng. Ông lập được nhiều chiến công, đặc biệt là chiến công đánh tan giặc Nguyên.</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2" descr="Ok Çizimi, Ok, metin, kapsüllenmiş PostScript png | PNGEgg">
            <a:extLst>
              <a:ext uri="{FF2B5EF4-FFF2-40B4-BE49-F238E27FC236}">
                <a16:creationId xmlns:a16="http://schemas.microsoft.com/office/drawing/2014/main" id="{1DACBD51-0C74-FC40-330B-06306C25CAAA}"/>
              </a:ext>
            </a:extLst>
          </p:cNvPr>
          <p:cNvPicPr>
            <a:picLocks noChangeAspect="1" noChangeArrowheads="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68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775637" y="2539782"/>
            <a:ext cx="8404638" cy="2862322"/>
          </a:xfrm>
          <a:prstGeom prst="rect">
            <a:avLst/>
          </a:prstGeom>
          <a:noFill/>
          <a:ln w="9525">
            <a:noFill/>
            <a:miter lim="800000"/>
          </a:ln>
          <a:effectLst/>
        </p:spPr>
        <p:txBody>
          <a:bodyPr vert="horz" wrap="square" lIns="91440" tIns="45720" rIns="91440" bIns="45720" numCol="1" anchor="ctr" anchorCtr="0" compatLnSpc="1">
            <a:spAutoFit/>
          </a:bodyPr>
          <a:lstStyle/>
          <a:p>
            <a:pPr lvl="0" algn="just" fontAlgn="base">
              <a:spcBef>
                <a:spcPct val="0"/>
              </a:spcBef>
              <a:spcAft>
                <a:spcPct val="0"/>
              </a:spcAft>
            </a:pPr>
            <a:r>
              <a:rPr lang="vi-VN" sz="3600" b="1" dirty="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chuyện nói về một vị tướng tài giỏi của dân tộc Việt Nam- Phạm Ngũ Lão. Vị tướng đã lập nhiều chiến công hiển hách, đặc biệt đã giúp nhà Trần hai lần đánh tan giặc Nguyên</a:t>
            </a:r>
            <a:endParaRPr kumimoji="0" lang="vi-VN"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3765904"/>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ea"/>
              <a:sym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6132A9-3688-A433-68E3-098B3D3AF6B7}"/>
              </a:ext>
            </a:extLst>
          </p:cNvPr>
          <p:cNvSpPr txBox="1"/>
          <p:nvPr/>
        </p:nvSpPr>
        <p:spPr>
          <a:xfrm>
            <a:off x="739631" y="1687428"/>
            <a:ext cx="10964333" cy="2800767"/>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phản biệt lời người dẫn truyện và lời nhân vật: giọng Trần Hưng Đạo ăn cần nhưng oai nghiêm, giọng Phạm Ngũ Lão kính cần, lễ phép.</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nghĩa Hai Bà Trưng: Thức tỉnh tinh thần dân tộc - Báo Công an Nhân dân  điện tử">
            <a:extLst>
              <a:ext uri="{FF2B5EF4-FFF2-40B4-BE49-F238E27FC236}">
                <a16:creationId xmlns:a16="http://schemas.microsoft.com/office/drawing/2014/main" id="{463CB114-202F-7DE5-0EBC-82F302A00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19088"/>
            <a:ext cx="5937249" cy="445293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Hai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28" name="Picture 4" descr="Trần Hưng Đạo gác thù riêng, dốc lòng vì nước - HOÀNG THÀNH THĂNG LONG">
            <a:extLst>
              <a:ext uri="{FF2B5EF4-FFF2-40B4-BE49-F238E27FC236}">
                <a16:creationId xmlns:a16="http://schemas.microsoft.com/office/drawing/2014/main" id="{01C443E2-E89C-1292-F213-9F7B13E37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333374"/>
            <a:ext cx="5715000" cy="43910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E99D0B-A98B-0713-729C-1DABFBB3BCA3}"/>
              </a:ext>
            </a:extLst>
          </p:cNvPr>
          <p:cNvGrpSpPr/>
          <p:nvPr/>
        </p:nvGrpSpPr>
        <p:grpSpPr>
          <a:xfrm>
            <a:off x="6989446" y="5048885"/>
            <a:ext cx="4411980" cy="808990"/>
            <a:chOff x="132" y="5611"/>
            <a:chExt cx="7319" cy="2002"/>
          </a:xfrm>
        </p:grpSpPr>
        <p:grpSp>
          <p:nvGrpSpPr>
            <p:cNvPr id="12" name="Google Shape;7898;p32">
              <a:extLst>
                <a:ext uri="{FF2B5EF4-FFF2-40B4-BE49-F238E27FC236}">
                  <a16:creationId xmlns:a16="http://schemas.microsoft.com/office/drawing/2014/main" id="{BED3A483-70AD-31D4-6614-021563DF382F}"/>
                </a:ext>
              </a:extLst>
            </p:cNvPr>
            <p:cNvGrpSpPr/>
            <p:nvPr/>
          </p:nvGrpSpPr>
          <p:grpSpPr>
            <a:xfrm>
              <a:off x="132" y="5611"/>
              <a:ext cx="7319" cy="2002"/>
              <a:chOff x="2023945" y="2856088"/>
              <a:chExt cx="5096097" cy="477025"/>
            </a:xfrm>
            <a:solidFill>
              <a:schemeClr val="accent6">
                <a:lumMod val="20000"/>
                <a:lumOff val="80000"/>
              </a:schemeClr>
            </a:solidFill>
          </p:grpSpPr>
          <p:sp>
            <p:nvSpPr>
              <p:cNvPr id="16" name="Google Shape;7899;p32">
                <a:extLst>
                  <a:ext uri="{FF2B5EF4-FFF2-40B4-BE49-F238E27FC236}">
                    <a16:creationId xmlns:a16="http://schemas.microsoft.com/office/drawing/2014/main" id="{031EF1CB-2F12-B370-AB83-D21A0719B50A}"/>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 name="Google Shape;7900;p32">
                <a:extLst>
                  <a:ext uri="{FF2B5EF4-FFF2-40B4-BE49-F238E27FC236}">
                    <a16:creationId xmlns:a16="http://schemas.microsoft.com/office/drawing/2014/main" id="{1F0F6D9B-DE0C-28C8-0063-E6E7AE52F2B4}"/>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 name="Google Shape;7901;p32">
                <a:extLst>
                  <a:ext uri="{FF2B5EF4-FFF2-40B4-BE49-F238E27FC236}">
                    <a16:creationId xmlns:a16="http://schemas.microsoft.com/office/drawing/2014/main" id="{BE34A053-7A0A-72FB-D6C7-8ED62D089FD8}"/>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5" name="TextBox 3">
              <a:extLst>
                <a:ext uri="{FF2B5EF4-FFF2-40B4-BE49-F238E27FC236}">
                  <a16:creationId xmlns:a16="http://schemas.microsoft.com/office/drawing/2014/main" id="{D5B04E28-661C-FA7F-5B15-434400F685FA}"/>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281474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7" name="Picture 6">
            <a:extLst>
              <a:ext uri="{FF2B5EF4-FFF2-40B4-BE49-F238E27FC236}">
                <a16:creationId xmlns:a16="http://schemas.microsoft.com/office/drawing/2014/main" id="{131D389A-172C-7B3B-9EF8-20C060179A46}"/>
              </a:ext>
            </a:extLst>
          </p:cNvPr>
          <p:cNvPicPr>
            <a:picLocks noChangeAspect="1"/>
          </p:cNvPicPr>
          <p:nvPr/>
        </p:nvPicPr>
        <p:blipFill>
          <a:blip r:embed="rId7"/>
          <a:stretch>
            <a:fillRect/>
          </a:stretch>
        </p:blipFill>
        <p:spPr>
          <a:xfrm>
            <a:off x="4868488" y="2046575"/>
            <a:ext cx="3688400" cy="2786113"/>
          </a:xfrm>
          <a:prstGeom prst="rect">
            <a:avLst/>
          </a:prstGeom>
        </p:spPr>
      </p:pic>
    </p:spTree>
    <p:extLst>
      <p:ext uri="{BB962C8B-B14F-4D97-AF65-F5344CB8AC3E}">
        <p14:creationId xmlns:p14="http://schemas.microsoft.com/office/powerpoint/2010/main" val="2527693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1077218"/>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1. “Tài” trong những từ nào dưới đây mang nghĩa “có khả năng hơn người bình thường"?</a:t>
            </a:r>
            <a:endParaRPr lang="en-US" sz="3200" b="1"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933C4E1A-CCEB-6301-FE02-10CAC9CC6EEB}"/>
              </a:ext>
            </a:extLst>
          </p:cNvPr>
          <p:cNvPicPr>
            <a:picLocks noChangeAspect="1"/>
          </p:cNvPicPr>
          <p:nvPr/>
        </p:nvPicPr>
        <p:blipFill>
          <a:blip r:embed="rId2"/>
          <a:stretch>
            <a:fillRect/>
          </a:stretch>
        </p:blipFill>
        <p:spPr>
          <a:xfrm>
            <a:off x="809403" y="2280240"/>
            <a:ext cx="10532635" cy="930791"/>
          </a:xfrm>
          <a:prstGeom prst="rect">
            <a:avLst/>
          </a:prstGeom>
        </p:spPr>
      </p:pic>
      <p:sp>
        <p:nvSpPr>
          <p:cNvPr id="10" name="Oval 9">
            <a:extLst>
              <a:ext uri="{FF2B5EF4-FFF2-40B4-BE49-F238E27FC236}">
                <a16:creationId xmlns:a16="http://schemas.microsoft.com/office/drawing/2014/main" id="{10A79FB2-3DA3-B24A-9723-E513E5CAAA5F}"/>
              </a:ext>
            </a:extLst>
          </p:cNvPr>
          <p:cNvSpPr/>
          <p:nvPr/>
        </p:nvSpPr>
        <p:spPr>
          <a:xfrm>
            <a:off x="935665" y="2030819"/>
            <a:ext cx="2137144"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FC19CDA-ACE0-A68C-FD3B-4A617C45A9D5}"/>
              </a:ext>
            </a:extLst>
          </p:cNvPr>
          <p:cNvSpPr/>
          <p:nvPr/>
        </p:nvSpPr>
        <p:spPr>
          <a:xfrm>
            <a:off x="7166343" y="2052084"/>
            <a:ext cx="2073349"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D8712AB-9E0B-699A-59EA-AC799CFBBB64}"/>
              </a:ext>
            </a:extLst>
          </p:cNvPr>
          <p:cNvSpPr/>
          <p:nvPr/>
        </p:nvSpPr>
        <p:spPr>
          <a:xfrm>
            <a:off x="9292855" y="2030819"/>
            <a:ext cx="2062718" cy="136096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09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9D378232-04CF-BCD9-9197-24187C6932C6}"/>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7" name="TextBox 6">
            <a:extLst>
              <a:ext uri="{FF2B5EF4-FFF2-40B4-BE49-F238E27FC236}">
                <a16:creationId xmlns:a16="http://schemas.microsoft.com/office/drawing/2014/main" id="{A1CA0286-2318-3102-482E-D184C7C7C871}"/>
              </a:ext>
            </a:extLst>
          </p:cNvPr>
          <p:cNvSpPr txBox="1"/>
          <p:nvPr/>
        </p:nvSpPr>
        <p:spPr>
          <a:xfrm>
            <a:off x="1158949" y="520995"/>
            <a:ext cx="10356111" cy="584775"/>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rPr>
              <a:t>2. Tìm nghĩa của từng thành ngữ dưới đây.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0C7B3F8F-18CB-8469-B1A9-A6893E99F03E}"/>
              </a:ext>
            </a:extLst>
          </p:cNvPr>
          <p:cNvPicPr>
            <a:picLocks noChangeAspect="1"/>
          </p:cNvPicPr>
          <p:nvPr/>
        </p:nvPicPr>
        <p:blipFill>
          <a:blip r:embed="rId2"/>
          <a:stretch>
            <a:fillRect/>
          </a:stretch>
        </p:blipFill>
        <p:spPr>
          <a:xfrm>
            <a:off x="1018510" y="1730891"/>
            <a:ext cx="3009900" cy="3162300"/>
          </a:xfrm>
          <a:prstGeom prst="rect">
            <a:avLst/>
          </a:prstGeom>
        </p:spPr>
      </p:pic>
      <p:pic>
        <p:nvPicPr>
          <p:cNvPr id="18" name="Picture 17">
            <a:extLst>
              <a:ext uri="{FF2B5EF4-FFF2-40B4-BE49-F238E27FC236}">
                <a16:creationId xmlns:a16="http://schemas.microsoft.com/office/drawing/2014/main" id="{57AF0159-4252-D1A0-BC4D-253E5BBB2078}"/>
              </a:ext>
            </a:extLst>
          </p:cNvPr>
          <p:cNvPicPr>
            <a:picLocks noChangeAspect="1"/>
          </p:cNvPicPr>
          <p:nvPr/>
        </p:nvPicPr>
        <p:blipFill>
          <a:blip r:embed="rId3"/>
          <a:stretch>
            <a:fillRect/>
          </a:stretch>
        </p:blipFill>
        <p:spPr>
          <a:xfrm>
            <a:off x="5773922" y="1804544"/>
            <a:ext cx="5981700" cy="3057525"/>
          </a:xfrm>
          <a:prstGeom prst="rect">
            <a:avLst/>
          </a:prstGeom>
        </p:spPr>
      </p:pic>
      <p:cxnSp>
        <p:nvCxnSpPr>
          <p:cNvPr id="19" name="Straight Connector 18">
            <a:extLst>
              <a:ext uri="{FF2B5EF4-FFF2-40B4-BE49-F238E27FC236}">
                <a16:creationId xmlns:a16="http://schemas.microsoft.com/office/drawing/2014/main" id="{FEBF137A-109A-08BA-5155-2274BB381238}"/>
              </a:ext>
            </a:extLst>
          </p:cNvPr>
          <p:cNvCxnSpPr>
            <a:cxnSpLocks/>
          </p:cNvCxnSpPr>
          <p:nvPr/>
        </p:nvCxnSpPr>
        <p:spPr>
          <a:xfrm>
            <a:off x="3965944" y="2647507"/>
            <a:ext cx="1903228" cy="1360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059047A-0936-591B-E6B9-E86B4BEAB8B4}"/>
              </a:ext>
            </a:extLst>
          </p:cNvPr>
          <p:cNvCxnSpPr>
            <a:cxnSpLocks/>
          </p:cNvCxnSpPr>
          <p:nvPr/>
        </p:nvCxnSpPr>
        <p:spPr>
          <a:xfrm>
            <a:off x="3965944" y="3296093"/>
            <a:ext cx="1871330"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5936A28-BA91-99E4-C4D3-7C03DE39B12D}"/>
              </a:ext>
            </a:extLst>
          </p:cNvPr>
          <p:cNvCxnSpPr>
            <a:cxnSpLocks/>
          </p:cNvCxnSpPr>
          <p:nvPr/>
        </p:nvCxnSpPr>
        <p:spPr>
          <a:xfrm flipV="1">
            <a:off x="3944679" y="2668772"/>
            <a:ext cx="1850065" cy="1318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998689-0138-AA24-EA7D-380250B12E86}"/>
              </a:ext>
            </a:extLst>
          </p:cNvPr>
          <p:cNvCxnSpPr>
            <a:cxnSpLocks/>
          </p:cNvCxnSpPr>
          <p:nvPr/>
        </p:nvCxnSpPr>
        <p:spPr>
          <a:xfrm flipV="1">
            <a:off x="3944679" y="3317358"/>
            <a:ext cx="1945758" cy="12652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8110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a:cs typeface="+mn-cs"/>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000000">
                    <a:lumMod val="65000"/>
                    <a:lumOff val="35000"/>
                  </a:srgbClr>
                </a:solidFill>
                <a:effectLst/>
                <a:uLnTx/>
                <a:uFillTx/>
                <a:latin typeface="zihun7hao-wennuantongzhiti"/>
                <a:cs typeface="+mn-cs"/>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ea"/>
                <a:sym typeface="+mn-lt"/>
              </a:endParaRPr>
            </a:p>
          </p:txBody>
        </p:sp>
      </p:grpSp>
      <p:pic>
        <p:nvPicPr>
          <p:cNvPr id="265"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64230" y="3128010"/>
            <a:ext cx="1649095" cy="1495425"/>
          </a:xfrm>
          <a:prstGeom prst="rect">
            <a:avLst/>
          </a:prstGeom>
        </p:spPr>
      </p:pic>
      <p:pic>
        <p:nvPicPr>
          <p:cNvPr id="29" name="Picture 28">
            <a:extLst>
              <a:ext uri="{FF2B5EF4-FFF2-40B4-BE49-F238E27FC236}">
                <a16:creationId xmlns:a16="http://schemas.microsoft.com/office/drawing/2014/main" id="{0FE8F986-5BA7-33D8-1345-00FD4663B5D7}"/>
              </a:ext>
            </a:extLst>
          </p:cNvPr>
          <p:cNvPicPr>
            <a:picLocks noChangeAspect="1"/>
          </p:cNvPicPr>
          <p:nvPr/>
        </p:nvPicPr>
        <p:blipFill>
          <a:blip r:embed="rId5"/>
          <a:stretch>
            <a:fillRect/>
          </a:stretch>
        </p:blipFill>
        <p:spPr>
          <a:xfrm>
            <a:off x="2607516" y="1008936"/>
            <a:ext cx="6828112" cy="379813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5736B81-41F4-BF63-8C3B-BBA02355DA5A}"/>
              </a:ext>
            </a:extLst>
          </p:cNvPr>
          <p:cNvGrpSpPr/>
          <p:nvPr/>
        </p:nvGrpSpPr>
        <p:grpSpPr>
          <a:xfrm>
            <a:off x="969646" y="5106035"/>
            <a:ext cx="4411980" cy="808990"/>
            <a:chOff x="132" y="5611"/>
            <a:chExt cx="7319" cy="2002"/>
          </a:xfrm>
        </p:grpSpPr>
        <p:grpSp>
          <p:nvGrpSpPr>
            <p:cNvPr id="6" name="Google Shape;7898;p32">
              <a:extLst>
                <a:ext uri="{FF2B5EF4-FFF2-40B4-BE49-F238E27FC236}">
                  <a16:creationId xmlns:a16="http://schemas.microsoft.com/office/drawing/2014/main" id="{6EDE3F39-356E-714F-FE25-193414764B18}"/>
                </a:ext>
              </a:extLst>
            </p:cNvPr>
            <p:cNvGrpSpPr/>
            <p:nvPr/>
          </p:nvGrpSpPr>
          <p:grpSpPr>
            <a:xfrm>
              <a:off x="132" y="5611"/>
              <a:ext cx="7319" cy="2002"/>
              <a:chOff x="2023945" y="2856088"/>
              <a:chExt cx="5096097" cy="477025"/>
            </a:xfrm>
            <a:solidFill>
              <a:schemeClr val="accent6">
                <a:lumMod val="20000"/>
                <a:lumOff val="80000"/>
              </a:schemeClr>
            </a:solidFill>
          </p:grpSpPr>
          <p:sp>
            <p:nvSpPr>
              <p:cNvPr id="8" name="Google Shape;7899;p32">
                <a:extLst>
                  <a:ext uri="{FF2B5EF4-FFF2-40B4-BE49-F238E27FC236}">
                    <a16:creationId xmlns:a16="http://schemas.microsoft.com/office/drawing/2014/main" id="{0E462375-44BD-4257-7136-467660525B57}"/>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Google Shape;7900;p32">
                <a:extLst>
                  <a:ext uri="{FF2B5EF4-FFF2-40B4-BE49-F238E27FC236}">
                    <a16:creationId xmlns:a16="http://schemas.microsoft.com/office/drawing/2014/main" id="{0B5F3F17-9F16-C132-CF54-B87E78B0D349}"/>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Google Shape;7901;p32">
                <a:extLst>
                  <a:ext uri="{FF2B5EF4-FFF2-40B4-BE49-F238E27FC236}">
                    <a16:creationId xmlns:a16="http://schemas.microsoft.com/office/drawing/2014/main" id="{17C44311-F2E8-F1AD-1B1E-C2FBB8A7F1D0}"/>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7" name="TextBox 3">
              <a:extLst>
                <a:ext uri="{FF2B5EF4-FFF2-40B4-BE49-F238E27FC236}">
                  <a16:creationId xmlns:a16="http://schemas.microsoft.com/office/drawing/2014/main" id="{A346995E-F830-1194-AA2F-FC8C38B80865}"/>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Lý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Kiệt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050" name="Picture 2" descr="Thông điệp từ lịch sử] Lý Thường Kiệt lấy tấn công làm phòng thủ">
            <a:extLst>
              <a:ext uri="{FF2B5EF4-FFF2-40B4-BE49-F238E27FC236}">
                <a16:creationId xmlns:a16="http://schemas.microsoft.com/office/drawing/2014/main" id="{67A552C5-C976-DDE1-7070-67AEBEE65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1950"/>
            <a:ext cx="6238875" cy="4362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ộc đời và sự nghiệp của Đại tướng Võ Nguyên Giáp - Báo Hải Quân Việt Nam">
            <a:extLst>
              <a:ext uri="{FF2B5EF4-FFF2-40B4-BE49-F238E27FC236}">
                <a16:creationId xmlns:a16="http://schemas.microsoft.com/office/drawing/2014/main" id="{DB507F0B-3AF1-32DC-9A60-27252E14B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409575"/>
            <a:ext cx="5791200" cy="4343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278576D-5ABC-AB7F-05F8-44DB9615A088}"/>
              </a:ext>
            </a:extLst>
          </p:cNvPr>
          <p:cNvGrpSpPr/>
          <p:nvPr/>
        </p:nvGrpSpPr>
        <p:grpSpPr>
          <a:xfrm>
            <a:off x="6770371" y="5020310"/>
            <a:ext cx="4411980" cy="808990"/>
            <a:chOff x="132" y="5611"/>
            <a:chExt cx="7319" cy="2002"/>
          </a:xfrm>
        </p:grpSpPr>
        <p:grpSp>
          <p:nvGrpSpPr>
            <p:cNvPr id="3" name="Google Shape;7898;p32">
              <a:extLst>
                <a:ext uri="{FF2B5EF4-FFF2-40B4-BE49-F238E27FC236}">
                  <a16:creationId xmlns:a16="http://schemas.microsoft.com/office/drawing/2014/main" id="{3EDF7CB0-CA2D-D3FB-ACF4-1DD808B6DC8A}"/>
                </a:ext>
              </a:extLst>
            </p:cNvPr>
            <p:cNvGrpSpPr/>
            <p:nvPr/>
          </p:nvGrpSpPr>
          <p:grpSpPr>
            <a:xfrm>
              <a:off x="132" y="5611"/>
              <a:ext cx="7319" cy="2002"/>
              <a:chOff x="2023945" y="2856088"/>
              <a:chExt cx="5096097" cy="477025"/>
            </a:xfrm>
            <a:solidFill>
              <a:schemeClr val="accent6">
                <a:lumMod val="20000"/>
                <a:lumOff val="80000"/>
              </a:schemeClr>
            </a:solidFill>
          </p:grpSpPr>
          <p:sp>
            <p:nvSpPr>
              <p:cNvPr id="13" name="Google Shape;7899;p32">
                <a:extLst>
                  <a:ext uri="{FF2B5EF4-FFF2-40B4-BE49-F238E27FC236}">
                    <a16:creationId xmlns:a16="http://schemas.microsoft.com/office/drawing/2014/main" id="{0904E8BC-D976-997C-C4BA-70932AE68C32}"/>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 name="Google Shape;7900;p32">
                <a:extLst>
                  <a:ext uri="{FF2B5EF4-FFF2-40B4-BE49-F238E27FC236}">
                    <a16:creationId xmlns:a16="http://schemas.microsoft.com/office/drawing/2014/main" id="{560B9003-3DFD-EDEA-DED1-FCC64E36457B}"/>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 name="Google Shape;7901;p32">
                <a:extLst>
                  <a:ext uri="{FF2B5EF4-FFF2-40B4-BE49-F238E27FC236}">
                    <a16:creationId xmlns:a16="http://schemas.microsoft.com/office/drawing/2014/main" id="{D261F0FE-5FDE-D498-2C12-FA174135335F}"/>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4" name="TextBox 3">
              <a:extLst>
                <a:ext uri="{FF2B5EF4-FFF2-40B4-BE49-F238E27FC236}">
                  <a16:creationId xmlns:a16="http://schemas.microsoft.com/office/drawing/2014/main" id="{AB648CEC-FE6B-74F9-4CED-22AAFDD7D106}"/>
                </a:ext>
              </a:extLst>
            </p:cNvPr>
            <p:cNvSpPr txBox="1"/>
            <p:nvPr/>
          </p:nvSpPr>
          <p:spPr>
            <a:xfrm>
              <a:off x="132" y="5765"/>
              <a:ext cx="7096" cy="14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Võ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6578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B0B3B-68AA-B53D-2C19-77665B0C24B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0" y="0"/>
            <a:ext cx="12190176" cy="5816009"/>
          </a:xfrm>
          <a:prstGeom prst="rect">
            <a:avLst/>
          </a:prstGeom>
        </p:spPr>
      </p:pic>
      <p:sp>
        <p:nvSpPr>
          <p:cNvPr id="13" name="Rectangle: Rounded Corners 12">
            <a:extLst>
              <a:ext uri="{FF2B5EF4-FFF2-40B4-BE49-F238E27FC236}">
                <a16:creationId xmlns:a16="http://schemas.microsoft.com/office/drawing/2014/main" id="{150E40B0-B78F-0F69-415A-3F4FF69D90DD}"/>
              </a:ext>
            </a:extLst>
          </p:cNvPr>
          <p:cNvSpPr/>
          <p:nvPr/>
        </p:nvSpPr>
        <p:spPr>
          <a:xfrm>
            <a:off x="116958" y="5061098"/>
            <a:ext cx="11844670" cy="166931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Chàng trai làng Phù Ủng là câu chuyện về Phạm Ngũ Lão – một vị tướng tài thời nhà Trần. Ông đã giúp Trần Hưng Đạo hai lần đánh đuổi giặc Nguyên ra khỏi bờ cõi nước là, được mệnh danh là vị tướng bách chiến bách thắng. Tên tuổi của ông làm cho quân thù khiếp sợ.</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6002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holding a basket&#10;&#10;Description automatically generated">
            <a:extLst>
              <a:ext uri="{FF2B5EF4-FFF2-40B4-BE49-F238E27FC236}">
                <a16:creationId xmlns:a16="http://schemas.microsoft.com/office/drawing/2014/main" id="{F6368258-FBAF-67B4-5116-D7CFE5E40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pic>
        <p:nvPicPr>
          <p:cNvPr id="7" name="Picture 6">
            <a:extLst>
              <a:ext uri="{FF2B5EF4-FFF2-40B4-BE49-F238E27FC236}">
                <a16:creationId xmlns:a16="http://schemas.microsoft.com/office/drawing/2014/main" id="{629A05F5-239E-786A-3C74-7406883D3B28}"/>
              </a:ext>
            </a:extLst>
          </p:cNvPr>
          <p:cNvPicPr>
            <a:picLocks noChangeAspect="1"/>
          </p:cNvPicPr>
          <p:nvPr/>
        </p:nvPicPr>
        <p:blipFill>
          <a:blip r:embed="rId4"/>
          <a:stretch>
            <a:fillRect/>
          </a:stretch>
        </p:blipFill>
        <p:spPr>
          <a:xfrm>
            <a:off x="-307518" y="-848778"/>
            <a:ext cx="3876854" cy="3578192"/>
          </a:xfrm>
          <a:prstGeom prst="rect">
            <a:avLst/>
          </a:prstGeom>
        </p:spPr>
      </p:pic>
      <p:pic>
        <p:nvPicPr>
          <p:cNvPr id="11" name="Picture 10">
            <a:extLst>
              <a:ext uri="{FF2B5EF4-FFF2-40B4-BE49-F238E27FC236}">
                <a16:creationId xmlns:a16="http://schemas.microsoft.com/office/drawing/2014/main" id="{EC446D6A-D5FC-E6C5-B143-2888A392F2DE}"/>
              </a:ext>
            </a:extLst>
          </p:cNvPr>
          <p:cNvPicPr>
            <a:picLocks noChangeAspect="1"/>
          </p:cNvPicPr>
          <p:nvPr/>
        </p:nvPicPr>
        <p:blipFill>
          <a:blip r:embed="rId5"/>
          <a:stretch>
            <a:fillRect/>
          </a:stretch>
        </p:blipFill>
        <p:spPr>
          <a:xfrm>
            <a:off x="4514799" y="2800350"/>
            <a:ext cx="8210601" cy="313308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a:cs typeface="+mn-cs"/>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4" name="Rectangle: Rounded Corners 3">
            <a:extLst>
              <a:ext uri="{FF2B5EF4-FFF2-40B4-BE49-F238E27FC236}">
                <a16:creationId xmlns:a16="http://schemas.microsoft.com/office/drawing/2014/main" id="{CAF14DA0-D107-15C8-E617-631AB4DFDBEB}"/>
              </a:ext>
            </a:extLst>
          </p:cNvPr>
          <p:cNvSpPr/>
          <p:nvPr/>
        </p:nvSpPr>
        <p:spPr>
          <a:xfrm>
            <a:off x="340242" y="350874"/>
            <a:ext cx="11419367" cy="6209414"/>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26B79086-FF12-A1CA-5221-949AEC6409DB}"/>
              </a:ext>
            </a:extLst>
          </p:cNvPr>
          <p:cNvPicPr>
            <a:picLocks noChangeAspect="1"/>
          </p:cNvPicPr>
          <p:nvPr/>
        </p:nvPicPr>
        <p:blipFill>
          <a:blip r:embed="rId6"/>
          <a:stretch>
            <a:fillRect/>
          </a:stretch>
        </p:blipFill>
        <p:spPr>
          <a:xfrm>
            <a:off x="3922766" y="332128"/>
            <a:ext cx="5133277" cy="749873"/>
          </a:xfrm>
          <a:prstGeom prst="rect">
            <a:avLst/>
          </a:prstGeom>
        </p:spPr>
      </p:pic>
      <p:sp>
        <p:nvSpPr>
          <p:cNvPr id="7" name="TextBox 6">
            <a:extLst>
              <a:ext uri="{FF2B5EF4-FFF2-40B4-BE49-F238E27FC236}">
                <a16:creationId xmlns:a16="http://schemas.microsoft.com/office/drawing/2014/main" id="{65C8845E-E6C6-1064-BA79-6EF541887346}"/>
              </a:ext>
            </a:extLst>
          </p:cNvPr>
          <p:cNvSpPr txBox="1"/>
          <p:nvPr/>
        </p:nvSpPr>
        <p:spPr>
          <a:xfrm>
            <a:off x="616689" y="999460"/>
            <a:ext cx="10866473" cy="5632311"/>
          </a:xfrm>
          <a:prstGeom prst="rect">
            <a:avLst/>
          </a:prstGeom>
          <a:noFill/>
        </p:spPr>
        <p:txBody>
          <a:bodyPr wrap="square" rtlCol="0">
            <a:spAutoFit/>
          </a:bodyPr>
          <a:lstStyle/>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là một danh tướng đời nhà Trần. Ông sinh ra trong một gia đình nông dân nghèo, ở làng Phù Ủng. Từ nhỏ, ông đã nổi tiếng thông minh, văn võ song toàn, chí khí khác thường.</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Một hôm, Phạm Ngũ Lão ngồi bên vệ đường đan sọt. Không ngờ, Trần Hưng Đạo đưa quân đi tập trận ngang qua. Quân lính đi trước dẹp đường, chiêng, trống, loa, kèn huy</a:t>
            </a:r>
            <a:r>
              <a:rPr lang="en-US" dirty="0">
                <a:solidFill>
                  <a:srgbClr val="000000"/>
                </a:solidFill>
                <a:latin typeface="Cambria" panose="02040503050406030204" pitchFamily="18" charset="0"/>
                <a:ea typeface="Cambria" panose="02040503050406030204" pitchFamily="18" charset="0"/>
              </a:rPr>
              <a:t>ê</a:t>
            </a:r>
            <a:r>
              <a:rPr lang="vi-VN" b="0" i="0" dirty="0">
                <a:solidFill>
                  <a:srgbClr val="000000"/>
                </a:solidFill>
                <a:effectLst/>
                <a:latin typeface="Cambria" panose="02040503050406030204" pitchFamily="18" charset="0"/>
                <a:ea typeface="Cambria" panose="02040503050406030204" pitchFamily="18" charset="0"/>
              </a:rPr>
              <a:t>n n</a:t>
            </a:r>
            <a:r>
              <a:rPr lang="en-US" dirty="0">
                <a:solidFill>
                  <a:srgbClr val="000000"/>
                </a:solidFill>
                <a:latin typeface="Cambria" panose="02040503050406030204" pitchFamily="18" charset="0"/>
                <a:ea typeface="Cambria" panose="02040503050406030204" pitchFamily="18" charset="0"/>
              </a:rPr>
              <a:t>á</a:t>
            </a:r>
            <a:r>
              <a:rPr lang="vi-VN" b="0" i="0" dirty="0">
                <a:solidFill>
                  <a:srgbClr val="000000"/>
                </a:solidFill>
                <a:effectLst/>
                <a:latin typeface="Cambria" panose="02040503050406030204" pitchFamily="18" charset="0"/>
                <a:ea typeface="Cambria" panose="02040503050406030204" pitchFamily="18" charset="0"/>
              </a:rPr>
              <a:t>o, vậy mà chàng trai vẫn mải mê đan sọt không hề hay biết. Một người lính đi dẹp đường tức giận lấy giáo đâm vào đùi chàng trai, máu chảy, nhưng chàng vẫn ngồi yên. Đến lúc ngựa của Trần Hưng Đạo đi qua, chàng trai như mới sực tỉnh, vội đứng dậy vái chào. Trần Hưng Đạo hỏi: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Nhà ngươi bị giáo đâm như thế mà không thấy đau sao?</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Phạm Ngũ Lão kính cần thưa:"Thưa đức ông, thần mải nghĩ mấy câu trong binh thư nên không biết có quân của đức ông qua đây, xin ngài xá tội.”...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Trần Hưng Đạo hỏi mấy câu về binh thư thì thấy Phạm Ngũ Lão ứng đáp rất trôi chảy. Trần Hưng Đạo cảm mến, biết là hiền tài, sai người lấy thuốc đắp vết thương cho ông rồi mời ông về kinh đô.</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Được khổ luyện ở kinh đô, tài năng của Phạm Ngũ Lão dẫn được bộc lộ. Ông trở thành một vị tướng kiệt xuất, lập được nhiều chiến công. Đặc biệt, ông chỉ huy binh sĩ hai lần đánh tan giặc Nguyên. Uy danh của ông khiến kẻ thù vô cùng khiếp sợ và khâm phục. Chúng gọi ông là “viên hổ tướng họ Phạm". Khi đó, ông mới ngoài 30 tuổi.</a:t>
            </a:r>
          </a:p>
          <a:p>
            <a:pPr algn="just" rtl="0" latinLnBrk="0"/>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Về sau, ông còn được giao chỉ huy nhiều trận đánh. Trận đánh nào ông cũng giành chiến thắng nền được gọi là “vị tướng bách chiến bách thắng”.  </a:t>
            </a:r>
          </a:p>
          <a:p>
            <a:pPr algn="r" rtl="0" latinLnBrk="0"/>
            <a:r>
              <a:rPr lang="vi-VN" b="0" i="0" dirty="0">
                <a:solidFill>
                  <a:srgbClr val="000000"/>
                </a:solidFill>
                <a:effectLst/>
                <a:latin typeface="Cambria" panose="02040503050406030204" pitchFamily="18" charset="0"/>
                <a:ea typeface="Cambria" panose="02040503050406030204" pitchFamily="18" charset="0"/>
              </a:rPr>
              <a:t>(Phan Sơn tổng hợp)</a:t>
            </a:r>
          </a:p>
          <a:p>
            <a:endParaRPr lang="en-US" dirty="0">
              <a:latin typeface="Cambria" panose="02040503050406030204" pitchFamily="18" charset="0"/>
              <a:ea typeface="Cambria" panose="02040503050406030204" pitchFamily="18" charset="0"/>
            </a:endParaRPr>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37" name="Group 9"/>
          <p:cNvGrpSpPr>
            <a:grpSpLocks noChangeAspect="1"/>
          </p:cNvGrpSpPr>
          <p:nvPr/>
        </p:nvGrpSpPr>
        <p:grpSpPr bwMode="auto">
          <a:xfrm>
            <a:off x="480370" y="2207231"/>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44" name="Group 9"/>
          <p:cNvGrpSpPr>
            <a:grpSpLocks noChangeAspect="1"/>
          </p:cNvGrpSpPr>
          <p:nvPr/>
        </p:nvGrpSpPr>
        <p:grpSpPr bwMode="auto">
          <a:xfrm>
            <a:off x="416575" y="3220380"/>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19874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a:t>
            </a:r>
            <a:r>
              <a:rPr lang="vi-VN"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ừ đầu đến </a:t>
            </a:r>
            <a:r>
              <a:rPr lang="vi-VN"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chí khí khác thường</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5" name="Text Box 34"/>
          <p:cNvSpPr txBox="1"/>
          <p:nvPr/>
        </p:nvSpPr>
        <p:spPr>
          <a:xfrm>
            <a:off x="2408230" y="2367886"/>
            <a:ext cx="4733540"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xá</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tội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6" name="Text Box 35"/>
          <p:cNvSpPr txBox="1"/>
          <p:nvPr/>
        </p:nvSpPr>
        <p:spPr>
          <a:xfrm>
            <a:off x="2344435" y="3305470"/>
            <a:ext cx="509145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kinh</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đô</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37" name="Text Box 36"/>
          <p:cNvSpPr txBox="1"/>
          <p:nvPr/>
        </p:nvSpPr>
        <p:spPr>
          <a:xfrm>
            <a:off x="459105" y="133985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1</a:t>
            </a:r>
          </a:p>
        </p:txBody>
      </p:sp>
      <p:sp>
        <p:nvSpPr>
          <p:cNvPr id="41" name="Text Box 40"/>
          <p:cNvSpPr txBox="1"/>
          <p:nvPr/>
        </p:nvSpPr>
        <p:spPr>
          <a:xfrm>
            <a:off x="480370" y="2368521"/>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2</a:t>
            </a:r>
          </a:p>
        </p:txBody>
      </p:sp>
      <p:sp>
        <p:nvSpPr>
          <p:cNvPr id="42" name="Text Box 41"/>
          <p:cNvSpPr txBox="1"/>
          <p:nvPr/>
        </p:nvSpPr>
        <p:spPr>
          <a:xfrm>
            <a:off x="416575" y="3351190"/>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3</a:t>
            </a:r>
          </a:p>
        </p:txBody>
      </p:sp>
      <p:grpSp>
        <p:nvGrpSpPr>
          <p:cNvPr id="2" name="Group 9">
            <a:extLst>
              <a:ext uri="{FF2B5EF4-FFF2-40B4-BE49-F238E27FC236}">
                <a16:creationId xmlns:a16="http://schemas.microsoft.com/office/drawing/2014/main" id="{4009BC03-F850-C795-7B94-EEE9703CA774}"/>
              </a:ext>
            </a:extLst>
          </p:cNvPr>
          <p:cNvGrpSpPr>
            <a:grpSpLocks noChangeAspect="1"/>
          </p:cNvGrpSpPr>
          <p:nvPr/>
        </p:nvGrpSpPr>
        <p:grpSpPr bwMode="auto">
          <a:xfrm>
            <a:off x="374045" y="4240737"/>
            <a:ext cx="1741170" cy="850900"/>
            <a:chOff x="2341" y="1016"/>
            <a:chExt cx="3003" cy="2286"/>
          </a:xfrm>
          <a:solidFill>
            <a:srgbClr val="FFC000"/>
          </a:solidFill>
        </p:grpSpPr>
        <p:sp>
          <p:nvSpPr>
            <p:cNvPr id="29" name="Freeform 10">
              <a:extLst>
                <a:ext uri="{FF2B5EF4-FFF2-40B4-BE49-F238E27FC236}">
                  <a16:creationId xmlns:a16="http://schemas.microsoft.com/office/drawing/2014/main" id="{7037C0B7-593F-2978-4F31-D359C1F07E2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39" name="Freeform 11">
              <a:extLst>
                <a:ext uri="{FF2B5EF4-FFF2-40B4-BE49-F238E27FC236}">
                  <a16:creationId xmlns:a16="http://schemas.microsoft.com/office/drawing/2014/main" id="{D8EA8437-0CE7-BC7F-072A-D90A791503FE}"/>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0" name="Freeform 12">
              <a:extLst>
                <a:ext uri="{FF2B5EF4-FFF2-40B4-BE49-F238E27FC236}">
                  <a16:creationId xmlns:a16="http://schemas.microsoft.com/office/drawing/2014/main" id="{51A14E7B-B2C6-271F-111B-60630F302CB0}"/>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46" name="Freeform 13">
              <a:extLst>
                <a:ext uri="{FF2B5EF4-FFF2-40B4-BE49-F238E27FC236}">
                  <a16:creationId xmlns:a16="http://schemas.microsoft.com/office/drawing/2014/main" id="{E3D5CB1E-F498-8164-FF42-1E64590415C1}"/>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5">
                <a:lumMod val="75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grpSp>
      <p:sp>
        <p:nvSpPr>
          <p:cNvPr id="47" name="Text Box 2">
            <a:extLst>
              <a:ext uri="{FF2B5EF4-FFF2-40B4-BE49-F238E27FC236}">
                <a16:creationId xmlns:a16="http://schemas.microsoft.com/office/drawing/2014/main" id="{D1F6A1A1-1C2D-4A05-0C26-D935A5CF3D20}"/>
              </a:ext>
            </a:extLst>
          </p:cNvPr>
          <p:cNvSpPr txBox="1"/>
          <p:nvPr/>
        </p:nvSpPr>
        <p:spPr>
          <a:xfrm>
            <a:off x="2301905" y="4391041"/>
            <a:ext cx="699601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Tiếp</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theo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cho</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đến</a:t>
            </a:r>
            <a:r>
              <a:rPr lang="en-US" sz="3200" b="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mới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ngoài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30 </a:t>
            </a:r>
            <a:r>
              <a:rPr lang="en-US" sz="3200" b="1" i="1"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tuổi</a:t>
            </a:r>
            <a:r>
              <a:rPr lang="en-US" sz="3200" b="1" i="1"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48" name="Text Box 36">
            <a:extLst>
              <a:ext uri="{FF2B5EF4-FFF2-40B4-BE49-F238E27FC236}">
                <a16:creationId xmlns:a16="http://schemas.microsoft.com/office/drawing/2014/main" id="{8E28EEFB-A2AB-E38B-D993-6DB14D1FD616}"/>
              </a:ext>
            </a:extLst>
          </p:cNvPr>
          <p:cNvSpPr txBox="1"/>
          <p:nvPr/>
        </p:nvSpPr>
        <p:spPr>
          <a:xfrm>
            <a:off x="374045" y="4402027"/>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4</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49" name="Group 9">
            <a:extLst>
              <a:ext uri="{FF2B5EF4-FFF2-40B4-BE49-F238E27FC236}">
                <a16:creationId xmlns:a16="http://schemas.microsoft.com/office/drawing/2014/main" id="{6E1F955D-634E-BF36-37FF-079D277B4FB0}"/>
              </a:ext>
            </a:extLst>
          </p:cNvPr>
          <p:cNvGrpSpPr>
            <a:grpSpLocks noChangeAspect="1"/>
          </p:cNvGrpSpPr>
          <p:nvPr/>
        </p:nvGrpSpPr>
        <p:grpSpPr bwMode="auto">
          <a:xfrm>
            <a:off x="374045" y="5325258"/>
            <a:ext cx="1741170" cy="850900"/>
            <a:chOff x="2341" y="1016"/>
            <a:chExt cx="3003" cy="2286"/>
          </a:xfrm>
          <a:solidFill>
            <a:srgbClr val="FFC000"/>
          </a:solidFill>
        </p:grpSpPr>
        <p:sp>
          <p:nvSpPr>
            <p:cNvPr id="50" name="Freeform 10">
              <a:extLst>
                <a:ext uri="{FF2B5EF4-FFF2-40B4-BE49-F238E27FC236}">
                  <a16:creationId xmlns:a16="http://schemas.microsoft.com/office/drawing/2014/main" id="{6E751417-7F06-CD88-4ED8-1A2D434D54B7}"/>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1" name="Freeform 11">
              <a:extLst>
                <a:ext uri="{FF2B5EF4-FFF2-40B4-BE49-F238E27FC236}">
                  <a16:creationId xmlns:a16="http://schemas.microsoft.com/office/drawing/2014/main" id="{CBA99C51-283A-B705-4B38-1E573F845C2F}"/>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2" name="Freeform 12">
              <a:extLst>
                <a:ext uri="{FF2B5EF4-FFF2-40B4-BE49-F238E27FC236}">
                  <a16:creationId xmlns:a16="http://schemas.microsoft.com/office/drawing/2014/main" id="{F2E30663-F4D1-4104-6C3E-BE160F45D896}"/>
                </a:ext>
              </a:extLst>
            </p:cNvPr>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mbria" panose="02040503050406030204" pitchFamily="18" charset="0"/>
                <a:cs typeface="+mn-ea"/>
                <a:sym typeface="+mn-lt"/>
              </a:endParaRPr>
            </a:p>
          </p:txBody>
        </p:sp>
        <p:sp>
          <p:nvSpPr>
            <p:cNvPr id="53" name="Freeform 13">
              <a:extLst>
                <a:ext uri="{FF2B5EF4-FFF2-40B4-BE49-F238E27FC236}">
                  <a16:creationId xmlns:a16="http://schemas.microsoft.com/office/drawing/2014/main" id="{8EFC1B8F-7F6A-1628-B6F9-CA3C9AFACF6D}"/>
                </a:ext>
              </a:extLst>
            </p:cNvPr>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solidFill>
              <a:schemeClr val="accent4">
                <a:lumMod val="40000"/>
                <a:lumOff val="60000"/>
              </a:schemeClr>
            </a:solidFill>
            <a:ln w="14288" cap="flat">
              <a:solidFill>
                <a:schemeClr val="accent1"/>
              </a:solidFill>
              <a:prstDash val="solid"/>
              <a:miter lim="800000"/>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Cambria" panose="02040503050406030204" pitchFamily="18" charset="0"/>
                <a:cs typeface="+mn-ea"/>
                <a:sym typeface="+mn-lt"/>
              </a:endParaRPr>
            </a:p>
          </p:txBody>
        </p:sp>
      </p:grpSp>
      <p:sp>
        <p:nvSpPr>
          <p:cNvPr id="54" name="Text Box 2">
            <a:extLst>
              <a:ext uri="{FF2B5EF4-FFF2-40B4-BE49-F238E27FC236}">
                <a16:creationId xmlns:a16="http://schemas.microsoft.com/office/drawing/2014/main" id="{C47B5FBB-3EA0-2AF3-710E-B1A652485C67}"/>
              </a:ext>
            </a:extLst>
          </p:cNvPr>
          <p:cNvSpPr txBox="1"/>
          <p:nvPr/>
        </p:nvSpPr>
        <p:spPr>
          <a:xfrm>
            <a:off x="2301905" y="5475562"/>
            <a:ext cx="2600968" cy="584775"/>
          </a:xfrm>
          <a:prstGeom prst="rect">
            <a:avLst/>
          </a:prstGeom>
          <a:noFill/>
        </p:spPr>
        <p:txBody>
          <a:bodyPr wrap="none" rtlCol="0" anchor="t">
            <a:spAutoFit/>
            <a:scene3d>
              <a:camera prst="orthographicFront"/>
              <a:lightRig rig="threePt" dir="t"/>
            </a:scene3d>
          </a:bodyPr>
          <a:lstStyle/>
          <a:p>
            <a:pPr lvl="0">
              <a:spcBef>
                <a:spcPct val="0"/>
              </a:spcBef>
              <a:spcAft>
                <a:spcPct val="35000"/>
              </a:spcAft>
            </a:pP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Đoạn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còn</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noProof="0" dirty="0" err="1">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lại</a:t>
            </a:r>
            <a:r>
              <a:rPr lang="en-US" altLang="en-US" sz="3200" b="1" noProof="0" dirty="0">
                <a:solidFill>
                  <a:srgbClr val="00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Times New Roman" panose="02020603050405020304" pitchFamily="18" charset="0"/>
                <a:sym typeface="+mn-ea"/>
              </a:rPr>
              <a:t>.</a:t>
            </a:r>
            <a:endParaRPr kumimoji="0" lang="en-US" altLang="en-US" sz="3200" b="1" i="1"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
        <p:nvSpPr>
          <p:cNvPr id="55" name="Text Box 36">
            <a:extLst>
              <a:ext uri="{FF2B5EF4-FFF2-40B4-BE49-F238E27FC236}">
                <a16:creationId xmlns:a16="http://schemas.microsoft.com/office/drawing/2014/main" id="{7E2AAEAD-CE9D-8375-4C4E-C2C412A265D0}"/>
              </a:ext>
            </a:extLst>
          </p:cNvPr>
          <p:cNvSpPr txBox="1"/>
          <p:nvPr/>
        </p:nvSpPr>
        <p:spPr>
          <a:xfrm>
            <a:off x="374045" y="5486548"/>
            <a:ext cx="1511952" cy="584775"/>
          </a:xfrm>
          <a:prstGeom prst="rect">
            <a:avLst/>
          </a:prstGeom>
          <a:noFill/>
        </p:spPr>
        <p:txBody>
          <a:bodyPr wrap="none" rtlCol="0" anchor="t">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35000"/>
              </a:spcAft>
              <a:buClrTx/>
              <a:buSzTx/>
              <a:buFontTx/>
              <a:buNone/>
              <a:tabLst/>
              <a:defRPr/>
            </a:pPr>
            <a:r>
              <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Đoạn </a:t>
            </a:r>
            <a:r>
              <a:rPr kumimoji="0" lang="en-US"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rPr>
              <a:t>5</a:t>
            </a:r>
            <a:endParaRPr kumimoji="0" lang="vi-VN" sz="3200" b="1" i="0" u="none" strike="noStrike" kern="1200" cap="none" spc="0" normalizeH="0" baseline="0" noProof="0" dirty="0">
              <a:ln>
                <a:noFill/>
              </a:ln>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par>
                          <p:cTn id="17" fill="hold">
                            <p:stCondLst>
                              <p:cond delay="500"/>
                            </p:stCondLst>
                            <p:childTnLst>
                              <p:par>
                                <p:cTn id="18" presetID="2" presetClass="entr" presetSubtype="8" fill="hold" nodeType="afterEffect">
                                  <p:stCondLst>
                                    <p:cond delay="0"/>
                                  </p:stCondLst>
                                  <p:childTnLst>
                                    <p:set>
                                      <p:cBhvr>
                                        <p:cTn id="19" dur="1" fill="hold">
                                          <p:stCondLst>
                                            <p:cond delay="0"/>
                                          </p:stCondLst>
                                        </p:cTn>
                                        <p:tgtEl>
                                          <p:spTgt spid="137"/>
                                        </p:tgtEl>
                                        <p:attrNameLst>
                                          <p:attrName>style.visibility</p:attrName>
                                        </p:attrNameLst>
                                      </p:cBhvr>
                                      <p:to>
                                        <p:strVal val="visible"/>
                                      </p:to>
                                    </p:set>
                                    <p:anim calcmode="lin" valueType="num">
                                      <p:cBhvr additive="base">
                                        <p:cTn id="20" dur="500" fill="hold"/>
                                        <p:tgtEl>
                                          <p:spTgt spid="137"/>
                                        </p:tgtEl>
                                        <p:attrNameLst>
                                          <p:attrName>ppt_x</p:attrName>
                                        </p:attrNameLst>
                                      </p:cBhvr>
                                      <p:tavLst>
                                        <p:tav tm="0">
                                          <p:val>
                                            <p:strVal val="0-#ppt_w/2"/>
                                          </p:val>
                                        </p:tav>
                                        <p:tav tm="100000">
                                          <p:val>
                                            <p:strVal val="#ppt_x"/>
                                          </p:val>
                                        </p:tav>
                                      </p:tavLst>
                                    </p:anim>
                                    <p:anim calcmode="lin" valueType="num">
                                      <p:cBhvr additive="base">
                                        <p:cTn id="21"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down)">
                                      <p:cBhvr>
                                        <p:cTn id="26" dur="500"/>
                                        <p:tgtEl>
                                          <p:spTgt spid="4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down)">
                                      <p:cBhvr>
                                        <p:cTn id="29" dur="500"/>
                                        <p:tgtEl>
                                          <p:spTgt spid="35"/>
                                        </p:tgtEl>
                                      </p:cBhvr>
                                    </p:animEffect>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0-#ppt_w/2"/>
                                          </p:val>
                                        </p:tav>
                                        <p:tav tm="100000">
                                          <p:val>
                                            <p:strVal val="#ppt_x"/>
                                          </p:val>
                                        </p:tav>
                                      </p:tavLst>
                                    </p:anim>
                                    <p:anim calcmode="lin" valueType="num">
                                      <p:cBhvr additive="base">
                                        <p:cTn id="3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strips(downLeft)">
                                      <p:cBhvr>
                                        <p:cTn id="39" dur="500"/>
                                        <p:tgtEl>
                                          <p:spTgt spid="42"/>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strips(downLeft)">
                                      <p:cBhvr>
                                        <p:cTn id="42" dur="500"/>
                                        <p:tgtEl>
                                          <p:spTgt spid="36"/>
                                        </p:tgtEl>
                                      </p:cBhvr>
                                    </p:animEffect>
                                  </p:childTnLst>
                                </p:cTn>
                              </p:par>
                            </p:childTnLst>
                          </p:cTn>
                        </p:par>
                        <p:par>
                          <p:cTn id="43" fill="hold">
                            <p:stCondLst>
                              <p:cond delay="50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0-#ppt_w/2"/>
                                          </p:val>
                                        </p:tav>
                                        <p:tav tm="100000">
                                          <p:val>
                                            <p:strVal val="#ppt_x"/>
                                          </p:val>
                                        </p:tav>
                                      </p:tavLst>
                                    </p:anim>
                                    <p:anim calcmode="lin" valueType="num">
                                      <p:cBhvr additive="base">
                                        <p:cTn id="4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strips(downLeft)">
                                      <p:cBhvr>
                                        <p:cTn id="52" dur="500"/>
                                        <p:tgtEl>
                                          <p:spTgt spid="4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strips(downLeft)">
                                      <p:cBhvr>
                                        <p:cTn id="55" dur="500"/>
                                        <p:tgtEl>
                                          <p:spTgt spid="47"/>
                                        </p:tgtEl>
                                      </p:cBhvr>
                                    </p:animEffect>
                                  </p:childTnLst>
                                </p:cTn>
                              </p:par>
                            </p:childTnLst>
                          </p:cTn>
                        </p:par>
                        <p:par>
                          <p:cTn id="56" fill="hold">
                            <p:stCondLst>
                              <p:cond delay="500"/>
                            </p:stCondLst>
                            <p:childTnLst>
                              <p:par>
                                <p:cTn id="57" presetID="2" presetClass="entr" presetSubtype="8" fill="hold" nodeType="after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strips(downLeft)">
                                      <p:cBhvr>
                                        <p:cTn id="65" dur="500"/>
                                        <p:tgtEl>
                                          <p:spTgt spid="55"/>
                                        </p:tgtEl>
                                      </p:cBhvr>
                                    </p:animEffect>
                                  </p:childTnLst>
                                </p:cTn>
                              </p:par>
                              <p:par>
                                <p:cTn id="66" presetID="18" presetClass="entr" presetSubtype="12"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strips(downLeft)">
                                      <p:cBhvr>
                                        <p:cTn id="6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7" grpId="0"/>
      <p:bldP spid="48" grpId="0"/>
      <p:bldP spid="54" grpId="0"/>
      <p:bldP spid="55" grpId="0"/>
    </p:bldLst>
  </p:timing>
</p:sld>
</file>

<file path=ppt/theme/theme1.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121</TotalTime>
  <Words>1431</Words>
  <Application>Microsoft Office PowerPoint</Application>
  <PresentationFormat>Widescreen</PresentationFormat>
  <Paragraphs>80</Paragraphs>
  <Slides>33</Slides>
  <Notes>18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33</vt:i4>
      </vt:variant>
    </vt:vector>
  </HeadingPairs>
  <TitlesOfParts>
    <vt:vector size="49" baseType="lpstr">
      <vt:lpstr>等线</vt:lpstr>
      <vt:lpstr>等线 Light</vt:lpstr>
      <vt:lpstr>Microsoft YaHei</vt:lpstr>
      <vt:lpstr>Arial</vt:lpstr>
      <vt:lpstr>Calibri</vt:lpstr>
      <vt:lpstr>Cambria</vt:lpstr>
      <vt:lpstr>Lato Hairline</vt:lpstr>
      <vt:lpstr>Lato Light</vt:lpstr>
      <vt:lpstr>Lato Regular</vt:lpstr>
      <vt:lpstr>Times New Roman</vt:lpstr>
      <vt:lpstr>zihun7hao-wennuantongzhiti</vt:lpstr>
      <vt:lpstr>字魂105号-简雅黑</vt:lpstr>
      <vt:lpstr>字魂59号-创粗黑</vt:lpstr>
      <vt:lpstr>千图网海量PPT模板www.58pic.com​​</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53</cp:revision>
  <dcterms:created xsi:type="dcterms:W3CDTF">2023-12-08T12:42:41Z</dcterms:created>
  <dcterms:modified xsi:type="dcterms:W3CDTF">2025-05-18T06:31:28Z</dcterms:modified>
</cp:coreProperties>
</file>