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28"/>
  </p:notesMasterIdLst>
  <p:sldIdLst>
    <p:sldId id="8672" r:id="rId4"/>
    <p:sldId id="466" r:id="rId5"/>
    <p:sldId id="471" r:id="rId6"/>
    <p:sldId id="470" r:id="rId7"/>
    <p:sldId id="472" r:id="rId8"/>
    <p:sldId id="8671" r:id="rId9"/>
    <p:sldId id="8678" r:id="rId10"/>
    <p:sldId id="3308" r:id="rId11"/>
    <p:sldId id="3300" r:id="rId12"/>
    <p:sldId id="3408" r:id="rId13"/>
    <p:sldId id="3258" r:id="rId14"/>
    <p:sldId id="3299" r:id="rId15"/>
    <p:sldId id="3306" r:id="rId16"/>
    <p:sldId id="3311" r:id="rId17"/>
    <p:sldId id="8681" r:id="rId18"/>
    <p:sldId id="8679" r:id="rId19"/>
    <p:sldId id="3314" r:id="rId20"/>
    <p:sldId id="8682" r:id="rId21"/>
    <p:sldId id="8683" r:id="rId22"/>
    <p:sldId id="8684" r:id="rId23"/>
    <p:sldId id="8685" r:id="rId24"/>
    <p:sldId id="8677" r:id="rId25"/>
    <p:sldId id="8686" r:id="rId26"/>
    <p:sldId id="8691"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2025/5/18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16</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22</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10</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11</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13</a:t>
            </a:fld>
            <a:endParaRPr lang="zh-CN" altLang="en-US"/>
          </a:p>
        </p:txBody>
      </p:sp>
    </p:spTree>
    <p:extLst>
      <p:ext uri="{BB962C8B-B14F-4D97-AF65-F5344CB8AC3E}">
        <p14:creationId xmlns:p14="http://schemas.microsoft.com/office/powerpoint/2010/main" val="24500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2025/5/18</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5/18/2025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5/18/2025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1444</Words>
  <Application>Microsoft Office PowerPoint</Application>
  <PresentationFormat>Widescreen</PresentationFormat>
  <Paragraphs>100</Paragraphs>
  <Slides>24</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等线</vt:lpstr>
      <vt:lpstr>等线 Light</vt:lpstr>
      <vt:lpstr>微软雅黑</vt:lpstr>
      <vt:lpstr>Arial</vt:lpstr>
      <vt:lpstr>Calibri</vt:lpstr>
      <vt:lpstr>Calibri Light</vt:lpstr>
      <vt:lpstr>Cambria</vt:lpstr>
      <vt:lpstr>iCiel Pony</vt:lpstr>
      <vt:lpstr>Lato Hairline</vt:lpstr>
      <vt:lpstr>Lato Light</vt:lpstr>
      <vt:lpstr>Lato Regular</vt:lpstr>
      <vt:lpstr>字魂105号-简雅黑</vt:lpstr>
      <vt:lpstr>字魂59号-创粗黑</vt:lpstr>
      <vt:lpstr>千图网海量PPT模板www.58pic.com​​</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Administrator</cp:lastModifiedBy>
  <cp:revision>139</cp:revision>
  <dcterms:created xsi:type="dcterms:W3CDTF">2018-04-10T08:10:31Z</dcterms:created>
  <dcterms:modified xsi:type="dcterms:W3CDTF">2025-05-18T06:44:26Z</dcterms:modified>
</cp:coreProperties>
</file>