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61" r:id="rId3"/>
    <p:sldId id="320" r:id="rId4"/>
    <p:sldId id="339" r:id="rId5"/>
    <p:sldId id="260" r:id="rId6"/>
    <p:sldId id="257" r:id="rId7"/>
    <p:sldId id="313" r:id="rId8"/>
    <p:sldId id="318" r:id="rId9"/>
    <p:sldId id="317" r:id="rId10"/>
    <p:sldId id="316" r:id="rId11"/>
    <p:sldId id="321" r:id="rId12"/>
    <p:sldId id="340" r:id="rId13"/>
    <p:sldId id="341" r:id="rId14"/>
    <p:sldId id="342" r:id="rId15"/>
    <p:sldId id="326" r:id="rId16"/>
    <p:sldId id="343" r:id="rId17"/>
    <p:sldId id="344" r:id="rId18"/>
    <p:sldId id="345" r:id="rId19"/>
    <p:sldId id="346" r:id="rId20"/>
    <p:sldId id="347" r:id="rId21"/>
    <p:sldId id="348" r:id="rId22"/>
    <p:sldId id="349" r:id="rId23"/>
    <p:sldId id="283" r:id="rId24"/>
    <p:sldId id="3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5/18/2025</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99BBB8D-9C9A-0780-9F0C-FC78C2896A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6097" y="302443"/>
            <a:ext cx="1403808" cy="1403808"/>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5/18/2025</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4"/>
                  </a:moveTo>
                  <a:cubicBezTo>
                    <a:pt x="-52199" y="181124"/>
                    <a:pt x="158538" y="-44311"/>
                    <a:pt x="415755" y="0"/>
                  </a:cubicBezTo>
                  <a:cubicBezTo>
                    <a:pt x="2430114" y="-13380"/>
                    <a:pt x="3068573" y="258090"/>
                    <a:pt x="4940109" y="0"/>
                  </a:cubicBezTo>
                  <a:cubicBezTo>
                    <a:pt x="5097837" y="-4707"/>
                    <a:pt x="5281729" y="135272"/>
                    <a:pt x="5355866" y="415754"/>
                  </a:cubicBezTo>
                  <a:cubicBezTo>
                    <a:pt x="5294882" y="725473"/>
                    <a:pt x="5423609" y="1814838"/>
                    <a:pt x="5355866" y="2078727"/>
                  </a:cubicBezTo>
                  <a:cubicBezTo>
                    <a:pt x="5329658" y="2250208"/>
                    <a:pt x="5196506" y="2357252"/>
                    <a:pt x="4940109" y="2494484"/>
                  </a:cubicBezTo>
                  <a:cubicBezTo>
                    <a:pt x="4133656" y="3632210"/>
                    <a:pt x="2275929" y="3018459"/>
                    <a:pt x="415755" y="2494484"/>
                  </a:cubicBezTo>
                  <a:cubicBezTo>
                    <a:pt x="116379" y="2475124"/>
                    <a:pt x="38536" y="2234575"/>
                    <a:pt x="0" y="2078727"/>
                  </a:cubicBezTo>
                  <a:cubicBezTo>
                    <a:pt x="97117" y="1808862"/>
                    <a:pt x="5425" y="644933"/>
                    <a:pt x="0" y="415754"/>
                  </a:cubicBezTo>
                  <a:close/>
                </a:path>
                <a:path w="5355866" h="2494484" stroke="0" extrusionOk="0">
                  <a:moveTo>
                    <a:pt x="0" y="415754"/>
                  </a:moveTo>
                  <a:cubicBezTo>
                    <a:pt x="6237" y="323342"/>
                    <a:pt x="195548" y="137393"/>
                    <a:pt x="415755" y="0"/>
                  </a:cubicBezTo>
                  <a:cubicBezTo>
                    <a:pt x="849052" y="-18422"/>
                    <a:pt x="4242765" y="-194165"/>
                    <a:pt x="4940109" y="0"/>
                  </a:cubicBezTo>
                  <a:cubicBezTo>
                    <a:pt x="5156878" y="-10402"/>
                    <a:pt x="5375893" y="197135"/>
                    <a:pt x="5355866" y="415754"/>
                  </a:cubicBezTo>
                  <a:cubicBezTo>
                    <a:pt x="5183609" y="1012468"/>
                    <a:pt x="5379676" y="1342964"/>
                    <a:pt x="5355866" y="2078727"/>
                  </a:cubicBezTo>
                  <a:cubicBezTo>
                    <a:pt x="5334549" y="2419358"/>
                    <a:pt x="5162617" y="2470946"/>
                    <a:pt x="4940109" y="2494484"/>
                  </a:cubicBezTo>
                  <a:cubicBezTo>
                    <a:pt x="2944582" y="2619030"/>
                    <a:pt x="1059750" y="2843651"/>
                    <a:pt x="415755" y="2494484"/>
                  </a:cubicBezTo>
                  <a:cubicBezTo>
                    <a:pt x="169879" y="2496796"/>
                    <a:pt x="6398" y="2329175"/>
                    <a:pt x="0" y="2078727"/>
                  </a:cubicBezTo>
                  <a:cubicBezTo>
                    <a:pt x="19966" y="1699484"/>
                    <a:pt x="-143347" y="857251"/>
                    <a:pt x="0" y="415754"/>
                  </a:cubicBezTo>
                  <a:close/>
                </a:path>
                <a:path w="5355866" h="2494484" fill="none" stroke="0" extrusionOk="0">
                  <a:moveTo>
                    <a:pt x="0" y="415754"/>
                  </a:moveTo>
                  <a:cubicBezTo>
                    <a:pt x="1940" y="304524"/>
                    <a:pt x="233325" y="-60149"/>
                    <a:pt x="415755" y="0"/>
                  </a:cubicBezTo>
                  <a:cubicBezTo>
                    <a:pt x="2596974" y="70199"/>
                    <a:pt x="2920552" y="191147"/>
                    <a:pt x="4940109" y="0"/>
                  </a:cubicBezTo>
                  <a:cubicBezTo>
                    <a:pt x="5170246" y="41391"/>
                    <a:pt x="5357590" y="123003"/>
                    <a:pt x="5355866" y="415754"/>
                  </a:cubicBezTo>
                  <a:cubicBezTo>
                    <a:pt x="5286201" y="780385"/>
                    <a:pt x="5438202" y="1757233"/>
                    <a:pt x="5355866" y="2078727"/>
                  </a:cubicBezTo>
                  <a:cubicBezTo>
                    <a:pt x="5331087" y="2326298"/>
                    <a:pt x="5222507" y="2385874"/>
                    <a:pt x="4940109" y="2494484"/>
                  </a:cubicBezTo>
                  <a:cubicBezTo>
                    <a:pt x="4080969" y="1557279"/>
                    <a:pt x="1986483" y="2937215"/>
                    <a:pt x="415755" y="2494484"/>
                  </a:cubicBezTo>
                  <a:cubicBezTo>
                    <a:pt x="117035" y="2439512"/>
                    <a:pt x="16413" y="2289858"/>
                    <a:pt x="0" y="2078727"/>
                  </a:cubicBezTo>
                  <a:cubicBezTo>
                    <a:pt x="61281" y="1846717"/>
                    <a:pt x="-1386" y="626774"/>
                    <a:pt x="0" y="415754"/>
                  </a:cubicBezTo>
                  <a:close/>
                </a:path>
                <a:path w="5355866" h="2494484" fill="none" stroke="0" extrusionOk="0">
                  <a:moveTo>
                    <a:pt x="0" y="415754"/>
                  </a:moveTo>
                  <a:cubicBezTo>
                    <a:pt x="-25817" y="224891"/>
                    <a:pt x="189011" y="-30562"/>
                    <a:pt x="415755" y="0"/>
                  </a:cubicBezTo>
                  <a:cubicBezTo>
                    <a:pt x="2524725" y="446"/>
                    <a:pt x="2977208" y="259389"/>
                    <a:pt x="4940109" y="0"/>
                  </a:cubicBezTo>
                  <a:cubicBezTo>
                    <a:pt x="5133191" y="12294"/>
                    <a:pt x="5313594" y="115838"/>
                    <a:pt x="5355866" y="415754"/>
                  </a:cubicBezTo>
                  <a:cubicBezTo>
                    <a:pt x="5300478" y="771242"/>
                    <a:pt x="5384563" y="1804664"/>
                    <a:pt x="5355866" y="2078727"/>
                  </a:cubicBezTo>
                  <a:cubicBezTo>
                    <a:pt x="5366040" y="2283952"/>
                    <a:pt x="5220027" y="2354552"/>
                    <a:pt x="4940109" y="2494484"/>
                  </a:cubicBezTo>
                  <a:cubicBezTo>
                    <a:pt x="4157725" y="3457687"/>
                    <a:pt x="1974949" y="3176577"/>
                    <a:pt x="415755" y="2494484"/>
                  </a:cubicBezTo>
                  <a:cubicBezTo>
                    <a:pt x="132879" y="2473486"/>
                    <a:pt x="11414" y="2272391"/>
                    <a:pt x="0" y="2078727"/>
                  </a:cubicBezTo>
                  <a:cubicBezTo>
                    <a:pt x="95383" y="1830447"/>
                    <a:pt x="2224" y="655656"/>
                    <a:pt x="0" y="415754"/>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3"/>
                  </a:moveTo>
                  <a:cubicBezTo>
                    <a:pt x="-56608" y="180940"/>
                    <a:pt x="142811" y="-144609"/>
                    <a:pt x="415755" y="0"/>
                  </a:cubicBezTo>
                  <a:cubicBezTo>
                    <a:pt x="2509819" y="-14875"/>
                    <a:pt x="3161493" y="522233"/>
                    <a:pt x="4940109" y="0"/>
                  </a:cubicBezTo>
                  <a:cubicBezTo>
                    <a:pt x="5110592" y="-4400"/>
                    <a:pt x="5301216" y="146655"/>
                    <a:pt x="5355866" y="415753"/>
                  </a:cubicBezTo>
                  <a:cubicBezTo>
                    <a:pt x="5310617" y="718257"/>
                    <a:pt x="5431484" y="1816403"/>
                    <a:pt x="5355866" y="2078727"/>
                  </a:cubicBezTo>
                  <a:cubicBezTo>
                    <a:pt x="5333609" y="2262553"/>
                    <a:pt x="5195264" y="2300946"/>
                    <a:pt x="4940109" y="2494484"/>
                  </a:cubicBezTo>
                  <a:cubicBezTo>
                    <a:pt x="4132663" y="4157123"/>
                    <a:pt x="2343459" y="3386132"/>
                    <a:pt x="415755" y="2494484"/>
                  </a:cubicBezTo>
                  <a:cubicBezTo>
                    <a:pt x="129193" y="2478405"/>
                    <a:pt x="18108" y="2272392"/>
                    <a:pt x="0" y="2078727"/>
                  </a:cubicBezTo>
                  <a:cubicBezTo>
                    <a:pt x="88942" y="1784754"/>
                    <a:pt x="-6332" y="651626"/>
                    <a:pt x="0" y="415753"/>
                  </a:cubicBezTo>
                  <a:close/>
                </a:path>
                <a:path w="5355866" h="2494484" stroke="0" extrusionOk="0">
                  <a:moveTo>
                    <a:pt x="0" y="415753"/>
                  </a:moveTo>
                  <a:cubicBezTo>
                    <a:pt x="5950" y="341551"/>
                    <a:pt x="195915" y="101407"/>
                    <a:pt x="415755" y="0"/>
                  </a:cubicBezTo>
                  <a:cubicBezTo>
                    <a:pt x="777973" y="122161"/>
                    <a:pt x="4239069" y="-275473"/>
                    <a:pt x="4940109" y="0"/>
                  </a:cubicBezTo>
                  <a:cubicBezTo>
                    <a:pt x="5158485" y="-17817"/>
                    <a:pt x="5390150" y="227656"/>
                    <a:pt x="5355866" y="415753"/>
                  </a:cubicBezTo>
                  <a:cubicBezTo>
                    <a:pt x="5205334" y="1023235"/>
                    <a:pt x="5369330" y="1312457"/>
                    <a:pt x="5355866" y="2078727"/>
                  </a:cubicBezTo>
                  <a:cubicBezTo>
                    <a:pt x="5363754" y="2428026"/>
                    <a:pt x="5134715" y="2359544"/>
                    <a:pt x="4940109" y="2494484"/>
                  </a:cubicBezTo>
                  <a:cubicBezTo>
                    <a:pt x="2898290" y="2616387"/>
                    <a:pt x="1043822" y="2884941"/>
                    <a:pt x="415755" y="2494484"/>
                  </a:cubicBezTo>
                  <a:cubicBezTo>
                    <a:pt x="166105" y="2490302"/>
                    <a:pt x="-1496" y="2328928"/>
                    <a:pt x="0" y="2078727"/>
                  </a:cubicBezTo>
                  <a:cubicBezTo>
                    <a:pt x="30680" y="1704949"/>
                    <a:pt x="-99059" y="859626"/>
                    <a:pt x="0" y="415753"/>
                  </a:cubicBezTo>
                  <a:close/>
                </a:path>
                <a:path w="5355866" h="2494484" fill="none" stroke="0" extrusionOk="0">
                  <a:moveTo>
                    <a:pt x="0" y="415753"/>
                  </a:moveTo>
                  <a:cubicBezTo>
                    <a:pt x="1769" y="175075"/>
                    <a:pt x="194595" y="-28879"/>
                    <a:pt x="415755" y="0"/>
                  </a:cubicBezTo>
                  <a:cubicBezTo>
                    <a:pt x="2568781" y="279059"/>
                    <a:pt x="2955123" y="197278"/>
                    <a:pt x="4940109" y="0"/>
                  </a:cubicBezTo>
                  <a:cubicBezTo>
                    <a:pt x="5142719" y="13712"/>
                    <a:pt x="5370960" y="132774"/>
                    <a:pt x="5355866" y="415753"/>
                  </a:cubicBezTo>
                  <a:cubicBezTo>
                    <a:pt x="5281289" y="788089"/>
                    <a:pt x="5395006" y="1781368"/>
                    <a:pt x="5355866" y="2078727"/>
                  </a:cubicBezTo>
                  <a:cubicBezTo>
                    <a:pt x="5340330" y="2330608"/>
                    <a:pt x="5197462" y="2412430"/>
                    <a:pt x="4940109" y="2494484"/>
                  </a:cubicBezTo>
                  <a:cubicBezTo>
                    <a:pt x="4114499" y="1050908"/>
                    <a:pt x="2036840" y="2847511"/>
                    <a:pt x="415755" y="2494484"/>
                  </a:cubicBezTo>
                  <a:cubicBezTo>
                    <a:pt x="136352" y="2449425"/>
                    <a:pt x="19000" y="2306994"/>
                    <a:pt x="0" y="2078727"/>
                  </a:cubicBezTo>
                  <a:cubicBezTo>
                    <a:pt x="82140" y="1784920"/>
                    <a:pt x="17165" y="635081"/>
                    <a:pt x="0" y="415753"/>
                  </a:cubicBezTo>
                  <a:close/>
                </a:path>
                <a:path w="5355866" h="2494484" fill="none" stroke="0" extrusionOk="0">
                  <a:moveTo>
                    <a:pt x="0" y="415753"/>
                  </a:moveTo>
                  <a:cubicBezTo>
                    <a:pt x="-21496" y="194505"/>
                    <a:pt x="197746" y="-147319"/>
                    <a:pt x="415755" y="0"/>
                  </a:cubicBezTo>
                  <a:cubicBezTo>
                    <a:pt x="2452476" y="77793"/>
                    <a:pt x="3030256" y="451183"/>
                    <a:pt x="4940109" y="0"/>
                  </a:cubicBezTo>
                  <a:cubicBezTo>
                    <a:pt x="5133112" y="16760"/>
                    <a:pt x="5321138" y="126151"/>
                    <a:pt x="5355866" y="415753"/>
                  </a:cubicBezTo>
                  <a:cubicBezTo>
                    <a:pt x="5267597" y="740904"/>
                    <a:pt x="5388581" y="1790809"/>
                    <a:pt x="5355866" y="2078727"/>
                  </a:cubicBezTo>
                  <a:cubicBezTo>
                    <a:pt x="5366441" y="2293139"/>
                    <a:pt x="5195911" y="2310046"/>
                    <a:pt x="4940109" y="2494484"/>
                  </a:cubicBezTo>
                  <a:cubicBezTo>
                    <a:pt x="4171643" y="3871698"/>
                    <a:pt x="1950731" y="3479982"/>
                    <a:pt x="415755" y="2494484"/>
                  </a:cubicBezTo>
                  <a:cubicBezTo>
                    <a:pt x="123486" y="2460389"/>
                    <a:pt x="4039" y="2291095"/>
                    <a:pt x="0" y="2078727"/>
                  </a:cubicBezTo>
                  <a:cubicBezTo>
                    <a:pt x="92924" y="1817664"/>
                    <a:pt x="-4528" y="665097"/>
                    <a:pt x="0" y="415753"/>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72406" y="181053"/>
                    <a:pt x="139697" y="-101811"/>
                    <a:pt x="415755" y="0"/>
                  </a:cubicBezTo>
                  <a:cubicBezTo>
                    <a:pt x="2463315" y="-12086"/>
                    <a:pt x="3161508" y="409509"/>
                    <a:pt x="4940109" y="0"/>
                  </a:cubicBezTo>
                  <a:cubicBezTo>
                    <a:pt x="5119789" y="-3253"/>
                    <a:pt x="5282520" y="135757"/>
                    <a:pt x="5355866" y="415755"/>
                  </a:cubicBezTo>
                  <a:cubicBezTo>
                    <a:pt x="5310845" y="708857"/>
                    <a:pt x="5443485" y="1842719"/>
                    <a:pt x="5355866" y="2078726"/>
                  </a:cubicBezTo>
                  <a:cubicBezTo>
                    <a:pt x="5322869" y="2227972"/>
                    <a:pt x="5193180" y="2365362"/>
                    <a:pt x="4940109" y="2494484"/>
                  </a:cubicBezTo>
                  <a:cubicBezTo>
                    <a:pt x="4112913" y="3874512"/>
                    <a:pt x="2373511" y="3200378"/>
                    <a:pt x="415755" y="2494484"/>
                  </a:cubicBezTo>
                  <a:cubicBezTo>
                    <a:pt x="131419" y="2479916"/>
                    <a:pt x="21589" y="2265047"/>
                    <a:pt x="0" y="2078726"/>
                  </a:cubicBezTo>
                  <a:cubicBezTo>
                    <a:pt x="110423" y="1838486"/>
                    <a:pt x="-12385" y="651423"/>
                    <a:pt x="0" y="415755"/>
                  </a:cubicBezTo>
                  <a:close/>
                </a:path>
                <a:path w="5355866" h="2494484" stroke="0" extrusionOk="0">
                  <a:moveTo>
                    <a:pt x="0" y="415755"/>
                  </a:moveTo>
                  <a:cubicBezTo>
                    <a:pt x="5144" y="274358"/>
                    <a:pt x="196065" y="37300"/>
                    <a:pt x="415755" y="0"/>
                  </a:cubicBezTo>
                  <a:cubicBezTo>
                    <a:pt x="788497" y="37525"/>
                    <a:pt x="4245956" y="-431475"/>
                    <a:pt x="4940109" y="0"/>
                  </a:cubicBezTo>
                  <a:cubicBezTo>
                    <a:pt x="5151532" y="-31473"/>
                    <a:pt x="5382620" y="214572"/>
                    <a:pt x="5355866" y="415755"/>
                  </a:cubicBezTo>
                  <a:cubicBezTo>
                    <a:pt x="5210656" y="993538"/>
                    <a:pt x="5400547" y="1280969"/>
                    <a:pt x="5355866" y="2078726"/>
                  </a:cubicBezTo>
                  <a:cubicBezTo>
                    <a:pt x="5372369" y="2362272"/>
                    <a:pt x="5145917" y="2408998"/>
                    <a:pt x="4940109" y="2494484"/>
                  </a:cubicBezTo>
                  <a:cubicBezTo>
                    <a:pt x="2904057" y="2619221"/>
                    <a:pt x="1067380" y="2907030"/>
                    <a:pt x="415755" y="2494484"/>
                  </a:cubicBezTo>
                  <a:cubicBezTo>
                    <a:pt x="164485" y="2495973"/>
                    <a:pt x="3149" y="2328990"/>
                    <a:pt x="0" y="2078726"/>
                  </a:cubicBezTo>
                  <a:cubicBezTo>
                    <a:pt x="43029" y="1720247"/>
                    <a:pt x="-158883" y="854478"/>
                    <a:pt x="0" y="415755"/>
                  </a:cubicBezTo>
                  <a:close/>
                </a:path>
                <a:path w="5355866" h="2494484" fill="none" stroke="0" extrusionOk="0">
                  <a:moveTo>
                    <a:pt x="0" y="415755"/>
                  </a:moveTo>
                  <a:cubicBezTo>
                    <a:pt x="9761" y="197091"/>
                    <a:pt x="226696" y="-64951"/>
                    <a:pt x="415755" y="0"/>
                  </a:cubicBezTo>
                  <a:cubicBezTo>
                    <a:pt x="2624963" y="98871"/>
                    <a:pt x="2917073" y="184361"/>
                    <a:pt x="4940109" y="0"/>
                  </a:cubicBezTo>
                  <a:cubicBezTo>
                    <a:pt x="5139703" y="18290"/>
                    <a:pt x="5368002" y="126668"/>
                    <a:pt x="5355866" y="415755"/>
                  </a:cubicBezTo>
                  <a:cubicBezTo>
                    <a:pt x="5284399" y="780495"/>
                    <a:pt x="5388042" y="1796566"/>
                    <a:pt x="5355866" y="2078726"/>
                  </a:cubicBezTo>
                  <a:cubicBezTo>
                    <a:pt x="5359515" y="2338867"/>
                    <a:pt x="5210453" y="2403548"/>
                    <a:pt x="4940109" y="2494484"/>
                  </a:cubicBezTo>
                  <a:cubicBezTo>
                    <a:pt x="4118282" y="1483600"/>
                    <a:pt x="2001263" y="2899744"/>
                    <a:pt x="415755" y="2494484"/>
                  </a:cubicBezTo>
                  <a:cubicBezTo>
                    <a:pt x="115413" y="2440804"/>
                    <a:pt x="17185" y="2301013"/>
                    <a:pt x="0" y="2078726"/>
                  </a:cubicBezTo>
                  <a:cubicBezTo>
                    <a:pt x="81714" y="1800470"/>
                    <a:pt x="-2499" y="633247"/>
                    <a:pt x="0" y="415755"/>
                  </a:cubicBezTo>
                  <a:close/>
                </a:path>
                <a:path w="5355866" h="2494484" fill="none" stroke="0" extrusionOk="0">
                  <a:moveTo>
                    <a:pt x="0" y="415755"/>
                  </a:moveTo>
                  <a:cubicBezTo>
                    <a:pt x="-18612" y="213190"/>
                    <a:pt x="206158" y="-100253"/>
                    <a:pt x="415755" y="0"/>
                  </a:cubicBezTo>
                  <a:cubicBezTo>
                    <a:pt x="2504251" y="34658"/>
                    <a:pt x="3036386" y="326742"/>
                    <a:pt x="4940109" y="0"/>
                  </a:cubicBezTo>
                  <a:cubicBezTo>
                    <a:pt x="5134911" y="21002"/>
                    <a:pt x="5314253" y="106825"/>
                    <a:pt x="5355866" y="415755"/>
                  </a:cubicBezTo>
                  <a:cubicBezTo>
                    <a:pt x="5303863" y="750956"/>
                    <a:pt x="5380149" y="1823669"/>
                    <a:pt x="5355866" y="2078726"/>
                  </a:cubicBezTo>
                  <a:cubicBezTo>
                    <a:pt x="5363285" y="2268925"/>
                    <a:pt x="5200535" y="2369692"/>
                    <a:pt x="4940109" y="2494484"/>
                  </a:cubicBezTo>
                  <a:cubicBezTo>
                    <a:pt x="4198011" y="3249993"/>
                    <a:pt x="2173826" y="3050896"/>
                    <a:pt x="415755" y="2494484"/>
                  </a:cubicBezTo>
                  <a:cubicBezTo>
                    <a:pt x="121768" y="2459152"/>
                    <a:pt x="3060" y="2289737"/>
                    <a:pt x="0" y="2078726"/>
                  </a:cubicBezTo>
                  <a:cubicBezTo>
                    <a:pt x="96859" y="1841741"/>
                    <a:pt x="5611" y="653108"/>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50683" y="181281"/>
                    <a:pt x="152145" y="-42660"/>
                    <a:pt x="415755" y="0"/>
                  </a:cubicBezTo>
                  <a:cubicBezTo>
                    <a:pt x="2494309" y="-5847"/>
                    <a:pt x="3119897" y="307565"/>
                    <a:pt x="4940109" y="0"/>
                  </a:cubicBezTo>
                  <a:cubicBezTo>
                    <a:pt x="5080697" y="-6509"/>
                    <a:pt x="5306784" y="151130"/>
                    <a:pt x="5355866" y="415755"/>
                  </a:cubicBezTo>
                  <a:cubicBezTo>
                    <a:pt x="5286763" y="726635"/>
                    <a:pt x="5439857" y="1821094"/>
                    <a:pt x="5355866" y="2078726"/>
                  </a:cubicBezTo>
                  <a:cubicBezTo>
                    <a:pt x="5329125" y="2247053"/>
                    <a:pt x="5189081" y="2405400"/>
                    <a:pt x="4940109" y="2494484"/>
                  </a:cubicBezTo>
                  <a:cubicBezTo>
                    <a:pt x="4158784" y="3232185"/>
                    <a:pt x="2367513" y="3120567"/>
                    <a:pt x="415755" y="2494484"/>
                  </a:cubicBezTo>
                  <a:cubicBezTo>
                    <a:pt x="125967" y="2477584"/>
                    <a:pt x="27013" y="2252243"/>
                    <a:pt x="0" y="2078726"/>
                  </a:cubicBezTo>
                  <a:cubicBezTo>
                    <a:pt x="100746" y="1819433"/>
                    <a:pt x="3905" y="636636"/>
                    <a:pt x="0" y="415755"/>
                  </a:cubicBezTo>
                  <a:close/>
                </a:path>
                <a:path w="5355866" h="2494484" stroke="0" extrusionOk="0">
                  <a:moveTo>
                    <a:pt x="0" y="415755"/>
                  </a:moveTo>
                  <a:cubicBezTo>
                    <a:pt x="6491" y="263444"/>
                    <a:pt x="195673" y="117327"/>
                    <a:pt x="415755" y="0"/>
                  </a:cubicBezTo>
                  <a:cubicBezTo>
                    <a:pt x="803203" y="24469"/>
                    <a:pt x="4239514" y="-202720"/>
                    <a:pt x="4940109" y="0"/>
                  </a:cubicBezTo>
                  <a:cubicBezTo>
                    <a:pt x="5158981" y="-8558"/>
                    <a:pt x="5364963" y="189429"/>
                    <a:pt x="5355866" y="415755"/>
                  </a:cubicBezTo>
                  <a:cubicBezTo>
                    <a:pt x="5187419" y="1009897"/>
                    <a:pt x="5379172" y="1342786"/>
                    <a:pt x="5355866" y="2078726"/>
                  </a:cubicBezTo>
                  <a:cubicBezTo>
                    <a:pt x="5334008" y="2412355"/>
                    <a:pt x="5142254" y="2417002"/>
                    <a:pt x="4940109" y="2494484"/>
                  </a:cubicBezTo>
                  <a:cubicBezTo>
                    <a:pt x="3054514" y="2628283"/>
                    <a:pt x="1011976" y="2622276"/>
                    <a:pt x="415755" y="2494484"/>
                  </a:cubicBezTo>
                  <a:cubicBezTo>
                    <a:pt x="166761" y="2504288"/>
                    <a:pt x="8271" y="2329244"/>
                    <a:pt x="0" y="2078726"/>
                  </a:cubicBezTo>
                  <a:cubicBezTo>
                    <a:pt x="34593" y="1713313"/>
                    <a:pt x="-179440" y="855380"/>
                    <a:pt x="0" y="415755"/>
                  </a:cubicBezTo>
                  <a:close/>
                </a:path>
                <a:path w="5355866" h="2494484" fill="none" stroke="0" extrusionOk="0">
                  <a:moveTo>
                    <a:pt x="0" y="415755"/>
                  </a:moveTo>
                  <a:cubicBezTo>
                    <a:pt x="2254" y="220508"/>
                    <a:pt x="236707" y="-24168"/>
                    <a:pt x="415755" y="0"/>
                  </a:cubicBezTo>
                  <a:cubicBezTo>
                    <a:pt x="2616251" y="155978"/>
                    <a:pt x="2957954" y="164522"/>
                    <a:pt x="4940109" y="0"/>
                  </a:cubicBezTo>
                  <a:cubicBezTo>
                    <a:pt x="5166253" y="48464"/>
                    <a:pt x="5354887" y="111387"/>
                    <a:pt x="5355866" y="415755"/>
                  </a:cubicBezTo>
                  <a:cubicBezTo>
                    <a:pt x="5298800" y="804387"/>
                    <a:pt x="5377836" y="1798907"/>
                    <a:pt x="5355866" y="2078726"/>
                  </a:cubicBezTo>
                  <a:cubicBezTo>
                    <a:pt x="5346212" y="2351073"/>
                    <a:pt x="5212610" y="2411054"/>
                    <a:pt x="4940109" y="2494484"/>
                  </a:cubicBezTo>
                  <a:cubicBezTo>
                    <a:pt x="4071201" y="1600888"/>
                    <a:pt x="1811878" y="3366399"/>
                    <a:pt x="415755" y="2494484"/>
                  </a:cubicBezTo>
                  <a:cubicBezTo>
                    <a:pt x="117463" y="2455977"/>
                    <a:pt x="30957" y="2291025"/>
                    <a:pt x="0" y="2078726"/>
                  </a:cubicBezTo>
                  <a:cubicBezTo>
                    <a:pt x="67434" y="1821662"/>
                    <a:pt x="-545" y="635426"/>
                    <a:pt x="0" y="415755"/>
                  </a:cubicBezTo>
                  <a:close/>
                </a:path>
                <a:path w="5355866" h="2494484" fill="none" stroke="0" extrusionOk="0">
                  <a:moveTo>
                    <a:pt x="0" y="415755"/>
                  </a:moveTo>
                  <a:cubicBezTo>
                    <a:pt x="-30809" y="220667"/>
                    <a:pt x="196161" y="-21701"/>
                    <a:pt x="415755" y="0"/>
                  </a:cubicBezTo>
                  <a:cubicBezTo>
                    <a:pt x="2591953" y="3688"/>
                    <a:pt x="2960676" y="265083"/>
                    <a:pt x="4940109" y="0"/>
                  </a:cubicBezTo>
                  <a:cubicBezTo>
                    <a:pt x="5125642" y="20380"/>
                    <a:pt x="5315148" y="121920"/>
                    <a:pt x="5355866" y="415755"/>
                  </a:cubicBezTo>
                  <a:cubicBezTo>
                    <a:pt x="5285115" y="752046"/>
                    <a:pt x="5356112" y="1807897"/>
                    <a:pt x="5355866" y="2078726"/>
                  </a:cubicBezTo>
                  <a:cubicBezTo>
                    <a:pt x="5367102" y="2280489"/>
                    <a:pt x="5210018" y="2397600"/>
                    <a:pt x="4940109" y="2494484"/>
                  </a:cubicBezTo>
                  <a:cubicBezTo>
                    <a:pt x="4196092" y="2954949"/>
                    <a:pt x="1964493" y="3191540"/>
                    <a:pt x="415755" y="2494484"/>
                  </a:cubicBezTo>
                  <a:cubicBezTo>
                    <a:pt x="126033" y="2466048"/>
                    <a:pt x="11260" y="2273724"/>
                    <a:pt x="0" y="2078726"/>
                  </a:cubicBezTo>
                  <a:cubicBezTo>
                    <a:pt x="97418" y="1839126"/>
                    <a:pt x="16673" y="638643"/>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21281" y="169618"/>
                  <a:pt x="247912" y="-28820"/>
                  <a:pt x="660227" y="0"/>
                </a:cubicBezTo>
                <a:cubicBezTo>
                  <a:pt x="1644310" y="51768"/>
                  <a:pt x="5431891" y="-352407"/>
                  <a:pt x="7836071" y="0"/>
                </a:cubicBezTo>
                <a:cubicBezTo>
                  <a:pt x="8277435" y="13746"/>
                  <a:pt x="8430692" y="75275"/>
                  <a:pt x="8496299" y="232609"/>
                </a:cubicBezTo>
                <a:cubicBezTo>
                  <a:pt x="8628965" y="348391"/>
                  <a:pt x="8403883" y="583128"/>
                  <a:pt x="8496299" y="719890"/>
                </a:cubicBezTo>
                <a:cubicBezTo>
                  <a:pt x="8565148" y="806694"/>
                  <a:pt x="8249930" y="903984"/>
                  <a:pt x="7836071" y="952500"/>
                </a:cubicBezTo>
                <a:cubicBezTo>
                  <a:pt x="5430278" y="1007388"/>
                  <a:pt x="3530609" y="690856"/>
                  <a:pt x="660227" y="952500"/>
                </a:cubicBezTo>
                <a:cubicBezTo>
                  <a:pt x="218238" y="938783"/>
                  <a:pt x="-71458" y="847878"/>
                  <a:pt x="0" y="719890"/>
                </a:cubicBezTo>
                <a:cubicBezTo>
                  <a:pt x="264" y="581344"/>
                  <a:pt x="100060" y="431406"/>
                  <a:pt x="0" y="232609"/>
                </a:cubicBezTo>
                <a:close/>
              </a:path>
              <a:path w="8496299" h="952500" stroke="0" extrusionOk="0">
                <a:moveTo>
                  <a:pt x="0" y="232609"/>
                </a:moveTo>
                <a:cubicBezTo>
                  <a:pt x="-62305" y="83660"/>
                  <a:pt x="185023" y="2177"/>
                  <a:pt x="660227" y="0"/>
                </a:cubicBezTo>
                <a:cubicBezTo>
                  <a:pt x="3312256" y="-530127"/>
                  <a:pt x="5679196" y="347838"/>
                  <a:pt x="7836071" y="0"/>
                </a:cubicBezTo>
                <a:cubicBezTo>
                  <a:pt x="8176868" y="-33076"/>
                  <a:pt x="8431803" y="101908"/>
                  <a:pt x="8496299" y="232609"/>
                </a:cubicBezTo>
                <a:cubicBezTo>
                  <a:pt x="8402136" y="320767"/>
                  <a:pt x="8544965" y="625348"/>
                  <a:pt x="8496299" y="719890"/>
                </a:cubicBezTo>
                <a:cubicBezTo>
                  <a:pt x="8515860" y="777796"/>
                  <a:pt x="8294712" y="917196"/>
                  <a:pt x="7836071" y="952500"/>
                </a:cubicBezTo>
                <a:cubicBezTo>
                  <a:pt x="5740408" y="909647"/>
                  <a:pt x="1678906" y="983768"/>
                  <a:pt x="660227" y="952500"/>
                </a:cubicBezTo>
                <a:cubicBezTo>
                  <a:pt x="297292" y="970031"/>
                  <a:pt x="-21594" y="881408"/>
                  <a:pt x="0" y="719890"/>
                </a:cubicBezTo>
                <a:cubicBezTo>
                  <a:pt x="66124" y="604381"/>
                  <a:pt x="-80113" y="403645"/>
                  <a:pt x="0" y="232609"/>
                </a:cubicBezTo>
                <a:close/>
              </a:path>
              <a:path w="8496299" h="952500" fill="none" stroke="0" extrusionOk="0">
                <a:moveTo>
                  <a:pt x="0" y="232609"/>
                </a:moveTo>
                <a:cubicBezTo>
                  <a:pt x="-36405" y="4278"/>
                  <a:pt x="288644" y="-9037"/>
                  <a:pt x="660227" y="0"/>
                </a:cubicBezTo>
                <a:cubicBezTo>
                  <a:pt x="2286730" y="159772"/>
                  <a:pt x="5745981" y="-32282"/>
                  <a:pt x="7836071" y="0"/>
                </a:cubicBezTo>
                <a:cubicBezTo>
                  <a:pt x="8266822" y="4746"/>
                  <a:pt x="8407912" y="90868"/>
                  <a:pt x="8496299" y="232609"/>
                </a:cubicBezTo>
                <a:cubicBezTo>
                  <a:pt x="8576658" y="361249"/>
                  <a:pt x="8406494" y="521535"/>
                  <a:pt x="8496299" y="719890"/>
                </a:cubicBezTo>
                <a:cubicBezTo>
                  <a:pt x="8493162" y="839176"/>
                  <a:pt x="8187365" y="852292"/>
                  <a:pt x="7836071" y="952500"/>
                </a:cubicBezTo>
                <a:cubicBezTo>
                  <a:pt x="5661911" y="1138055"/>
                  <a:pt x="3552994" y="1045461"/>
                  <a:pt x="660227" y="952500"/>
                </a:cubicBezTo>
                <a:cubicBezTo>
                  <a:pt x="243842" y="976739"/>
                  <a:pt x="-74331" y="898803"/>
                  <a:pt x="0" y="719890"/>
                </a:cubicBezTo>
                <a:cubicBezTo>
                  <a:pt x="-1821" y="652865"/>
                  <a:pt x="83303" y="448675"/>
                  <a:pt x="0" y="232609"/>
                </a:cubicBezTo>
                <a:close/>
              </a:path>
              <a:path w="8496299" h="952500" fill="none" stroke="0" extrusionOk="0">
                <a:moveTo>
                  <a:pt x="0" y="232609"/>
                </a:moveTo>
                <a:cubicBezTo>
                  <a:pt x="-26686" y="94891"/>
                  <a:pt x="255126" y="20315"/>
                  <a:pt x="660227" y="0"/>
                </a:cubicBezTo>
                <a:cubicBezTo>
                  <a:pt x="1929848" y="192453"/>
                  <a:pt x="5642309" y="-172118"/>
                  <a:pt x="7836071" y="0"/>
                </a:cubicBezTo>
                <a:cubicBezTo>
                  <a:pt x="8244453" y="-2288"/>
                  <a:pt x="8427766" y="74098"/>
                  <a:pt x="8496299" y="232609"/>
                </a:cubicBezTo>
                <a:cubicBezTo>
                  <a:pt x="8624711" y="377002"/>
                  <a:pt x="8398954" y="549487"/>
                  <a:pt x="8496299" y="719890"/>
                </a:cubicBezTo>
                <a:cubicBezTo>
                  <a:pt x="8588452" y="774020"/>
                  <a:pt x="8220145" y="880040"/>
                  <a:pt x="7836071" y="952500"/>
                </a:cubicBezTo>
                <a:cubicBezTo>
                  <a:pt x="5587567" y="1298713"/>
                  <a:pt x="3780331" y="815313"/>
                  <a:pt x="660227" y="952500"/>
                </a:cubicBezTo>
                <a:cubicBezTo>
                  <a:pt x="218913" y="947570"/>
                  <a:pt x="-67643" y="849199"/>
                  <a:pt x="0" y="719890"/>
                </a:cubicBezTo>
                <a:cubicBezTo>
                  <a:pt x="-3093" y="608485"/>
                  <a:pt x="67229" y="441733"/>
                  <a:pt x="0" y="232609"/>
                </a:cubicBezTo>
                <a:close/>
              </a:path>
            </a:pathLst>
          </a:custGeom>
          <a:ln>
            <a:extLst>
              <a:ext uri="{C807C97D-BFC1-408E-A445-0C87EB9F89A2}">
                <ask:lineSketchStyleProps xmlns:ask="http://schemas.microsoft.com/office/drawing/2018/sketchyshape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2457451" y="1390649"/>
            <a:ext cx="6924674" cy="4882741"/>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D425C00-EED8-A1D2-7D8A-D6E915D4C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24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885</Words>
  <Application>Microsoft Office PowerPoint</Application>
  <PresentationFormat>Widescreen</PresentationFormat>
  <Paragraphs>105</Paragraphs>
  <Slides>23</Slides>
  <Notes>15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Cambria</vt:lpstr>
      <vt:lpstr>Roboto</vt:lpstr>
      <vt:lpstr>Office 主题</vt:lpstr>
      <vt:lpstr>Office Theme</vt:lpstr>
      <vt:lpstr>PowerPoint Presentation</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Administrator</cp:lastModifiedBy>
  <cp:revision>34</cp:revision>
  <dcterms:created xsi:type="dcterms:W3CDTF">2023-12-18T06:21:29Z</dcterms:created>
  <dcterms:modified xsi:type="dcterms:W3CDTF">2025-05-18T07:21:28Z</dcterms:modified>
</cp:coreProperties>
</file>