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258" r:id="rId3"/>
    <p:sldId id="397" r:id="rId4"/>
    <p:sldId id="259" r:id="rId5"/>
    <p:sldId id="260" r:id="rId6"/>
    <p:sldId id="398" r:id="rId7"/>
    <p:sldId id="399" r:id="rId8"/>
    <p:sldId id="257" r:id="rId9"/>
    <p:sldId id="387" r:id="rId10"/>
    <p:sldId id="370" r:id="rId11"/>
    <p:sldId id="389" r:id="rId12"/>
    <p:sldId id="400" r:id="rId13"/>
    <p:sldId id="401" r:id="rId14"/>
    <p:sldId id="402" r:id="rId15"/>
    <p:sldId id="403" r:id="rId16"/>
    <p:sldId id="390" r:id="rId17"/>
    <p:sldId id="404" r:id="rId18"/>
    <p:sldId id="376" r:id="rId19"/>
    <p:sldId id="375" r:id="rId20"/>
    <p:sldId id="373" r:id="rId21"/>
    <p:sldId id="3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18/05/2025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5.png"/><Relationship Id="rId10" Type="http://schemas.openxmlformats.org/officeDocument/2006/relationships/image" Target="../media/image31.emf"/><Relationship Id="rId4" Type="http://schemas.openxmlformats.org/officeDocument/2006/relationships/image" Target="../media/image29.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emf"/><Relationship Id="rId4" Type="http://schemas.microsoft.com/office/2007/relationships/hdphoto" Target="../media/hdphoto4.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txBody>
          <a:bodyPr/>
          <a:lstStyle/>
          <a:p>
            <a:endParaRPr lang="en-US"/>
          </a:p>
        </p:txBody>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txBody>
            <a:bodyPr/>
            <a:lstStyle/>
            <a:p>
              <a:endParaRPr lang="en-US"/>
            </a:p>
          </p:txBody>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1325</Words>
  <Application>Microsoft Office PowerPoint</Application>
  <PresentationFormat>Widescreen</PresentationFormat>
  <Paragraphs>140</Paragraphs>
  <Slides>20</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30</cp:revision>
  <dcterms:created xsi:type="dcterms:W3CDTF">2023-12-18T11:53:25Z</dcterms:created>
  <dcterms:modified xsi:type="dcterms:W3CDTF">2025-05-18T07:22:38Z</dcterms:modified>
</cp:coreProperties>
</file>