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9"/>
  </p:notesMasterIdLst>
  <p:sldIdLst>
    <p:sldId id="417" r:id="rId3"/>
    <p:sldId id="264" r:id="rId4"/>
    <p:sldId id="343" r:id="rId5"/>
    <p:sldId id="344" r:id="rId6"/>
    <p:sldId id="345" r:id="rId7"/>
    <p:sldId id="346" r:id="rId8"/>
    <p:sldId id="416" r:id="rId9"/>
    <p:sldId id="418" r:id="rId10"/>
    <p:sldId id="423" r:id="rId11"/>
    <p:sldId id="419" r:id="rId12"/>
    <p:sldId id="435" r:id="rId13"/>
    <p:sldId id="421" r:id="rId14"/>
    <p:sldId id="436" r:id="rId15"/>
    <p:sldId id="424" r:id="rId16"/>
    <p:sldId id="437" r:id="rId17"/>
    <p:sldId id="438" r:id="rId18"/>
    <p:sldId id="428" r:id="rId19"/>
    <p:sldId id="434" r:id="rId20"/>
    <p:sldId id="439" r:id="rId21"/>
    <p:sldId id="430" r:id="rId22"/>
    <p:sldId id="429" r:id="rId23"/>
    <p:sldId id="440" r:id="rId24"/>
    <p:sldId id="441" r:id="rId25"/>
    <p:sldId id="442" r:id="rId26"/>
    <p:sldId id="443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56" d="100"/>
          <a:sy n="56" d="100"/>
        </p:scale>
        <p:origin x="10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2025/5/18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2.png"/><Relationship Id="rId23" Type="http://schemas.openxmlformats.org/officeDocument/2006/relationships/audio" Target="../media/audio1.wav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948</Words>
  <Application>Microsoft Office PowerPoint</Application>
  <PresentationFormat>Widescreen</PresentationFormat>
  <Paragraphs>94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DengXian</vt:lpstr>
      <vt:lpstr>#9Slide07 SVNAppleberry</vt:lpstr>
      <vt:lpstr>.TMC-Ong Do</vt:lpstr>
      <vt:lpstr>Arial</vt:lpstr>
      <vt:lpstr>Calibri</vt:lpstr>
      <vt:lpstr>Londrina Solid</vt:lpstr>
      <vt:lpstr>Poppins</vt:lpstr>
      <vt:lpstr>SVN-A Love Of Thunder</vt:lpstr>
      <vt:lpstr>字魂27号-布丁体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2023-12-16T12:45:33Z</dcterms:created>
  <dcterms:modified xsi:type="dcterms:W3CDTF">2025-05-18T07:07:44Z</dcterms:modified>
</cp:coreProperties>
</file>