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4"/>
  </p:notesMasterIdLst>
  <p:sldIdLst>
    <p:sldId id="333" r:id="rId3"/>
    <p:sldId id="256" r:id="rId4"/>
    <p:sldId id="258" r:id="rId5"/>
    <p:sldId id="259" r:id="rId6"/>
    <p:sldId id="260" r:id="rId7"/>
    <p:sldId id="261" r:id="rId8"/>
    <p:sldId id="309"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35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978" indent="0">
              <a:buNone/>
              <a:defRPr sz="1600">
                <a:solidFill>
                  <a:schemeClr val="tx1">
                    <a:tint val="75000"/>
                  </a:schemeClr>
                </a:solidFill>
              </a:defRPr>
            </a:lvl7pPr>
            <a:lvl8pPr marL="3201167" indent="0">
              <a:buNone/>
              <a:defRPr sz="1600">
                <a:solidFill>
                  <a:schemeClr val="tx1">
                    <a:tint val="75000"/>
                  </a:schemeClr>
                </a:solidFill>
              </a:defRPr>
            </a:lvl8pPr>
            <a:lvl9pPr marL="365835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8222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38342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978" indent="0">
              <a:buNone/>
              <a:defRPr sz="1800"/>
            </a:lvl7pPr>
            <a:lvl8pPr marL="3201167" indent="0">
              <a:buNone/>
              <a:defRPr sz="1800"/>
            </a:lvl8pPr>
            <a:lvl9pPr marL="365835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4238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4831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619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978" indent="0">
              <a:buNone/>
              <a:defRPr sz="2000"/>
            </a:lvl7pPr>
            <a:lvl8pPr marL="3201167" indent="0">
              <a:buNone/>
              <a:defRPr sz="2000"/>
            </a:lvl8pPr>
            <a:lvl9pPr marL="365835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978" indent="0">
              <a:buNone/>
              <a:defRPr sz="1400"/>
            </a:lvl7pPr>
            <a:lvl8pPr marL="3201167" indent="0">
              <a:buNone/>
              <a:defRPr sz="1400"/>
            </a:lvl8pPr>
            <a:lvl9pPr marL="365835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20257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26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2025/5/18</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0425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2D7C05EC-D8B9-8649-3F1A-D3E04D33B9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a:extLst>
              <a:ext uri="{FF2B5EF4-FFF2-40B4-BE49-F238E27FC236}">
                <a16:creationId xmlns:a16="http://schemas.microsoft.com/office/drawing/2014/main" id="{34A33F5C-A5F2-4687-87C0-77F98A8012F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a:extLst>
              <a:ext uri="{FF2B5EF4-FFF2-40B4-BE49-F238E27FC236}">
                <a16:creationId xmlns:a16="http://schemas.microsoft.com/office/drawing/2014/main" id="{49948523-D663-4E48-9AD5-B0139998314C}"/>
              </a:ext>
            </a:extLst>
          </p:cNvPr>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descr="A white circle with leaves and blue text&#10;&#10;Description automatically generated">
            <a:extLst>
              <a:ext uri="{FF2B5EF4-FFF2-40B4-BE49-F238E27FC236}">
                <a16:creationId xmlns:a16="http://schemas.microsoft.com/office/drawing/2014/main" id="{CA85227C-64B5-3C28-78FB-BE7BC2E51D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0265" y="114496"/>
            <a:ext cx="1426001" cy="1426001"/>
          </a:xfrm>
          <a:prstGeom prst="rect">
            <a:avLst/>
          </a:prstGeom>
        </p:spPr>
      </p:pic>
    </p:spTree>
    <p:extLst>
      <p:ext uri="{BB962C8B-B14F-4D97-AF65-F5344CB8AC3E}">
        <p14:creationId xmlns:p14="http://schemas.microsoft.com/office/powerpoint/2010/main" val="42467639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18" Type="http://schemas.openxmlformats.org/officeDocument/2006/relationships/image" Target="../media/image12.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4.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image" Target="../media/image9.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893</Words>
  <Application>Microsoft Office PowerPoint</Application>
  <PresentationFormat>Widescreen</PresentationFormat>
  <Paragraphs>87</Paragraphs>
  <Slides>21</Slides>
  <Notes>21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Barlow</vt:lpstr>
      <vt:lpstr>Calibri</vt:lpstr>
      <vt:lpstr>Calibri Light</vt:lpstr>
      <vt:lpstr>Cambria</vt:lpstr>
      <vt:lpstr>Lato Hairline</vt:lpstr>
      <vt:lpstr>Lato Light</vt:lpstr>
      <vt:lpstr>Lato Regular</vt:lpstr>
      <vt:lpstr>Ranchers</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37</cp:revision>
  <dcterms:created xsi:type="dcterms:W3CDTF">2023-12-09T07:46:46Z</dcterms:created>
  <dcterms:modified xsi:type="dcterms:W3CDTF">2025-05-18T06:34:55Z</dcterms:modified>
</cp:coreProperties>
</file>