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80" r:id="rId3"/>
    <p:sldId id="273" r:id="rId4"/>
    <p:sldId id="276" r:id="rId5"/>
    <p:sldId id="265" r:id="rId6"/>
    <p:sldId id="263" r:id="rId7"/>
    <p:sldId id="270" r:id="rId8"/>
    <p:sldId id="261" r:id="rId9"/>
    <p:sldId id="281" r:id="rId10"/>
    <p:sldId id="275" r:id="rId11"/>
    <p:sldId id="262" r:id="rId12"/>
    <p:sldId id="269" r:id="rId13"/>
    <p:sldId id="27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05CC5-928C-4461-B89B-0C2D56B72390}" type="datetimeFigureOut">
              <a:rPr lang="en-US" smtClean="0"/>
              <a:t>5/18/2025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7ADFE-6813-44BF-B16C-64176EA8C6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68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55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7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951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41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620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04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288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5604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729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642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9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0782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898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3679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631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30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1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181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837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72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54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758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213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782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334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283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6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87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7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5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10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22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02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06B82169-5278-3B94-7DFA-A4B2DF856349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8033" y="189911"/>
            <a:ext cx="1209183" cy="120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63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svg"/><Relationship Id="rId7" Type="http://schemas.microsoft.com/office/2007/relationships/hdphoto" Target="../media/hdphoto4.wdp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5.svg"/><Relationship Id="rId4" Type="http://schemas.openxmlformats.org/officeDocument/2006/relationships/image" Target="../media/image10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11.svg"/><Relationship Id="rId7" Type="http://schemas.openxmlformats.org/officeDocument/2006/relationships/image" Target="../media/image115.sv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openxmlformats.org/officeDocument/2006/relationships/image" Target="../media/image113.svg"/><Relationship Id="rId4" Type="http://schemas.openxmlformats.org/officeDocument/2006/relationships/image" Target="../media/image112.png"/><Relationship Id="rId9" Type="http://schemas.openxmlformats.org/officeDocument/2006/relationships/image" Target="../media/image65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svg"/><Relationship Id="rId7" Type="http://schemas.openxmlformats.org/officeDocument/2006/relationships/image" Target="../media/image117.sv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3.svg"/><Relationship Id="rId4" Type="http://schemas.openxmlformats.org/officeDocument/2006/relationships/image" Target="../media/image1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5" Type="http://schemas.openxmlformats.org/officeDocument/2006/relationships/image" Target="../media/image2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3.svg"/><Relationship Id="rId3" Type="http://schemas.openxmlformats.org/officeDocument/2006/relationships/image" Target="../media/image33.svg"/><Relationship Id="rId7" Type="http://schemas.openxmlformats.org/officeDocument/2006/relationships/image" Target="../media/image41.jpe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37.svg"/><Relationship Id="rId5" Type="http://schemas.openxmlformats.org/officeDocument/2006/relationships/image" Target="../media/image39.jpeg"/><Relationship Id="rId10" Type="http://schemas.openxmlformats.org/officeDocument/2006/relationships/image" Target="../media/image36.png"/><Relationship Id="rId4" Type="http://schemas.openxmlformats.org/officeDocument/2006/relationships/image" Target="../media/image38.jpeg"/><Relationship Id="rId9" Type="http://schemas.openxmlformats.org/officeDocument/2006/relationships/image" Target="../media/image35.sv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1.svg"/><Relationship Id="rId18" Type="http://schemas.openxmlformats.org/officeDocument/2006/relationships/image" Target="../media/image36.png"/><Relationship Id="rId26" Type="http://schemas.openxmlformats.org/officeDocument/2006/relationships/image" Target="../media/image62.png"/><Relationship Id="rId21" Type="http://schemas.openxmlformats.org/officeDocument/2006/relationships/image" Target="../media/image57.svg"/><Relationship Id="rId34" Type="http://schemas.openxmlformats.org/officeDocument/2006/relationships/image" Target="../media/image70.png"/><Relationship Id="rId7" Type="http://schemas.openxmlformats.org/officeDocument/2006/relationships/image" Target="../media/image20.svg"/><Relationship Id="rId12" Type="http://schemas.openxmlformats.org/officeDocument/2006/relationships/image" Target="../media/image50.png"/><Relationship Id="rId17" Type="http://schemas.openxmlformats.org/officeDocument/2006/relationships/image" Target="../media/image55.svg"/><Relationship Id="rId25" Type="http://schemas.openxmlformats.org/officeDocument/2006/relationships/image" Target="../media/image61.svg"/><Relationship Id="rId33" Type="http://schemas.openxmlformats.org/officeDocument/2006/relationships/image" Target="../media/image69.svg"/><Relationship Id="rId38" Type="http://schemas.openxmlformats.org/officeDocument/2006/relationships/image" Target="../media/image74.png"/><Relationship Id="rId2" Type="http://schemas.openxmlformats.org/officeDocument/2006/relationships/image" Target="../media/image44.png"/><Relationship Id="rId16" Type="http://schemas.openxmlformats.org/officeDocument/2006/relationships/image" Target="../media/image54.png"/><Relationship Id="rId20" Type="http://schemas.openxmlformats.org/officeDocument/2006/relationships/image" Target="../media/image56.png"/><Relationship Id="rId29" Type="http://schemas.openxmlformats.org/officeDocument/2006/relationships/image" Target="../media/image6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49.svg"/><Relationship Id="rId24" Type="http://schemas.openxmlformats.org/officeDocument/2006/relationships/image" Target="../media/image60.png"/><Relationship Id="rId32" Type="http://schemas.openxmlformats.org/officeDocument/2006/relationships/image" Target="../media/image68.png"/><Relationship Id="rId37" Type="http://schemas.openxmlformats.org/officeDocument/2006/relationships/image" Target="../media/image73.svg"/><Relationship Id="rId5" Type="http://schemas.openxmlformats.org/officeDocument/2006/relationships/image" Target="../media/image47.svg"/><Relationship Id="rId15" Type="http://schemas.openxmlformats.org/officeDocument/2006/relationships/image" Target="../media/image53.svg"/><Relationship Id="rId23" Type="http://schemas.openxmlformats.org/officeDocument/2006/relationships/image" Target="../media/image59.svg"/><Relationship Id="rId28" Type="http://schemas.openxmlformats.org/officeDocument/2006/relationships/image" Target="../media/image64.png"/><Relationship Id="rId36" Type="http://schemas.openxmlformats.org/officeDocument/2006/relationships/image" Target="../media/image72.png"/><Relationship Id="rId10" Type="http://schemas.openxmlformats.org/officeDocument/2006/relationships/image" Target="../media/image48.png"/><Relationship Id="rId19" Type="http://schemas.openxmlformats.org/officeDocument/2006/relationships/image" Target="../media/image37.svg"/><Relationship Id="rId31" Type="http://schemas.openxmlformats.org/officeDocument/2006/relationships/image" Target="../media/image67.svg"/><Relationship Id="rId4" Type="http://schemas.openxmlformats.org/officeDocument/2006/relationships/image" Target="../media/image46.png"/><Relationship Id="rId9" Type="http://schemas.openxmlformats.org/officeDocument/2006/relationships/image" Target="../media/image43.svg"/><Relationship Id="rId14" Type="http://schemas.openxmlformats.org/officeDocument/2006/relationships/image" Target="../media/image52.png"/><Relationship Id="rId22" Type="http://schemas.openxmlformats.org/officeDocument/2006/relationships/image" Target="../media/image58.png"/><Relationship Id="rId27" Type="http://schemas.openxmlformats.org/officeDocument/2006/relationships/image" Target="../media/image63.svg"/><Relationship Id="rId30" Type="http://schemas.openxmlformats.org/officeDocument/2006/relationships/image" Target="../media/image66.png"/><Relationship Id="rId35" Type="http://schemas.openxmlformats.org/officeDocument/2006/relationships/image" Target="../media/image71.svg"/><Relationship Id="rId8" Type="http://schemas.openxmlformats.org/officeDocument/2006/relationships/image" Target="../media/image42.png"/><Relationship Id="rId3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6.svg"/><Relationship Id="rId7" Type="http://schemas.openxmlformats.org/officeDocument/2006/relationships/image" Target="../media/image80.sv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5" Type="http://schemas.openxmlformats.org/officeDocument/2006/relationships/image" Target="../media/image78.svg"/><Relationship Id="rId4" Type="http://schemas.openxmlformats.org/officeDocument/2006/relationships/image" Target="../media/image77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13" Type="http://schemas.openxmlformats.org/officeDocument/2006/relationships/image" Target="../media/image92.png"/><Relationship Id="rId18" Type="http://schemas.openxmlformats.org/officeDocument/2006/relationships/image" Target="../media/image97.svg"/><Relationship Id="rId3" Type="http://schemas.openxmlformats.org/officeDocument/2006/relationships/image" Target="../media/image82.png"/><Relationship Id="rId21" Type="http://schemas.openxmlformats.org/officeDocument/2006/relationships/image" Target="../media/image100.png"/><Relationship Id="rId7" Type="http://schemas.openxmlformats.org/officeDocument/2006/relationships/image" Target="../media/image86.png"/><Relationship Id="rId12" Type="http://schemas.openxmlformats.org/officeDocument/2006/relationships/image" Target="../media/image91.svg"/><Relationship Id="rId17" Type="http://schemas.openxmlformats.org/officeDocument/2006/relationships/image" Target="../media/image96.png"/><Relationship Id="rId2" Type="http://schemas.openxmlformats.org/officeDocument/2006/relationships/audio" Target="../media/audio1.wav"/><Relationship Id="rId16" Type="http://schemas.openxmlformats.org/officeDocument/2006/relationships/image" Target="../media/image95.svg"/><Relationship Id="rId20" Type="http://schemas.openxmlformats.org/officeDocument/2006/relationships/image" Target="../media/image9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svg"/><Relationship Id="rId11" Type="http://schemas.openxmlformats.org/officeDocument/2006/relationships/image" Target="../media/image90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23" Type="http://schemas.openxmlformats.org/officeDocument/2006/relationships/image" Target="../media/image101.png"/><Relationship Id="rId10" Type="http://schemas.openxmlformats.org/officeDocument/2006/relationships/image" Target="../media/image89.svg"/><Relationship Id="rId19" Type="http://schemas.openxmlformats.org/officeDocument/2006/relationships/image" Target="../media/image98.png"/><Relationship Id="rId4" Type="http://schemas.openxmlformats.org/officeDocument/2006/relationships/image" Target="../media/image83.svg"/><Relationship Id="rId9" Type="http://schemas.openxmlformats.org/officeDocument/2006/relationships/image" Target="../media/image88.png"/><Relationship Id="rId14" Type="http://schemas.openxmlformats.org/officeDocument/2006/relationships/image" Target="../media/image93.svg"/><Relationship Id="rId22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3.svg"/><Relationship Id="rId7" Type="http://schemas.openxmlformats.org/officeDocument/2006/relationships/image" Target="../media/image45.sv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105.svg"/><Relationship Id="rId4" Type="http://schemas.openxmlformats.org/officeDocument/2006/relationships/image" Target="../media/image104.png"/><Relationship Id="rId9" Type="http://schemas.openxmlformats.org/officeDocument/2006/relationships/image" Target="../media/image107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sv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2"/>
          <p:cNvPicPr>
            <a:picLocks noChangeAspect="1"/>
          </p:cNvPicPr>
          <p:nvPr/>
        </p:nvPicPr>
        <p:blipFill>
          <a:blip r:embed="rId2"/>
          <a:srcRect t="413" b="413"/>
          <a:stretch>
            <a:fillRect/>
          </a:stretch>
        </p:blipFill>
        <p:spPr>
          <a:xfrm>
            <a:off x="2152650" y="685800"/>
            <a:ext cx="8039100" cy="5486400"/>
          </a:xfrm>
          <a:prstGeom prst="rect">
            <a:avLst/>
          </a:prstGeom>
        </p:spPr>
      </p:pic>
      <p:grpSp>
        <p:nvGrpSpPr>
          <p:cNvPr id="43" name="Group 3"/>
          <p:cNvGrpSpPr/>
          <p:nvPr/>
        </p:nvGrpSpPr>
        <p:grpSpPr>
          <a:xfrm>
            <a:off x="3572073" y="1744003"/>
            <a:ext cx="5555043" cy="3369995"/>
            <a:chOff x="0" y="0"/>
            <a:chExt cx="3126189" cy="1896518"/>
          </a:xfrm>
        </p:grpSpPr>
        <p:sp>
          <p:nvSpPr>
            <p:cNvPr id="44" name="Freeform 4"/>
            <p:cNvSpPr/>
            <p:nvPr/>
          </p:nvSpPr>
          <p:spPr>
            <a:xfrm>
              <a:off x="-4213" y="0"/>
              <a:ext cx="3130402" cy="1896518"/>
            </a:xfrm>
            <a:custGeom>
              <a:avLst/>
              <a:gdLst/>
              <a:ahLst/>
              <a:cxnLst/>
              <a:rect l="l" t="t" r="r" b="b"/>
              <a:pathLst>
                <a:path w="3130402" h="1896518">
                  <a:moveTo>
                    <a:pt x="278431" y="16918"/>
                  </a:moveTo>
                  <a:cubicBezTo>
                    <a:pt x="278431" y="16918"/>
                    <a:pt x="604014" y="12258"/>
                    <a:pt x="925831" y="12454"/>
                  </a:cubicBezTo>
                  <a:cubicBezTo>
                    <a:pt x="2096065" y="12671"/>
                    <a:pt x="2856334" y="0"/>
                    <a:pt x="2856334" y="0"/>
                  </a:cubicBezTo>
                  <a:cubicBezTo>
                    <a:pt x="2923798" y="0"/>
                    <a:pt x="2999735" y="0"/>
                    <a:pt x="3078508" y="85073"/>
                  </a:cubicBezTo>
                  <a:cubicBezTo>
                    <a:pt x="3121486" y="131488"/>
                    <a:pt x="3122554" y="240224"/>
                    <a:pt x="3122959" y="320281"/>
                  </a:cubicBezTo>
                  <a:cubicBezTo>
                    <a:pt x="3122959" y="320281"/>
                    <a:pt x="3121255" y="946688"/>
                    <a:pt x="3121255" y="1133934"/>
                  </a:cubicBezTo>
                  <a:cubicBezTo>
                    <a:pt x="3121255" y="1348093"/>
                    <a:pt x="3130402" y="1647272"/>
                    <a:pt x="3130402" y="1647272"/>
                  </a:cubicBezTo>
                  <a:cubicBezTo>
                    <a:pt x="3130402" y="1775941"/>
                    <a:pt x="3126233" y="1896518"/>
                    <a:pt x="2873395" y="1888384"/>
                  </a:cubicBezTo>
                  <a:cubicBezTo>
                    <a:pt x="2873395" y="1888384"/>
                    <a:pt x="2496923" y="1868086"/>
                    <a:pt x="2137974" y="1875684"/>
                  </a:cubicBezTo>
                  <a:cubicBezTo>
                    <a:pt x="1149919" y="1883818"/>
                    <a:pt x="304023" y="1896518"/>
                    <a:pt x="304023" y="1896518"/>
                  </a:cubicBezTo>
                  <a:cubicBezTo>
                    <a:pt x="132548" y="1896518"/>
                    <a:pt x="4213" y="1795449"/>
                    <a:pt x="8532" y="1592902"/>
                  </a:cubicBezTo>
                  <a:cubicBezTo>
                    <a:pt x="8532" y="1592902"/>
                    <a:pt x="9630" y="1094361"/>
                    <a:pt x="4815" y="935003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9ED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0098" y="3971924"/>
            <a:ext cx="4057750" cy="2886075"/>
          </a:xfrm>
          <a:prstGeom prst="rect">
            <a:avLst/>
          </a:prstGeom>
        </p:spPr>
      </p:pic>
      <p:pic>
        <p:nvPicPr>
          <p:cNvPr id="47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956654">
            <a:off x="923670" y="717545"/>
            <a:ext cx="1698924" cy="1969767"/>
          </a:xfrm>
          <a:prstGeom prst="rect">
            <a:avLst/>
          </a:prstGeom>
        </p:spPr>
      </p:pic>
      <p:pic>
        <p:nvPicPr>
          <p:cNvPr id="48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1538374">
            <a:off x="9661892" y="229484"/>
            <a:ext cx="2154061" cy="1993485"/>
          </a:xfrm>
          <a:prstGeom prst="rect">
            <a:avLst/>
          </a:prstGeom>
        </p:spPr>
      </p:pic>
      <p:pic>
        <p:nvPicPr>
          <p:cNvPr id="49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832295" y="3841622"/>
            <a:ext cx="2534399" cy="2681903"/>
          </a:xfrm>
          <a:prstGeom prst="rect">
            <a:avLst/>
          </a:prstGeom>
        </p:spPr>
      </p:pic>
      <p:pic>
        <p:nvPicPr>
          <p:cNvPr id="66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-642113" y="-528508"/>
            <a:ext cx="2743200" cy="2743200"/>
          </a:xfrm>
          <a:prstGeom prst="rect">
            <a:avLst/>
          </a:prstGeom>
        </p:spPr>
      </p:pic>
      <p:pic>
        <p:nvPicPr>
          <p:cNvPr id="67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1116031">
            <a:off x="9654072" y="4607445"/>
            <a:ext cx="3071985" cy="307198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2829" y="6092638"/>
            <a:ext cx="1600606" cy="430887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defTabSz="609630"/>
            <a:r>
              <a:rPr lang="en-US" sz="4400" dirty="0" err="1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Trang</a:t>
            </a:r>
            <a:r>
              <a:rPr lang="en-US" sz="4400" dirty="0">
                <a:solidFill>
                  <a:prstClr val="black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87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BFEC34-72E4-33EB-8D32-B501FA6E599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18063" y="1821510"/>
            <a:ext cx="3822523" cy="117663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284D7CD-F3A9-DC1A-F06C-C17E685A560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840060" y="2710710"/>
            <a:ext cx="6797629" cy="2408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6949" y="1057454"/>
            <a:ext cx="11181332" cy="4817937"/>
            <a:chOff x="695826" y="-1270"/>
            <a:chExt cx="2183387" cy="1900663"/>
          </a:xfrm>
        </p:grpSpPr>
        <p:sp>
          <p:nvSpPr>
            <p:cNvPr id="3" name="Freeform 3"/>
            <p:cNvSpPr/>
            <p:nvPr/>
          </p:nvSpPr>
          <p:spPr>
            <a:xfrm>
              <a:off x="695826" y="-1270"/>
              <a:ext cx="2183387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solidFill>
              <a:srgbClr val="FFF9ED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52400" y="4927159"/>
            <a:ext cx="1163644" cy="392862"/>
            <a:chOff x="0" y="0"/>
            <a:chExt cx="3907097" cy="1319089"/>
          </a:xfrm>
        </p:grpSpPr>
        <p:sp>
          <p:nvSpPr>
            <p:cNvPr id="11" name="Freeform 11"/>
            <p:cNvSpPr/>
            <p:nvPr/>
          </p:nvSpPr>
          <p:spPr>
            <a:xfrm>
              <a:off x="0" y="-4262"/>
              <a:ext cx="3914842" cy="1325575"/>
            </a:xfrm>
            <a:custGeom>
              <a:avLst/>
              <a:gdLst/>
              <a:ahLst/>
              <a:cxnLst/>
              <a:rect l="l" t="t" r="r" b="b"/>
              <a:pathLst>
                <a:path w="3914842" h="1325575">
                  <a:moveTo>
                    <a:pt x="2975943" y="1314388"/>
                  </a:moveTo>
                  <a:cubicBezTo>
                    <a:pt x="2975943" y="1314388"/>
                    <a:pt x="2556190" y="1325575"/>
                    <a:pt x="2093605" y="1322954"/>
                  </a:cubicBezTo>
                  <a:cubicBezTo>
                    <a:pt x="1711879" y="1320791"/>
                    <a:pt x="1057073" y="1312967"/>
                    <a:pt x="1057073" y="1312967"/>
                  </a:cubicBezTo>
                  <a:cubicBezTo>
                    <a:pt x="812931" y="1304133"/>
                    <a:pt x="565145" y="1287151"/>
                    <a:pt x="398404" y="1228974"/>
                  </a:cubicBezTo>
                  <a:cubicBezTo>
                    <a:pt x="120505" y="1132012"/>
                    <a:pt x="0" y="954484"/>
                    <a:pt x="0" y="628801"/>
                  </a:cubicBezTo>
                  <a:lnTo>
                    <a:pt x="0" y="628798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952851" y="7673"/>
                  </a:cubicBezTo>
                  <a:cubicBezTo>
                    <a:pt x="2337264" y="0"/>
                    <a:pt x="2801191" y="7673"/>
                    <a:pt x="2801191" y="7673"/>
                  </a:cubicBezTo>
                  <a:cubicBezTo>
                    <a:pt x="3169498" y="15152"/>
                    <a:pt x="3532811" y="84484"/>
                    <a:pt x="3730551" y="207066"/>
                  </a:cubicBezTo>
                  <a:cubicBezTo>
                    <a:pt x="3881568" y="300683"/>
                    <a:pt x="3914842" y="425358"/>
                    <a:pt x="3905702" y="628801"/>
                  </a:cubicBezTo>
                  <a:lnTo>
                    <a:pt x="3905702" y="628803"/>
                  </a:lnTo>
                  <a:cubicBezTo>
                    <a:pt x="3905702" y="1072449"/>
                    <a:pt x="3622706" y="1286547"/>
                    <a:pt x="2975943" y="1314388"/>
                  </a:cubicBezTo>
                  <a:close/>
                </a:path>
              </a:pathLst>
            </a:custGeom>
            <a:solidFill>
              <a:srgbClr val="A09B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 rot="119374">
            <a:off x="123330" y="3786580"/>
            <a:ext cx="1163644" cy="392862"/>
            <a:chOff x="0" y="0"/>
            <a:chExt cx="3907097" cy="1319089"/>
          </a:xfrm>
        </p:grpSpPr>
        <p:sp>
          <p:nvSpPr>
            <p:cNvPr id="13" name="Freeform 13"/>
            <p:cNvSpPr/>
            <p:nvPr/>
          </p:nvSpPr>
          <p:spPr>
            <a:xfrm>
              <a:off x="0" y="-4262"/>
              <a:ext cx="3914842" cy="1325575"/>
            </a:xfrm>
            <a:custGeom>
              <a:avLst/>
              <a:gdLst/>
              <a:ahLst/>
              <a:cxnLst/>
              <a:rect l="l" t="t" r="r" b="b"/>
              <a:pathLst>
                <a:path w="3914842" h="1325575">
                  <a:moveTo>
                    <a:pt x="2975943" y="1314388"/>
                  </a:moveTo>
                  <a:cubicBezTo>
                    <a:pt x="2975943" y="1314388"/>
                    <a:pt x="2556190" y="1325575"/>
                    <a:pt x="2093605" y="1322954"/>
                  </a:cubicBezTo>
                  <a:cubicBezTo>
                    <a:pt x="1711879" y="1320791"/>
                    <a:pt x="1057073" y="1312967"/>
                    <a:pt x="1057073" y="1312967"/>
                  </a:cubicBezTo>
                  <a:cubicBezTo>
                    <a:pt x="812931" y="1304133"/>
                    <a:pt x="565145" y="1287151"/>
                    <a:pt x="398404" y="1228974"/>
                  </a:cubicBezTo>
                  <a:cubicBezTo>
                    <a:pt x="120505" y="1132012"/>
                    <a:pt x="0" y="954484"/>
                    <a:pt x="0" y="628801"/>
                  </a:cubicBezTo>
                  <a:lnTo>
                    <a:pt x="0" y="628798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952851" y="7673"/>
                  </a:cubicBezTo>
                  <a:cubicBezTo>
                    <a:pt x="2337264" y="0"/>
                    <a:pt x="2801191" y="7673"/>
                    <a:pt x="2801191" y="7673"/>
                  </a:cubicBezTo>
                  <a:cubicBezTo>
                    <a:pt x="3169498" y="15152"/>
                    <a:pt x="3532811" y="84484"/>
                    <a:pt x="3730551" y="207066"/>
                  </a:cubicBezTo>
                  <a:cubicBezTo>
                    <a:pt x="3881568" y="300683"/>
                    <a:pt x="3914842" y="425358"/>
                    <a:pt x="3905702" y="628801"/>
                  </a:cubicBezTo>
                  <a:lnTo>
                    <a:pt x="3905702" y="628803"/>
                  </a:lnTo>
                  <a:cubicBezTo>
                    <a:pt x="3905702" y="1072449"/>
                    <a:pt x="3622706" y="1286547"/>
                    <a:pt x="2975943" y="1314388"/>
                  </a:cubicBezTo>
                  <a:close/>
                </a:path>
              </a:pathLst>
            </a:custGeom>
            <a:solidFill>
              <a:srgbClr val="A09BFF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092" y="2565234"/>
            <a:ext cx="1163644" cy="392862"/>
            <a:chOff x="0" y="0"/>
            <a:chExt cx="3907097" cy="1319089"/>
          </a:xfrm>
        </p:grpSpPr>
        <p:sp>
          <p:nvSpPr>
            <p:cNvPr id="15" name="Freeform 15"/>
            <p:cNvSpPr/>
            <p:nvPr/>
          </p:nvSpPr>
          <p:spPr>
            <a:xfrm>
              <a:off x="0" y="-4262"/>
              <a:ext cx="3914842" cy="1325575"/>
            </a:xfrm>
            <a:custGeom>
              <a:avLst/>
              <a:gdLst/>
              <a:ahLst/>
              <a:cxnLst/>
              <a:rect l="l" t="t" r="r" b="b"/>
              <a:pathLst>
                <a:path w="3914842" h="1325575">
                  <a:moveTo>
                    <a:pt x="2975943" y="1314388"/>
                  </a:moveTo>
                  <a:cubicBezTo>
                    <a:pt x="2975943" y="1314388"/>
                    <a:pt x="2556190" y="1325575"/>
                    <a:pt x="2093605" y="1322954"/>
                  </a:cubicBezTo>
                  <a:cubicBezTo>
                    <a:pt x="1711879" y="1320791"/>
                    <a:pt x="1057073" y="1312967"/>
                    <a:pt x="1057073" y="1312967"/>
                  </a:cubicBezTo>
                  <a:cubicBezTo>
                    <a:pt x="812931" y="1304133"/>
                    <a:pt x="565145" y="1287151"/>
                    <a:pt x="398404" y="1228974"/>
                  </a:cubicBezTo>
                  <a:cubicBezTo>
                    <a:pt x="120505" y="1132012"/>
                    <a:pt x="0" y="954484"/>
                    <a:pt x="0" y="628801"/>
                  </a:cubicBezTo>
                  <a:lnTo>
                    <a:pt x="0" y="628798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952851" y="7673"/>
                  </a:cubicBezTo>
                  <a:cubicBezTo>
                    <a:pt x="2337264" y="0"/>
                    <a:pt x="2801191" y="7673"/>
                    <a:pt x="2801191" y="7673"/>
                  </a:cubicBezTo>
                  <a:cubicBezTo>
                    <a:pt x="3169498" y="15152"/>
                    <a:pt x="3532811" y="84484"/>
                    <a:pt x="3730551" y="207066"/>
                  </a:cubicBezTo>
                  <a:cubicBezTo>
                    <a:pt x="3881568" y="300683"/>
                    <a:pt x="3914842" y="425358"/>
                    <a:pt x="3905702" y="628801"/>
                  </a:cubicBezTo>
                  <a:lnTo>
                    <a:pt x="3905702" y="628803"/>
                  </a:lnTo>
                  <a:cubicBezTo>
                    <a:pt x="3905702" y="1072449"/>
                    <a:pt x="3622706" y="1286547"/>
                    <a:pt x="2975943" y="1314388"/>
                  </a:cubicBezTo>
                  <a:close/>
                </a:path>
              </a:pathLst>
            </a:custGeom>
            <a:solidFill>
              <a:srgbClr val="A09BFF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87601" y="-1701800"/>
            <a:ext cx="1601411" cy="99404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298220" y="432160"/>
            <a:ext cx="6756400" cy="1481006"/>
          </a:xfrm>
          <a:prstGeom prst="rect">
            <a:avLst/>
          </a:prstGeom>
        </p:spPr>
      </p:pic>
      <p:sp>
        <p:nvSpPr>
          <p:cNvPr id="21" name="TextBox 16"/>
          <p:cNvSpPr txBox="1"/>
          <p:nvPr/>
        </p:nvSpPr>
        <p:spPr>
          <a:xfrm>
            <a:off x="1503011" y="2342543"/>
            <a:ext cx="988646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Bef>
                <a:spcPct val="0"/>
              </a:spcBef>
            </a:pP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16"/>
          <p:cNvSpPr txBox="1"/>
          <p:nvPr/>
        </p:nvSpPr>
        <p:spPr>
          <a:xfrm>
            <a:off x="1503011" y="3751269"/>
            <a:ext cx="972916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Bef>
                <a:spcPct val="0"/>
              </a:spcBef>
            </a:pP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1503011" y="4722062"/>
            <a:ext cx="10161364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609630">
              <a:spcBef>
                <a:spcPct val="0"/>
              </a:spcBef>
            </a:pP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0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440453" y="467549"/>
            <a:ext cx="8739519" cy="117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7667" dirty="0">
                <a:ln>
                  <a:solidFill>
                    <a:srgbClr val="FD639A"/>
                  </a:solidFill>
                </a:ln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#9Slide03 BoosterNextFYBlack" panose="02000A03000000020004" pitchFamily="2" charset="0"/>
              </a:rPr>
              <a:t>Chia </a:t>
            </a:r>
            <a:r>
              <a:rPr lang="en-US" sz="7667" dirty="0" err="1">
                <a:ln>
                  <a:solidFill>
                    <a:srgbClr val="FD639A"/>
                  </a:solidFill>
                </a:ln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#9Slide03 BoosterNextFYBlack" panose="02000A03000000020004" pitchFamily="2" charset="0"/>
              </a:rPr>
              <a:t>sẻ</a:t>
            </a:r>
            <a:endParaRPr lang="en-US" sz="7667" dirty="0">
              <a:ln>
                <a:solidFill>
                  <a:srgbClr val="FD639A"/>
                </a:solidFill>
              </a:ln>
              <a:solidFill>
                <a:prstClr val="white"/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</a:effectLst>
              <a:latin typeface="#9Slide03 BoosterNextFYBlack" panose="02000A03000000020004" pitchFamily="2" charset="0"/>
            </a:endParaRPr>
          </a:p>
        </p:txBody>
      </p:sp>
      <p:pic>
        <p:nvPicPr>
          <p:cNvPr id="19" name="Picture 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59" b="100000" l="846" r="97886">
                        <a14:foregroundMark x1="19873" y1="42739" x2="21776" y2="43568"/>
                        <a14:foregroundMark x1="18182" y1="53112" x2="21142" y2="54772"/>
                        <a14:foregroundMark x1="45243" y1="43568" x2="48414" y2="43568"/>
                        <a14:foregroundMark x1="76744" y1="44813" x2="80550" y2="45021"/>
                        <a14:foregroundMark x1="84989" y1="89834" x2="84989" y2="92324"/>
                        <a14:foregroundMark x1="66596" y1="92324" x2="72304" y2="87967"/>
                        <a14:foregroundMark x1="12262" y1="91494" x2="15645" y2="86722"/>
                        <a14:foregroundMark x1="12896" y1="25311" x2="21142" y2="25726"/>
                        <a14:foregroundMark x1="7822" y1="30083" x2="11628" y2="26349"/>
                        <a14:foregroundMark x1="21142" y1="24689" x2="26004" y2="30290"/>
                        <a14:foregroundMark x1="6977" y1="30290" x2="4440" y2="35477"/>
                        <a14:foregroundMark x1="30867" y1="87344" x2="32981" y2="87344"/>
                        <a14:foregroundMark x1="10148" y1="23859" x2="16702" y2="23859"/>
                        <a14:foregroundMark x1="6977" y1="25726" x2="3805" y2="31535"/>
                        <a14:foregroundMark x1="3171" y1="31535" x2="3171" y2="40871"/>
                        <a14:foregroundMark x1="8457" y1="46058" x2="9091" y2="50415"/>
                        <a14:foregroundMark x1="6977" y1="55394" x2="6977" y2="55394"/>
                        <a14:foregroundMark x1="9091" y1="52905" x2="10148" y2="51660"/>
                        <a14:foregroundMark x1="7822" y1="46058" x2="7822" y2="443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41920" y="-455584"/>
            <a:ext cx="2790877" cy="284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6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844456" y="1037719"/>
            <a:ext cx="6949305" cy="403111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839018" y="4194152"/>
            <a:ext cx="1823195" cy="1582635"/>
          </a:xfrm>
          <a:prstGeom prst="rect">
            <a:avLst/>
          </a:prstGeom>
        </p:spPr>
      </p:pic>
      <p:sp>
        <p:nvSpPr>
          <p:cNvPr id="15" name="TextBox 16"/>
          <p:cNvSpPr txBox="1"/>
          <p:nvPr/>
        </p:nvSpPr>
        <p:spPr>
          <a:xfrm>
            <a:off x="5457325" y="1777795"/>
            <a:ext cx="6349999" cy="2359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7667" dirty="0">
                <a:solidFill>
                  <a:srgbClr val="272626"/>
                </a:solidFill>
                <a:latin typeface="#9Slide03 BoosterNextFYBlack" panose="02000A03000000020004" pitchFamily="2" charset="0"/>
              </a:rPr>
              <a:t>4. </a:t>
            </a:r>
            <a:r>
              <a:rPr lang="en-US" sz="7667" dirty="0" err="1">
                <a:solidFill>
                  <a:srgbClr val="272626"/>
                </a:solidFill>
                <a:latin typeface="#9Slide03 BoosterNextFYBlack" panose="02000A03000000020004" pitchFamily="2" charset="0"/>
              </a:rPr>
              <a:t>Viết</a:t>
            </a:r>
            <a:r>
              <a:rPr lang="en-US" sz="7667" dirty="0">
                <a:solidFill>
                  <a:srgbClr val="272626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7667" dirty="0" err="1">
                <a:solidFill>
                  <a:srgbClr val="272626"/>
                </a:solidFill>
                <a:latin typeface="#9Slide03 BoosterNextFYBlack" panose="02000A03000000020004" pitchFamily="2" charset="0"/>
              </a:rPr>
              <a:t>lại</a:t>
            </a:r>
            <a:r>
              <a:rPr lang="en-US" sz="7667" dirty="0">
                <a:solidFill>
                  <a:srgbClr val="272626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7667" dirty="0" err="1">
                <a:solidFill>
                  <a:srgbClr val="272626"/>
                </a:solidFill>
                <a:latin typeface="#9Slide03 BoosterNextFYBlack" panose="02000A03000000020004" pitchFamily="2" charset="0"/>
              </a:rPr>
              <a:t>đoạn</a:t>
            </a:r>
            <a:r>
              <a:rPr lang="en-US" sz="7667" dirty="0">
                <a:solidFill>
                  <a:srgbClr val="272626"/>
                </a:solidFill>
                <a:latin typeface="#9Slide03 BoosterNextFYBlack" panose="02000A03000000020004" pitchFamily="2" charset="0"/>
              </a:rPr>
              <a:t> </a:t>
            </a:r>
            <a:r>
              <a:rPr lang="en-US" sz="7667" dirty="0" err="1">
                <a:solidFill>
                  <a:srgbClr val="272626"/>
                </a:solidFill>
                <a:latin typeface="#9Slide03 BoosterNextFYBlack" panose="02000A03000000020004" pitchFamily="2" charset="0"/>
              </a:rPr>
              <a:t>văn</a:t>
            </a:r>
            <a:endParaRPr lang="en-US" sz="7667" dirty="0">
              <a:solidFill>
                <a:srgbClr val="272626"/>
              </a:solidFill>
              <a:latin typeface="#9Slide03 BoosterNextFYBlack" panose="02000A03000000020004" pitchFamily="2" charset="0"/>
            </a:endParaRPr>
          </a:p>
        </p:txBody>
      </p:sp>
      <p:pic>
        <p:nvPicPr>
          <p:cNvPr id="20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527800" y="578916"/>
            <a:ext cx="3582616" cy="917609"/>
          </a:xfrm>
          <a:prstGeom prst="rect">
            <a:avLst/>
          </a:prstGeom>
        </p:spPr>
      </p:pic>
      <p:pic>
        <p:nvPicPr>
          <p:cNvPr id="1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59406" y="1037720"/>
            <a:ext cx="4093385" cy="543971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5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81112" y="575124"/>
            <a:ext cx="5979551" cy="570775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395824" y="5248398"/>
            <a:ext cx="1823195" cy="1582635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355303" y="1276094"/>
            <a:ext cx="4537497" cy="3937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  <a:spcBef>
                <a:spcPct val="0"/>
              </a:spcBef>
            </a:pP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400" dirty="0">
                <a:solidFill>
                  <a:srgbClr val="27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539976" y="1129116"/>
            <a:ext cx="5652024" cy="570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91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ó thể là tranh biếm họa">
            <a:extLst>
              <a:ext uri="{FF2B5EF4-FFF2-40B4-BE49-F238E27FC236}">
                <a16:creationId xmlns:a16="http://schemas.microsoft.com/office/drawing/2014/main" id="{4E1349D4-045A-46DA-80E5-A6F510850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432"/>
            <a:ext cx="12192000" cy="686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2A422A-2F52-A920-F0FA-92A8B990B09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605" y="1041041"/>
            <a:ext cx="5422632" cy="353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55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43786"/>
          <a:stretch>
            <a:fillRect/>
          </a:stretch>
        </p:blipFill>
        <p:spPr>
          <a:xfrm>
            <a:off x="984100" y="-72036"/>
            <a:ext cx="12192000" cy="68535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97473">
            <a:off x="13576039" y="2807813"/>
            <a:ext cx="734289" cy="719603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0" y="0"/>
            <a:ext cx="984100" cy="6858000"/>
          </a:xfrm>
          <a:prstGeom prst="rect">
            <a:avLst/>
          </a:prstGeom>
          <a:solidFill>
            <a:srgbClr val="FDF5B6"/>
          </a:solidFill>
        </p:spPr>
        <p:txBody>
          <a:bodyPr/>
          <a:lstStyle/>
          <a:p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87987">
            <a:off x="-2551018" y="122002"/>
            <a:ext cx="1206968" cy="128153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2707068" y="518514"/>
            <a:ext cx="7316525" cy="3139933"/>
            <a:chOff x="0" y="0"/>
            <a:chExt cx="13128572" cy="3510408"/>
          </a:xfrm>
        </p:grpSpPr>
        <p:sp>
          <p:nvSpPr>
            <p:cNvPr id="8" name="Freeform 8"/>
            <p:cNvSpPr/>
            <p:nvPr/>
          </p:nvSpPr>
          <p:spPr>
            <a:xfrm>
              <a:off x="-1" y="0"/>
              <a:ext cx="13136232" cy="3510408"/>
            </a:xfrm>
            <a:custGeom>
              <a:avLst/>
              <a:gdLst/>
              <a:ahLst/>
              <a:cxnLst/>
              <a:rect l="l" t="t" r="r" b="b"/>
              <a:pathLst>
                <a:path w="13136232" h="3510408">
                  <a:moveTo>
                    <a:pt x="12629792" y="3493489"/>
                  </a:moveTo>
                  <a:cubicBezTo>
                    <a:pt x="12629792" y="3493489"/>
                    <a:pt x="12392796" y="3483520"/>
                    <a:pt x="12030657" y="3496964"/>
                  </a:cubicBezTo>
                  <a:cubicBezTo>
                    <a:pt x="11668519" y="3510408"/>
                    <a:pt x="490924" y="3510408"/>
                    <a:pt x="490924" y="3510408"/>
                  </a:cubicBezTo>
                  <a:cubicBezTo>
                    <a:pt x="245502" y="3510408"/>
                    <a:pt x="32509" y="3413140"/>
                    <a:pt x="31032" y="3253026"/>
                  </a:cubicBezTo>
                  <a:cubicBezTo>
                    <a:pt x="31032" y="3253026"/>
                    <a:pt x="0" y="1950484"/>
                    <a:pt x="0" y="606979"/>
                  </a:cubicBezTo>
                  <a:cubicBezTo>
                    <a:pt x="0" y="392820"/>
                    <a:pt x="15517" y="249246"/>
                    <a:pt x="15517" y="249246"/>
                  </a:cubicBezTo>
                  <a:cubicBezTo>
                    <a:pt x="15518" y="120578"/>
                    <a:pt x="1" y="0"/>
                    <a:pt x="459892" y="8134"/>
                  </a:cubicBezTo>
                  <a:cubicBezTo>
                    <a:pt x="459892" y="8134"/>
                    <a:pt x="1144663" y="28433"/>
                    <a:pt x="1627778" y="20834"/>
                  </a:cubicBezTo>
                  <a:cubicBezTo>
                    <a:pt x="2144992" y="12700"/>
                    <a:pt x="12583244" y="0"/>
                    <a:pt x="12583244" y="0"/>
                  </a:cubicBezTo>
                  <a:cubicBezTo>
                    <a:pt x="12895144" y="0"/>
                    <a:pt x="13128573" y="101069"/>
                    <a:pt x="13120715" y="303616"/>
                  </a:cubicBezTo>
                  <a:cubicBezTo>
                    <a:pt x="13120715" y="303616"/>
                    <a:pt x="13118720" y="1831002"/>
                    <a:pt x="13127476" y="2553439"/>
                  </a:cubicBezTo>
                  <a:cubicBezTo>
                    <a:pt x="13136232" y="2846740"/>
                    <a:pt x="13089683" y="3179812"/>
                    <a:pt x="13089683" y="3179812"/>
                  </a:cubicBezTo>
                  <a:cubicBezTo>
                    <a:pt x="13086718" y="3359837"/>
                    <a:pt x="12875214" y="3493489"/>
                    <a:pt x="12629792" y="3493489"/>
                  </a:cubicBezTo>
                  <a:close/>
                </a:path>
              </a:pathLst>
            </a:custGeom>
            <a:solidFill>
              <a:srgbClr val="FFFEFE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840615">
            <a:off x="9382785" y="4457784"/>
            <a:ext cx="1565616" cy="512383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-1943537" y="-901646"/>
            <a:ext cx="975299" cy="9575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466519" y="-888869"/>
            <a:ext cx="707469" cy="70746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459455">
            <a:off x="-4737453" y="2298190"/>
            <a:ext cx="1372149" cy="318212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2920663" y="788287"/>
            <a:ext cx="6858212" cy="2031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6600" b="1" dirty="0">
                <a:solidFill>
                  <a:srgbClr val="272626"/>
                </a:solidFill>
                <a:latin typeface="+mj-lt"/>
              </a:rPr>
              <a:t>1. Nghe </a:t>
            </a:r>
            <a:r>
              <a:rPr lang="en-US" sz="6600" b="1" dirty="0" err="1">
                <a:solidFill>
                  <a:srgbClr val="272626"/>
                </a:solidFill>
                <a:latin typeface="+mj-lt"/>
              </a:rPr>
              <a:t>thầy</a:t>
            </a:r>
            <a:r>
              <a:rPr lang="en-US" sz="6600" b="1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6600" b="1" dirty="0" err="1">
                <a:solidFill>
                  <a:srgbClr val="272626"/>
                </a:solidFill>
                <a:latin typeface="+mj-lt"/>
              </a:rPr>
              <a:t>có</a:t>
            </a:r>
            <a:r>
              <a:rPr lang="en-US" sz="6600" b="1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6600" b="1" dirty="0" err="1">
                <a:solidFill>
                  <a:srgbClr val="272626"/>
                </a:solidFill>
                <a:latin typeface="+mj-lt"/>
              </a:rPr>
              <a:t>nhận</a:t>
            </a:r>
            <a:r>
              <a:rPr lang="en-US" sz="6600" b="1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6600" b="1" dirty="0" err="1">
                <a:solidFill>
                  <a:srgbClr val="272626"/>
                </a:solidFill>
                <a:latin typeface="+mj-lt"/>
              </a:rPr>
              <a:t>xét</a:t>
            </a:r>
            <a:r>
              <a:rPr lang="en-US" sz="6600" b="1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6600" b="1" dirty="0" err="1">
                <a:solidFill>
                  <a:srgbClr val="272626"/>
                </a:solidFill>
                <a:latin typeface="+mj-lt"/>
              </a:rPr>
              <a:t>chung</a:t>
            </a:r>
            <a:r>
              <a:rPr lang="en-US" sz="6600" b="1" dirty="0">
                <a:solidFill>
                  <a:srgbClr val="272626"/>
                </a:solidFill>
                <a:latin typeface="+mj-lt"/>
              </a:rPr>
              <a:t> </a:t>
            </a:r>
          </a:p>
        </p:txBody>
      </p:sp>
      <p:pic>
        <p:nvPicPr>
          <p:cNvPr id="14" name="Picture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-2968587" y="4088983"/>
            <a:ext cx="1758060" cy="2762667"/>
          </a:xfrm>
          <a:prstGeom prst="rect">
            <a:avLst/>
          </a:prstGeom>
        </p:spPr>
      </p:pic>
      <p:pic>
        <p:nvPicPr>
          <p:cNvPr id="16" name="图片 7">
            <a:extLst>
              <a:ext uri="{FF2B5EF4-FFF2-40B4-BE49-F238E27FC236}">
                <a16:creationId xmlns:a16="http://schemas.microsoft.com/office/drawing/2014/main" id="{36DAB383-B73D-4AA9-AED0-2902C5FB7CB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92" y="3286353"/>
            <a:ext cx="8014429" cy="35652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agon 23"/>
          <p:cNvSpPr/>
          <p:nvPr/>
        </p:nvSpPr>
        <p:spPr>
          <a:xfrm rot="20502207">
            <a:off x="-406036" y="-1031680"/>
            <a:ext cx="14066778" cy="8588905"/>
          </a:xfrm>
          <a:prstGeom prst="homePlate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275189" y="957267"/>
            <a:ext cx="7903611" cy="5068285"/>
            <a:chOff x="0" y="0"/>
            <a:chExt cx="1801589" cy="1709420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1802859" cy="1708150"/>
            </a:xfrm>
            <a:custGeom>
              <a:avLst/>
              <a:gdLst/>
              <a:ahLst/>
              <a:cxnLst/>
              <a:rect l="l" t="t" r="r" b="b"/>
              <a:pathLst>
                <a:path w="1802859" h="1708150">
                  <a:moveTo>
                    <a:pt x="1791429" y="27940"/>
                  </a:moveTo>
                  <a:cubicBezTo>
                    <a:pt x="1782539" y="24130"/>
                    <a:pt x="1773649" y="21590"/>
                    <a:pt x="1764759" y="21590"/>
                  </a:cubicBezTo>
                  <a:cubicBezTo>
                    <a:pt x="1738089" y="20320"/>
                    <a:pt x="1711243" y="20320"/>
                    <a:pt x="1682909" y="17780"/>
                  </a:cubicBezTo>
                  <a:cubicBezTo>
                    <a:pt x="1618146" y="12700"/>
                    <a:pt x="1554731" y="6350"/>
                    <a:pt x="1489967" y="3810"/>
                  </a:cubicBezTo>
                  <a:cubicBezTo>
                    <a:pt x="1437347" y="1270"/>
                    <a:pt x="1386076" y="3810"/>
                    <a:pt x="1333455" y="2540"/>
                  </a:cubicBezTo>
                  <a:cubicBezTo>
                    <a:pt x="1310518" y="2540"/>
                    <a:pt x="1287581" y="0"/>
                    <a:pt x="1264644" y="2540"/>
                  </a:cubicBezTo>
                  <a:cubicBezTo>
                    <a:pt x="1209325" y="10160"/>
                    <a:pt x="1154006" y="11430"/>
                    <a:pt x="1097338" y="8890"/>
                  </a:cubicBezTo>
                  <a:cubicBezTo>
                    <a:pt x="1069004" y="7620"/>
                    <a:pt x="1040670" y="7620"/>
                    <a:pt x="1012336" y="7620"/>
                  </a:cubicBezTo>
                  <a:cubicBezTo>
                    <a:pt x="961065" y="7620"/>
                    <a:pt x="909794" y="7620"/>
                    <a:pt x="858522" y="6350"/>
                  </a:cubicBezTo>
                  <a:cubicBezTo>
                    <a:pt x="804553" y="5080"/>
                    <a:pt x="272951" y="2540"/>
                    <a:pt x="220331" y="1270"/>
                  </a:cubicBezTo>
                  <a:cubicBezTo>
                    <a:pt x="177155" y="0"/>
                    <a:pt x="135329" y="1270"/>
                    <a:pt x="92153" y="1270"/>
                  </a:cubicBezTo>
                  <a:cubicBezTo>
                    <a:pt x="6247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8110"/>
                    <a:pt x="16510" y="190500"/>
                    <a:pt x="17780" y="261620"/>
                  </a:cubicBezTo>
                  <a:cubicBezTo>
                    <a:pt x="19050" y="334010"/>
                    <a:pt x="17780" y="406400"/>
                    <a:pt x="16510" y="480060"/>
                  </a:cubicBezTo>
                  <a:cubicBezTo>
                    <a:pt x="15240" y="554990"/>
                    <a:pt x="2540" y="1341120"/>
                    <a:pt x="2540" y="1416050"/>
                  </a:cubicBezTo>
                  <a:cubicBezTo>
                    <a:pt x="2540" y="1489710"/>
                    <a:pt x="1270" y="1563370"/>
                    <a:pt x="0" y="1637030"/>
                  </a:cubicBezTo>
                  <a:cubicBezTo>
                    <a:pt x="0" y="1653540"/>
                    <a:pt x="3810" y="1663700"/>
                    <a:pt x="15240" y="1668780"/>
                  </a:cubicBezTo>
                  <a:cubicBezTo>
                    <a:pt x="22860" y="1672590"/>
                    <a:pt x="31750" y="1675130"/>
                    <a:pt x="40640" y="1676400"/>
                  </a:cubicBezTo>
                  <a:cubicBezTo>
                    <a:pt x="90804" y="1681480"/>
                    <a:pt x="142075" y="1685290"/>
                    <a:pt x="193346" y="1690370"/>
                  </a:cubicBezTo>
                  <a:cubicBezTo>
                    <a:pt x="221680" y="1692910"/>
                    <a:pt x="250014" y="1697990"/>
                    <a:pt x="278348" y="1699260"/>
                  </a:cubicBezTo>
                  <a:cubicBezTo>
                    <a:pt x="325572" y="1701800"/>
                    <a:pt x="851776" y="1703070"/>
                    <a:pt x="899000" y="1704340"/>
                  </a:cubicBezTo>
                  <a:cubicBezTo>
                    <a:pt x="905746" y="1704340"/>
                    <a:pt x="912492" y="1704340"/>
                    <a:pt x="919238" y="1704340"/>
                  </a:cubicBezTo>
                  <a:cubicBezTo>
                    <a:pt x="951620" y="1704340"/>
                    <a:pt x="985351" y="1703070"/>
                    <a:pt x="1017733" y="1703070"/>
                  </a:cubicBezTo>
                  <a:cubicBezTo>
                    <a:pt x="1055512" y="1703070"/>
                    <a:pt x="1091941" y="1704340"/>
                    <a:pt x="1129720" y="1704340"/>
                  </a:cubicBezTo>
                  <a:cubicBezTo>
                    <a:pt x="1185039" y="1704340"/>
                    <a:pt x="1241707" y="1704340"/>
                    <a:pt x="1297026" y="1704340"/>
                  </a:cubicBezTo>
                  <a:cubicBezTo>
                    <a:pt x="1348297" y="1704340"/>
                    <a:pt x="1399568" y="1705610"/>
                    <a:pt x="1450839" y="1706880"/>
                  </a:cubicBezTo>
                  <a:cubicBezTo>
                    <a:pt x="1473777" y="1706880"/>
                    <a:pt x="1498063" y="1708150"/>
                    <a:pt x="1521000" y="1708150"/>
                  </a:cubicBezTo>
                  <a:cubicBezTo>
                    <a:pt x="1595208" y="1706880"/>
                    <a:pt x="1668067" y="1700530"/>
                    <a:pt x="1741899" y="1700530"/>
                  </a:cubicBezTo>
                  <a:cubicBezTo>
                    <a:pt x="1745709" y="1700530"/>
                    <a:pt x="1750789" y="1697990"/>
                    <a:pt x="1754599" y="1695450"/>
                  </a:cubicBezTo>
                  <a:cubicBezTo>
                    <a:pt x="1759679" y="1691640"/>
                    <a:pt x="1762219" y="1685290"/>
                    <a:pt x="1764759" y="1682750"/>
                  </a:cubicBezTo>
                  <a:cubicBezTo>
                    <a:pt x="1766029" y="1628140"/>
                    <a:pt x="1767299" y="1574800"/>
                    <a:pt x="1768569" y="1521460"/>
                  </a:cubicBezTo>
                  <a:cubicBezTo>
                    <a:pt x="1769839" y="1438910"/>
                    <a:pt x="1779999" y="646430"/>
                    <a:pt x="1781269" y="563880"/>
                  </a:cubicBezTo>
                  <a:cubicBezTo>
                    <a:pt x="1781269" y="514350"/>
                    <a:pt x="1782539" y="464820"/>
                    <a:pt x="1783809" y="415290"/>
                  </a:cubicBezTo>
                  <a:cubicBezTo>
                    <a:pt x="1785079" y="361950"/>
                    <a:pt x="1786349" y="308610"/>
                    <a:pt x="1788889" y="255270"/>
                  </a:cubicBezTo>
                  <a:cubicBezTo>
                    <a:pt x="1790159" y="223520"/>
                    <a:pt x="1790159" y="190500"/>
                    <a:pt x="1795239" y="158750"/>
                  </a:cubicBezTo>
                  <a:cubicBezTo>
                    <a:pt x="1800319" y="120650"/>
                    <a:pt x="1802859" y="83820"/>
                    <a:pt x="1801589" y="44450"/>
                  </a:cubicBezTo>
                  <a:cubicBezTo>
                    <a:pt x="1801589" y="38100"/>
                    <a:pt x="1797779" y="30480"/>
                    <a:pt x="1791429" y="27940"/>
                  </a:cubicBezTo>
                  <a:close/>
                </a:path>
              </a:pathLst>
            </a:custGeom>
            <a:solidFill>
              <a:srgbClr val="FFD7E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5400000">
            <a:off x="8446035" y="808727"/>
            <a:ext cx="2750476" cy="4741455"/>
            <a:chOff x="-17780" y="-54610"/>
            <a:chExt cx="6404610" cy="6689090"/>
          </a:xfrm>
        </p:grpSpPr>
        <p:sp>
          <p:nvSpPr>
            <p:cNvPr id="5" name="Freeform 5"/>
            <p:cNvSpPr/>
            <p:nvPr/>
          </p:nvSpPr>
          <p:spPr>
            <a:xfrm>
              <a:off x="-17780" y="-54610"/>
              <a:ext cx="6404610" cy="6689090"/>
            </a:xfrm>
            <a:custGeom>
              <a:avLst/>
              <a:gdLst/>
              <a:ahLst/>
              <a:cxnLst/>
              <a:rect l="l" t="t" r="r" b="b"/>
              <a:pathLst>
                <a:path w="6404610" h="6689090">
                  <a:moveTo>
                    <a:pt x="4058920" y="645160"/>
                  </a:moveTo>
                  <a:cubicBezTo>
                    <a:pt x="5140960" y="523240"/>
                    <a:pt x="5530850" y="1365250"/>
                    <a:pt x="5530850" y="1365250"/>
                  </a:cubicBezTo>
                  <a:cubicBezTo>
                    <a:pt x="5530850" y="1365250"/>
                    <a:pt x="6325870" y="1554480"/>
                    <a:pt x="6365240" y="2411730"/>
                  </a:cubicBezTo>
                  <a:cubicBezTo>
                    <a:pt x="6404610" y="3268980"/>
                    <a:pt x="5963920" y="3547110"/>
                    <a:pt x="5963920" y="3547110"/>
                  </a:cubicBezTo>
                  <a:cubicBezTo>
                    <a:pt x="5963920" y="3547110"/>
                    <a:pt x="6220460" y="4083050"/>
                    <a:pt x="5985510" y="4803140"/>
                  </a:cubicBezTo>
                  <a:cubicBezTo>
                    <a:pt x="5750560" y="5523230"/>
                    <a:pt x="5247640" y="5610860"/>
                    <a:pt x="5247640" y="5610860"/>
                  </a:cubicBezTo>
                  <a:cubicBezTo>
                    <a:pt x="5247640" y="5610860"/>
                    <a:pt x="5129530" y="6126480"/>
                    <a:pt x="4212590" y="6408420"/>
                  </a:cubicBezTo>
                  <a:cubicBezTo>
                    <a:pt x="3295650" y="6689090"/>
                    <a:pt x="2987040" y="6186170"/>
                    <a:pt x="2987040" y="6186170"/>
                  </a:cubicBezTo>
                  <a:cubicBezTo>
                    <a:pt x="2987040" y="6186170"/>
                    <a:pt x="2194560" y="6305550"/>
                    <a:pt x="1450340" y="6106160"/>
                  </a:cubicBezTo>
                  <a:cubicBezTo>
                    <a:pt x="706120" y="5906770"/>
                    <a:pt x="642620" y="4909820"/>
                    <a:pt x="642620" y="4909820"/>
                  </a:cubicBezTo>
                  <a:cubicBezTo>
                    <a:pt x="642620" y="4909820"/>
                    <a:pt x="35560" y="4425950"/>
                    <a:pt x="19050" y="3544570"/>
                  </a:cubicBezTo>
                  <a:cubicBezTo>
                    <a:pt x="0" y="2536190"/>
                    <a:pt x="416560" y="2109470"/>
                    <a:pt x="416560" y="2109470"/>
                  </a:cubicBezTo>
                  <a:cubicBezTo>
                    <a:pt x="416560" y="2109470"/>
                    <a:pt x="151130" y="1360170"/>
                    <a:pt x="693420" y="826770"/>
                  </a:cubicBezTo>
                  <a:cubicBezTo>
                    <a:pt x="1478280" y="54610"/>
                    <a:pt x="1997710" y="407670"/>
                    <a:pt x="1997710" y="407670"/>
                  </a:cubicBezTo>
                  <a:cubicBezTo>
                    <a:pt x="1997710" y="407670"/>
                    <a:pt x="2462530" y="0"/>
                    <a:pt x="3036570" y="59690"/>
                  </a:cubicBezTo>
                  <a:cubicBezTo>
                    <a:pt x="3610610" y="119380"/>
                    <a:pt x="4058920" y="645160"/>
                    <a:pt x="4058920" y="645160"/>
                  </a:cubicBezTo>
                  <a:close/>
                </a:path>
              </a:pathLst>
            </a:custGeom>
            <a:solidFill>
              <a:srgbClr val="FFF9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913476" y="2170246"/>
            <a:ext cx="6124790" cy="1586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  <a:spcBef>
                <a:spcPct val="0"/>
              </a:spcBef>
            </a:pPr>
            <a:r>
              <a:rPr lang="en-US" sz="7667" dirty="0" err="1">
                <a:solidFill>
                  <a:srgbClr val="272626"/>
                </a:solidFill>
                <a:latin typeface="+mj-lt"/>
              </a:rPr>
              <a:t>Ưu</a:t>
            </a:r>
            <a:r>
              <a:rPr lang="en-US" sz="7667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7667" dirty="0" err="1">
                <a:solidFill>
                  <a:srgbClr val="272626"/>
                </a:solidFill>
                <a:latin typeface="+mj-lt"/>
              </a:rPr>
              <a:t>điểm</a:t>
            </a:r>
            <a:endParaRPr lang="en-US" sz="7667" dirty="0">
              <a:solidFill>
                <a:srgbClr val="272626"/>
              </a:solidFill>
              <a:latin typeface="+mj-lt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19723" y="632777"/>
            <a:ext cx="2235200" cy="48917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2488" y="517565"/>
            <a:ext cx="734289" cy="71960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129358">
            <a:off x="14272464" y="3831754"/>
            <a:ext cx="761761" cy="724365"/>
          </a:xfrm>
          <a:prstGeom prst="rect">
            <a:avLst/>
          </a:prstGeom>
        </p:spPr>
      </p:pic>
      <p:sp>
        <p:nvSpPr>
          <p:cNvPr id="22" name="TextBox 6"/>
          <p:cNvSpPr txBox="1"/>
          <p:nvPr/>
        </p:nvSpPr>
        <p:spPr>
          <a:xfrm>
            <a:off x="468168" y="1353997"/>
            <a:ext cx="7523224" cy="4340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23" indent="-457223" defTabSz="60963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23" indent="-457223" defTabSz="60963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cục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3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23" indent="-457223" defTabSz="60963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trôi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chảy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miêu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giàu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23" indent="-457223" defTabSz="609630">
              <a:lnSpc>
                <a:spcPct val="150000"/>
              </a:lnSpc>
              <a:buFont typeface="Arial" panose="020B0604020202020204" pitchFamily="34" charset="0"/>
              <a:buChar char="-"/>
            </a:pP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tả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3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837102" y="768131"/>
            <a:ext cx="1754175" cy="18625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948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entagon 23"/>
          <p:cNvSpPr/>
          <p:nvPr/>
        </p:nvSpPr>
        <p:spPr>
          <a:xfrm rot="20502207">
            <a:off x="-365154" y="-1043126"/>
            <a:ext cx="14066778" cy="8588905"/>
          </a:xfrm>
          <a:prstGeom prst="homePlate">
            <a:avLst/>
          </a:prstGeom>
          <a:solidFill>
            <a:srgbClr val="99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192174" y="957268"/>
            <a:ext cx="8240626" cy="5068285"/>
            <a:chOff x="0" y="0"/>
            <a:chExt cx="1801589" cy="1709420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1802859" cy="1708150"/>
            </a:xfrm>
            <a:custGeom>
              <a:avLst/>
              <a:gdLst/>
              <a:ahLst/>
              <a:cxnLst/>
              <a:rect l="l" t="t" r="r" b="b"/>
              <a:pathLst>
                <a:path w="1802859" h="1708150">
                  <a:moveTo>
                    <a:pt x="1791429" y="27940"/>
                  </a:moveTo>
                  <a:cubicBezTo>
                    <a:pt x="1782539" y="24130"/>
                    <a:pt x="1773649" y="21590"/>
                    <a:pt x="1764759" y="21590"/>
                  </a:cubicBezTo>
                  <a:cubicBezTo>
                    <a:pt x="1738089" y="20320"/>
                    <a:pt x="1711243" y="20320"/>
                    <a:pt x="1682909" y="17780"/>
                  </a:cubicBezTo>
                  <a:cubicBezTo>
                    <a:pt x="1618146" y="12700"/>
                    <a:pt x="1554731" y="6350"/>
                    <a:pt x="1489967" y="3810"/>
                  </a:cubicBezTo>
                  <a:cubicBezTo>
                    <a:pt x="1437347" y="1270"/>
                    <a:pt x="1386076" y="3810"/>
                    <a:pt x="1333455" y="2540"/>
                  </a:cubicBezTo>
                  <a:cubicBezTo>
                    <a:pt x="1310518" y="2540"/>
                    <a:pt x="1287581" y="0"/>
                    <a:pt x="1264644" y="2540"/>
                  </a:cubicBezTo>
                  <a:cubicBezTo>
                    <a:pt x="1209325" y="10160"/>
                    <a:pt x="1154006" y="11430"/>
                    <a:pt x="1097338" y="8890"/>
                  </a:cubicBezTo>
                  <a:cubicBezTo>
                    <a:pt x="1069004" y="7620"/>
                    <a:pt x="1040670" y="7620"/>
                    <a:pt x="1012336" y="7620"/>
                  </a:cubicBezTo>
                  <a:cubicBezTo>
                    <a:pt x="961065" y="7620"/>
                    <a:pt x="909794" y="7620"/>
                    <a:pt x="858522" y="6350"/>
                  </a:cubicBezTo>
                  <a:cubicBezTo>
                    <a:pt x="804553" y="5080"/>
                    <a:pt x="272951" y="2540"/>
                    <a:pt x="220331" y="1270"/>
                  </a:cubicBezTo>
                  <a:cubicBezTo>
                    <a:pt x="177155" y="0"/>
                    <a:pt x="135329" y="1270"/>
                    <a:pt x="92153" y="1270"/>
                  </a:cubicBezTo>
                  <a:cubicBezTo>
                    <a:pt x="62470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8110"/>
                    <a:pt x="16510" y="190500"/>
                    <a:pt x="17780" y="261620"/>
                  </a:cubicBezTo>
                  <a:cubicBezTo>
                    <a:pt x="19050" y="334010"/>
                    <a:pt x="17780" y="406400"/>
                    <a:pt x="16510" y="480060"/>
                  </a:cubicBezTo>
                  <a:cubicBezTo>
                    <a:pt x="15240" y="554990"/>
                    <a:pt x="2540" y="1341120"/>
                    <a:pt x="2540" y="1416050"/>
                  </a:cubicBezTo>
                  <a:cubicBezTo>
                    <a:pt x="2540" y="1489710"/>
                    <a:pt x="1270" y="1563370"/>
                    <a:pt x="0" y="1637030"/>
                  </a:cubicBezTo>
                  <a:cubicBezTo>
                    <a:pt x="0" y="1653540"/>
                    <a:pt x="3810" y="1663700"/>
                    <a:pt x="15240" y="1668780"/>
                  </a:cubicBezTo>
                  <a:cubicBezTo>
                    <a:pt x="22860" y="1672590"/>
                    <a:pt x="31750" y="1675130"/>
                    <a:pt x="40640" y="1676400"/>
                  </a:cubicBezTo>
                  <a:cubicBezTo>
                    <a:pt x="90804" y="1681480"/>
                    <a:pt x="142075" y="1685290"/>
                    <a:pt x="193346" y="1690370"/>
                  </a:cubicBezTo>
                  <a:cubicBezTo>
                    <a:pt x="221680" y="1692910"/>
                    <a:pt x="250014" y="1697990"/>
                    <a:pt x="278348" y="1699260"/>
                  </a:cubicBezTo>
                  <a:cubicBezTo>
                    <a:pt x="325572" y="1701800"/>
                    <a:pt x="851776" y="1703070"/>
                    <a:pt x="899000" y="1704340"/>
                  </a:cubicBezTo>
                  <a:cubicBezTo>
                    <a:pt x="905746" y="1704340"/>
                    <a:pt x="912492" y="1704340"/>
                    <a:pt x="919238" y="1704340"/>
                  </a:cubicBezTo>
                  <a:cubicBezTo>
                    <a:pt x="951620" y="1704340"/>
                    <a:pt x="985351" y="1703070"/>
                    <a:pt x="1017733" y="1703070"/>
                  </a:cubicBezTo>
                  <a:cubicBezTo>
                    <a:pt x="1055512" y="1703070"/>
                    <a:pt x="1091941" y="1704340"/>
                    <a:pt x="1129720" y="1704340"/>
                  </a:cubicBezTo>
                  <a:cubicBezTo>
                    <a:pt x="1185039" y="1704340"/>
                    <a:pt x="1241707" y="1704340"/>
                    <a:pt x="1297026" y="1704340"/>
                  </a:cubicBezTo>
                  <a:cubicBezTo>
                    <a:pt x="1348297" y="1704340"/>
                    <a:pt x="1399568" y="1705610"/>
                    <a:pt x="1450839" y="1706880"/>
                  </a:cubicBezTo>
                  <a:cubicBezTo>
                    <a:pt x="1473777" y="1706880"/>
                    <a:pt x="1498063" y="1708150"/>
                    <a:pt x="1521000" y="1708150"/>
                  </a:cubicBezTo>
                  <a:cubicBezTo>
                    <a:pt x="1595208" y="1706880"/>
                    <a:pt x="1668067" y="1700530"/>
                    <a:pt x="1741899" y="1700530"/>
                  </a:cubicBezTo>
                  <a:cubicBezTo>
                    <a:pt x="1745709" y="1700530"/>
                    <a:pt x="1750789" y="1697990"/>
                    <a:pt x="1754599" y="1695450"/>
                  </a:cubicBezTo>
                  <a:cubicBezTo>
                    <a:pt x="1759679" y="1691640"/>
                    <a:pt x="1762219" y="1685290"/>
                    <a:pt x="1764759" y="1682750"/>
                  </a:cubicBezTo>
                  <a:cubicBezTo>
                    <a:pt x="1766029" y="1628140"/>
                    <a:pt x="1767299" y="1574800"/>
                    <a:pt x="1768569" y="1521460"/>
                  </a:cubicBezTo>
                  <a:cubicBezTo>
                    <a:pt x="1769839" y="1438910"/>
                    <a:pt x="1779999" y="646430"/>
                    <a:pt x="1781269" y="563880"/>
                  </a:cubicBezTo>
                  <a:cubicBezTo>
                    <a:pt x="1781269" y="514350"/>
                    <a:pt x="1782539" y="464820"/>
                    <a:pt x="1783809" y="415290"/>
                  </a:cubicBezTo>
                  <a:cubicBezTo>
                    <a:pt x="1785079" y="361950"/>
                    <a:pt x="1786349" y="308610"/>
                    <a:pt x="1788889" y="255270"/>
                  </a:cubicBezTo>
                  <a:cubicBezTo>
                    <a:pt x="1790159" y="223520"/>
                    <a:pt x="1790159" y="190500"/>
                    <a:pt x="1795239" y="158750"/>
                  </a:cubicBezTo>
                  <a:cubicBezTo>
                    <a:pt x="1800319" y="120650"/>
                    <a:pt x="1802859" y="83820"/>
                    <a:pt x="1801589" y="44450"/>
                  </a:cubicBezTo>
                  <a:cubicBezTo>
                    <a:pt x="1801589" y="38100"/>
                    <a:pt x="1797779" y="30480"/>
                    <a:pt x="1791429" y="27940"/>
                  </a:cubicBezTo>
                  <a:close/>
                </a:path>
              </a:pathLst>
            </a:custGeom>
            <a:solidFill>
              <a:srgbClr val="FFD7E5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 rot="5400000">
            <a:off x="8295064" y="1146439"/>
            <a:ext cx="2750476" cy="4741455"/>
            <a:chOff x="-17780" y="-54610"/>
            <a:chExt cx="6404610" cy="6689090"/>
          </a:xfrm>
        </p:grpSpPr>
        <p:sp>
          <p:nvSpPr>
            <p:cNvPr id="5" name="Freeform 5"/>
            <p:cNvSpPr/>
            <p:nvPr/>
          </p:nvSpPr>
          <p:spPr>
            <a:xfrm>
              <a:off x="-17780" y="-54610"/>
              <a:ext cx="6404610" cy="6689090"/>
            </a:xfrm>
            <a:custGeom>
              <a:avLst/>
              <a:gdLst/>
              <a:ahLst/>
              <a:cxnLst/>
              <a:rect l="l" t="t" r="r" b="b"/>
              <a:pathLst>
                <a:path w="6404610" h="6689090">
                  <a:moveTo>
                    <a:pt x="4058920" y="645160"/>
                  </a:moveTo>
                  <a:cubicBezTo>
                    <a:pt x="5140960" y="523240"/>
                    <a:pt x="5530850" y="1365250"/>
                    <a:pt x="5530850" y="1365250"/>
                  </a:cubicBezTo>
                  <a:cubicBezTo>
                    <a:pt x="5530850" y="1365250"/>
                    <a:pt x="6325870" y="1554480"/>
                    <a:pt x="6365240" y="2411730"/>
                  </a:cubicBezTo>
                  <a:cubicBezTo>
                    <a:pt x="6404610" y="3268980"/>
                    <a:pt x="5963920" y="3547110"/>
                    <a:pt x="5963920" y="3547110"/>
                  </a:cubicBezTo>
                  <a:cubicBezTo>
                    <a:pt x="5963920" y="3547110"/>
                    <a:pt x="6220460" y="4083050"/>
                    <a:pt x="5985510" y="4803140"/>
                  </a:cubicBezTo>
                  <a:cubicBezTo>
                    <a:pt x="5750560" y="5523230"/>
                    <a:pt x="5247640" y="5610860"/>
                    <a:pt x="5247640" y="5610860"/>
                  </a:cubicBezTo>
                  <a:cubicBezTo>
                    <a:pt x="5247640" y="5610860"/>
                    <a:pt x="5129530" y="6126480"/>
                    <a:pt x="4212590" y="6408420"/>
                  </a:cubicBezTo>
                  <a:cubicBezTo>
                    <a:pt x="3295650" y="6689090"/>
                    <a:pt x="2987040" y="6186170"/>
                    <a:pt x="2987040" y="6186170"/>
                  </a:cubicBezTo>
                  <a:cubicBezTo>
                    <a:pt x="2987040" y="6186170"/>
                    <a:pt x="2194560" y="6305550"/>
                    <a:pt x="1450340" y="6106160"/>
                  </a:cubicBezTo>
                  <a:cubicBezTo>
                    <a:pt x="706120" y="5906770"/>
                    <a:pt x="642620" y="4909820"/>
                    <a:pt x="642620" y="4909820"/>
                  </a:cubicBezTo>
                  <a:cubicBezTo>
                    <a:pt x="642620" y="4909820"/>
                    <a:pt x="35560" y="4425950"/>
                    <a:pt x="19050" y="3544570"/>
                  </a:cubicBezTo>
                  <a:cubicBezTo>
                    <a:pt x="0" y="2536190"/>
                    <a:pt x="416560" y="2109470"/>
                    <a:pt x="416560" y="2109470"/>
                  </a:cubicBezTo>
                  <a:cubicBezTo>
                    <a:pt x="416560" y="2109470"/>
                    <a:pt x="151130" y="1360170"/>
                    <a:pt x="693420" y="826770"/>
                  </a:cubicBezTo>
                  <a:cubicBezTo>
                    <a:pt x="1478280" y="54610"/>
                    <a:pt x="1997710" y="407670"/>
                    <a:pt x="1997710" y="407670"/>
                  </a:cubicBezTo>
                  <a:cubicBezTo>
                    <a:pt x="1997710" y="407670"/>
                    <a:pt x="2462530" y="0"/>
                    <a:pt x="3036570" y="59690"/>
                  </a:cubicBezTo>
                  <a:cubicBezTo>
                    <a:pt x="3610610" y="119380"/>
                    <a:pt x="4058920" y="645160"/>
                    <a:pt x="4058920" y="645160"/>
                  </a:cubicBezTo>
                  <a:close/>
                </a:path>
              </a:pathLst>
            </a:custGeom>
            <a:solidFill>
              <a:srgbClr val="FFF9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6642835" y="2517919"/>
            <a:ext cx="6124790" cy="15869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  <a:spcBef>
                <a:spcPct val="0"/>
              </a:spcBef>
            </a:pPr>
            <a:r>
              <a:rPr lang="en-US" sz="7667" dirty="0" err="1">
                <a:solidFill>
                  <a:srgbClr val="272626"/>
                </a:solidFill>
                <a:latin typeface="+mj-lt"/>
              </a:rPr>
              <a:t>Hạn</a:t>
            </a:r>
            <a:r>
              <a:rPr lang="en-US" sz="7667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7667" dirty="0" err="1">
                <a:solidFill>
                  <a:srgbClr val="272626"/>
                </a:solidFill>
                <a:latin typeface="+mj-lt"/>
              </a:rPr>
              <a:t>chế</a:t>
            </a:r>
            <a:endParaRPr lang="en-US" sz="7667" dirty="0">
              <a:solidFill>
                <a:srgbClr val="272626"/>
              </a:solidFill>
              <a:latin typeface="+mj-lt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319723" y="632777"/>
            <a:ext cx="2235200" cy="489179"/>
          </a:xfrm>
          <a:prstGeom prst="rect">
            <a:avLst/>
          </a:prstGeom>
        </p:spPr>
      </p:pic>
      <p:grpSp>
        <p:nvGrpSpPr>
          <p:cNvPr id="8" name="Group 8"/>
          <p:cNvGrpSpPr>
            <a:grpSpLocks noChangeAspect="1"/>
          </p:cNvGrpSpPr>
          <p:nvPr/>
        </p:nvGrpSpPr>
        <p:grpSpPr>
          <a:xfrm rot="-443219">
            <a:off x="-7200931" y="353581"/>
            <a:ext cx="3022521" cy="5837397"/>
            <a:chOff x="0" y="0"/>
            <a:chExt cx="3290570" cy="6355080"/>
          </a:xfrm>
        </p:grpSpPr>
        <p:sp>
          <p:nvSpPr>
            <p:cNvPr id="9" name="Freeform 9"/>
            <p:cNvSpPr/>
            <p:nvPr/>
          </p:nvSpPr>
          <p:spPr>
            <a:xfrm>
              <a:off x="0" y="1270"/>
              <a:ext cx="3289300" cy="6353810"/>
            </a:xfrm>
            <a:custGeom>
              <a:avLst/>
              <a:gdLst/>
              <a:ahLst/>
              <a:cxnLst/>
              <a:rect l="l" t="t" r="r" b="b"/>
              <a:pathLst>
                <a:path w="3289300" h="6353810">
                  <a:moveTo>
                    <a:pt x="3289300" y="6353810"/>
                  </a:moveTo>
                  <a:lnTo>
                    <a:pt x="0" y="6353810"/>
                  </a:lnTo>
                  <a:lnTo>
                    <a:pt x="0" y="0"/>
                  </a:lnTo>
                  <a:lnTo>
                    <a:pt x="3289300" y="0"/>
                  </a:lnTo>
                  <a:lnTo>
                    <a:pt x="3289300" y="6353810"/>
                  </a:lnTo>
                  <a:close/>
                </a:path>
              </a:pathLst>
            </a:custGeom>
            <a:solidFill>
              <a:srgbClr val="FFF9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179070" y="3233420"/>
              <a:ext cx="2928620" cy="2940050"/>
            </a:xfrm>
            <a:custGeom>
              <a:avLst/>
              <a:gdLst/>
              <a:ahLst/>
              <a:cxnLst/>
              <a:rect l="l" t="t" r="r" b="b"/>
              <a:pathLst>
                <a:path w="2928620" h="2940050">
                  <a:moveTo>
                    <a:pt x="2928620" y="2940050"/>
                  </a:moveTo>
                  <a:lnTo>
                    <a:pt x="0" y="2940050"/>
                  </a:lnTo>
                  <a:lnTo>
                    <a:pt x="0" y="0"/>
                  </a:lnTo>
                  <a:lnTo>
                    <a:pt x="2928620" y="0"/>
                  </a:lnTo>
                  <a:lnTo>
                    <a:pt x="2928620" y="2940050"/>
                  </a:lnTo>
                  <a:lnTo>
                    <a:pt x="2928620" y="2940050"/>
                  </a:lnTo>
                  <a:close/>
                </a:path>
              </a:pathLst>
            </a:custGeom>
            <a:blipFill>
              <a:blip r:embed="rId4"/>
              <a:stretch>
                <a:fillRect l="-106857" t="-1987" r="-346" b="-14112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181610" y="180340"/>
              <a:ext cx="2928620" cy="2940050"/>
            </a:xfrm>
            <a:custGeom>
              <a:avLst/>
              <a:gdLst/>
              <a:ahLst/>
              <a:cxnLst/>
              <a:rect l="l" t="t" r="r" b="b"/>
              <a:pathLst>
                <a:path w="2928620" h="2940050">
                  <a:moveTo>
                    <a:pt x="2928620" y="2940050"/>
                  </a:moveTo>
                  <a:lnTo>
                    <a:pt x="0" y="2940050"/>
                  </a:lnTo>
                  <a:lnTo>
                    <a:pt x="0" y="0"/>
                  </a:lnTo>
                  <a:lnTo>
                    <a:pt x="2928620" y="0"/>
                  </a:lnTo>
                  <a:lnTo>
                    <a:pt x="2928620" y="2940050"/>
                  </a:lnTo>
                  <a:lnTo>
                    <a:pt x="2928620" y="2940050"/>
                  </a:lnTo>
                  <a:close/>
                </a:path>
              </a:pathLst>
            </a:custGeom>
            <a:blipFill>
              <a:blip r:embed="rId5"/>
              <a:stretch>
                <a:fillRect l="-24778" r="-2477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54610" y="439420"/>
              <a:ext cx="3173730" cy="5429250"/>
            </a:xfrm>
            <a:custGeom>
              <a:avLst/>
              <a:gdLst/>
              <a:ahLst/>
              <a:cxnLst/>
              <a:rect l="l" t="t" r="r" b="b"/>
              <a:pathLst>
                <a:path w="3173730" h="5429250">
                  <a:moveTo>
                    <a:pt x="3117850" y="751840"/>
                  </a:moveTo>
                  <a:lnTo>
                    <a:pt x="3117850" y="716280"/>
                  </a:lnTo>
                  <a:lnTo>
                    <a:pt x="3129280" y="716280"/>
                  </a:lnTo>
                  <a:lnTo>
                    <a:pt x="3129280" y="740410"/>
                  </a:lnTo>
                  <a:lnTo>
                    <a:pt x="3140710" y="740410"/>
                  </a:lnTo>
                  <a:lnTo>
                    <a:pt x="3140710" y="717550"/>
                  </a:lnTo>
                  <a:lnTo>
                    <a:pt x="3152140" y="717550"/>
                  </a:lnTo>
                  <a:lnTo>
                    <a:pt x="3152140" y="740410"/>
                  </a:lnTo>
                  <a:lnTo>
                    <a:pt x="3173730" y="740410"/>
                  </a:lnTo>
                  <a:lnTo>
                    <a:pt x="3173730" y="751840"/>
                  </a:lnTo>
                  <a:lnTo>
                    <a:pt x="3117850" y="751840"/>
                  </a:lnTo>
                  <a:close/>
                  <a:moveTo>
                    <a:pt x="3117850" y="702310"/>
                  </a:moveTo>
                  <a:lnTo>
                    <a:pt x="3117850" y="690880"/>
                  </a:lnTo>
                  <a:lnTo>
                    <a:pt x="3171190" y="690880"/>
                  </a:lnTo>
                  <a:lnTo>
                    <a:pt x="3171190" y="702310"/>
                  </a:lnTo>
                  <a:lnTo>
                    <a:pt x="3117850" y="702310"/>
                  </a:lnTo>
                  <a:close/>
                  <a:moveTo>
                    <a:pt x="3117850" y="674370"/>
                  </a:moveTo>
                  <a:lnTo>
                    <a:pt x="3117850" y="662940"/>
                  </a:lnTo>
                  <a:lnTo>
                    <a:pt x="3161030" y="662940"/>
                  </a:lnTo>
                  <a:lnTo>
                    <a:pt x="3161030" y="640080"/>
                  </a:lnTo>
                  <a:lnTo>
                    <a:pt x="3172460" y="640080"/>
                  </a:lnTo>
                  <a:lnTo>
                    <a:pt x="3172460" y="674370"/>
                  </a:lnTo>
                  <a:lnTo>
                    <a:pt x="3117850" y="674370"/>
                  </a:lnTo>
                  <a:close/>
                  <a:moveTo>
                    <a:pt x="3117850" y="628650"/>
                  </a:moveTo>
                  <a:lnTo>
                    <a:pt x="3117850" y="610870"/>
                  </a:lnTo>
                  <a:lnTo>
                    <a:pt x="3153410" y="598170"/>
                  </a:lnTo>
                  <a:lnTo>
                    <a:pt x="3153410" y="598170"/>
                  </a:lnTo>
                  <a:lnTo>
                    <a:pt x="3117850" y="585470"/>
                  </a:lnTo>
                  <a:lnTo>
                    <a:pt x="3117850" y="567690"/>
                  </a:lnTo>
                  <a:lnTo>
                    <a:pt x="3171190" y="567690"/>
                  </a:lnTo>
                  <a:lnTo>
                    <a:pt x="3171190" y="579120"/>
                  </a:lnTo>
                  <a:lnTo>
                    <a:pt x="3129280" y="579120"/>
                  </a:lnTo>
                  <a:lnTo>
                    <a:pt x="3129280" y="579120"/>
                  </a:lnTo>
                  <a:lnTo>
                    <a:pt x="3171190" y="593090"/>
                  </a:lnTo>
                  <a:lnTo>
                    <a:pt x="3171190" y="601980"/>
                  </a:lnTo>
                  <a:lnTo>
                    <a:pt x="3129280" y="615950"/>
                  </a:lnTo>
                  <a:lnTo>
                    <a:pt x="3129280" y="615950"/>
                  </a:lnTo>
                  <a:lnTo>
                    <a:pt x="3171190" y="615950"/>
                  </a:lnTo>
                  <a:lnTo>
                    <a:pt x="3171190" y="627380"/>
                  </a:lnTo>
                  <a:lnTo>
                    <a:pt x="3117850" y="628650"/>
                  </a:lnTo>
                  <a:lnTo>
                    <a:pt x="3117850" y="628650"/>
                  </a:lnTo>
                  <a:close/>
                  <a:moveTo>
                    <a:pt x="3117850" y="523240"/>
                  </a:moveTo>
                  <a:lnTo>
                    <a:pt x="3117850" y="506730"/>
                  </a:lnTo>
                  <a:lnTo>
                    <a:pt x="3155950" y="483870"/>
                  </a:lnTo>
                  <a:lnTo>
                    <a:pt x="3155950" y="483870"/>
                  </a:lnTo>
                  <a:lnTo>
                    <a:pt x="3117850" y="483870"/>
                  </a:lnTo>
                  <a:lnTo>
                    <a:pt x="3117850" y="472440"/>
                  </a:lnTo>
                  <a:lnTo>
                    <a:pt x="3171190" y="472440"/>
                  </a:lnTo>
                  <a:lnTo>
                    <a:pt x="3171190" y="487680"/>
                  </a:lnTo>
                  <a:lnTo>
                    <a:pt x="3133090" y="511810"/>
                  </a:lnTo>
                  <a:lnTo>
                    <a:pt x="3133090" y="511810"/>
                  </a:lnTo>
                  <a:lnTo>
                    <a:pt x="3171190" y="511810"/>
                  </a:lnTo>
                  <a:lnTo>
                    <a:pt x="3171190" y="523240"/>
                  </a:lnTo>
                  <a:lnTo>
                    <a:pt x="3117850" y="523240"/>
                  </a:lnTo>
                  <a:close/>
                  <a:moveTo>
                    <a:pt x="3117850" y="454660"/>
                  </a:moveTo>
                  <a:lnTo>
                    <a:pt x="3117850" y="417830"/>
                  </a:lnTo>
                  <a:lnTo>
                    <a:pt x="3129280" y="417830"/>
                  </a:lnTo>
                  <a:lnTo>
                    <a:pt x="3129280" y="443230"/>
                  </a:lnTo>
                  <a:lnTo>
                    <a:pt x="3139440" y="443230"/>
                  </a:lnTo>
                  <a:lnTo>
                    <a:pt x="3139440" y="420370"/>
                  </a:lnTo>
                  <a:lnTo>
                    <a:pt x="3150870" y="420370"/>
                  </a:lnTo>
                  <a:lnTo>
                    <a:pt x="3150870" y="443230"/>
                  </a:lnTo>
                  <a:lnTo>
                    <a:pt x="3162300" y="443230"/>
                  </a:lnTo>
                  <a:lnTo>
                    <a:pt x="3162300" y="416560"/>
                  </a:lnTo>
                  <a:lnTo>
                    <a:pt x="3173730" y="416560"/>
                  </a:lnTo>
                  <a:lnTo>
                    <a:pt x="3173730" y="454660"/>
                  </a:lnTo>
                  <a:lnTo>
                    <a:pt x="3117850" y="454660"/>
                  </a:lnTo>
                  <a:close/>
                  <a:moveTo>
                    <a:pt x="3167380" y="353060"/>
                  </a:moveTo>
                  <a:cubicBezTo>
                    <a:pt x="3168650" y="356870"/>
                    <a:pt x="3169920" y="360680"/>
                    <a:pt x="3171190" y="364490"/>
                  </a:cubicBezTo>
                  <a:cubicBezTo>
                    <a:pt x="3172460" y="368300"/>
                    <a:pt x="3172460" y="372110"/>
                    <a:pt x="3172460" y="375920"/>
                  </a:cubicBezTo>
                  <a:cubicBezTo>
                    <a:pt x="3172460" y="379730"/>
                    <a:pt x="3171190" y="383540"/>
                    <a:pt x="3169920" y="387350"/>
                  </a:cubicBezTo>
                  <a:cubicBezTo>
                    <a:pt x="3168650" y="391160"/>
                    <a:pt x="3166110" y="393700"/>
                    <a:pt x="3164840" y="396240"/>
                  </a:cubicBezTo>
                  <a:cubicBezTo>
                    <a:pt x="3163570" y="398780"/>
                    <a:pt x="3159760" y="401320"/>
                    <a:pt x="3155950" y="402590"/>
                  </a:cubicBezTo>
                  <a:cubicBezTo>
                    <a:pt x="3152140" y="403860"/>
                    <a:pt x="3148330" y="405130"/>
                    <a:pt x="3144520" y="405130"/>
                  </a:cubicBezTo>
                  <a:cubicBezTo>
                    <a:pt x="3140710" y="405130"/>
                    <a:pt x="3136900" y="403860"/>
                    <a:pt x="3133090" y="402590"/>
                  </a:cubicBezTo>
                  <a:cubicBezTo>
                    <a:pt x="3129280" y="401320"/>
                    <a:pt x="3126740" y="398780"/>
                    <a:pt x="3124200" y="396240"/>
                  </a:cubicBezTo>
                  <a:cubicBezTo>
                    <a:pt x="3121660" y="393700"/>
                    <a:pt x="3120390" y="391160"/>
                    <a:pt x="3119121" y="387350"/>
                  </a:cubicBezTo>
                  <a:cubicBezTo>
                    <a:pt x="3117850" y="383540"/>
                    <a:pt x="3116581" y="379730"/>
                    <a:pt x="3116581" y="375920"/>
                  </a:cubicBezTo>
                  <a:cubicBezTo>
                    <a:pt x="3116581" y="372110"/>
                    <a:pt x="3116581" y="367030"/>
                    <a:pt x="3117851" y="364490"/>
                  </a:cubicBezTo>
                  <a:cubicBezTo>
                    <a:pt x="3119121" y="360680"/>
                    <a:pt x="3120391" y="358140"/>
                    <a:pt x="3122931" y="354330"/>
                  </a:cubicBezTo>
                  <a:lnTo>
                    <a:pt x="3131821" y="363220"/>
                  </a:lnTo>
                  <a:cubicBezTo>
                    <a:pt x="3130550" y="364490"/>
                    <a:pt x="3129281" y="367030"/>
                    <a:pt x="3128010" y="368300"/>
                  </a:cubicBezTo>
                  <a:cubicBezTo>
                    <a:pt x="3126740" y="370840"/>
                    <a:pt x="3126740" y="373380"/>
                    <a:pt x="3126740" y="375920"/>
                  </a:cubicBezTo>
                  <a:cubicBezTo>
                    <a:pt x="3126740" y="378460"/>
                    <a:pt x="3126740" y="381000"/>
                    <a:pt x="3128010" y="382270"/>
                  </a:cubicBezTo>
                  <a:cubicBezTo>
                    <a:pt x="3129281" y="384810"/>
                    <a:pt x="3130550" y="386080"/>
                    <a:pt x="3131821" y="387350"/>
                  </a:cubicBezTo>
                  <a:cubicBezTo>
                    <a:pt x="3133091" y="388620"/>
                    <a:pt x="3135631" y="389890"/>
                    <a:pt x="3136900" y="391160"/>
                  </a:cubicBezTo>
                  <a:cubicBezTo>
                    <a:pt x="3138170" y="392430"/>
                    <a:pt x="3140710" y="392430"/>
                    <a:pt x="3143250" y="392430"/>
                  </a:cubicBezTo>
                  <a:cubicBezTo>
                    <a:pt x="3145790" y="392430"/>
                    <a:pt x="3148330" y="392430"/>
                    <a:pt x="3149600" y="391160"/>
                  </a:cubicBezTo>
                  <a:cubicBezTo>
                    <a:pt x="3150871" y="389890"/>
                    <a:pt x="3153410" y="388620"/>
                    <a:pt x="3154680" y="387350"/>
                  </a:cubicBezTo>
                  <a:cubicBezTo>
                    <a:pt x="3155950" y="386080"/>
                    <a:pt x="3157220" y="383540"/>
                    <a:pt x="3158490" y="382270"/>
                  </a:cubicBezTo>
                  <a:cubicBezTo>
                    <a:pt x="3159760" y="379730"/>
                    <a:pt x="3159760" y="378460"/>
                    <a:pt x="3159760" y="375920"/>
                  </a:cubicBezTo>
                  <a:cubicBezTo>
                    <a:pt x="3159760" y="373380"/>
                    <a:pt x="3159760" y="370840"/>
                    <a:pt x="3158490" y="369570"/>
                  </a:cubicBezTo>
                  <a:cubicBezTo>
                    <a:pt x="3157220" y="368300"/>
                    <a:pt x="3157220" y="365760"/>
                    <a:pt x="3157220" y="364490"/>
                  </a:cubicBezTo>
                  <a:lnTo>
                    <a:pt x="3148330" y="364490"/>
                  </a:lnTo>
                  <a:lnTo>
                    <a:pt x="3148330" y="374650"/>
                  </a:lnTo>
                  <a:lnTo>
                    <a:pt x="3136900" y="374650"/>
                  </a:lnTo>
                  <a:lnTo>
                    <a:pt x="3136900" y="353060"/>
                  </a:lnTo>
                  <a:cubicBezTo>
                    <a:pt x="3136900" y="353060"/>
                    <a:pt x="3167380" y="353060"/>
                    <a:pt x="3167380" y="353060"/>
                  </a:cubicBezTo>
                  <a:close/>
                  <a:moveTo>
                    <a:pt x="3117850" y="325120"/>
                  </a:moveTo>
                  <a:lnTo>
                    <a:pt x="3117850" y="314960"/>
                  </a:lnTo>
                  <a:lnTo>
                    <a:pt x="3171190" y="292100"/>
                  </a:lnTo>
                  <a:lnTo>
                    <a:pt x="3171190" y="306070"/>
                  </a:lnTo>
                  <a:lnTo>
                    <a:pt x="3159760" y="311150"/>
                  </a:lnTo>
                  <a:lnTo>
                    <a:pt x="3159760" y="331470"/>
                  </a:lnTo>
                  <a:lnTo>
                    <a:pt x="3171190" y="335280"/>
                  </a:lnTo>
                  <a:lnTo>
                    <a:pt x="3171190" y="347980"/>
                  </a:lnTo>
                  <a:lnTo>
                    <a:pt x="3117850" y="325120"/>
                  </a:lnTo>
                  <a:close/>
                  <a:moveTo>
                    <a:pt x="3133090" y="320040"/>
                  </a:moveTo>
                  <a:lnTo>
                    <a:pt x="3149600" y="326390"/>
                  </a:lnTo>
                  <a:lnTo>
                    <a:pt x="3149600" y="313690"/>
                  </a:lnTo>
                  <a:lnTo>
                    <a:pt x="3133090" y="320040"/>
                  </a:lnTo>
                  <a:close/>
                  <a:moveTo>
                    <a:pt x="3128010" y="278130"/>
                  </a:moveTo>
                  <a:lnTo>
                    <a:pt x="3128010" y="293370"/>
                  </a:lnTo>
                  <a:lnTo>
                    <a:pt x="3117850" y="293370"/>
                  </a:lnTo>
                  <a:lnTo>
                    <a:pt x="3117850" y="250190"/>
                  </a:lnTo>
                  <a:lnTo>
                    <a:pt x="3128010" y="250190"/>
                  </a:lnTo>
                  <a:lnTo>
                    <a:pt x="3128010" y="265430"/>
                  </a:lnTo>
                  <a:lnTo>
                    <a:pt x="3171190" y="265430"/>
                  </a:lnTo>
                  <a:lnTo>
                    <a:pt x="3171190" y="276860"/>
                  </a:lnTo>
                  <a:lnTo>
                    <a:pt x="3128010" y="278130"/>
                  </a:lnTo>
                  <a:lnTo>
                    <a:pt x="3128010" y="278130"/>
                  </a:lnTo>
                  <a:close/>
                  <a:moveTo>
                    <a:pt x="3117850" y="240030"/>
                  </a:moveTo>
                  <a:lnTo>
                    <a:pt x="3117850" y="228600"/>
                  </a:lnTo>
                  <a:lnTo>
                    <a:pt x="3171190" y="228600"/>
                  </a:lnTo>
                  <a:lnTo>
                    <a:pt x="3171190" y="240030"/>
                  </a:lnTo>
                  <a:lnTo>
                    <a:pt x="3117850" y="240030"/>
                  </a:lnTo>
                  <a:close/>
                  <a:moveTo>
                    <a:pt x="3117850" y="217170"/>
                  </a:moveTo>
                  <a:lnTo>
                    <a:pt x="3117850" y="203200"/>
                  </a:lnTo>
                  <a:lnTo>
                    <a:pt x="3153410" y="190500"/>
                  </a:lnTo>
                  <a:lnTo>
                    <a:pt x="3153410" y="190500"/>
                  </a:lnTo>
                  <a:lnTo>
                    <a:pt x="3117850" y="176530"/>
                  </a:lnTo>
                  <a:lnTo>
                    <a:pt x="3117850" y="163830"/>
                  </a:lnTo>
                  <a:lnTo>
                    <a:pt x="3171190" y="186690"/>
                  </a:lnTo>
                  <a:lnTo>
                    <a:pt x="3171190" y="195580"/>
                  </a:lnTo>
                  <a:lnTo>
                    <a:pt x="3117850" y="217170"/>
                  </a:lnTo>
                  <a:close/>
                  <a:moveTo>
                    <a:pt x="3117850" y="152400"/>
                  </a:moveTo>
                  <a:lnTo>
                    <a:pt x="3117850" y="115570"/>
                  </a:lnTo>
                  <a:lnTo>
                    <a:pt x="3129280" y="115570"/>
                  </a:lnTo>
                  <a:lnTo>
                    <a:pt x="3129280" y="140970"/>
                  </a:lnTo>
                  <a:lnTo>
                    <a:pt x="3139440" y="140970"/>
                  </a:lnTo>
                  <a:lnTo>
                    <a:pt x="3139440" y="118110"/>
                  </a:lnTo>
                  <a:lnTo>
                    <a:pt x="3150870" y="118110"/>
                  </a:lnTo>
                  <a:lnTo>
                    <a:pt x="3150870" y="140970"/>
                  </a:lnTo>
                  <a:lnTo>
                    <a:pt x="3162300" y="140970"/>
                  </a:lnTo>
                  <a:lnTo>
                    <a:pt x="3162300" y="114300"/>
                  </a:lnTo>
                  <a:lnTo>
                    <a:pt x="3173730" y="114300"/>
                  </a:lnTo>
                  <a:lnTo>
                    <a:pt x="3173730" y="152400"/>
                  </a:lnTo>
                  <a:lnTo>
                    <a:pt x="3117850" y="152400"/>
                  </a:lnTo>
                  <a:close/>
                  <a:moveTo>
                    <a:pt x="3117850" y="3089910"/>
                  </a:moveTo>
                  <a:lnTo>
                    <a:pt x="3117850" y="3053080"/>
                  </a:lnTo>
                  <a:lnTo>
                    <a:pt x="3129280" y="3053080"/>
                  </a:lnTo>
                  <a:lnTo>
                    <a:pt x="3129280" y="3077210"/>
                  </a:lnTo>
                  <a:lnTo>
                    <a:pt x="3140710" y="3077210"/>
                  </a:lnTo>
                  <a:lnTo>
                    <a:pt x="3140710" y="3054350"/>
                  </a:lnTo>
                  <a:lnTo>
                    <a:pt x="3152140" y="3054350"/>
                  </a:lnTo>
                  <a:lnTo>
                    <a:pt x="3152140" y="3077210"/>
                  </a:lnTo>
                  <a:lnTo>
                    <a:pt x="3173730" y="3077210"/>
                  </a:lnTo>
                  <a:lnTo>
                    <a:pt x="3173730" y="3088640"/>
                  </a:lnTo>
                  <a:lnTo>
                    <a:pt x="3117850" y="3088640"/>
                  </a:lnTo>
                  <a:lnTo>
                    <a:pt x="3117850" y="3089910"/>
                  </a:lnTo>
                  <a:close/>
                  <a:moveTo>
                    <a:pt x="3117850" y="3040380"/>
                  </a:moveTo>
                  <a:lnTo>
                    <a:pt x="3117850" y="3028950"/>
                  </a:lnTo>
                  <a:lnTo>
                    <a:pt x="3171190" y="3028950"/>
                  </a:lnTo>
                  <a:lnTo>
                    <a:pt x="3171190" y="3040380"/>
                  </a:lnTo>
                  <a:lnTo>
                    <a:pt x="3117850" y="3040380"/>
                  </a:lnTo>
                  <a:close/>
                  <a:moveTo>
                    <a:pt x="3117850" y="3012440"/>
                  </a:moveTo>
                  <a:lnTo>
                    <a:pt x="3117850" y="3001010"/>
                  </a:lnTo>
                  <a:lnTo>
                    <a:pt x="3161030" y="3001010"/>
                  </a:lnTo>
                  <a:lnTo>
                    <a:pt x="3161030" y="2979420"/>
                  </a:lnTo>
                  <a:lnTo>
                    <a:pt x="3172460" y="2979420"/>
                  </a:lnTo>
                  <a:lnTo>
                    <a:pt x="3172460" y="3013710"/>
                  </a:lnTo>
                  <a:lnTo>
                    <a:pt x="3117850" y="3013710"/>
                  </a:lnTo>
                  <a:lnTo>
                    <a:pt x="3117850" y="3012440"/>
                  </a:lnTo>
                  <a:close/>
                  <a:moveTo>
                    <a:pt x="3117850" y="2966720"/>
                  </a:moveTo>
                  <a:lnTo>
                    <a:pt x="3117850" y="2948940"/>
                  </a:lnTo>
                  <a:lnTo>
                    <a:pt x="3153410" y="2936240"/>
                  </a:lnTo>
                  <a:lnTo>
                    <a:pt x="3153410" y="2936240"/>
                  </a:lnTo>
                  <a:lnTo>
                    <a:pt x="3117850" y="2923540"/>
                  </a:lnTo>
                  <a:lnTo>
                    <a:pt x="3117850" y="2905760"/>
                  </a:lnTo>
                  <a:lnTo>
                    <a:pt x="3171190" y="2905760"/>
                  </a:lnTo>
                  <a:lnTo>
                    <a:pt x="3171190" y="2917190"/>
                  </a:lnTo>
                  <a:lnTo>
                    <a:pt x="3129280" y="2917190"/>
                  </a:lnTo>
                  <a:lnTo>
                    <a:pt x="3129280" y="2917190"/>
                  </a:lnTo>
                  <a:lnTo>
                    <a:pt x="3171190" y="2931160"/>
                  </a:lnTo>
                  <a:lnTo>
                    <a:pt x="3171190" y="2940050"/>
                  </a:lnTo>
                  <a:lnTo>
                    <a:pt x="3129280" y="2954021"/>
                  </a:lnTo>
                  <a:lnTo>
                    <a:pt x="3129280" y="2954021"/>
                  </a:lnTo>
                  <a:lnTo>
                    <a:pt x="3171190" y="2954021"/>
                  </a:lnTo>
                  <a:lnTo>
                    <a:pt x="3171190" y="2965450"/>
                  </a:lnTo>
                  <a:lnTo>
                    <a:pt x="3117850" y="2966720"/>
                  </a:lnTo>
                  <a:lnTo>
                    <a:pt x="3117850" y="2966720"/>
                  </a:lnTo>
                  <a:close/>
                  <a:moveTo>
                    <a:pt x="3117850" y="2861310"/>
                  </a:moveTo>
                  <a:lnTo>
                    <a:pt x="3117850" y="2844800"/>
                  </a:lnTo>
                  <a:lnTo>
                    <a:pt x="3155950" y="2821940"/>
                  </a:lnTo>
                  <a:lnTo>
                    <a:pt x="3155950" y="2821940"/>
                  </a:lnTo>
                  <a:lnTo>
                    <a:pt x="3117850" y="2821940"/>
                  </a:lnTo>
                  <a:lnTo>
                    <a:pt x="3117850" y="2810510"/>
                  </a:lnTo>
                  <a:lnTo>
                    <a:pt x="3171190" y="2810510"/>
                  </a:lnTo>
                  <a:lnTo>
                    <a:pt x="3171190" y="2825750"/>
                  </a:lnTo>
                  <a:lnTo>
                    <a:pt x="3133090" y="2849880"/>
                  </a:lnTo>
                  <a:lnTo>
                    <a:pt x="3133090" y="2849880"/>
                  </a:lnTo>
                  <a:lnTo>
                    <a:pt x="3171190" y="2849880"/>
                  </a:lnTo>
                  <a:lnTo>
                    <a:pt x="3171190" y="2861310"/>
                  </a:lnTo>
                  <a:lnTo>
                    <a:pt x="3117850" y="2861310"/>
                  </a:lnTo>
                  <a:lnTo>
                    <a:pt x="3117850" y="2861310"/>
                  </a:lnTo>
                  <a:close/>
                  <a:moveTo>
                    <a:pt x="3117850" y="2792730"/>
                  </a:moveTo>
                  <a:lnTo>
                    <a:pt x="3117850" y="2755900"/>
                  </a:lnTo>
                  <a:lnTo>
                    <a:pt x="3129280" y="2755900"/>
                  </a:lnTo>
                  <a:lnTo>
                    <a:pt x="3129280" y="2781300"/>
                  </a:lnTo>
                  <a:lnTo>
                    <a:pt x="3139440" y="2781300"/>
                  </a:lnTo>
                  <a:lnTo>
                    <a:pt x="3139440" y="2758440"/>
                  </a:lnTo>
                  <a:lnTo>
                    <a:pt x="3150870" y="2758440"/>
                  </a:lnTo>
                  <a:lnTo>
                    <a:pt x="3150870" y="2781300"/>
                  </a:lnTo>
                  <a:lnTo>
                    <a:pt x="3162300" y="2781300"/>
                  </a:lnTo>
                  <a:lnTo>
                    <a:pt x="3162300" y="2754630"/>
                  </a:lnTo>
                  <a:lnTo>
                    <a:pt x="3173730" y="2754630"/>
                  </a:lnTo>
                  <a:lnTo>
                    <a:pt x="3173730" y="2792730"/>
                  </a:lnTo>
                  <a:lnTo>
                    <a:pt x="3117850" y="2792730"/>
                  </a:lnTo>
                  <a:close/>
                  <a:moveTo>
                    <a:pt x="3167380" y="2691130"/>
                  </a:moveTo>
                  <a:cubicBezTo>
                    <a:pt x="3168650" y="2694940"/>
                    <a:pt x="3169920" y="2698750"/>
                    <a:pt x="3171190" y="2702560"/>
                  </a:cubicBezTo>
                  <a:cubicBezTo>
                    <a:pt x="3172460" y="2706370"/>
                    <a:pt x="3172460" y="2710180"/>
                    <a:pt x="3172460" y="2713990"/>
                  </a:cubicBezTo>
                  <a:cubicBezTo>
                    <a:pt x="3172460" y="2717800"/>
                    <a:pt x="3171190" y="2721610"/>
                    <a:pt x="3169920" y="2725420"/>
                  </a:cubicBezTo>
                  <a:cubicBezTo>
                    <a:pt x="3168650" y="2729230"/>
                    <a:pt x="3166110" y="2731770"/>
                    <a:pt x="3164840" y="2734310"/>
                  </a:cubicBezTo>
                  <a:cubicBezTo>
                    <a:pt x="3163570" y="2736850"/>
                    <a:pt x="3159760" y="2739390"/>
                    <a:pt x="3155950" y="2740660"/>
                  </a:cubicBezTo>
                  <a:cubicBezTo>
                    <a:pt x="3152140" y="2741930"/>
                    <a:pt x="3148330" y="2743200"/>
                    <a:pt x="3144520" y="2743200"/>
                  </a:cubicBezTo>
                  <a:cubicBezTo>
                    <a:pt x="3140710" y="2743200"/>
                    <a:pt x="3136900" y="2741930"/>
                    <a:pt x="3133090" y="2740660"/>
                  </a:cubicBezTo>
                  <a:cubicBezTo>
                    <a:pt x="3129280" y="2739390"/>
                    <a:pt x="3126740" y="2736850"/>
                    <a:pt x="3124200" y="2734310"/>
                  </a:cubicBezTo>
                  <a:cubicBezTo>
                    <a:pt x="3121660" y="2731770"/>
                    <a:pt x="3120390" y="2729230"/>
                    <a:pt x="3119121" y="2725420"/>
                  </a:cubicBezTo>
                  <a:cubicBezTo>
                    <a:pt x="3117850" y="2721610"/>
                    <a:pt x="3116581" y="2717800"/>
                    <a:pt x="3116581" y="2713990"/>
                  </a:cubicBezTo>
                  <a:cubicBezTo>
                    <a:pt x="3116581" y="2710180"/>
                    <a:pt x="3116581" y="2705100"/>
                    <a:pt x="3117851" y="2702560"/>
                  </a:cubicBezTo>
                  <a:cubicBezTo>
                    <a:pt x="3119121" y="2698750"/>
                    <a:pt x="3120391" y="2696210"/>
                    <a:pt x="3122931" y="2692400"/>
                  </a:cubicBezTo>
                  <a:lnTo>
                    <a:pt x="3131821" y="2701290"/>
                  </a:lnTo>
                  <a:cubicBezTo>
                    <a:pt x="3130550" y="2702560"/>
                    <a:pt x="3129281" y="2705100"/>
                    <a:pt x="3128010" y="2706370"/>
                  </a:cubicBezTo>
                  <a:cubicBezTo>
                    <a:pt x="3126740" y="2708910"/>
                    <a:pt x="3126740" y="2711450"/>
                    <a:pt x="3126740" y="2713990"/>
                  </a:cubicBezTo>
                  <a:cubicBezTo>
                    <a:pt x="3126740" y="2716530"/>
                    <a:pt x="3126740" y="2719070"/>
                    <a:pt x="3128010" y="2720340"/>
                  </a:cubicBezTo>
                  <a:cubicBezTo>
                    <a:pt x="3129281" y="2722880"/>
                    <a:pt x="3130550" y="2724150"/>
                    <a:pt x="3131821" y="2725420"/>
                  </a:cubicBezTo>
                  <a:cubicBezTo>
                    <a:pt x="3133091" y="2726690"/>
                    <a:pt x="3135631" y="2727960"/>
                    <a:pt x="3136900" y="2729230"/>
                  </a:cubicBezTo>
                  <a:cubicBezTo>
                    <a:pt x="3138170" y="2730500"/>
                    <a:pt x="3140710" y="2730500"/>
                    <a:pt x="3143250" y="2730500"/>
                  </a:cubicBezTo>
                  <a:cubicBezTo>
                    <a:pt x="3145790" y="2730500"/>
                    <a:pt x="3148330" y="2730500"/>
                    <a:pt x="3149600" y="2729230"/>
                  </a:cubicBezTo>
                  <a:cubicBezTo>
                    <a:pt x="3150871" y="2727960"/>
                    <a:pt x="3153410" y="2726690"/>
                    <a:pt x="3154680" y="2725420"/>
                  </a:cubicBezTo>
                  <a:cubicBezTo>
                    <a:pt x="3155950" y="2724150"/>
                    <a:pt x="3157220" y="2721610"/>
                    <a:pt x="3158490" y="2720340"/>
                  </a:cubicBezTo>
                  <a:cubicBezTo>
                    <a:pt x="3159760" y="2717800"/>
                    <a:pt x="3159760" y="2716530"/>
                    <a:pt x="3159760" y="2713990"/>
                  </a:cubicBezTo>
                  <a:cubicBezTo>
                    <a:pt x="3159760" y="2711450"/>
                    <a:pt x="3159760" y="2708910"/>
                    <a:pt x="3158490" y="2707640"/>
                  </a:cubicBezTo>
                  <a:cubicBezTo>
                    <a:pt x="3157220" y="2706370"/>
                    <a:pt x="3157220" y="2703830"/>
                    <a:pt x="3157220" y="2702560"/>
                  </a:cubicBezTo>
                  <a:lnTo>
                    <a:pt x="3148330" y="2702560"/>
                  </a:lnTo>
                  <a:lnTo>
                    <a:pt x="3148330" y="2712720"/>
                  </a:lnTo>
                  <a:lnTo>
                    <a:pt x="3136900" y="2712720"/>
                  </a:lnTo>
                  <a:lnTo>
                    <a:pt x="3136900" y="2691130"/>
                  </a:lnTo>
                  <a:lnTo>
                    <a:pt x="3167380" y="2691130"/>
                  </a:lnTo>
                  <a:close/>
                  <a:moveTo>
                    <a:pt x="3117850" y="2663190"/>
                  </a:moveTo>
                  <a:lnTo>
                    <a:pt x="3117850" y="2653030"/>
                  </a:lnTo>
                  <a:lnTo>
                    <a:pt x="3171190" y="2630170"/>
                  </a:lnTo>
                  <a:lnTo>
                    <a:pt x="3171190" y="2644140"/>
                  </a:lnTo>
                  <a:lnTo>
                    <a:pt x="3159760" y="2649220"/>
                  </a:lnTo>
                  <a:lnTo>
                    <a:pt x="3159760" y="2669540"/>
                  </a:lnTo>
                  <a:lnTo>
                    <a:pt x="3171190" y="2674620"/>
                  </a:lnTo>
                  <a:lnTo>
                    <a:pt x="3171190" y="2687320"/>
                  </a:lnTo>
                  <a:lnTo>
                    <a:pt x="3117850" y="2663190"/>
                  </a:lnTo>
                  <a:close/>
                  <a:moveTo>
                    <a:pt x="3133090" y="2658110"/>
                  </a:moveTo>
                  <a:lnTo>
                    <a:pt x="3149600" y="2664460"/>
                  </a:lnTo>
                  <a:lnTo>
                    <a:pt x="3149600" y="2651760"/>
                  </a:lnTo>
                  <a:lnTo>
                    <a:pt x="3133090" y="2658110"/>
                  </a:lnTo>
                  <a:close/>
                  <a:moveTo>
                    <a:pt x="3128010" y="2616200"/>
                  </a:moveTo>
                  <a:lnTo>
                    <a:pt x="3128010" y="2631440"/>
                  </a:lnTo>
                  <a:lnTo>
                    <a:pt x="3117850" y="2631440"/>
                  </a:lnTo>
                  <a:lnTo>
                    <a:pt x="3117850" y="2588260"/>
                  </a:lnTo>
                  <a:lnTo>
                    <a:pt x="3128010" y="2588260"/>
                  </a:lnTo>
                  <a:lnTo>
                    <a:pt x="3128010" y="2603500"/>
                  </a:lnTo>
                  <a:lnTo>
                    <a:pt x="3171190" y="2603500"/>
                  </a:lnTo>
                  <a:lnTo>
                    <a:pt x="3171190" y="2614930"/>
                  </a:lnTo>
                  <a:lnTo>
                    <a:pt x="3128010" y="2614930"/>
                  </a:lnTo>
                  <a:lnTo>
                    <a:pt x="3128010" y="2616200"/>
                  </a:lnTo>
                  <a:close/>
                  <a:moveTo>
                    <a:pt x="3117850" y="2578100"/>
                  </a:moveTo>
                  <a:lnTo>
                    <a:pt x="3117850" y="2566670"/>
                  </a:lnTo>
                  <a:lnTo>
                    <a:pt x="3171190" y="2566670"/>
                  </a:lnTo>
                  <a:lnTo>
                    <a:pt x="3171190" y="2578100"/>
                  </a:lnTo>
                  <a:lnTo>
                    <a:pt x="3117850" y="2578100"/>
                  </a:lnTo>
                  <a:close/>
                  <a:moveTo>
                    <a:pt x="3117850" y="2555240"/>
                  </a:moveTo>
                  <a:lnTo>
                    <a:pt x="3117850" y="2541270"/>
                  </a:lnTo>
                  <a:lnTo>
                    <a:pt x="3153410" y="2528570"/>
                  </a:lnTo>
                  <a:lnTo>
                    <a:pt x="3153410" y="2528570"/>
                  </a:lnTo>
                  <a:lnTo>
                    <a:pt x="3117850" y="2514600"/>
                  </a:lnTo>
                  <a:lnTo>
                    <a:pt x="3117850" y="2501900"/>
                  </a:lnTo>
                  <a:lnTo>
                    <a:pt x="3171190" y="2524760"/>
                  </a:lnTo>
                  <a:lnTo>
                    <a:pt x="3171190" y="2534920"/>
                  </a:lnTo>
                  <a:lnTo>
                    <a:pt x="3117850" y="2555240"/>
                  </a:lnTo>
                  <a:close/>
                  <a:moveTo>
                    <a:pt x="3117850" y="2490470"/>
                  </a:moveTo>
                  <a:lnTo>
                    <a:pt x="3117850" y="2453640"/>
                  </a:lnTo>
                  <a:lnTo>
                    <a:pt x="3129280" y="2453640"/>
                  </a:lnTo>
                  <a:lnTo>
                    <a:pt x="3129280" y="2479040"/>
                  </a:lnTo>
                  <a:lnTo>
                    <a:pt x="3139440" y="2479040"/>
                  </a:lnTo>
                  <a:lnTo>
                    <a:pt x="3139440" y="2456180"/>
                  </a:lnTo>
                  <a:lnTo>
                    <a:pt x="3150870" y="2456180"/>
                  </a:lnTo>
                  <a:lnTo>
                    <a:pt x="3150870" y="2479040"/>
                  </a:lnTo>
                  <a:lnTo>
                    <a:pt x="3162300" y="2479040"/>
                  </a:lnTo>
                  <a:lnTo>
                    <a:pt x="3162300" y="2452370"/>
                  </a:lnTo>
                  <a:lnTo>
                    <a:pt x="3173730" y="2452370"/>
                  </a:lnTo>
                  <a:lnTo>
                    <a:pt x="3173730" y="2490470"/>
                  </a:lnTo>
                  <a:lnTo>
                    <a:pt x="3117850" y="2490470"/>
                  </a:lnTo>
                  <a:close/>
                  <a:moveTo>
                    <a:pt x="3117850" y="5429250"/>
                  </a:moveTo>
                  <a:lnTo>
                    <a:pt x="3117850" y="5392420"/>
                  </a:lnTo>
                  <a:lnTo>
                    <a:pt x="3129280" y="5392420"/>
                  </a:lnTo>
                  <a:lnTo>
                    <a:pt x="3129280" y="5416550"/>
                  </a:lnTo>
                  <a:lnTo>
                    <a:pt x="3140710" y="5416550"/>
                  </a:lnTo>
                  <a:lnTo>
                    <a:pt x="3140710" y="5393690"/>
                  </a:lnTo>
                  <a:lnTo>
                    <a:pt x="3152140" y="5393690"/>
                  </a:lnTo>
                  <a:lnTo>
                    <a:pt x="3152140" y="5416550"/>
                  </a:lnTo>
                  <a:lnTo>
                    <a:pt x="3173730" y="5416550"/>
                  </a:lnTo>
                  <a:lnTo>
                    <a:pt x="3173730" y="5427980"/>
                  </a:lnTo>
                  <a:lnTo>
                    <a:pt x="3117850" y="5427980"/>
                  </a:lnTo>
                  <a:lnTo>
                    <a:pt x="3117850" y="5429250"/>
                  </a:lnTo>
                  <a:close/>
                  <a:moveTo>
                    <a:pt x="3117850" y="5379720"/>
                  </a:moveTo>
                  <a:lnTo>
                    <a:pt x="3117850" y="5368290"/>
                  </a:lnTo>
                  <a:lnTo>
                    <a:pt x="3171190" y="5368290"/>
                  </a:lnTo>
                  <a:lnTo>
                    <a:pt x="3171190" y="5379720"/>
                  </a:lnTo>
                  <a:lnTo>
                    <a:pt x="3117850" y="5379720"/>
                  </a:lnTo>
                  <a:close/>
                  <a:moveTo>
                    <a:pt x="3117850" y="5351780"/>
                  </a:moveTo>
                  <a:lnTo>
                    <a:pt x="3117850" y="5339080"/>
                  </a:lnTo>
                  <a:lnTo>
                    <a:pt x="3161030" y="5339080"/>
                  </a:lnTo>
                  <a:lnTo>
                    <a:pt x="3161030" y="5317490"/>
                  </a:lnTo>
                  <a:lnTo>
                    <a:pt x="3172460" y="5317490"/>
                  </a:lnTo>
                  <a:lnTo>
                    <a:pt x="3172460" y="5351780"/>
                  </a:lnTo>
                  <a:lnTo>
                    <a:pt x="3117850" y="5351780"/>
                  </a:lnTo>
                  <a:close/>
                  <a:moveTo>
                    <a:pt x="3117850" y="5306060"/>
                  </a:moveTo>
                  <a:lnTo>
                    <a:pt x="3117850" y="5288280"/>
                  </a:lnTo>
                  <a:lnTo>
                    <a:pt x="3153410" y="5275580"/>
                  </a:lnTo>
                  <a:lnTo>
                    <a:pt x="3153410" y="5275580"/>
                  </a:lnTo>
                  <a:lnTo>
                    <a:pt x="3117850" y="5262880"/>
                  </a:lnTo>
                  <a:lnTo>
                    <a:pt x="3117850" y="5245100"/>
                  </a:lnTo>
                  <a:lnTo>
                    <a:pt x="3171190" y="5245100"/>
                  </a:lnTo>
                  <a:lnTo>
                    <a:pt x="3171190" y="5256530"/>
                  </a:lnTo>
                  <a:lnTo>
                    <a:pt x="3129280" y="5256530"/>
                  </a:lnTo>
                  <a:lnTo>
                    <a:pt x="3129280" y="5256530"/>
                  </a:lnTo>
                  <a:lnTo>
                    <a:pt x="3171190" y="5270500"/>
                  </a:lnTo>
                  <a:lnTo>
                    <a:pt x="3171190" y="5279390"/>
                  </a:lnTo>
                  <a:lnTo>
                    <a:pt x="3129280" y="5293360"/>
                  </a:lnTo>
                  <a:lnTo>
                    <a:pt x="3129280" y="5293360"/>
                  </a:lnTo>
                  <a:lnTo>
                    <a:pt x="3171190" y="5293360"/>
                  </a:lnTo>
                  <a:lnTo>
                    <a:pt x="3171190" y="5304790"/>
                  </a:lnTo>
                  <a:lnTo>
                    <a:pt x="3117850" y="5306060"/>
                  </a:lnTo>
                  <a:lnTo>
                    <a:pt x="3117850" y="5306060"/>
                  </a:lnTo>
                  <a:close/>
                  <a:moveTo>
                    <a:pt x="3117850" y="5200650"/>
                  </a:moveTo>
                  <a:lnTo>
                    <a:pt x="3117850" y="5184140"/>
                  </a:lnTo>
                  <a:lnTo>
                    <a:pt x="3155950" y="5161280"/>
                  </a:lnTo>
                  <a:lnTo>
                    <a:pt x="3155950" y="5161280"/>
                  </a:lnTo>
                  <a:lnTo>
                    <a:pt x="3117850" y="5161280"/>
                  </a:lnTo>
                  <a:lnTo>
                    <a:pt x="3117850" y="5148580"/>
                  </a:lnTo>
                  <a:lnTo>
                    <a:pt x="3171190" y="5148580"/>
                  </a:lnTo>
                  <a:lnTo>
                    <a:pt x="3171190" y="5163821"/>
                  </a:lnTo>
                  <a:lnTo>
                    <a:pt x="3133090" y="5187950"/>
                  </a:lnTo>
                  <a:lnTo>
                    <a:pt x="3133090" y="5187950"/>
                  </a:lnTo>
                  <a:lnTo>
                    <a:pt x="3171190" y="5187950"/>
                  </a:lnTo>
                  <a:lnTo>
                    <a:pt x="3171190" y="5199380"/>
                  </a:lnTo>
                  <a:lnTo>
                    <a:pt x="3117850" y="5199380"/>
                  </a:lnTo>
                  <a:lnTo>
                    <a:pt x="3117850" y="5200650"/>
                  </a:lnTo>
                  <a:close/>
                  <a:moveTo>
                    <a:pt x="3117850" y="5132070"/>
                  </a:moveTo>
                  <a:lnTo>
                    <a:pt x="3117850" y="5095240"/>
                  </a:lnTo>
                  <a:lnTo>
                    <a:pt x="3129280" y="5095240"/>
                  </a:lnTo>
                  <a:lnTo>
                    <a:pt x="3129280" y="5120640"/>
                  </a:lnTo>
                  <a:lnTo>
                    <a:pt x="3139440" y="5120640"/>
                  </a:lnTo>
                  <a:lnTo>
                    <a:pt x="3139440" y="5097780"/>
                  </a:lnTo>
                  <a:lnTo>
                    <a:pt x="3150870" y="5097780"/>
                  </a:lnTo>
                  <a:lnTo>
                    <a:pt x="3150870" y="5120640"/>
                  </a:lnTo>
                  <a:lnTo>
                    <a:pt x="3162300" y="5120640"/>
                  </a:lnTo>
                  <a:lnTo>
                    <a:pt x="3162300" y="5093970"/>
                  </a:lnTo>
                  <a:lnTo>
                    <a:pt x="3173730" y="5093970"/>
                  </a:lnTo>
                  <a:lnTo>
                    <a:pt x="3173730" y="5132070"/>
                  </a:lnTo>
                  <a:lnTo>
                    <a:pt x="3117850" y="5132070"/>
                  </a:lnTo>
                  <a:close/>
                  <a:moveTo>
                    <a:pt x="3167380" y="5030470"/>
                  </a:moveTo>
                  <a:cubicBezTo>
                    <a:pt x="3168650" y="5034280"/>
                    <a:pt x="3169920" y="5038090"/>
                    <a:pt x="3171190" y="5041900"/>
                  </a:cubicBezTo>
                  <a:cubicBezTo>
                    <a:pt x="3172460" y="5045710"/>
                    <a:pt x="3172460" y="5049520"/>
                    <a:pt x="3172460" y="5053330"/>
                  </a:cubicBezTo>
                  <a:cubicBezTo>
                    <a:pt x="3172460" y="5057140"/>
                    <a:pt x="3171190" y="5060950"/>
                    <a:pt x="3169920" y="5064760"/>
                  </a:cubicBezTo>
                  <a:cubicBezTo>
                    <a:pt x="3168650" y="5068570"/>
                    <a:pt x="3166110" y="5071110"/>
                    <a:pt x="3164840" y="5073650"/>
                  </a:cubicBezTo>
                  <a:cubicBezTo>
                    <a:pt x="3162300" y="5076190"/>
                    <a:pt x="3159760" y="5078730"/>
                    <a:pt x="3155950" y="5080000"/>
                  </a:cubicBezTo>
                  <a:cubicBezTo>
                    <a:pt x="3152140" y="5081270"/>
                    <a:pt x="3148330" y="5082540"/>
                    <a:pt x="3144520" y="5082540"/>
                  </a:cubicBezTo>
                  <a:cubicBezTo>
                    <a:pt x="3140710" y="5082540"/>
                    <a:pt x="3136900" y="5081270"/>
                    <a:pt x="3133090" y="5080000"/>
                  </a:cubicBezTo>
                  <a:cubicBezTo>
                    <a:pt x="3129280" y="5078730"/>
                    <a:pt x="3126740" y="5076190"/>
                    <a:pt x="3124200" y="5073650"/>
                  </a:cubicBezTo>
                  <a:cubicBezTo>
                    <a:pt x="3121660" y="5071110"/>
                    <a:pt x="3120390" y="5068570"/>
                    <a:pt x="3119121" y="5064760"/>
                  </a:cubicBezTo>
                  <a:cubicBezTo>
                    <a:pt x="3117850" y="5060950"/>
                    <a:pt x="3116581" y="5057140"/>
                    <a:pt x="3116581" y="5053330"/>
                  </a:cubicBezTo>
                  <a:cubicBezTo>
                    <a:pt x="3116581" y="5049520"/>
                    <a:pt x="3116581" y="5044440"/>
                    <a:pt x="3117851" y="5041900"/>
                  </a:cubicBezTo>
                  <a:cubicBezTo>
                    <a:pt x="3119121" y="5038090"/>
                    <a:pt x="3120391" y="5035550"/>
                    <a:pt x="3122931" y="5031740"/>
                  </a:cubicBezTo>
                  <a:lnTo>
                    <a:pt x="3131821" y="5040630"/>
                  </a:lnTo>
                  <a:cubicBezTo>
                    <a:pt x="3130550" y="5041900"/>
                    <a:pt x="3129281" y="5044440"/>
                    <a:pt x="3128010" y="5045710"/>
                  </a:cubicBezTo>
                  <a:cubicBezTo>
                    <a:pt x="3126740" y="5048250"/>
                    <a:pt x="3126740" y="5050790"/>
                    <a:pt x="3126740" y="5053330"/>
                  </a:cubicBezTo>
                  <a:cubicBezTo>
                    <a:pt x="3126740" y="5055871"/>
                    <a:pt x="3126740" y="5058410"/>
                    <a:pt x="3128010" y="5059680"/>
                  </a:cubicBezTo>
                  <a:cubicBezTo>
                    <a:pt x="3129281" y="5062221"/>
                    <a:pt x="3130550" y="5063490"/>
                    <a:pt x="3131821" y="5064760"/>
                  </a:cubicBezTo>
                  <a:cubicBezTo>
                    <a:pt x="3133091" y="5066030"/>
                    <a:pt x="3135631" y="5067300"/>
                    <a:pt x="3136900" y="5068570"/>
                  </a:cubicBezTo>
                  <a:cubicBezTo>
                    <a:pt x="3139440" y="5069840"/>
                    <a:pt x="3140710" y="5069840"/>
                    <a:pt x="3143250" y="5069840"/>
                  </a:cubicBezTo>
                  <a:cubicBezTo>
                    <a:pt x="3145790" y="5069840"/>
                    <a:pt x="3148330" y="5069840"/>
                    <a:pt x="3149600" y="5068570"/>
                  </a:cubicBezTo>
                  <a:cubicBezTo>
                    <a:pt x="3152140" y="5067300"/>
                    <a:pt x="3153410" y="5066030"/>
                    <a:pt x="3154680" y="5064760"/>
                  </a:cubicBezTo>
                  <a:cubicBezTo>
                    <a:pt x="3155950" y="5063491"/>
                    <a:pt x="3157220" y="5060950"/>
                    <a:pt x="3158490" y="5059680"/>
                  </a:cubicBezTo>
                  <a:cubicBezTo>
                    <a:pt x="3159760" y="5057140"/>
                    <a:pt x="3159760" y="5055871"/>
                    <a:pt x="3159760" y="5053330"/>
                  </a:cubicBezTo>
                  <a:cubicBezTo>
                    <a:pt x="3159760" y="5050790"/>
                    <a:pt x="3159760" y="5048250"/>
                    <a:pt x="3158490" y="5046980"/>
                  </a:cubicBezTo>
                  <a:cubicBezTo>
                    <a:pt x="3158490" y="5045710"/>
                    <a:pt x="3157220" y="5043171"/>
                    <a:pt x="3157220" y="5041900"/>
                  </a:cubicBezTo>
                  <a:lnTo>
                    <a:pt x="3148330" y="5041900"/>
                  </a:lnTo>
                  <a:lnTo>
                    <a:pt x="3148330" y="5052060"/>
                  </a:lnTo>
                  <a:lnTo>
                    <a:pt x="3136900" y="5052060"/>
                  </a:lnTo>
                  <a:lnTo>
                    <a:pt x="3136900" y="5030470"/>
                  </a:lnTo>
                  <a:lnTo>
                    <a:pt x="3167380" y="5030470"/>
                  </a:lnTo>
                  <a:close/>
                  <a:moveTo>
                    <a:pt x="3117850" y="5002530"/>
                  </a:moveTo>
                  <a:lnTo>
                    <a:pt x="3117850" y="4992370"/>
                  </a:lnTo>
                  <a:lnTo>
                    <a:pt x="3171190" y="4969510"/>
                  </a:lnTo>
                  <a:lnTo>
                    <a:pt x="3171190" y="4983480"/>
                  </a:lnTo>
                  <a:lnTo>
                    <a:pt x="3159760" y="4988560"/>
                  </a:lnTo>
                  <a:lnTo>
                    <a:pt x="3159760" y="5010150"/>
                  </a:lnTo>
                  <a:lnTo>
                    <a:pt x="3171190" y="5015230"/>
                  </a:lnTo>
                  <a:lnTo>
                    <a:pt x="3171190" y="5027930"/>
                  </a:lnTo>
                  <a:lnTo>
                    <a:pt x="3117850" y="5002530"/>
                  </a:lnTo>
                  <a:close/>
                  <a:moveTo>
                    <a:pt x="3133090" y="4997450"/>
                  </a:moveTo>
                  <a:lnTo>
                    <a:pt x="3149600" y="5003800"/>
                  </a:lnTo>
                  <a:lnTo>
                    <a:pt x="3149600" y="4991100"/>
                  </a:lnTo>
                  <a:lnTo>
                    <a:pt x="3133090" y="4997450"/>
                  </a:lnTo>
                  <a:close/>
                  <a:moveTo>
                    <a:pt x="3128010" y="4955540"/>
                  </a:moveTo>
                  <a:lnTo>
                    <a:pt x="3128010" y="4970780"/>
                  </a:lnTo>
                  <a:lnTo>
                    <a:pt x="3117850" y="4970780"/>
                  </a:lnTo>
                  <a:lnTo>
                    <a:pt x="3117850" y="4927600"/>
                  </a:lnTo>
                  <a:lnTo>
                    <a:pt x="3128010" y="4927600"/>
                  </a:lnTo>
                  <a:lnTo>
                    <a:pt x="3128010" y="4942840"/>
                  </a:lnTo>
                  <a:lnTo>
                    <a:pt x="3171190" y="4942840"/>
                  </a:lnTo>
                  <a:lnTo>
                    <a:pt x="3171190" y="4954270"/>
                  </a:lnTo>
                  <a:lnTo>
                    <a:pt x="3128010" y="4955540"/>
                  </a:lnTo>
                  <a:lnTo>
                    <a:pt x="3128010" y="4955540"/>
                  </a:lnTo>
                  <a:close/>
                  <a:moveTo>
                    <a:pt x="3117850" y="4917440"/>
                  </a:moveTo>
                  <a:lnTo>
                    <a:pt x="3117850" y="4906010"/>
                  </a:lnTo>
                  <a:lnTo>
                    <a:pt x="3171190" y="4906010"/>
                  </a:lnTo>
                  <a:lnTo>
                    <a:pt x="3171190" y="4917440"/>
                  </a:lnTo>
                  <a:lnTo>
                    <a:pt x="3117850" y="4917440"/>
                  </a:lnTo>
                  <a:close/>
                  <a:moveTo>
                    <a:pt x="3117850" y="4894580"/>
                  </a:moveTo>
                  <a:lnTo>
                    <a:pt x="3117850" y="4881880"/>
                  </a:lnTo>
                  <a:lnTo>
                    <a:pt x="3153410" y="4869180"/>
                  </a:lnTo>
                  <a:lnTo>
                    <a:pt x="3153410" y="4869180"/>
                  </a:lnTo>
                  <a:lnTo>
                    <a:pt x="3117850" y="4855210"/>
                  </a:lnTo>
                  <a:lnTo>
                    <a:pt x="3117850" y="4842510"/>
                  </a:lnTo>
                  <a:lnTo>
                    <a:pt x="3171190" y="4865370"/>
                  </a:lnTo>
                  <a:lnTo>
                    <a:pt x="3171190" y="4875530"/>
                  </a:lnTo>
                  <a:lnTo>
                    <a:pt x="3117850" y="4894580"/>
                  </a:lnTo>
                  <a:close/>
                  <a:moveTo>
                    <a:pt x="3117850" y="4829810"/>
                  </a:moveTo>
                  <a:lnTo>
                    <a:pt x="3117850" y="4792980"/>
                  </a:lnTo>
                  <a:lnTo>
                    <a:pt x="3129280" y="4792980"/>
                  </a:lnTo>
                  <a:lnTo>
                    <a:pt x="3129280" y="4818380"/>
                  </a:lnTo>
                  <a:lnTo>
                    <a:pt x="3139440" y="4818380"/>
                  </a:lnTo>
                  <a:lnTo>
                    <a:pt x="3139440" y="4795520"/>
                  </a:lnTo>
                  <a:lnTo>
                    <a:pt x="3150870" y="4795520"/>
                  </a:lnTo>
                  <a:lnTo>
                    <a:pt x="3150870" y="4818380"/>
                  </a:lnTo>
                  <a:lnTo>
                    <a:pt x="3162300" y="4818380"/>
                  </a:lnTo>
                  <a:lnTo>
                    <a:pt x="3162300" y="4791710"/>
                  </a:lnTo>
                  <a:lnTo>
                    <a:pt x="3173730" y="4791710"/>
                  </a:lnTo>
                  <a:lnTo>
                    <a:pt x="3173730" y="4829810"/>
                  </a:lnTo>
                  <a:lnTo>
                    <a:pt x="3117850" y="4829810"/>
                  </a:lnTo>
                  <a:close/>
                  <a:moveTo>
                    <a:pt x="30480" y="146050"/>
                  </a:moveTo>
                  <a:lnTo>
                    <a:pt x="1270" y="83820"/>
                  </a:lnTo>
                  <a:lnTo>
                    <a:pt x="6350" y="82550"/>
                  </a:lnTo>
                  <a:lnTo>
                    <a:pt x="30480" y="134620"/>
                  </a:lnTo>
                  <a:lnTo>
                    <a:pt x="53340" y="82550"/>
                  </a:lnTo>
                  <a:lnTo>
                    <a:pt x="58420" y="83820"/>
                  </a:lnTo>
                  <a:lnTo>
                    <a:pt x="30480" y="146050"/>
                  </a:lnTo>
                  <a:close/>
                  <a:moveTo>
                    <a:pt x="26670" y="0"/>
                  </a:moveTo>
                  <a:lnTo>
                    <a:pt x="31750" y="0"/>
                  </a:lnTo>
                  <a:lnTo>
                    <a:pt x="31750" y="139700"/>
                  </a:lnTo>
                  <a:lnTo>
                    <a:pt x="26670" y="139700"/>
                  </a:lnTo>
                  <a:lnTo>
                    <a:pt x="26670" y="0"/>
                  </a:lnTo>
                  <a:close/>
                  <a:moveTo>
                    <a:pt x="41910" y="246380"/>
                  </a:moveTo>
                  <a:lnTo>
                    <a:pt x="31750" y="234950"/>
                  </a:lnTo>
                  <a:lnTo>
                    <a:pt x="39370" y="228600"/>
                  </a:lnTo>
                  <a:lnTo>
                    <a:pt x="54610" y="246380"/>
                  </a:lnTo>
                  <a:lnTo>
                    <a:pt x="54610" y="256540"/>
                  </a:lnTo>
                  <a:lnTo>
                    <a:pt x="1270" y="256540"/>
                  </a:lnTo>
                  <a:lnTo>
                    <a:pt x="1270" y="246380"/>
                  </a:lnTo>
                  <a:lnTo>
                    <a:pt x="41910" y="246380"/>
                  </a:lnTo>
                  <a:close/>
                  <a:moveTo>
                    <a:pt x="34290" y="292100"/>
                  </a:moveTo>
                  <a:lnTo>
                    <a:pt x="34290" y="295910"/>
                  </a:lnTo>
                  <a:cubicBezTo>
                    <a:pt x="34290" y="297180"/>
                    <a:pt x="34290" y="298450"/>
                    <a:pt x="34290" y="298450"/>
                  </a:cubicBezTo>
                  <a:cubicBezTo>
                    <a:pt x="34290" y="298450"/>
                    <a:pt x="34290" y="300990"/>
                    <a:pt x="35560" y="300990"/>
                  </a:cubicBezTo>
                  <a:cubicBezTo>
                    <a:pt x="35560" y="302260"/>
                    <a:pt x="36830" y="302260"/>
                    <a:pt x="36830" y="303530"/>
                  </a:cubicBezTo>
                  <a:cubicBezTo>
                    <a:pt x="38100" y="303530"/>
                    <a:pt x="38100" y="304800"/>
                    <a:pt x="39370" y="304800"/>
                  </a:cubicBezTo>
                  <a:cubicBezTo>
                    <a:pt x="40640" y="304800"/>
                    <a:pt x="41910" y="303530"/>
                    <a:pt x="43180" y="302260"/>
                  </a:cubicBezTo>
                  <a:cubicBezTo>
                    <a:pt x="44450" y="300990"/>
                    <a:pt x="44450" y="299720"/>
                    <a:pt x="44450" y="297180"/>
                  </a:cubicBezTo>
                  <a:cubicBezTo>
                    <a:pt x="44450" y="295910"/>
                    <a:pt x="44450" y="293370"/>
                    <a:pt x="43180" y="293370"/>
                  </a:cubicBezTo>
                  <a:cubicBezTo>
                    <a:pt x="41910" y="293370"/>
                    <a:pt x="40640" y="290830"/>
                    <a:pt x="39370" y="290830"/>
                  </a:cubicBezTo>
                  <a:lnTo>
                    <a:pt x="41910" y="278130"/>
                  </a:lnTo>
                  <a:cubicBezTo>
                    <a:pt x="44450" y="278130"/>
                    <a:pt x="45720" y="279400"/>
                    <a:pt x="48260" y="280670"/>
                  </a:cubicBezTo>
                  <a:cubicBezTo>
                    <a:pt x="49530" y="281940"/>
                    <a:pt x="50800" y="283210"/>
                    <a:pt x="52070" y="284480"/>
                  </a:cubicBezTo>
                  <a:cubicBezTo>
                    <a:pt x="53340" y="285750"/>
                    <a:pt x="53340" y="288290"/>
                    <a:pt x="54610" y="289560"/>
                  </a:cubicBezTo>
                  <a:cubicBezTo>
                    <a:pt x="55880" y="290830"/>
                    <a:pt x="55880" y="293370"/>
                    <a:pt x="55880" y="295910"/>
                  </a:cubicBezTo>
                  <a:cubicBezTo>
                    <a:pt x="55880" y="298450"/>
                    <a:pt x="55880" y="300990"/>
                    <a:pt x="54610" y="302260"/>
                  </a:cubicBezTo>
                  <a:cubicBezTo>
                    <a:pt x="54610" y="304800"/>
                    <a:pt x="53340" y="306070"/>
                    <a:pt x="52070" y="308610"/>
                  </a:cubicBezTo>
                  <a:cubicBezTo>
                    <a:pt x="50800" y="309880"/>
                    <a:pt x="49530" y="311150"/>
                    <a:pt x="46990" y="312420"/>
                  </a:cubicBezTo>
                  <a:cubicBezTo>
                    <a:pt x="45720" y="313690"/>
                    <a:pt x="43180" y="313690"/>
                    <a:pt x="40640" y="313690"/>
                  </a:cubicBezTo>
                  <a:cubicBezTo>
                    <a:pt x="38100" y="313690"/>
                    <a:pt x="35560" y="312420"/>
                    <a:pt x="33020" y="311150"/>
                  </a:cubicBezTo>
                  <a:cubicBezTo>
                    <a:pt x="30480" y="309880"/>
                    <a:pt x="30480" y="309880"/>
                    <a:pt x="29210" y="307340"/>
                  </a:cubicBezTo>
                  <a:lnTo>
                    <a:pt x="29210" y="307340"/>
                  </a:lnTo>
                  <a:cubicBezTo>
                    <a:pt x="29210" y="308610"/>
                    <a:pt x="27940" y="309880"/>
                    <a:pt x="27940" y="311150"/>
                  </a:cubicBezTo>
                  <a:cubicBezTo>
                    <a:pt x="26670" y="312420"/>
                    <a:pt x="26670" y="313690"/>
                    <a:pt x="25400" y="313690"/>
                  </a:cubicBezTo>
                  <a:cubicBezTo>
                    <a:pt x="24130" y="314960"/>
                    <a:pt x="22860" y="314960"/>
                    <a:pt x="21590" y="316230"/>
                  </a:cubicBezTo>
                  <a:cubicBezTo>
                    <a:pt x="20320" y="316230"/>
                    <a:pt x="19050" y="317500"/>
                    <a:pt x="16510" y="317500"/>
                  </a:cubicBezTo>
                  <a:cubicBezTo>
                    <a:pt x="13970" y="317500"/>
                    <a:pt x="11430" y="317500"/>
                    <a:pt x="8890" y="316230"/>
                  </a:cubicBezTo>
                  <a:cubicBezTo>
                    <a:pt x="6350" y="314960"/>
                    <a:pt x="5080" y="313690"/>
                    <a:pt x="3810" y="312420"/>
                  </a:cubicBezTo>
                  <a:cubicBezTo>
                    <a:pt x="2540" y="311150"/>
                    <a:pt x="1270" y="308610"/>
                    <a:pt x="1270" y="306070"/>
                  </a:cubicBezTo>
                  <a:cubicBezTo>
                    <a:pt x="1270" y="303530"/>
                    <a:pt x="0" y="300990"/>
                    <a:pt x="0" y="297180"/>
                  </a:cubicBezTo>
                  <a:cubicBezTo>
                    <a:pt x="0" y="292100"/>
                    <a:pt x="1270" y="288290"/>
                    <a:pt x="3810" y="284480"/>
                  </a:cubicBezTo>
                  <a:cubicBezTo>
                    <a:pt x="6350" y="280670"/>
                    <a:pt x="10160" y="278130"/>
                    <a:pt x="13970" y="278130"/>
                  </a:cubicBezTo>
                  <a:lnTo>
                    <a:pt x="16510" y="289560"/>
                  </a:lnTo>
                  <a:cubicBezTo>
                    <a:pt x="13970" y="289560"/>
                    <a:pt x="12700" y="290830"/>
                    <a:pt x="11430" y="292100"/>
                  </a:cubicBezTo>
                  <a:cubicBezTo>
                    <a:pt x="10160" y="293370"/>
                    <a:pt x="10160" y="294640"/>
                    <a:pt x="10160" y="297180"/>
                  </a:cubicBezTo>
                  <a:cubicBezTo>
                    <a:pt x="10160" y="299720"/>
                    <a:pt x="11430" y="300990"/>
                    <a:pt x="12700" y="302260"/>
                  </a:cubicBezTo>
                  <a:cubicBezTo>
                    <a:pt x="13970" y="303530"/>
                    <a:pt x="15240" y="303530"/>
                    <a:pt x="17780" y="303530"/>
                  </a:cubicBezTo>
                  <a:cubicBezTo>
                    <a:pt x="19050" y="303530"/>
                    <a:pt x="20320" y="303530"/>
                    <a:pt x="21590" y="302260"/>
                  </a:cubicBezTo>
                  <a:cubicBezTo>
                    <a:pt x="22860" y="300990"/>
                    <a:pt x="22860" y="300990"/>
                    <a:pt x="22860" y="299720"/>
                  </a:cubicBezTo>
                  <a:cubicBezTo>
                    <a:pt x="22860" y="298450"/>
                    <a:pt x="24130" y="297180"/>
                    <a:pt x="24130" y="295910"/>
                  </a:cubicBezTo>
                  <a:cubicBezTo>
                    <a:pt x="24130" y="294640"/>
                    <a:pt x="24130" y="293370"/>
                    <a:pt x="24130" y="292100"/>
                  </a:cubicBezTo>
                  <a:lnTo>
                    <a:pt x="24130" y="289560"/>
                  </a:lnTo>
                  <a:lnTo>
                    <a:pt x="34290" y="289560"/>
                  </a:lnTo>
                  <a:lnTo>
                    <a:pt x="34290" y="292100"/>
                  </a:lnTo>
                  <a:close/>
                  <a:moveTo>
                    <a:pt x="30480" y="1762760"/>
                  </a:moveTo>
                  <a:lnTo>
                    <a:pt x="1270" y="1700530"/>
                  </a:lnTo>
                  <a:lnTo>
                    <a:pt x="6350" y="1697990"/>
                  </a:lnTo>
                  <a:lnTo>
                    <a:pt x="30480" y="1750060"/>
                  </a:lnTo>
                  <a:lnTo>
                    <a:pt x="53340" y="1697990"/>
                  </a:lnTo>
                  <a:lnTo>
                    <a:pt x="58420" y="1700530"/>
                  </a:lnTo>
                  <a:lnTo>
                    <a:pt x="30480" y="1762760"/>
                  </a:lnTo>
                  <a:close/>
                  <a:moveTo>
                    <a:pt x="26670" y="1616710"/>
                  </a:moveTo>
                  <a:lnTo>
                    <a:pt x="31750" y="1616710"/>
                  </a:lnTo>
                  <a:lnTo>
                    <a:pt x="31750" y="1756410"/>
                  </a:lnTo>
                  <a:lnTo>
                    <a:pt x="26670" y="1756410"/>
                  </a:lnTo>
                  <a:lnTo>
                    <a:pt x="26670" y="1616710"/>
                  </a:lnTo>
                  <a:close/>
                  <a:moveTo>
                    <a:pt x="41910" y="1863090"/>
                  </a:moveTo>
                  <a:lnTo>
                    <a:pt x="31750" y="1851660"/>
                  </a:lnTo>
                  <a:lnTo>
                    <a:pt x="39370" y="1845310"/>
                  </a:lnTo>
                  <a:lnTo>
                    <a:pt x="54610" y="1863090"/>
                  </a:lnTo>
                  <a:lnTo>
                    <a:pt x="54610" y="1873250"/>
                  </a:lnTo>
                  <a:lnTo>
                    <a:pt x="1270" y="1873250"/>
                  </a:lnTo>
                  <a:lnTo>
                    <a:pt x="1270" y="1861820"/>
                  </a:lnTo>
                  <a:lnTo>
                    <a:pt x="41910" y="1863090"/>
                  </a:lnTo>
                  <a:lnTo>
                    <a:pt x="41910" y="1863090"/>
                  </a:lnTo>
                  <a:close/>
                  <a:moveTo>
                    <a:pt x="34290" y="1908810"/>
                  </a:moveTo>
                  <a:lnTo>
                    <a:pt x="34290" y="1912620"/>
                  </a:lnTo>
                  <a:cubicBezTo>
                    <a:pt x="34290" y="1913890"/>
                    <a:pt x="34290" y="1915160"/>
                    <a:pt x="34290" y="1915160"/>
                  </a:cubicBezTo>
                  <a:cubicBezTo>
                    <a:pt x="34290" y="1915160"/>
                    <a:pt x="34290" y="1917700"/>
                    <a:pt x="35560" y="1917700"/>
                  </a:cubicBezTo>
                  <a:cubicBezTo>
                    <a:pt x="35560" y="1918970"/>
                    <a:pt x="36830" y="1918970"/>
                    <a:pt x="36830" y="1920240"/>
                  </a:cubicBezTo>
                  <a:cubicBezTo>
                    <a:pt x="38100" y="1920240"/>
                    <a:pt x="38100" y="1921510"/>
                    <a:pt x="39370" y="1921510"/>
                  </a:cubicBezTo>
                  <a:cubicBezTo>
                    <a:pt x="40640" y="1921510"/>
                    <a:pt x="41910" y="1920240"/>
                    <a:pt x="43180" y="1918970"/>
                  </a:cubicBezTo>
                  <a:cubicBezTo>
                    <a:pt x="44450" y="1917700"/>
                    <a:pt x="44450" y="1916430"/>
                    <a:pt x="44450" y="1913890"/>
                  </a:cubicBezTo>
                  <a:cubicBezTo>
                    <a:pt x="44450" y="1912620"/>
                    <a:pt x="44450" y="1910080"/>
                    <a:pt x="43180" y="1910080"/>
                  </a:cubicBezTo>
                  <a:cubicBezTo>
                    <a:pt x="41910" y="1910080"/>
                    <a:pt x="40640" y="1907540"/>
                    <a:pt x="39370" y="1907540"/>
                  </a:cubicBezTo>
                  <a:lnTo>
                    <a:pt x="41910" y="1894840"/>
                  </a:lnTo>
                  <a:cubicBezTo>
                    <a:pt x="44450" y="1894840"/>
                    <a:pt x="45720" y="1896110"/>
                    <a:pt x="48260" y="1897380"/>
                  </a:cubicBezTo>
                  <a:cubicBezTo>
                    <a:pt x="49530" y="1898650"/>
                    <a:pt x="50800" y="1899920"/>
                    <a:pt x="52070" y="1901190"/>
                  </a:cubicBezTo>
                  <a:cubicBezTo>
                    <a:pt x="53340" y="1902460"/>
                    <a:pt x="53340" y="1905000"/>
                    <a:pt x="54610" y="1906270"/>
                  </a:cubicBezTo>
                  <a:cubicBezTo>
                    <a:pt x="55880" y="1907540"/>
                    <a:pt x="55880" y="1910080"/>
                    <a:pt x="55880" y="1912620"/>
                  </a:cubicBezTo>
                  <a:cubicBezTo>
                    <a:pt x="55880" y="1915160"/>
                    <a:pt x="55880" y="1917700"/>
                    <a:pt x="54610" y="1918970"/>
                  </a:cubicBezTo>
                  <a:cubicBezTo>
                    <a:pt x="54610" y="1921510"/>
                    <a:pt x="53340" y="1922780"/>
                    <a:pt x="52070" y="1925320"/>
                  </a:cubicBezTo>
                  <a:cubicBezTo>
                    <a:pt x="50800" y="1926590"/>
                    <a:pt x="49530" y="1927860"/>
                    <a:pt x="46990" y="1929130"/>
                  </a:cubicBezTo>
                  <a:cubicBezTo>
                    <a:pt x="45720" y="1930400"/>
                    <a:pt x="43180" y="1930400"/>
                    <a:pt x="40640" y="1930400"/>
                  </a:cubicBezTo>
                  <a:cubicBezTo>
                    <a:pt x="38100" y="1930400"/>
                    <a:pt x="35560" y="1929130"/>
                    <a:pt x="33020" y="1927860"/>
                  </a:cubicBezTo>
                  <a:cubicBezTo>
                    <a:pt x="30480" y="1926590"/>
                    <a:pt x="29210" y="1924050"/>
                    <a:pt x="29210" y="1921510"/>
                  </a:cubicBezTo>
                  <a:lnTo>
                    <a:pt x="29210" y="1921510"/>
                  </a:lnTo>
                  <a:cubicBezTo>
                    <a:pt x="29210" y="1922780"/>
                    <a:pt x="27940" y="1924050"/>
                    <a:pt x="27940" y="1925320"/>
                  </a:cubicBezTo>
                  <a:cubicBezTo>
                    <a:pt x="26670" y="1926590"/>
                    <a:pt x="26670" y="1927860"/>
                    <a:pt x="25400" y="1927860"/>
                  </a:cubicBezTo>
                  <a:cubicBezTo>
                    <a:pt x="24130" y="1929130"/>
                    <a:pt x="22860" y="1929130"/>
                    <a:pt x="21590" y="1930400"/>
                  </a:cubicBezTo>
                  <a:cubicBezTo>
                    <a:pt x="20320" y="1930400"/>
                    <a:pt x="19050" y="1931670"/>
                    <a:pt x="16510" y="1931670"/>
                  </a:cubicBezTo>
                  <a:cubicBezTo>
                    <a:pt x="13970" y="1931670"/>
                    <a:pt x="11430" y="1931670"/>
                    <a:pt x="8890" y="1930400"/>
                  </a:cubicBezTo>
                  <a:cubicBezTo>
                    <a:pt x="6350" y="1929130"/>
                    <a:pt x="5080" y="1927860"/>
                    <a:pt x="3810" y="1926590"/>
                  </a:cubicBezTo>
                  <a:cubicBezTo>
                    <a:pt x="2540" y="1925320"/>
                    <a:pt x="1270" y="1922780"/>
                    <a:pt x="1270" y="1920240"/>
                  </a:cubicBezTo>
                  <a:cubicBezTo>
                    <a:pt x="1270" y="1917700"/>
                    <a:pt x="0" y="1915160"/>
                    <a:pt x="0" y="1912620"/>
                  </a:cubicBezTo>
                  <a:cubicBezTo>
                    <a:pt x="0" y="1907540"/>
                    <a:pt x="1270" y="1903730"/>
                    <a:pt x="3810" y="1899920"/>
                  </a:cubicBezTo>
                  <a:cubicBezTo>
                    <a:pt x="6350" y="1896110"/>
                    <a:pt x="10160" y="1893570"/>
                    <a:pt x="13970" y="1893570"/>
                  </a:cubicBezTo>
                  <a:lnTo>
                    <a:pt x="16510" y="1905000"/>
                  </a:lnTo>
                  <a:cubicBezTo>
                    <a:pt x="13970" y="1905000"/>
                    <a:pt x="12700" y="1906270"/>
                    <a:pt x="11430" y="1907540"/>
                  </a:cubicBezTo>
                  <a:cubicBezTo>
                    <a:pt x="10160" y="1908810"/>
                    <a:pt x="10160" y="1910080"/>
                    <a:pt x="10160" y="1912620"/>
                  </a:cubicBezTo>
                  <a:cubicBezTo>
                    <a:pt x="10160" y="1915160"/>
                    <a:pt x="11430" y="1916430"/>
                    <a:pt x="12700" y="1917700"/>
                  </a:cubicBezTo>
                  <a:cubicBezTo>
                    <a:pt x="13970" y="1918970"/>
                    <a:pt x="15240" y="1918970"/>
                    <a:pt x="17780" y="1918970"/>
                  </a:cubicBezTo>
                  <a:cubicBezTo>
                    <a:pt x="19050" y="1918970"/>
                    <a:pt x="20320" y="1918970"/>
                    <a:pt x="21590" y="1917700"/>
                  </a:cubicBezTo>
                  <a:cubicBezTo>
                    <a:pt x="22860" y="1916430"/>
                    <a:pt x="22860" y="1916430"/>
                    <a:pt x="22860" y="1915160"/>
                  </a:cubicBezTo>
                  <a:cubicBezTo>
                    <a:pt x="22860" y="1913890"/>
                    <a:pt x="24130" y="1912620"/>
                    <a:pt x="24130" y="1911350"/>
                  </a:cubicBezTo>
                  <a:cubicBezTo>
                    <a:pt x="24130" y="1910080"/>
                    <a:pt x="24130" y="1908810"/>
                    <a:pt x="24130" y="1907540"/>
                  </a:cubicBezTo>
                  <a:lnTo>
                    <a:pt x="24130" y="1905000"/>
                  </a:lnTo>
                  <a:lnTo>
                    <a:pt x="34290" y="1905000"/>
                  </a:lnTo>
                  <a:lnTo>
                    <a:pt x="34290" y="1908810"/>
                  </a:lnTo>
                  <a:close/>
                  <a:moveTo>
                    <a:pt x="54610" y="1996440"/>
                  </a:moveTo>
                  <a:lnTo>
                    <a:pt x="54610" y="2006600"/>
                  </a:lnTo>
                  <a:lnTo>
                    <a:pt x="1270" y="2029460"/>
                  </a:lnTo>
                  <a:lnTo>
                    <a:pt x="1270" y="2015490"/>
                  </a:lnTo>
                  <a:lnTo>
                    <a:pt x="12700" y="2010410"/>
                  </a:lnTo>
                  <a:lnTo>
                    <a:pt x="12700" y="1990090"/>
                  </a:lnTo>
                  <a:lnTo>
                    <a:pt x="1270" y="1985010"/>
                  </a:lnTo>
                  <a:lnTo>
                    <a:pt x="1270" y="1972310"/>
                  </a:lnTo>
                  <a:lnTo>
                    <a:pt x="54610" y="1996440"/>
                  </a:lnTo>
                  <a:close/>
                  <a:moveTo>
                    <a:pt x="39370" y="2000250"/>
                  </a:moveTo>
                  <a:lnTo>
                    <a:pt x="22860" y="1993900"/>
                  </a:lnTo>
                  <a:lnTo>
                    <a:pt x="22860" y="2006600"/>
                  </a:lnTo>
                  <a:lnTo>
                    <a:pt x="39370" y="2000250"/>
                  </a:lnTo>
                  <a:close/>
                  <a:moveTo>
                    <a:pt x="30480" y="3468370"/>
                  </a:moveTo>
                  <a:lnTo>
                    <a:pt x="1270" y="3406140"/>
                  </a:lnTo>
                  <a:lnTo>
                    <a:pt x="6350" y="3403600"/>
                  </a:lnTo>
                  <a:lnTo>
                    <a:pt x="30480" y="3455670"/>
                  </a:lnTo>
                  <a:lnTo>
                    <a:pt x="53340" y="3403600"/>
                  </a:lnTo>
                  <a:lnTo>
                    <a:pt x="58420" y="3406140"/>
                  </a:lnTo>
                  <a:lnTo>
                    <a:pt x="30480" y="3468370"/>
                  </a:lnTo>
                  <a:close/>
                  <a:moveTo>
                    <a:pt x="26670" y="3322320"/>
                  </a:moveTo>
                  <a:lnTo>
                    <a:pt x="31750" y="3322320"/>
                  </a:lnTo>
                  <a:lnTo>
                    <a:pt x="31750" y="3462020"/>
                  </a:lnTo>
                  <a:lnTo>
                    <a:pt x="26670" y="3462020"/>
                  </a:lnTo>
                  <a:lnTo>
                    <a:pt x="26670" y="3322320"/>
                  </a:lnTo>
                  <a:close/>
                  <a:moveTo>
                    <a:pt x="41910" y="3568700"/>
                  </a:moveTo>
                  <a:lnTo>
                    <a:pt x="31750" y="3557270"/>
                  </a:lnTo>
                  <a:lnTo>
                    <a:pt x="39370" y="3550920"/>
                  </a:lnTo>
                  <a:lnTo>
                    <a:pt x="54610" y="3568700"/>
                  </a:lnTo>
                  <a:lnTo>
                    <a:pt x="54610" y="3578860"/>
                  </a:lnTo>
                  <a:lnTo>
                    <a:pt x="1270" y="3578860"/>
                  </a:lnTo>
                  <a:lnTo>
                    <a:pt x="1270" y="3567430"/>
                  </a:lnTo>
                  <a:lnTo>
                    <a:pt x="41910" y="3567430"/>
                  </a:lnTo>
                  <a:lnTo>
                    <a:pt x="41910" y="3568700"/>
                  </a:lnTo>
                  <a:close/>
                  <a:moveTo>
                    <a:pt x="12700" y="3623310"/>
                  </a:moveTo>
                  <a:lnTo>
                    <a:pt x="12700" y="3599180"/>
                  </a:lnTo>
                  <a:lnTo>
                    <a:pt x="21590" y="3599180"/>
                  </a:lnTo>
                  <a:lnTo>
                    <a:pt x="54610" y="3620770"/>
                  </a:lnTo>
                  <a:lnTo>
                    <a:pt x="54610" y="3633470"/>
                  </a:lnTo>
                  <a:lnTo>
                    <a:pt x="21590" y="3633470"/>
                  </a:lnTo>
                  <a:lnTo>
                    <a:pt x="21590" y="3639820"/>
                  </a:lnTo>
                  <a:lnTo>
                    <a:pt x="12700" y="3639820"/>
                  </a:lnTo>
                  <a:lnTo>
                    <a:pt x="12700" y="3633470"/>
                  </a:lnTo>
                  <a:lnTo>
                    <a:pt x="1270" y="3633470"/>
                  </a:lnTo>
                  <a:lnTo>
                    <a:pt x="1270" y="3622040"/>
                  </a:lnTo>
                  <a:lnTo>
                    <a:pt x="12700" y="3623310"/>
                  </a:lnTo>
                  <a:lnTo>
                    <a:pt x="12700" y="3623310"/>
                  </a:lnTo>
                  <a:close/>
                  <a:moveTo>
                    <a:pt x="40640" y="3623310"/>
                  </a:moveTo>
                  <a:lnTo>
                    <a:pt x="40640" y="3623310"/>
                  </a:lnTo>
                  <a:lnTo>
                    <a:pt x="21590" y="3611880"/>
                  </a:lnTo>
                  <a:lnTo>
                    <a:pt x="21590" y="3624580"/>
                  </a:lnTo>
                  <a:lnTo>
                    <a:pt x="40640" y="3624580"/>
                  </a:lnTo>
                  <a:lnTo>
                    <a:pt x="40640" y="3623310"/>
                  </a:lnTo>
                  <a:close/>
                  <a:moveTo>
                    <a:pt x="30480" y="5085080"/>
                  </a:moveTo>
                  <a:lnTo>
                    <a:pt x="1270" y="5022850"/>
                  </a:lnTo>
                  <a:lnTo>
                    <a:pt x="6350" y="5020310"/>
                  </a:lnTo>
                  <a:lnTo>
                    <a:pt x="30480" y="5072380"/>
                  </a:lnTo>
                  <a:lnTo>
                    <a:pt x="53340" y="5020310"/>
                  </a:lnTo>
                  <a:lnTo>
                    <a:pt x="58420" y="5022850"/>
                  </a:lnTo>
                  <a:lnTo>
                    <a:pt x="30480" y="5085080"/>
                  </a:lnTo>
                  <a:close/>
                  <a:moveTo>
                    <a:pt x="26670" y="4939030"/>
                  </a:moveTo>
                  <a:lnTo>
                    <a:pt x="31750" y="4939030"/>
                  </a:lnTo>
                  <a:lnTo>
                    <a:pt x="31750" y="5078730"/>
                  </a:lnTo>
                  <a:lnTo>
                    <a:pt x="26670" y="5078730"/>
                  </a:lnTo>
                  <a:lnTo>
                    <a:pt x="26670" y="4939030"/>
                  </a:lnTo>
                  <a:close/>
                  <a:moveTo>
                    <a:pt x="41910" y="5185410"/>
                  </a:moveTo>
                  <a:lnTo>
                    <a:pt x="31750" y="5173980"/>
                  </a:lnTo>
                  <a:lnTo>
                    <a:pt x="39370" y="5167630"/>
                  </a:lnTo>
                  <a:lnTo>
                    <a:pt x="54610" y="5185410"/>
                  </a:lnTo>
                  <a:lnTo>
                    <a:pt x="54610" y="5195570"/>
                  </a:lnTo>
                  <a:lnTo>
                    <a:pt x="1270" y="5195570"/>
                  </a:lnTo>
                  <a:lnTo>
                    <a:pt x="1270" y="5184140"/>
                  </a:lnTo>
                  <a:lnTo>
                    <a:pt x="41910" y="5184140"/>
                  </a:lnTo>
                  <a:lnTo>
                    <a:pt x="41910" y="5185410"/>
                  </a:lnTo>
                  <a:close/>
                  <a:moveTo>
                    <a:pt x="12700" y="5240020"/>
                  </a:moveTo>
                  <a:lnTo>
                    <a:pt x="12700" y="5215890"/>
                  </a:lnTo>
                  <a:lnTo>
                    <a:pt x="21590" y="5215890"/>
                  </a:lnTo>
                  <a:lnTo>
                    <a:pt x="54610" y="5237480"/>
                  </a:lnTo>
                  <a:lnTo>
                    <a:pt x="54610" y="5250180"/>
                  </a:lnTo>
                  <a:lnTo>
                    <a:pt x="21590" y="5250180"/>
                  </a:lnTo>
                  <a:lnTo>
                    <a:pt x="21590" y="5256530"/>
                  </a:lnTo>
                  <a:lnTo>
                    <a:pt x="12700" y="5256530"/>
                  </a:lnTo>
                  <a:lnTo>
                    <a:pt x="12700" y="5250180"/>
                  </a:lnTo>
                  <a:lnTo>
                    <a:pt x="1270" y="5250180"/>
                  </a:lnTo>
                  <a:lnTo>
                    <a:pt x="1270" y="5238750"/>
                  </a:lnTo>
                  <a:lnTo>
                    <a:pt x="12700" y="5240020"/>
                  </a:lnTo>
                  <a:lnTo>
                    <a:pt x="12700" y="5240020"/>
                  </a:lnTo>
                  <a:close/>
                  <a:moveTo>
                    <a:pt x="40640" y="5240020"/>
                  </a:moveTo>
                  <a:lnTo>
                    <a:pt x="40640" y="5240020"/>
                  </a:lnTo>
                  <a:lnTo>
                    <a:pt x="21590" y="5227320"/>
                  </a:lnTo>
                  <a:lnTo>
                    <a:pt x="21590" y="5240020"/>
                  </a:lnTo>
                  <a:lnTo>
                    <a:pt x="40640" y="5240020"/>
                  </a:lnTo>
                  <a:close/>
                  <a:moveTo>
                    <a:pt x="54610" y="5317490"/>
                  </a:moveTo>
                  <a:lnTo>
                    <a:pt x="54610" y="5327650"/>
                  </a:lnTo>
                  <a:lnTo>
                    <a:pt x="1270" y="5351780"/>
                  </a:lnTo>
                  <a:lnTo>
                    <a:pt x="1270" y="5337810"/>
                  </a:lnTo>
                  <a:lnTo>
                    <a:pt x="12700" y="5332730"/>
                  </a:lnTo>
                  <a:lnTo>
                    <a:pt x="12700" y="5311140"/>
                  </a:lnTo>
                  <a:lnTo>
                    <a:pt x="1270" y="5306060"/>
                  </a:lnTo>
                  <a:lnTo>
                    <a:pt x="1270" y="5293360"/>
                  </a:lnTo>
                  <a:lnTo>
                    <a:pt x="54610" y="5317490"/>
                  </a:lnTo>
                  <a:close/>
                  <a:moveTo>
                    <a:pt x="39370" y="5322570"/>
                  </a:moveTo>
                  <a:lnTo>
                    <a:pt x="22860" y="5316220"/>
                  </a:lnTo>
                  <a:lnTo>
                    <a:pt x="22860" y="5328920"/>
                  </a:lnTo>
                  <a:lnTo>
                    <a:pt x="39370" y="5322570"/>
                  </a:lnTo>
                  <a:close/>
                </a:path>
              </a:pathLst>
            </a:custGeom>
            <a:solidFill>
              <a:srgbClr val="272626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 noChangeAspect="1"/>
          </p:cNvGrpSpPr>
          <p:nvPr/>
        </p:nvGrpSpPr>
        <p:grpSpPr>
          <a:xfrm rot="451374">
            <a:off x="-4353649" y="448788"/>
            <a:ext cx="2804650" cy="5416622"/>
            <a:chOff x="0" y="0"/>
            <a:chExt cx="3290570" cy="6355080"/>
          </a:xfrm>
        </p:grpSpPr>
        <p:sp>
          <p:nvSpPr>
            <p:cNvPr id="14" name="Freeform 14"/>
            <p:cNvSpPr/>
            <p:nvPr/>
          </p:nvSpPr>
          <p:spPr>
            <a:xfrm>
              <a:off x="0" y="1270"/>
              <a:ext cx="3289300" cy="6353810"/>
            </a:xfrm>
            <a:custGeom>
              <a:avLst/>
              <a:gdLst/>
              <a:ahLst/>
              <a:cxnLst/>
              <a:rect l="l" t="t" r="r" b="b"/>
              <a:pathLst>
                <a:path w="3289300" h="6353810">
                  <a:moveTo>
                    <a:pt x="3289300" y="6353810"/>
                  </a:moveTo>
                  <a:lnTo>
                    <a:pt x="0" y="6353810"/>
                  </a:lnTo>
                  <a:lnTo>
                    <a:pt x="0" y="0"/>
                  </a:lnTo>
                  <a:lnTo>
                    <a:pt x="3289300" y="0"/>
                  </a:lnTo>
                  <a:lnTo>
                    <a:pt x="3289300" y="6353810"/>
                  </a:lnTo>
                  <a:close/>
                </a:path>
              </a:pathLst>
            </a:custGeom>
            <a:solidFill>
              <a:srgbClr val="FFF9E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179070" y="3233420"/>
              <a:ext cx="2928620" cy="2940050"/>
            </a:xfrm>
            <a:custGeom>
              <a:avLst/>
              <a:gdLst/>
              <a:ahLst/>
              <a:cxnLst/>
              <a:rect l="l" t="t" r="r" b="b"/>
              <a:pathLst>
                <a:path w="2928620" h="2940050">
                  <a:moveTo>
                    <a:pt x="2928620" y="2940050"/>
                  </a:moveTo>
                  <a:lnTo>
                    <a:pt x="0" y="2940050"/>
                  </a:lnTo>
                  <a:lnTo>
                    <a:pt x="0" y="0"/>
                  </a:lnTo>
                  <a:lnTo>
                    <a:pt x="2928620" y="0"/>
                  </a:lnTo>
                  <a:lnTo>
                    <a:pt x="2928620" y="2940050"/>
                  </a:lnTo>
                  <a:lnTo>
                    <a:pt x="2928620" y="2940050"/>
                  </a:lnTo>
                  <a:close/>
                </a:path>
              </a:pathLst>
            </a:custGeom>
            <a:blipFill>
              <a:blip r:embed="rId6"/>
              <a:stretch>
                <a:fillRect l="-9556" t="-7309" r="-62167" b="-67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181610" y="180340"/>
              <a:ext cx="2928620" cy="2940050"/>
            </a:xfrm>
            <a:custGeom>
              <a:avLst/>
              <a:gdLst/>
              <a:ahLst/>
              <a:cxnLst/>
              <a:rect l="l" t="t" r="r" b="b"/>
              <a:pathLst>
                <a:path w="2928620" h="2940050">
                  <a:moveTo>
                    <a:pt x="2928620" y="2940050"/>
                  </a:moveTo>
                  <a:lnTo>
                    <a:pt x="0" y="2940050"/>
                  </a:lnTo>
                  <a:lnTo>
                    <a:pt x="0" y="0"/>
                  </a:lnTo>
                  <a:lnTo>
                    <a:pt x="2928620" y="0"/>
                  </a:lnTo>
                  <a:lnTo>
                    <a:pt x="2928620" y="2940050"/>
                  </a:lnTo>
                  <a:lnTo>
                    <a:pt x="2928620" y="2940050"/>
                  </a:lnTo>
                  <a:close/>
                </a:path>
              </a:pathLst>
            </a:custGeom>
            <a:blipFill>
              <a:blip r:embed="rId7"/>
              <a:stretch>
                <a:fillRect t="-41857" b="-7558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54610" y="439420"/>
              <a:ext cx="3173730" cy="5429250"/>
            </a:xfrm>
            <a:custGeom>
              <a:avLst/>
              <a:gdLst/>
              <a:ahLst/>
              <a:cxnLst/>
              <a:rect l="l" t="t" r="r" b="b"/>
              <a:pathLst>
                <a:path w="3173730" h="5429250">
                  <a:moveTo>
                    <a:pt x="3117850" y="751840"/>
                  </a:moveTo>
                  <a:lnTo>
                    <a:pt x="3117850" y="716280"/>
                  </a:lnTo>
                  <a:lnTo>
                    <a:pt x="3129280" y="716280"/>
                  </a:lnTo>
                  <a:lnTo>
                    <a:pt x="3129280" y="740410"/>
                  </a:lnTo>
                  <a:lnTo>
                    <a:pt x="3140710" y="740410"/>
                  </a:lnTo>
                  <a:lnTo>
                    <a:pt x="3140710" y="717550"/>
                  </a:lnTo>
                  <a:lnTo>
                    <a:pt x="3152140" y="717550"/>
                  </a:lnTo>
                  <a:lnTo>
                    <a:pt x="3152140" y="740410"/>
                  </a:lnTo>
                  <a:lnTo>
                    <a:pt x="3173730" y="740410"/>
                  </a:lnTo>
                  <a:lnTo>
                    <a:pt x="3173730" y="751840"/>
                  </a:lnTo>
                  <a:lnTo>
                    <a:pt x="3117850" y="751840"/>
                  </a:lnTo>
                  <a:close/>
                  <a:moveTo>
                    <a:pt x="3117850" y="702310"/>
                  </a:moveTo>
                  <a:lnTo>
                    <a:pt x="3117850" y="690880"/>
                  </a:lnTo>
                  <a:lnTo>
                    <a:pt x="3171190" y="690880"/>
                  </a:lnTo>
                  <a:lnTo>
                    <a:pt x="3171190" y="702310"/>
                  </a:lnTo>
                  <a:lnTo>
                    <a:pt x="3117850" y="702310"/>
                  </a:lnTo>
                  <a:close/>
                  <a:moveTo>
                    <a:pt x="3117850" y="674370"/>
                  </a:moveTo>
                  <a:lnTo>
                    <a:pt x="3117850" y="662940"/>
                  </a:lnTo>
                  <a:lnTo>
                    <a:pt x="3161030" y="662940"/>
                  </a:lnTo>
                  <a:lnTo>
                    <a:pt x="3161030" y="640080"/>
                  </a:lnTo>
                  <a:lnTo>
                    <a:pt x="3172460" y="640080"/>
                  </a:lnTo>
                  <a:lnTo>
                    <a:pt x="3172460" y="674370"/>
                  </a:lnTo>
                  <a:lnTo>
                    <a:pt x="3117850" y="674370"/>
                  </a:lnTo>
                  <a:close/>
                  <a:moveTo>
                    <a:pt x="3117850" y="628650"/>
                  </a:moveTo>
                  <a:lnTo>
                    <a:pt x="3117850" y="610870"/>
                  </a:lnTo>
                  <a:lnTo>
                    <a:pt x="3153410" y="598170"/>
                  </a:lnTo>
                  <a:lnTo>
                    <a:pt x="3153410" y="598170"/>
                  </a:lnTo>
                  <a:lnTo>
                    <a:pt x="3117850" y="585470"/>
                  </a:lnTo>
                  <a:lnTo>
                    <a:pt x="3117850" y="567690"/>
                  </a:lnTo>
                  <a:lnTo>
                    <a:pt x="3171190" y="567690"/>
                  </a:lnTo>
                  <a:lnTo>
                    <a:pt x="3171190" y="579120"/>
                  </a:lnTo>
                  <a:lnTo>
                    <a:pt x="3129280" y="579120"/>
                  </a:lnTo>
                  <a:lnTo>
                    <a:pt x="3129280" y="579120"/>
                  </a:lnTo>
                  <a:lnTo>
                    <a:pt x="3171190" y="593090"/>
                  </a:lnTo>
                  <a:lnTo>
                    <a:pt x="3171190" y="601980"/>
                  </a:lnTo>
                  <a:lnTo>
                    <a:pt x="3129280" y="615950"/>
                  </a:lnTo>
                  <a:lnTo>
                    <a:pt x="3129280" y="615950"/>
                  </a:lnTo>
                  <a:lnTo>
                    <a:pt x="3171190" y="615950"/>
                  </a:lnTo>
                  <a:lnTo>
                    <a:pt x="3171190" y="627380"/>
                  </a:lnTo>
                  <a:lnTo>
                    <a:pt x="3117850" y="628650"/>
                  </a:lnTo>
                  <a:lnTo>
                    <a:pt x="3117850" y="628650"/>
                  </a:lnTo>
                  <a:close/>
                  <a:moveTo>
                    <a:pt x="3117850" y="523240"/>
                  </a:moveTo>
                  <a:lnTo>
                    <a:pt x="3117850" y="506730"/>
                  </a:lnTo>
                  <a:lnTo>
                    <a:pt x="3155950" y="483870"/>
                  </a:lnTo>
                  <a:lnTo>
                    <a:pt x="3155950" y="483870"/>
                  </a:lnTo>
                  <a:lnTo>
                    <a:pt x="3117850" y="483870"/>
                  </a:lnTo>
                  <a:lnTo>
                    <a:pt x="3117850" y="472440"/>
                  </a:lnTo>
                  <a:lnTo>
                    <a:pt x="3171190" y="472440"/>
                  </a:lnTo>
                  <a:lnTo>
                    <a:pt x="3171190" y="487680"/>
                  </a:lnTo>
                  <a:lnTo>
                    <a:pt x="3133090" y="511810"/>
                  </a:lnTo>
                  <a:lnTo>
                    <a:pt x="3133090" y="511810"/>
                  </a:lnTo>
                  <a:lnTo>
                    <a:pt x="3171190" y="511810"/>
                  </a:lnTo>
                  <a:lnTo>
                    <a:pt x="3171190" y="523240"/>
                  </a:lnTo>
                  <a:lnTo>
                    <a:pt x="3117850" y="523240"/>
                  </a:lnTo>
                  <a:close/>
                  <a:moveTo>
                    <a:pt x="3117850" y="454660"/>
                  </a:moveTo>
                  <a:lnTo>
                    <a:pt x="3117850" y="417830"/>
                  </a:lnTo>
                  <a:lnTo>
                    <a:pt x="3129280" y="417830"/>
                  </a:lnTo>
                  <a:lnTo>
                    <a:pt x="3129280" y="443230"/>
                  </a:lnTo>
                  <a:lnTo>
                    <a:pt x="3139440" y="443230"/>
                  </a:lnTo>
                  <a:lnTo>
                    <a:pt x="3139440" y="420370"/>
                  </a:lnTo>
                  <a:lnTo>
                    <a:pt x="3150870" y="420370"/>
                  </a:lnTo>
                  <a:lnTo>
                    <a:pt x="3150870" y="443230"/>
                  </a:lnTo>
                  <a:lnTo>
                    <a:pt x="3162300" y="443230"/>
                  </a:lnTo>
                  <a:lnTo>
                    <a:pt x="3162300" y="416560"/>
                  </a:lnTo>
                  <a:lnTo>
                    <a:pt x="3173730" y="416560"/>
                  </a:lnTo>
                  <a:lnTo>
                    <a:pt x="3173730" y="454660"/>
                  </a:lnTo>
                  <a:lnTo>
                    <a:pt x="3117850" y="454660"/>
                  </a:lnTo>
                  <a:close/>
                  <a:moveTo>
                    <a:pt x="3167380" y="353060"/>
                  </a:moveTo>
                  <a:cubicBezTo>
                    <a:pt x="3168650" y="356870"/>
                    <a:pt x="3169920" y="360680"/>
                    <a:pt x="3171190" y="364490"/>
                  </a:cubicBezTo>
                  <a:cubicBezTo>
                    <a:pt x="3172460" y="368300"/>
                    <a:pt x="3172460" y="372110"/>
                    <a:pt x="3172460" y="375920"/>
                  </a:cubicBezTo>
                  <a:cubicBezTo>
                    <a:pt x="3172460" y="379730"/>
                    <a:pt x="3171190" y="383540"/>
                    <a:pt x="3169920" y="387350"/>
                  </a:cubicBezTo>
                  <a:cubicBezTo>
                    <a:pt x="3168650" y="391160"/>
                    <a:pt x="3166110" y="393700"/>
                    <a:pt x="3164840" y="396240"/>
                  </a:cubicBezTo>
                  <a:cubicBezTo>
                    <a:pt x="3163570" y="398780"/>
                    <a:pt x="3159760" y="401320"/>
                    <a:pt x="3155950" y="402590"/>
                  </a:cubicBezTo>
                  <a:cubicBezTo>
                    <a:pt x="3152140" y="403860"/>
                    <a:pt x="3148330" y="405130"/>
                    <a:pt x="3144520" y="405130"/>
                  </a:cubicBezTo>
                  <a:cubicBezTo>
                    <a:pt x="3140710" y="405130"/>
                    <a:pt x="3136900" y="403860"/>
                    <a:pt x="3133090" y="402590"/>
                  </a:cubicBezTo>
                  <a:cubicBezTo>
                    <a:pt x="3129280" y="401320"/>
                    <a:pt x="3126740" y="398780"/>
                    <a:pt x="3124200" y="396240"/>
                  </a:cubicBezTo>
                  <a:cubicBezTo>
                    <a:pt x="3121660" y="393700"/>
                    <a:pt x="3120390" y="391160"/>
                    <a:pt x="3119121" y="387350"/>
                  </a:cubicBezTo>
                  <a:cubicBezTo>
                    <a:pt x="3117850" y="383540"/>
                    <a:pt x="3116581" y="379730"/>
                    <a:pt x="3116581" y="375920"/>
                  </a:cubicBezTo>
                  <a:cubicBezTo>
                    <a:pt x="3116581" y="372110"/>
                    <a:pt x="3116581" y="367030"/>
                    <a:pt x="3117851" y="364490"/>
                  </a:cubicBezTo>
                  <a:cubicBezTo>
                    <a:pt x="3119121" y="360680"/>
                    <a:pt x="3120391" y="358140"/>
                    <a:pt x="3122931" y="354330"/>
                  </a:cubicBezTo>
                  <a:lnTo>
                    <a:pt x="3131821" y="363220"/>
                  </a:lnTo>
                  <a:cubicBezTo>
                    <a:pt x="3130550" y="364490"/>
                    <a:pt x="3129281" y="367030"/>
                    <a:pt x="3128010" y="368300"/>
                  </a:cubicBezTo>
                  <a:cubicBezTo>
                    <a:pt x="3126740" y="370840"/>
                    <a:pt x="3126740" y="373380"/>
                    <a:pt x="3126740" y="375920"/>
                  </a:cubicBezTo>
                  <a:cubicBezTo>
                    <a:pt x="3126740" y="378460"/>
                    <a:pt x="3126740" y="381000"/>
                    <a:pt x="3128010" y="382270"/>
                  </a:cubicBezTo>
                  <a:cubicBezTo>
                    <a:pt x="3129281" y="384810"/>
                    <a:pt x="3130550" y="386080"/>
                    <a:pt x="3131821" y="387350"/>
                  </a:cubicBezTo>
                  <a:cubicBezTo>
                    <a:pt x="3133091" y="388620"/>
                    <a:pt x="3135631" y="389890"/>
                    <a:pt x="3136900" y="391160"/>
                  </a:cubicBezTo>
                  <a:cubicBezTo>
                    <a:pt x="3138170" y="392430"/>
                    <a:pt x="3140710" y="392430"/>
                    <a:pt x="3143250" y="392430"/>
                  </a:cubicBezTo>
                  <a:cubicBezTo>
                    <a:pt x="3145790" y="392430"/>
                    <a:pt x="3148330" y="392430"/>
                    <a:pt x="3149600" y="391160"/>
                  </a:cubicBezTo>
                  <a:cubicBezTo>
                    <a:pt x="3150871" y="389890"/>
                    <a:pt x="3153410" y="388620"/>
                    <a:pt x="3154680" y="387350"/>
                  </a:cubicBezTo>
                  <a:cubicBezTo>
                    <a:pt x="3155950" y="386080"/>
                    <a:pt x="3157220" y="383540"/>
                    <a:pt x="3158490" y="382270"/>
                  </a:cubicBezTo>
                  <a:cubicBezTo>
                    <a:pt x="3159760" y="379730"/>
                    <a:pt x="3159760" y="378460"/>
                    <a:pt x="3159760" y="375920"/>
                  </a:cubicBezTo>
                  <a:cubicBezTo>
                    <a:pt x="3159760" y="373380"/>
                    <a:pt x="3159760" y="370840"/>
                    <a:pt x="3158490" y="369570"/>
                  </a:cubicBezTo>
                  <a:cubicBezTo>
                    <a:pt x="3157220" y="368300"/>
                    <a:pt x="3157220" y="365760"/>
                    <a:pt x="3157220" y="364490"/>
                  </a:cubicBezTo>
                  <a:lnTo>
                    <a:pt x="3148330" y="364490"/>
                  </a:lnTo>
                  <a:lnTo>
                    <a:pt x="3148330" y="374650"/>
                  </a:lnTo>
                  <a:lnTo>
                    <a:pt x="3136900" y="374650"/>
                  </a:lnTo>
                  <a:lnTo>
                    <a:pt x="3136900" y="353060"/>
                  </a:lnTo>
                  <a:cubicBezTo>
                    <a:pt x="3136900" y="353060"/>
                    <a:pt x="3167380" y="353060"/>
                    <a:pt x="3167380" y="353060"/>
                  </a:cubicBezTo>
                  <a:close/>
                  <a:moveTo>
                    <a:pt x="3117850" y="325120"/>
                  </a:moveTo>
                  <a:lnTo>
                    <a:pt x="3117850" y="314960"/>
                  </a:lnTo>
                  <a:lnTo>
                    <a:pt x="3171190" y="292100"/>
                  </a:lnTo>
                  <a:lnTo>
                    <a:pt x="3171190" y="306070"/>
                  </a:lnTo>
                  <a:lnTo>
                    <a:pt x="3159760" y="311150"/>
                  </a:lnTo>
                  <a:lnTo>
                    <a:pt x="3159760" y="331470"/>
                  </a:lnTo>
                  <a:lnTo>
                    <a:pt x="3171190" y="335280"/>
                  </a:lnTo>
                  <a:lnTo>
                    <a:pt x="3171190" y="347980"/>
                  </a:lnTo>
                  <a:lnTo>
                    <a:pt x="3117850" y="325120"/>
                  </a:lnTo>
                  <a:close/>
                  <a:moveTo>
                    <a:pt x="3133090" y="320040"/>
                  </a:moveTo>
                  <a:lnTo>
                    <a:pt x="3149600" y="326390"/>
                  </a:lnTo>
                  <a:lnTo>
                    <a:pt x="3149600" y="313690"/>
                  </a:lnTo>
                  <a:lnTo>
                    <a:pt x="3133090" y="320040"/>
                  </a:lnTo>
                  <a:close/>
                  <a:moveTo>
                    <a:pt x="3128010" y="278130"/>
                  </a:moveTo>
                  <a:lnTo>
                    <a:pt x="3128010" y="293370"/>
                  </a:lnTo>
                  <a:lnTo>
                    <a:pt x="3117850" y="293370"/>
                  </a:lnTo>
                  <a:lnTo>
                    <a:pt x="3117850" y="250190"/>
                  </a:lnTo>
                  <a:lnTo>
                    <a:pt x="3128010" y="250190"/>
                  </a:lnTo>
                  <a:lnTo>
                    <a:pt x="3128010" y="265430"/>
                  </a:lnTo>
                  <a:lnTo>
                    <a:pt x="3171190" y="265430"/>
                  </a:lnTo>
                  <a:lnTo>
                    <a:pt x="3171190" y="276860"/>
                  </a:lnTo>
                  <a:lnTo>
                    <a:pt x="3128010" y="278130"/>
                  </a:lnTo>
                  <a:lnTo>
                    <a:pt x="3128010" y="278130"/>
                  </a:lnTo>
                  <a:close/>
                  <a:moveTo>
                    <a:pt x="3117850" y="240030"/>
                  </a:moveTo>
                  <a:lnTo>
                    <a:pt x="3117850" y="228600"/>
                  </a:lnTo>
                  <a:lnTo>
                    <a:pt x="3171190" y="228600"/>
                  </a:lnTo>
                  <a:lnTo>
                    <a:pt x="3171190" y="240030"/>
                  </a:lnTo>
                  <a:lnTo>
                    <a:pt x="3117850" y="240030"/>
                  </a:lnTo>
                  <a:close/>
                  <a:moveTo>
                    <a:pt x="3117850" y="217170"/>
                  </a:moveTo>
                  <a:lnTo>
                    <a:pt x="3117850" y="203200"/>
                  </a:lnTo>
                  <a:lnTo>
                    <a:pt x="3153410" y="190500"/>
                  </a:lnTo>
                  <a:lnTo>
                    <a:pt x="3153410" y="190500"/>
                  </a:lnTo>
                  <a:lnTo>
                    <a:pt x="3117850" y="176530"/>
                  </a:lnTo>
                  <a:lnTo>
                    <a:pt x="3117850" y="163830"/>
                  </a:lnTo>
                  <a:lnTo>
                    <a:pt x="3171190" y="186690"/>
                  </a:lnTo>
                  <a:lnTo>
                    <a:pt x="3171190" y="195580"/>
                  </a:lnTo>
                  <a:lnTo>
                    <a:pt x="3117850" y="217170"/>
                  </a:lnTo>
                  <a:close/>
                  <a:moveTo>
                    <a:pt x="3117850" y="152400"/>
                  </a:moveTo>
                  <a:lnTo>
                    <a:pt x="3117850" y="115570"/>
                  </a:lnTo>
                  <a:lnTo>
                    <a:pt x="3129280" y="115570"/>
                  </a:lnTo>
                  <a:lnTo>
                    <a:pt x="3129280" y="140970"/>
                  </a:lnTo>
                  <a:lnTo>
                    <a:pt x="3139440" y="140970"/>
                  </a:lnTo>
                  <a:lnTo>
                    <a:pt x="3139440" y="118110"/>
                  </a:lnTo>
                  <a:lnTo>
                    <a:pt x="3150870" y="118110"/>
                  </a:lnTo>
                  <a:lnTo>
                    <a:pt x="3150870" y="140970"/>
                  </a:lnTo>
                  <a:lnTo>
                    <a:pt x="3162300" y="140970"/>
                  </a:lnTo>
                  <a:lnTo>
                    <a:pt x="3162300" y="114300"/>
                  </a:lnTo>
                  <a:lnTo>
                    <a:pt x="3173730" y="114300"/>
                  </a:lnTo>
                  <a:lnTo>
                    <a:pt x="3173730" y="152400"/>
                  </a:lnTo>
                  <a:lnTo>
                    <a:pt x="3117850" y="152400"/>
                  </a:lnTo>
                  <a:close/>
                  <a:moveTo>
                    <a:pt x="3117850" y="3089910"/>
                  </a:moveTo>
                  <a:lnTo>
                    <a:pt x="3117850" y="3053080"/>
                  </a:lnTo>
                  <a:lnTo>
                    <a:pt x="3129280" y="3053080"/>
                  </a:lnTo>
                  <a:lnTo>
                    <a:pt x="3129280" y="3077210"/>
                  </a:lnTo>
                  <a:lnTo>
                    <a:pt x="3140710" y="3077210"/>
                  </a:lnTo>
                  <a:lnTo>
                    <a:pt x="3140710" y="3054350"/>
                  </a:lnTo>
                  <a:lnTo>
                    <a:pt x="3152140" y="3054350"/>
                  </a:lnTo>
                  <a:lnTo>
                    <a:pt x="3152140" y="3077210"/>
                  </a:lnTo>
                  <a:lnTo>
                    <a:pt x="3173730" y="3077210"/>
                  </a:lnTo>
                  <a:lnTo>
                    <a:pt x="3173730" y="3088640"/>
                  </a:lnTo>
                  <a:lnTo>
                    <a:pt x="3117850" y="3088640"/>
                  </a:lnTo>
                  <a:lnTo>
                    <a:pt x="3117850" y="3089910"/>
                  </a:lnTo>
                  <a:close/>
                  <a:moveTo>
                    <a:pt x="3117850" y="3040380"/>
                  </a:moveTo>
                  <a:lnTo>
                    <a:pt x="3117850" y="3028950"/>
                  </a:lnTo>
                  <a:lnTo>
                    <a:pt x="3171190" y="3028950"/>
                  </a:lnTo>
                  <a:lnTo>
                    <a:pt x="3171190" y="3040380"/>
                  </a:lnTo>
                  <a:lnTo>
                    <a:pt x="3117850" y="3040380"/>
                  </a:lnTo>
                  <a:close/>
                  <a:moveTo>
                    <a:pt x="3117850" y="3012440"/>
                  </a:moveTo>
                  <a:lnTo>
                    <a:pt x="3117850" y="3001010"/>
                  </a:lnTo>
                  <a:lnTo>
                    <a:pt x="3161030" y="3001010"/>
                  </a:lnTo>
                  <a:lnTo>
                    <a:pt x="3161030" y="2979420"/>
                  </a:lnTo>
                  <a:lnTo>
                    <a:pt x="3172460" y="2979420"/>
                  </a:lnTo>
                  <a:lnTo>
                    <a:pt x="3172460" y="3013710"/>
                  </a:lnTo>
                  <a:lnTo>
                    <a:pt x="3117850" y="3013710"/>
                  </a:lnTo>
                  <a:lnTo>
                    <a:pt x="3117850" y="3012440"/>
                  </a:lnTo>
                  <a:close/>
                  <a:moveTo>
                    <a:pt x="3117850" y="2966720"/>
                  </a:moveTo>
                  <a:lnTo>
                    <a:pt x="3117850" y="2948940"/>
                  </a:lnTo>
                  <a:lnTo>
                    <a:pt x="3153410" y="2936240"/>
                  </a:lnTo>
                  <a:lnTo>
                    <a:pt x="3153410" y="2936240"/>
                  </a:lnTo>
                  <a:lnTo>
                    <a:pt x="3117850" y="2923540"/>
                  </a:lnTo>
                  <a:lnTo>
                    <a:pt x="3117850" y="2905760"/>
                  </a:lnTo>
                  <a:lnTo>
                    <a:pt x="3171190" y="2905760"/>
                  </a:lnTo>
                  <a:lnTo>
                    <a:pt x="3171190" y="2917190"/>
                  </a:lnTo>
                  <a:lnTo>
                    <a:pt x="3129280" y="2917190"/>
                  </a:lnTo>
                  <a:lnTo>
                    <a:pt x="3129280" y="2917190"/>
                  </a:lnTo>
                  <a:lnTo>
                    <a:pt x="3171190" y="2931160"/>
                  </a:lnTo>
                  <a:lnTo>
                    <a:pt x="3171190" y="2940050"/>
                  </a:lnTo>
                  <a:lnTo>
                    <a:pt x="3129280" y="2954021"/>
                  </a:lnTo>
                  <a:lnTo>
                    <a:pt x="3129280" y="2954021"/>
                  </a:lnTo>
                  <a:lnTo>
                    <a:pt x="3171190" y="2954021"/>
                  </a:lnTo>
                  <a:lnTo>
                    <a:pt x="3171190" y="2965450"/>
                  </a:lnTo>
                  <a:lnTo>
                    <a:pt x="3117850" y="2966720"/>
                  </a:lnTo>
                  <a:lnTo>
                    <a:pt x="3117850" y="2966720"/>
                  </a:lnTo>
                  <a:close/>
                  <a:moveTo>
                    <a:pt x="3117850" y="2861310"/>
                  </a:moveTo>
                  <a:lnTo>
                    <a:pt x="3117850" y="2844800"/>
                  </a:lnTo>
                  <a:lnTo>
                    <a:pt x="3155950" y="2821940"/>
                  </a:lnTo>
                  <a:lnTo>
                    <a:pt x="3155950" y="2821940"/>
                  </a:lnTo>
                  <a:lnTo>
                    <a:pt x="3117850" y="2821940"/>
                  </a:lnTo>
                  <a:lnTo>
                    <a:pt x="3117850" y="2810510"/>
                  </a:lnTo>
                  <a:lnTo>
                    <a:pt x="3171190" y="2810510"/>
                  </a:lnTo>
                  <a:lnTo>
                    <a:pt x="3171190" y="2825750"/>
                  </a:lnTo>
                  <a:lnTo>
                    <a:pt x="3133090" y="2849880"/>
                  </a:lnTo>
                  <a:lnTo>
                    <a:pt x="3133090" y="2849880"/>
                  </a:lnTo>
                  <a:lnTo>
                    <a:pt x="3171190" y="2849880"/>
                  </a:lnTo>
                  <a:lnTo>
                    <a:pt x="3171190" y="2861310"/>
                  </a:lnTo>
                  <a:lnTo>
                    <a:pt x="3117850" y="2861310"/>
                  </a:lnTo>
                  <a:lnTo>
                    <a:pt x="3117850" y="2861310"/>
                  </a:lnTo>
                  <a:close/>
                  <a:moveTo>
                    <a:pt x="3117850" y="2792730"/>
                  </a:moveTo>
                  <a:lnTo>
                    <a:pt x="3117850" y="2755900"/>
                  </a:lnTo>
                  <a:lnTo>
                    <a:pt x="3129280" y="2755900"/>
                  </a:lnTo>
                  <a:lnTo>
                    <a:pt x="3129280" y="2781300"/>
                  </a:lnTo>
                  <a:lnTo>
                    <a:pt x="3139440" y="2781300"/>
                  </a:lnTo>
                  <a:lnTo>
                    <a:pt x="3139440" y="2758440"/>
                  </a:lnTo>
                  <a:lnTo>
                    <a:pt x="3150870" y="2758440"/>
                  </a:lnTo>
                  <a:lnTo>
                    <a:pt x="3150870" y="2781300"/>
                  </a:lnTo>
                  <a:lnTo>
                    <a:pt x="3162300" y="2781300"/>
                  </a:lnTo>
                  <a:lnTo>
                    <a:pt x="3162300" y="2754630"/>
                  </a:lnTo>
                  <a:lnTo>
                    <a:pt x="3173730" y="2754630"/>
                  </a:lnTo>
                  <a:lnTo>
                    <a:pt x="3173730" y="2792730"/>
                  </a:lnTo>
                  <a:lnTo>
                    <a:pt x="3117850" y="2792730"/>
                  </a:lnTo>
                  <a:close/>
                  <a:moveTo>
                    <a:pt x="3167380" y="2691130"/>
                  </a:moveTo>
                  <a:cubicBezTo>
                    <a:pt x="3168650" y="2694940"/>
                    <a:pt x="3169920" y="2698750"/>
                    <a:pt x="3171190" y="2702560"/>
                  </a:cubicBezTo>
                  <a:cubicBezTo>
                    <a:pt x="3172460" y="2706370"/>
                    <a:pt x="3172460" y="2710180"/>
                    <a:pt x="3172460" y="2713990"/>
                  </a:cubicBezTo>
                  <a:cubicBezTo>
                    <a:pt x="3172460" y="2717800"/>
                    <a:pt x="3171190" y="2721610"/>
                    <a:pt x="3169920" y="2725420"/>
                  </a:cubicBezTo>
                  <a:cubicBezTo>
                    <a:pt x="3168650" y="2729230"/>
                    <a:pt x="3166110" y="2731770"/>
                    <a:pt x="3164840" y="2734310"/>
                  </a:cubicBezTo>
                  <a:cubicBezTo>
                    <a:pt x="3163570" y="2736850"/>
                    <a:pt x="3159760" y="2739390"/>
                    <a:pt x="3155950" y="2740660"/>
                  </a:cubicBezTo>
                  <a:cubicBezTo>
                    <a:pt x="3152140" y="2741930"/>
                    <a:pt x="3148330" y="2743200"/>
                    <a:pt x="3144520" y="2743200"/>
                  </a:cubicBezTo>
                  <a:cubicBezTo>
                    <a:pt x="3140710" y="2743200"/>
                    <a:pt x="3136900" y="2741930"/>
                    <a:pt x="3133090" y="2740660"/>
                  </a:cubicBezTo>
                  <a:cubicBezTo>
                    <a:pt x="3129280" y="2739390"/>
                    <a:pt x="3126740" y="2736850"/>
                    <a:pt x="3124200" y="2734310"/>
                  </a:cubicBezTo>
                  <a:cubicBezTo>
                    <a:pt x="3121660" y="2731770"/>
                    <a:pt x="3120390" y="2729230"/>
                    <a:pt x="3119121" y="2725420"/>
                  </a:cubicBezTo>
                  <a:cubicBezTo>
                    <a:pt x="3117850" y="2721610"/>
                    <a:pt x="3116581" y="2717800"/>
                    <a:pt x="3116581" y="2713990"/>
                  </a:cubicBezTo>
                  <a:cubicBezTo>
                    <a:pt x="3116581" y="2710180"/>
                    <a:pt x="3116581" y="2705100"/>
                    <a:pt x="3117851" y="2702560"/>
                  </a:cubicBezTo>
                  <a:cubicBezTo>
                    <a:pt x="3119121" y="2698750"/>
                    <a:pt x="3120391" y="2696210"/>
                    <a:pt x="3122931" y="2692400"/>
                  </a:cubicBezTo>
                  <a:lnTo>
                    <a:pt x="3131821" y="2701290"/>
                  </a:lnTo>
                  <a:cubicBezTo>
                    <a:pt x="3130550" y="2702560"/>
                    <a:pt x="3129281" y="2705100"/>
                    <a:pt x="3128010" y="2706370"/>
                  </a:cubicBezTo>
                  <a:cubicBezTo>
                    <a:pt x="3126740" y="2708910"/>
                    <a:pt x="3126740" y="2711450"/>
                    <a:pt x="3126740" y="2713990"/>
                  </a:cubicBezTo>
                  <a:cubicBezTo>
                    <a:pt x="3126740" y="2716530"/>
                    <a:pt x="3126740" y="2719070"/>
                    <a:pt x="3128010" y="2720340"/>
                  </a:cubicBezTo>
                  <a:cubicBezTo>
                    <a:pt x="3129281" y="2722880"/>
                    <a:pt x="3130550" y="2724150"/>
                    <a:pt x="3131821" y="2725420"/>
                  </a:cubicBezTo>
                  <a:cubicBezTo>
                    <a:pt x="3133091" y="2726690"/>
                    <a:pt x="3135631" y="2727960"/>
                    <a:pt x="3136900" y="2729230"/>
                  </a:cubicBezTo>
                  <a:cubicBezTo>
                    <a:pt x="3138170" y="2730500"/>
                    <a:pt x="3140710" y="2730500"/>
                    <a:pt x="3143250" y="2730500"/>
                  </a:cubicBezTo>
                  <a:cubicBezTo>
                    <a:pt x="3145790" y="2730500"/>
                    <a:pt x="3148330" y="2730500"/>
                    <a:pt x="3149600" y="2729230"/>
                  </a:cubicBezTo>
                  <a:cubicBezTo>
                    <a:pt x="3150871" y="2727960"/>
                    <a:pt x="3153410" y="2726690"/>
                    <a:pt x="3154680" y="2725420"/>
                  </a:cubicBezTo>
                  <a:cubicBezTo>
                    <a:pt x="3155950" y="2724150"/>
                    <a:pt x="3157220" y="2721610"/>
                    <a:pt x="3158490" y="2720340"/>
                  </a:cubicBezTo>
                  <a:cubicBezTo>
                    <a:pt x="3159760" y="2717800"/>
                    <a:pt x="3159760" y="2716530"/>
                    <a:pt x="3159760" y="2713990"/>
                  </a:cubicBezTo>
                  <a:cubicBezTo>
                    <a:pt x="3159760" y="2711450"/>
                    <a:pt x="3159760" y="2708910"/>
                    <a:pt x="3158490" y="2707640"/>
                  </a:cubicBezTo>
                  <a:cubicBezTo>
                    <a:pt x="3157220" y="2706370"/>
                    <a:pt x="3157220" y="2703830"/>
                    <a:pt x="3157220" y="2702560"/>
                  </a:cubicBezTo>
                  <a:lnTo>
                    <a:pt x="3148330" y="2702560"/>
                  </a:lnTo>
                  <a:lnTo>
                    <a:pt x="3148330" y="2712720"/>
                  </a:lnTo>
                  <a:lnTo>
                    <a:pt x="3136900" y="2712720"/>
                  </a:lnTo>
                  <a:lnTo>
                    <a:pt x="3136900" y="2691130"/>
                  </a:lnTo>
                  <a:lnTo>
                    <a:pt x="3167380" y="2691130"/>
                  </a:lnTo>
                  <a:close/>
                  <a:moveTo>
                    <a:pt x="3117850" y="2663190"/>
                  </a:moveTo>
                  <a:lnTo>
                    <a:pt x="3117850" y="2653030"/>
                  </a:lnTo>
                  <a:lnTo>
                    <a:pt x="3171190" y="2630170"/>
                  </a:lnTo>
                  <a:lnTo>
                    <a:pt x="3171190" y="2644140"/>
                  </a:lnTo>
                  <a:lnTo>
                    <a:pt x="3159760" y="2649220"/>
                  </a:lnTo>
                  <a:lnTo>
                    <a:pt x="3159760" y="2669540"/>
                  </a:lnTo>
                  <a:lnTo>
                    <a:pt x="3171190" y="2674620"/>
                  </a:lnTo>
                  <a:lnTo>
                    <a:pt x="3171190" y="2687320"/>
                  </a:lnTo>
                  <a:lnTo>
                    <a:pt x="3117850" y="2663190"/>
                  </a:lnTo>
                  <a:close/>
                  <a:moveTo>
                    <a:pt x="3133090" y="2658110"/>
                  </a:moveTo>
                  <a:lnTo>
                    <a:pt x="3149600" y="2664460"/>
                  </a:lnTo>
                  <a:lnTo>
                    <a:pt x="3149600" y="2651760"/>
                  </a:lnTo>
                  <a:lnTo>
                    <a:pt x="3133090" y="2658110"/>
                  </a:lnTo>
                  <a:close/>
                  <a:moveTo>
                    <a:pt x="3128010" y="2616200"/>
                  </a:moveTo>
                  <a:lnTo>
                    <a:pt x="3128010" y="2631440"/>
                  </a:lnTo>
                  <a:lnTo>
                    <a:pt x="3117850" y="2631440"/>
                  </a:lnTo>
                  <a:lnTo>
                    <a:pt x="3117850" y="2588260"/>
                  </a:lnTo>
                  <a:lnTo>
                    <a:pt x="3128010" y="2588260"/>
                  </a:lnTo>
                  <a:lnTo>
                    <a:pt x="3128010" y="2603500"/>
                  </a:lnTo>
                  <a:lnTo>
                    <a:pt x="3171190" y="2603500"/>
                  </a:lnTo>
                  <a:lnTo>
                    <a:pt x="3171190" y="2614930"/>
                  </a:lnTo>
                  <a:lnTo>
                    <a:pt x="3128010" y="2614930"/>
                  </a:lnTo>
                  <a:lnTo>
                    <a:pt x="3128010" y="2616200"/>
                  </a:lnTo>
                  <a:close/>
                  <a:moveTo>
                    <a:pt x="3117850" y="2578100"/>
                  </a:moveTo>
                  <a:lnTo>
                    <a:pt x="3117850" y="2566670"/>
                  </a:lnTo>
                  <a:lnTo>
                    <a:pt x="3171190" y="2566670"/>
                  </a:lnTo>
                  <a:lnTo>
                    <a:pt x="3171190" y="2578100"/>
                  </a:lnTo>
                  <a:lnTo>
                    <a:pt x="3117850" y="2578100"/>
                  </a:lnTo>
                  <a:close/>
                  <a:moveTo>
                    <a:pt x="3117850" y="2555240"/>
                  </a:moveTo>
                  <a:lnTo>
                    <a:pt x="3117850" y="2541270"/>
                  </a:lnTo>
                  <a:lnTo>
                    <a:pt x="3153410" y="2528570"/>
                  </a:lnTo>
                  <a:lnTo>
                    <a:pt x="3153410" y="2528570"/>
                  </a:lnTo>
                  <a:lnTo>
                    <a:pt x="3117850" y="2514600"/>
                  </a:lnTo>
                  <a:lnTo>
                    <a:pt x="3117850" y="2501900"/>
                  </a:lnTo>
                  <a:lnTo>
                    <a:pt x="3171190" y="2524760"/>
                  </a:lnTo>
                  <a:lnTo>
                    <a:pt x="3171190" y="2534920"/>
                  </a:lnTo>
                  <a:lnTo>
                    <a:pt x="3117850" y="2555240"/>
                  </a:lnTo>
                  <a:close/>
                  <a:moveTo>
                    <a:pt x="3117850" y="2490470"/>
                  </a:moveTo>
                  <a:lnTo>
                    <a:pt x="3117850" y="2453640"/>
                  </a:lnTo>
                  <a:lnTo>
                    <a:pt x="3129280" y="2453640"/>
                  </a:lnTo>
                  <a:lnTo>
                    <a:pt x="3129280" y="2479040"/>
                  </a:lnTo>
                  <a:lnTo>
                    <a:pt x="3139440" y="2479040"/>
                  </a:lnTo>
                  <a:lnTo>
                    <a:pt x="3139440" y="2456180"/>
                  </a:lnTo>
                  <a:lnTo>
                    <a:pt x="3150870" y="2456180"/>
                  </a:lnTo>
                  <a:lnTo>
                    <a:pt x="3150870" y="2479040"/>
                  </a:lnTo>
                  <a:lnTo>
                    <a:pt x="3162300" y="2479040"/>
                  </a:lnTo>
                  <a:lnTo>
                    <a:pt x="3162300" y="2452370"/>
                  </a:lnTo>
                  <a:lnTo>
                    <a:pt x="3173730" y="2452370"/>
                  </a:lnTo>
                  <a:lnTo>
                    <a:pt x="3173730" y="2490470"/>
                  </a:lnTo>
                  <a:lnTo>
                    <a:pt x="3117850" y="2490470"/>
                  </a:lnTo>
                  <a:close/>
                  <a:moveTo>
                    <a:pt x="3117850" y="5429250"/>
                  </a:moveTo>
                  <a:lnTo>
                    <a:pt x="3117850" y="5392420"/>
                  </a:lnTo>
                  <a:lnTo>
                    <a:pt x="3129280" y="5392420"/>
                  </a:lnTo>
                  <a:lnTo>
                    <a:pt x="3129280" y="5416550"/>
                  </a:lnTo>
                  <a:lnTo>
                    <a:pt x="3140710" y="5416550"/>
                  </a:lnTo>
                  <a:lnTo>
                    <a:pt x="3140710" y="5393690"/>
                  </a:lnTo>
                  <a:lnTo>
                    <a:pt x="3152140" y="5393690"/>
                  </a:lnTo>
                  <a:lnTo>
                    <a:pt x="3152140" y="5416550"/>
                  </a:lnTo>
                  <a:lnTo>
                    <a:pt x="3173730" y="5416550"/>
                  </a:lnTo>
                  <a:lnTo>
                    <a:pt x="3173730" y="5427980"/>
                  </a:lnTo>
                  <a:lnTo>
                    <a:pt x="3117850" y="5427980"/>
                  </a:lnTo>
                  <a:lnTo>
                    <a:pt x="3117850" y="5429250"/>
                  </a:lnTo>
                  <a:close/>
                  <a:moveTo>
                    <a:pt x="3117850" y="5379720"/>
                  </a:moveTo>
                  <a:lnTo>
                    <a:pt x="3117850" y="5368290"/>
                  </a:lnTo>
                  <a:lnTo>
                    <a:pt x="3171190" y="5368290"/>
                  </a:lnTo>
                  <a:lnTo>
                    <a:pt x="3171190" y="5379720"/>
                  </a:lnTo>
                  <a:lnTo>
                    <a:pt x="3117850" y="5379720"/>
                  </a:lnTo>
                  <a:close/>
                  <a:moveTo>
                    <a:pt x="3117850" y="5351780"/>
                  </a:moveTo>
                  <a:lnTo>
                    <a:pt x="3117850" y="5339080"/>
                  </a:lnTo>
                  <a:lnTo>
                    <a:pt x="3161030" y="5339080"/>
                  </a:lnTo>
                  <a:lnTo>
                    <a:pt x="3161030" y="5317490"/>
                  </a:lnTo>
                  <a:lnTo>
                    <a:pt x="3172460" y="5317490"/>
                  </a:lnTo>
                  <a:lnTo>
                    <a:pt x="3172460" y="5351780"/>
                  </a:lnTo>
                  <a:lnTo>
                    <a:pt x="3117850" y="5351780"/>
                  </a:lnTo>
                  <a:close/>
                  <a:moveTo>
                    <a:pt x="3117850" y="5306060"/>
                  </a:moveTo>
                  <a:lnTo>
                    <a:pt x="3117850" y="5288280"/>
                  </a:lnTo>
                  <a:lnTo>
                    <a:pt x="3153410" y="5275580"/>
                  </a:lnTo>
                  <a:lnTo>
                    <a:pt x="3153410" y="5275580"/>
                  </a:lnTo>
                  <a:lnTo>
                    <a:pt x="3117850" y="5262880"/>
                  </a:lnTo>
                  <a:lnTo>
                    <a:pt x="3117850" y="5245100"/>
                  </a:lnTo>
                  <a:lnTo>
                    <a:pt x="3171190" y="5245100"/>
                  </a:lnTo>
                  <a:lnTo>
                    <a:pt x="3171190" y="5256530"/>
                  </a:lnTo>
                  <a:lnTo>
                    <a:pt x="3129280" y="5256530"/>
                  </a:lnTo>
                  <a:lnTo>
                    <a:pt x="3129280" y="5256530"/>
                  </a:lnTo>
                  <a:lnTo>
                    <a:pt x="3171190" y="5270500"/>
                  </a:lnTo>
                  <a:lnTo>
                    <a:pt x="3171190" y="5279390"/>
                  </a:lnTo>
                  <a:lnTo>
                    <a:pt x="3129280" y="5293360"/>
                  </a:lnTo>
                  <a:lnTo>
                    <a:pt x="3129280" y="5293360"/>
                  </a:lnTo>
                  <a:lnTo>
                    <a:pt x="3171190" y="5293360"/>
                  </a:lnTo>
                  <a:lnTo>
                    <a:pt x="3171190" y="5304790"/>
                  </a:lnTo>
                  <a:lnTo>
                    <a:pt x="3117850" y="5306060"/>
                  </a:lnTo>
                  <a:lnTo>
                    <a:pt x="3117850" y="5306060"/>
                  </a:lnTo>
                  <a:close/>
                  <a:moveTo>
                    <a:pt x="3117850" y="5200650"/>
                  </a:moveTo>
                  <a:lnTo>
                    <a:pt x="3117850" y="5184140"/>
                  </a:lnTo>
                  <a:lnTo>
                    <a:pt x="3155950" y="5161280"/>
                  </a:lnTo>
                  <a:lnTo>
                    <a:pt x="3155950" y="5161280"/>
                  </a:lnTo>
                  <a:lnTo>
                    <a:pt x="3117850" y="5161280"/>
                  </a:lnTo>
                  <a:lnTo>
                    <a:pt x="3117850" y="5148580"/>
                  </a:lnTo>
                  <a:lnTo>
                    <a:pt x="3171190" y="5148580"/>
                  </a:lnTo>
                  <a:lnTo>
                    <a:pt x="3171190" y="5163821"/>
                  </a:lnTo>
                  <a:lnTo>
                    <a:pt x="3133090" y="5187950"/>
                  </a:lnTo>
                  <a:lnTo>
                    <a:pt x="3133090" y="5187950"/>
                  </a:lnTo>
                  <a:lnTo>
                    <a:pt x="3171190" y="5187950"/>
                  </a:lnTo>
                  <a:lnTo>
                    <a:pt x="3171190" y="5199380"/>
                  </a:lnTo>
                  <a:lnTo>
                    <a:pt x="3117850" y="5199380"/>
                  </a:lnTo>
                  <a:lnTo>
                    <a:pt x="3117850" y="5200650"/>
                  </a:lnTo>
                  <a:close/>
                  <a:moveTo>
                    <a:pt x="3117850" y="5132070"/>
                  </a:moveTo>
                  <a:lnTo>
                    <a:pt x="3117850" y="5095240"/>
                  </a:lnTo>
                  <a:lnTo>
                    <a:pt x="3129280" y="5095240"/>
                  </a:lnTo>
                  <a:lnTo>
                    <a:pt x="3129280" y="5120640"/>
                  </a:lnTo>
                  <a:lnTo>
                    <a:pt x="3139440" y="5120640"/>
                  </a:lnTo>
                  <a:lnTo>
                    <a:pt x="3139440" y="5097780"/>
                  </a:lnTo>
                  <a:lnTo>
                    <a:pt x="3150870" y="5097780"/>
                  </a:lnTo>
                  <a:lnTo>
                    <a:pt x="3150870" y="5120640"/>
                  </a:lnTo>
                  <a:lnTo>
                    <a:pt x="3162300" y="5120640"/>
                  </a:lnTo>
                  <a:lnTo>
                    <a:pt x="3162300" y="5093970"/>
                  </a:lnTo>
                  <a:lnTo>
                    <a:pt x="3173730" y="5093970"/>
                  </a:lnTo>
                  <a:lnTo>
                    <a:pt x="3173730" y="5132070"/>
                  </a:lnTo>
                  <a:lnTo>
                    <a:pt x="3117850" y="5132070"/>
                  </a:lnTo>
                  <a:close/>
                  <a:moveTo>
                    <a:pt x="3167380" y="5030470"/>
                  </a:moveTo>
                  <a:cubicBezTo>
                    <a:pt x="3168650" y="5034280"/>
                    <a:pt x="3169920" y="5038090"/>
                    <a:pt x="3171190" y="5041900"/>
                  </a:cubicBezTo>
                  <a:cubicBezTo>
                    <a:pt x="3172460" y="5045710"/>
                    <a:pt x="3172460" y="5049520"/>
                    <a:pt x="3172460" y="5053330"/>
                  </a:cubicBezTo>
                  <a:cubicBezTo>
                    <a:pt x="3172460" y="5057140"/>
                    <a:pt x="3171190" y="5060950"/>
                    <a:pt x="3169920" y="5064760"/>
                  </a:cubicBezTo>
                  <a:cubicBezTo>
                    <a:pt x="3168650" y="5068570"/>
                    <a:pt x="3166110" y="5071110"/>
                    <a:pt x="3164840" y="5073650"/>
                  </a:cubicBezTo>
                  <a:cubicBezTo>
                    <a:pt x="3162300" y="5076190"/>
                    <a:pt x="3159760" y="5078730"/>
                    <a:pt x="3155950" y="5080000"/>
                  </a:cubicBezTo>
                  <a:cubicBezTo>
                    <a:pt x="3152140" y="5081270"/>
                    <a:pt x="3148330" y="5082540"/>
                    <a:pt x="3144520" y="5082540"/>
                  </a:cubicBezTo>
                  <a:cubicBezTo>
                    <a:pt x="3140710" y="5082540"/>
                    <a:pt x="3136900" y="5081270"/>
                    <a:pt x="3133090" y="5080000"/>
                  </a:cubicBezTo>
                  <a:cubicBezTo>
                    <a:pt x="3129280" y="5078730"/>
                    <a:pt x="3126740" y="5076190"/>
                    <a:pt x="3124200" y="5073650"/>
                  </a:cubicBezTo>
                  <a:cubicBezTo>
                    <a:pt x="3121660" y="5071110"/>
                    <a:pt x="3120390" y="5068570"/>
                    <a:pt x="3119121" y="5064760"/>
                  </a:cubicBezTo>
                  <a:cubicBezTo>
                    <a:pt x="3117850" y="5060950"/>
                    <a:pt x="3116581" y="5057140"/>
                    <a:pt x="3116581" y="5053330"/>
                  </a:cubicBezTo>
                  <a:cubicBezTo>
                    <a:pt x="3116581" y="5049520"/>
                    <a:pt x="3116581" y="5044440"/>
                    <a:pt x="3117851" y="5041900"/>
                  </a:cubicBezTo>
                  <a:cubicBezTo>
                    <a:pt x="3119121" y="5038090"/>
                    <a:pt x="3120391" y="5035550"/>
                    <a:pt x="3122931" y="5031740"/>
                  </a:cubicBezTo>
                  <a:lnTo>
                    <a:pt x="3131821" y="5040630"/>
                  </a:lnTo>
                  <a:cubicBezTo>
                    <a:pt x="3130550" y="5041900"/>
                    <a:pt x="3129281" y="5044440"/>
                    <a:pt x="3128010" y="5045710"/>
                  </a:cubicBezTo>
                  <a:cubicBezTo>
                    <a:pt x="3126740" y="5048250"/>
                    <a:pt x="3126740" y="5050790"/>
                    <a:pt x="3126740" y="5053330"/>
                  </a:cubicBezTo>
                  <a:cubicBezTo>
                    <a:pt x="3126740" y="5055871"/>
                    <a:pt x="3126740" y="5058410"/>
                    <a:pt x="3128010" y="5059680"/>
                  </a:cubicBezTo>
                  <a:cubicBezTo>
                    <a:pt x="3129281" y="5062221"/>
                    <a:pt x="3130550" y="5063490"/>
                    <a:pt x="3131821" y="5064760"/>
                  </a:cubicBezTo>
                  <a:cubicBezTo>
                    <a:pt x="3133091" y="5066030"/>
                    <a:pt x="3135631" y="5067300"/>
                    <a:pt x="3136900" y="5068570"/>
                  </a:cubicBezTo>
                  <a:cubicBezTo>
                    <a:pt x="3139440" y="5069840"/>
                    <a:pt x="3140710" y="5069840"/>
                    <a:pt x="3143250" y="5069840"/>
                  </a:cubicBezTo>
                  <a:cubicBezTo>
                    <a:pt x="3145790" y="5069840"/>
                    <a:pt x="3148330" y="5069840"/>
                    <a:pt x="3149600" y="5068570"/>
                  </a:cubicBezTo>
                  <a:cubicBezTo>
                    <a:pt x="3152140" y="5067300"/>
                    <a:pt x="3153410" y="5066030"/>
                    <a:pt x="3154680" y="5064760"/>
                  </a:cubicBezTo>
                  <a:cubicBezTo>
                    <a:pt x="3155950" y="5063491"/>
                    <a:pt x="3157220" y="5060950"/>
                    <a:pt x="3158490" y="5059680"/>
                  </a:cubicBezTo>
                  <a:cubicBezTo>
                    <a:pt x="3159760" y="5057140"/>
                    <a:pt x="3159760" y="5055871"/>
                    <a:pt x="3159760" y="5053330"/>
                  </a:cubicBezTo>
                  <a:cubicBezTo>
                    <a:pt x="3159760" y="5050790"/>
                    <a:pt x="3159760" y="5048250"/>
                    <a:pt x="3158490" y="5046980"/>
                  </a:cubicBezTo>
                  <a:cubicBezTo>
                    <a:pt x="3158490" y="5045710"/>
                    <a:pt x="3157220" y="5043171"/>
                    <a:pt x="3157220" y="5041900"/>
                  </a:cubicBezTo>
                  <a:lnTo>
                    <a:pt x="3148330" y="5041900"/>
                  </a:lnTo>
                  <a:lnTo>
                    <a:pt x="3148330" y="5052060"/>
                  </a:lnTo>
                  <a:lnTo>
                    <a:pt x="3136900" y="5052060"/>
                  </a:lnTo>
                  <a:lnTo>
                    <a:pt x="3136900" y="5030470"/>
                  </a:lnTo>
                  <a:lnTo>
                    <a:pt x="3167380" y="5030470"/>
                  </a:lnTo>
                  <a:close/>
                  <a:moveTo>
                    <a:pt x="3117850" y="5002530"/>
                  </a:moveTo>
                  <a:lnTo>
                    <a:pt x="3117850" y="4992370"/>
                  </a:lnTo>
                  <a:lnTo>
                    <a:pt x="3171190" y="4969510"/>
                  </a:lnTo>
                  <a:lnTo>
                    <a:pt x="3171190" y="4983480"/>
                  </a:lnTo>
                  <a:lnTo>
                    <a:pt x="3159760" y="4988560"/>
                  </a:lnTo>
                  <a:lnTo>
                    <a:pt x="3159760" y="5010150"/>
                  </a:lnTo>
                  <a:lnTo>
                    <a:pt x="3171190" y="5015230"/>
                  </a:lnTo>
                  <a:lnTo>
                    <a:pt x="3171190" y="5027930"/>
                  </a:lnTo>
                  <a:lnTo>
                    <a:pt x="3117850" y="5002530"/>
                  </a:lnTo>
                  <a:close/>
                  <a:moveTo>
                    <a:pt x="3133090" y="4997450"/>
                  </a:moveTo>
                  <a:lnTo>
                    <a:pt x="3149600" y="5003800"/>
                  </a:lnTo>
                  <a:lnTo>
                    <a:pt x="3149600" y="4991100"/>
                  </a:lnTo>
                  <a:lnTo>
                    <a:pt x="3133090" y="4997450"/>
                  </a:lnTo>
                  <a:close/>
                  <a:moveTo>
                    <a:pt x="3128010" y="4955540"/>
                  </a:moveTo>
                  <a:lnTo>
                    <a:pt x="3128010" y="4970780"/>
                  </a:lnTo>
                  <a:lnTo>
                    <a:pt x="3117850" y="4970780"/>
                  </a:lnTo>
                  <a:lnTo>
                    <a:pt x="3117850" y="4927600"/>
                  </a:lnTo>
                  <a:lnTo>
                    <a:pt x="3128010" y="4927600"/>
                  </a:lnTo>
                  <a:lnTo>
                    <a:pt x="3128010" y="4942840"/>
                  </a:lnTo>
                  <a:lnTo>
                    <a:pt x="3171190" y="4942840"/>
                  </a:lnTo>
                  <a:lnTo>
                    <a:pt x="3171190" y="4954270"/>
                  </a:lnTo>
                  <a:lnTo>
                    <a:pt x="3128010" y="4955540"/>
                  </a:lnTo>
                  <a:lnTo>
                    <a:pt x="3128010" y="4955540"/>
                  </a:lnTo>
                  <a:close/>
                  <a:moveTo>
                    <a:pt x="3117850" y="4917440"/>
                  </a:moveTo>
                  <a:lnTo>
                    <a:pt x="3117850" y="4906010"/>
                  </a:lnTo>
                  <a:lnTo>
                    <a:pt x="3171190" y="4906010"/>
                  </a:lnTo>
                  <a:lnTo>
                    <a:pt x="3171190" y="4917440"/>
                  </a:lnTo>
                  <a:lnTo>
                    <a:pt x="3117850" y="4917440"/>
                  </a:lnTo>
                  <a:close/>
                  <a:moveTo>
                    <a:pt x="3117850" y="4894580"/>
                  </a:moveTo>
                  <a:lnTo>
                    <a:pt x="3117850" y="4881880"/>
                  </a:lnTo>
                  <a:lnTo>
                    <a:pt x="3153410" y="4869180"/>
                  </a:lnTo>
                  <a:lnTo>
                    <a:pt x="3153410" y="4869180"/>
                  </a:lnTo>
                  <a:lnTo>
                    <a:pt x="3117850" y="4855210"/>
                  </a:lnTo>
                  <a:lnTo>
                    <a:pt x="3117850" y="4842510"/>
                  </a:lnTo>
                  <a:lnTo>
                    <a:pt x="3171190" y="4865370"/>
                  </a:lnTo>
                  <a:lnTo>
                    <a:pt x="3171190" y="4875530"/>
                  </a:lnTo>
                  <a:lnTo>
                    <a:pt x="3117850" y="4894580"/>
                  </a:lnTo>
                  <a:close/>
                  <a:moveTo>
                    <a:pt x="3117850" y="4829810"/>
                  </a:moveTo>
                  <a:lnTo>
                    <a:pt x="3117850" y="4792980"/>
                  </a:lnTo>
                  <a:lnTo>
                    <a:pt x="3129280" y="4792980"/>
                  </a:lnTo>
                  <a:lnTo>
                    <a:pt x="3129280" y="4818380"/>
                  </a:lnTo>
                  <a:lnTo>
                    <a:pt x="3139440" y="4818380"/>
                  </a:lnTo>
                  <a:lnTo>
                    <a:pt x="3139440" y="4795520"/>
                  </a:lnTo>
                  <a:lnTo>
                    <a:pt x="3150870" y="4795520"/>
                  </a:lnTo>
                  <a:lnTo>
                    <a:pt x="3150870" y="4818380"/>
                  </a:lnTo>
                  <a:lnTo>
                    <a:pt x="3162300" y="4818380"/>
                  </a:lnTo>
                  <a:lnTo>
                    <a:pt x="3162300" y="4791710"/>
                  </a:lnTo>
                  <a:lnTo>
                    <a:pt x="3173730" y="4791710"/>
                  </a:lnTo>
                  <a:lnTo>
                    <a:pt x="3173730" y="4829810"/>
                  </a:lnTo>
                  <a:lnTo>
                    <a:pt x="3117850" y="4829810"/>
                  </a:lnTo>
                  <a:close/>
                  <a:moveTo>
                    <a:pt x="30480" y="146050"/>
                  </a:moveTo>
                  <a:lnTo>
                    <a:pt x="1270" y="83820"/>
                  </a:lnTo>
                  <a:lnTo>
                    <a:pt x="6350" y="82550"/>
                  </a:lnTo>
                  <a:lnTo>
                    <a:pt x="30480" y="134620"/>
                  </a:lnTo>
                  <a:lnTo>
                    <a:pt x="53340" y="82550"/>
                  </a:lnTo>
                  <a:lnTo>
                    <a:pt x="58420" y="83820"/>
                  </a:lnTo>
                  <a:lnTo>
                    <a:pt x="30480" y="146050"/>
                  </a:lnTo>
                  <a:close/>
                  <a:moveTo>
                    <a:pt x="26670" y="0"/>
                  </a:moveTo>
                  <a:lnTo>
                    <a:pt x="31750" y="0"/>
                  </a:lnTo>
                  <a:lnTo>
                    <a:pt x="31750" y="139700"/>
                  </a:lnTo>
                  <a:lnTo>
                    <a:pt x="26670" y="139700"/>
                  </a:lnTo>
                  <a:lnTo>
                    <a:pt x="26670" y="0"/>
                  </a:lnTo>
                  <a:close/>
                  <a:moveTo>
                    <a:pt x="41910" y="246380"/>
                  </a:moveTo>
                  <a:lnTo>
                    <a:pt x="31750" y="234950"/>
                  </a:lnTo>
                  <a:lnTo>
                    <a:pt x="39370" y="228600"/>
                  </a:lnTo>
                  <a:lnTo>
                    <a:pt x="54610" y="246380"/>
                  </a:lnTo>
                  <a:lnTo>
                    <a:pt x="54610" y="256540"/>
                  </a:lnTo>
                  <a:lnTo>
                    <a:pt x="1270" y="256540"/>
                  </a:lnTo>
                  <a:lnTo>
                    <a:pt x="1270" y="246380"/>
                  </a:lnTo>
                  <a:lnTo>
                    <a:pt x="41910" y="246380"/>
                  </a:lnTo>
                  <a:close/>
                  <a:moveTo>
                    <a:pt x="34290" y="292100"/>
                  </a:moveTo>
                  <a:lnTo>
                    <a:pt x="34290" y="295910"/>
                  </a:lnTo>
                  <a:cubicBezTo>
                    <a:pt x="34290" y="297180"/>
                    <a:pt x="34290" y="298450"/>
                    <a:pt x="34290" y="298450"/>
                  </a:cubicBezTo>
                  <a:cubicBezTo>
                    <a:pt x="34290" y="298450"/>
                    <a:pt x="34290" y="300990"/>
                    <a:pt x="35560" y="300990"/>
                  </a:cubicBezTo>
                  <a:cubicBezTo>
                    <a:pt x="35560" y="302260"/>
                    <a:pt x="36830" y="302260"/>
                    <a:pt x="36830" y="303530"/>
                  </a:cubicBezTo>
                  <a:cubicBezTo>
                    <a:pt x="38100" y="303530"/>
                    <a:pt x="38100" y="304800"/>
                    <a:pt x="39370" y="304800"/>
                  </a:cubicBezTo>
                  <a:cubicBezTo>
                    <a:pt x="40640" y="304800"/>
                    <a:pt x="41910" y="303530"/>
                    <a:pt x="43180" y="302260"/>
                  </a:cubicBezTo>
                  <a:cubicBezTo>
                    <a:pt x="44450" y="300990"/>
                    <a:pt x="44450" y="299720"/>
                    <a:pt x="44450" y="297180"/>
                  </a:cubicBezTo>
                  <a:cubicBezTo>
                    <a:pt x="44450" y="295910"/>
                    <a:pt x="44450" y="293370"/>
                    <a:pt x="43180" y="293370"/>
                  </a:cubicBezTo>
                  <a:cubicBezTo>
                    <a:pt x="41910" y="293370"/>
                    <a:pt x="40640" y="290830"/>
                    <a:pt x="39370" y="290830"/>
                  </a:cubicBezTo>
                  <a:lnTo>
                    <a:pt x="41910" y="278130"/>
                  </a:lnTo>
                  <a:cubicBezTo>
                    <a:pt x="44450" y="278130"/>
                    <a:pt x="45720" y="279400"/>
                    <a:pt x="48260" y="280670"/>
                  </a:cubicBezTo>
                  <a:cubicBezTo>
                    <a:pt x="49530" y="281940"/>
                    <a:pt x="50800" y="283210"/>
                    <a:pt x="52070" y="284480"/>
                  </a:cubicBezTo>
                  <a:cubicBezTo>
                    <a:pt x="53340" y="285750"/>
                    <a:pt x="53340" y="288290"/>
                    <a:pt x="54610" y="289560"/>
                  </a:cubicBezTo>
                  <a:cubicBezTo>
                    <a:pt x="55880" y="290830"/>
                    <a:pt x="55880" y="293370"/>
                    <a:pt x="55880" y="295910"/>
                  </a:cubicBezTo>
                  <a:cubicBezTo>
                    <a:pt x="55880" y="298450"/>
                    <a:pt x="55880" y="300990"/>
                    <a:pt x="54610" y="302260"/>
                  </a:cubicBezTo>
                  <a:cubicBezTo>
                    <a:pt x="54610" y="304800"/>
                    <a:pt x="53340" y="306070"/>
                    <a:pt x="52070" y="308610"/>
                  </a:cubicBezTo>
                  <a:cubicBezTo>
                    <a:pt x="50800" y="309880"/>
                    <a:pt x="49530" y="311150"/>
                    <a:pt x="46990" y="312420"/>
                  </a:cubicBezTo>
                  <a:cubicBezTo>
                    <a:pt x="45720" y="313690"/>
                    <a:pt x="43180" y="313690"/>
                    <a:pt x="40640" y="313690"/>
                  </a:cubicBezTo>
                  <a:cubicBezTo>
                    <a:pt x="38100" y="313690"/>
                    <a:pt x="35560" y="312420"/>
                    <a:pt x="33020" y="311150"/>
                  </a:cubicBezTo>
                  <a:cubicBezTo>
                    <a:pt x="30480" y="309880"/>
                    <a:pt x="30480" y="309880"/>
                    <a:pt x="29210" y="307340"/>
                  </a:cubicBezTo>
                  <a:lnTo>
                    <a:pt x="29210" y="307340"/>
                  </a:lnTo>
                  <a:cubicBezTo>
                    <a:pt x="29210" y="308610"/>
                    <a:pt x="27940" y="309880"/>
                    <a:pt x="27940" y="311150"/>
                  </a:cubicBezTo>
                  <a:cubicBezTo>
                    <a:pt x="26670" y="312420"/>
                    <a:pt x="26670" y="313690"/>
                    <a:pt x="25400" y="313690"/>
                  </a:cubicBezTo>
                  <a:cubicBezTo>
                    <a:pt x="24130" y="314960"/>
                    <a:pt x="22860" y="314960"/>
                    <a:pt x="21590" y="316230"/>
                  </a:cubicBezTo>
                  <a:cubicBezTo>
                    <a:pt x="20320" y="316230"/>
                    <a:pt x="19050" y="317500"/>
                    <a:pt x="16510" y="317500"/>
                  </a:cubicBezTo>
                  <a:cubicBezTo>
                    <a:pt x="13970" y="317500"/>
                    <a:pt x="11430" y="317500"/>
                    <a:pt x="8890" y="316230"/>
                  </a:cubicBezTo>
                  <a:cubicBezTo>
                    <a:pt x="6350" y="314960"/>
                    <a:pt x="5080" y="313690"/>
                    <a:pt x="3810" y="312420"/>
                  </a:cubicBezTo>
                  <a:cubicBezTo>
                    <a:pt x="2540" y="311150"/>
                    <a:pt x="1270" y="308610"/>
                    <a:pt x="1270" y="306070"/>
                  </a:cubicBezTo>
                  <a:cubicBezTo>
                    <a:pt x="1270" y="303530"/>
                    <a:pt x="0" y="300990"/>
                    <a:pt x="0" y="297180"/>
                  </a:cubicBezTo>
                  <a:cubicBezTo>
                    <a:pt x="0" y="292100"/>
                    <a:pt x="1270" y="288290"/>
                    <a:pt x="3810" y="284480"/>
                  </a:cubicBezTo>
                  <a:cubicBezTo>
                    <a:pt x="6350" y="280670"/>
                    <a:pt x="10160" y="278130"/>
                    <a:pt x="13970" y="278130"/>
                  </a:cubicBezTo>
                  <a:lnTo>
                    <a:pt x="16510" y="289560"/>
                  </a:lnTo>
                  <a:cubicBezTo>
                    <a:pt x="13970" y="289560"/>
                    <a:pt x="12700" y="290830"/>
                    <a:pt x="11430" y="292100"/>
                  </a:cubicBezTo>
                  <a:cubicBezTo>
                    <a:pt x="10160" y="293370"/>
                    <a:pt x="10160" y="294640"/>
                    <a:pt x="10160" y="297180"/>
                  </a:cubicBezTo>
                  <a:cubicBezTo>
                    <a:pt x="10160" y="299720"/>
                    <a:pt x="11430" y="300990"/>
                    <a:pt x="12700" y="302260"/>
                  </a:cubicBezTo>
                  <a:cubicBezTo>
                    <a:pt x="13970" y="303530"/>
                    <a:pt x="15240" y="303530"/>
                    <a:pt x="17780" y="303530"/>
                  </a:cubicBezTo>
                  <a:cubicBezTo>
                    <a:pt x="19050" y="303530"/>
                    <a:pt x="20320" y="303530"/>
                    <a:pt x="21590" y="302260"/>
                  </a:cubicBezTo>
                  <a:cubicBezTo>
                    <a:pt x="22860" y="300990"/>
                    <a:pt x="22860" y="300990"/>
                    <a:pt x="22860" y="299720"/>
                  </a:cubicBezTo>
                  <a:cubicBezTo>
                    <a:pt x="22860" y="298450"/>
                    <a:pt x="24130" y="297180"/>
                    <a:pt x="24130" y="295910"/>
                  </a:cubicBezTo>
                  <a:cubicBezTo>
                    <a:pt x="24130" y="294640"/>
                    <a:pt x="24130" y="293370"/>
                    <a:pt x="24130" y="292100"/>
                  </a:cubicBezTo>
                  <a:lnTo>
                    <a:pt x="24130" y="289560"/>
                  </a:lnTo>
                  <a:lnTo>
                    <a:pt x="34290" y="289560"/>
                  </a:lnTo>
                  <a:lnTo>
                    <a:pt x="34290" y="292100"/>
                  </a:lnTo>
                  <a:close/>
                  <a:moveTo>
                    <a:pt x="30480" y="1762760"/>
                  </a:moveTo>
                  <a:lnTo>
                    <a:pt x="1270" y="1700530"/>
                  </a:lnTo>
                  <a:lnTo>
                    <a:pt x="6350" y="1697990"/>
                  </a:lnTo>
                  <a:lnTo>
                    <a:pt x="30480" y="1750060"/>
                  </a:lnTo>
                  <a:lnTo>
                    <a:pt x="53340" y="1697990"/>
                  </a:lnTo>
                  <a:lnTo>
                    <a:pt x="58420" y="1700530"/>
                  </a:lnTo>
                  <a:lnTo>
                    <a:pt x="30480" y="1762760"/>
                  </a:lnTo>
                  <a:close/>
                  <a:moveTo>
                    <a:pt x="26670" y="1616710"/>
                  </a:moveTo>
                  <a:lnTo>
                    <a:pt x="31750" y="1616710"/>
                  </a:lnTo>
                  <a:lnTo>
                    <a:pt x="31750" y="1756410"/>
                  </a:lnTo>
                  <a:lnTo>
                    <a:pt x="26670" y="1756410"/>
                  </a:lnTo>
                  <a:lnTo>
                    <a:pt x="26670" y="1616710"/>
                  </a:lnTo>
                  <a:close/>
                  <a:moveTo>
                    <a:pt x="41910" y="1863090"/>
                  </a:moveTo>
                  <a:lnTo>
                    <a:pt x="31750" y="1851660"/>
                  </a:lnTo>
                  <a:lnTo>
                    <a:pt x="39370" y="1845310"/>
                  </a:lnTo>
                  <a:lnTo>
                    <a:pt x="54610" y="1863090"/>
                  </a:lnTo>
                  <a:lnTo>
                    <a:pt x="54610" y="1873250"/>
                  </a:lnTo>
                  <a:lnTo>
                    <a:pt x="1270" y="1873250"/>
                  </a:lnTo>
                  <a:lnTo>
                    <a:pt x="1270" y="1861820"/>
                  </a:lnTo>
                  <a:lnTo>
                    <a:pt x="41910" y="1863090"/>
                  </a:lnTo>
                  <a:lnTo>
                    <a:pt x="41910" y="1863090"/>
                  </a:lnTo>
                  <a:close/>
                  <a:moveTo>
                    <a:pt x="34290" y="1908810"/>
                  </a:moveTo>
                  <a:lnTo>
                    <a:pt x="34290" y="1912620"/>
                  </a:lnTo>
                  <a:cubicBezTo>
                    <a:pt x="34290" y="1913890"/>
                    <a:pt x="34290" y="1915160"/>
                    <a:pt x="34290" y="1915160"/>
                  </a:cubicBezTo>
                  <a:cubicBezTo>
                    <a:pt x="34290" y="1915160"/>
                    <a:pt x="34290" y="1917700"/>
                    <a:pt x="35560" y="1917700"/>
                  </a:cubicBezTo>
                  <a:cubicBezTo>
                    <a:pt x="35560" y="1918970"/>
                    <a:pt x="36830" y="1918970"/>
                    <a:pt x="36830" y="1920240"/>
                  </a:cubicBezTo>
                  <a:cubicBezTo>
                    <a:pt x="38100" y="1920240"/>
                    <a:pt x="38100" y="1921510"/>
                    <a:pt x="39370" y="1921510"/>
                  </a:cubicBezTo>
                  <a:cubicBezTo>
                    <a:pt x="40640" y="1921510"/>
                    <a:pt x="41910" y="1920240"/>
                    <a:pt x="43180" y="1918970"/>
                  </a:cubicBezTo>
                  <a:cubicBezTo>
                    <a:pt x="44450" y="1917700"/>
                    <a:pt x="44450" y="1916430"/>
                    <a:pt x="44450" y="1913890"/>
                  </a:cubicBezTo>
                  <a:cubicBezTo>
                    <a:pt x="44450" y="1912620"/>
                    <a:pt x="44450" y="1910080"/>
                    <a:pt x="43180" y="1910080"/>
                  </a:cubicBezTo>
                  <a:cubicBezTo>
                    <a:pt x="41910" y="1910080"/>
                    <a:pt x="40640" y="1907540"/>
                    <a:pt x="39370" y="1907540"/>
                  </a:cubicBezTo>
                  <a:lnTo>
                    <a:pt x="41910" y="1894840"/>
                  </a:lnTo>
                  <a:cubicBezTo>
                    <a:pt x="44450" y="1894840"/>
                    <a:pt x="45720" y="1896110"/>
                    <a:pt x="48260" y="1897380"/>
                  </a:cubicBezTo>
                  <a:cubicBezTo>
                    <a:pt x="49530" y="1898650"/>
                    <a:pt x="50800" y="1899920"/>
                    <a:pt x="52070" y="1901190"/>
                  </a:cubicBezTo>
                  <a:cubicBezTo>
                    <a:pt x="53340" y="1902460"/>
                    <a:pt x="53340" y="1905000"/>
                    <a:pt x="54610" y="1906270"/>
                  </a:cubicBezTo>
                  <a:cubicBezTo>
                    <a:pt x="55880" y="1907540"/>
                    <a:pt x="55880" y="1910080"/>
                    <a:pt x="55880" y="1912620"/>
                  </a:cubicBezTo>
                  <a:cubicBezTo>
                    <a:pt x="55880" y="1915160"/>
                    <a:pt x="55880" y="1917700"/>
                    <a:pt x="54610" y="1918970"/>
                  </a:cubicBezTo>
                  <a:cubicBezTo>
                    <a:pt x="54610" y="1921510"/>
                    <a:pt x="53340" y="1922780"/>
                    <a:pt x="52070" y="1925320"/>
                  </a:cubicBezTo>
                  <a:cubicBezTo>
                    <a:pt x="50800" y="1926590"/>
                    <a:pt x="49530" y="1927860"/>
                    <a:pt x="46990" y="1929130"/>
                  </a:cubicBezTo>
                  <a:cubicBezTo>
                    <a:pt x="45720" y="1930400"/>
                    <a:pt x="43180" y="1930400"/>
                    <a:pt x="40640" y="1930400"/>
                  </a:cubicBezTo>
                  <a:cubicBezTo>
                    <a:pt x="38100" y="1930400"/>
                    <a:pt x="35560" y="1929130"/>
                    <a:pt x="33020" y="1927860"/>
                  </a:cubicBezTo>
                  <a:cubicBezTo>
                    <a:pt x="30480" y="1926590"/>
                    <a:pt x="29210" y="1924050"/>
                    <a:pt x="29210" y="1921510"/>
                  </a:cubicBezTo>
                  <a:lnTo>
                    <a:pt x="29210" y="1921510"/>
                  </a:lnTo>
                  <a:cubicBezTo>
                    <a:pt x="29210" y="1922780"/>
                    <a:pt x="27940" y="1924050"/>
                    <a:pt x="27940" y="1925320"/>
                  </a:cubicBezTo>
                  <a:cubicBezTo>
                    <a:pt x="26670" y="1926590"/>
                    <a:pt x="26670" y="1927860"/>
                    <a:pt x="25400" y="1927860"/>
                  </a:cubicBezTo>
                  <a:cubicBezTo>
                    <a:pt x="24130" y="1929130"/>
                    <a:pt x="22860" y="1929130"/>
                    <a:pt x="21590" y="1930400"/>
                  </a:cubicBezTo>
                  <a:cubicBezTo>
                    <a:pt x="20320" y="1930400"/>
                    <a:pt x="19050" y="1931670"/>
                    <a:pt x="16510" y="1931670"/>
                  </a:cubicBezTo>
                  <a:cubicBezTo>
                    <a:pt x="13970" y="1931670"/>
                    <a:pt x="11430" y="1931670"/>
                    <a:pt x="8890" y="1930400"/>
                  </a:cubicBezTo>
                  <a:cubicBezTo>
                    <a:pt x="6350" y="1929130"/>
                    <a:pt x="5080" y="1927860"/>
                    <a:pt x="3810" y="1926590"/>
                  </a:cubicBezTo>
                  <a:cubicBezTo>
                    <a:pt x="2540" y="1925320"/>
                    <a:pt x="1270" y="1922780"/>
                    <a:pt x="1270" y="1920240"/>
                  </a:cubicBezTo>
                  <a:cubicBezTo>
                    <a:pt x="1270" y="1917700"/>
                    <a:pt x="0" y="1915160"/>
                    <a:pt x="0" y="1912620"/>
                  </a:cubicBezTo>
                  <a:cubicBezTo>
                    <a:pt x="0" y="1907540"/>
                    <a:pt x="1270" y="1903730"/>
                    <a:pt x="3810" y="1899920"/>
                  </a:cubicBezTo>
                  <a:cubicBezTo>
                    <a:pt x="6350" y="1896110"/>
                    <a:pt x="10160" y="1893570"/>
                    <a:pt x="13970" y="1893570"/>
                  </a:cubicBezTo>
                  <a:lnTo>
                    <a:pt x="16510" y="1905000"/>
                  </a:lnTo>
                  <a:cubicBezTo>
                    <a:pt x="13970" y="1905000"/>
                    <a:pt x="12700" y="1906270"/>
                    <a:pt x="11430" y="1907540"/>
                  </a:cubicBezTo>
                  <a:cubicBezTo>
                    <a:pt x="10160" y="1908810"/>
                    <a:pt x="10160" y="1910080"/>
                    <a:pt x="10160" y="1912620"/>
                  </a:cubicBezTo>
                  <a:cubicBezTo>
                    <a:pt x="10160" y="1915160"/>
                    <a:pt x="11430" y="1916430"/>
                    <a:pt x="12700" y="1917700"/>
                  </a:cubicBezTo>
                  <a:cubicBezTo>
                    <a:pt x="13970" y="1918970"/>
                    <a:pt x="15240" y="1918970"/>
                    <a:pt x="17780" y="1918970"/>
                  </a:cubicBezTo>
                  <a:cubicBezTo>
                    <a:pt x="19050" y="1918970"/>
                    <a:pt x="20320" y="1918970"/>
                    <a:pt x="21590" y="1917700"/>
                  </a:cubicBezTo>
                  <a:cubicBezTo>
                    <a:pt x="22860" y="1916430"/>
                    <a:pt x="22860" y="1916430"/>
                    <a:pt x="22860" y="1915160"/>
                  </a:cubicBezTo>
                  <a:cubicBezTo>
                    <a:pt x="22860" y="1913890"/>
                    <a:pt x="24130" y="1912620"/>
                    <a:pt x="24130" y="1911350"/>
                  </a:cubicBezTo>
                  <a:cubicBezTo>
                    <a:pt x="24130" y="1910080"/>
                    <a:pt x="24130" y="1908810"/>
                    <a:pt x="24130" y="1907540"/>
                  </a:cubicBezTo>
                  <a:lnTo>
                    <a:pt x="24130" y="1905000"/>
                  </a:lnTo>
                  <a:lnTo>
                    <a:pt x="34290" y="1905000"/>
                  </a:lnTo>
                  <a:lnTo>
                    <a:pt x="34290" y="1908810"/>
                  </a:lnTo>
                  <a:close/>
                  <a:moveTo>
                    <a:pt x="54610" y="1996440"/>
                  </a:moveTo>
                  <a:lnTo>
                    <a:pt x="54610" y="2006600"/>
                  </a:lnTo>
                  <a:lnTo>
                    <a:pt x="1270" y="2029460"/>
                  </a:lnTo>
                  <a:lnTo>
                    <a:pt x="1270" y="2015490"/>
                  </a:lnTo>
                  <a:lnTo>
                    <a:pt x="12700" y="2010410"/>
                  </a:lnTo>
                  <a:lnTo>
                    <a:pt x="12700" y="1990090"/>
                  </a:lnTo>
                  <a:lnTo>
                    <a:pt x="1270" y="1985010"/>
                  </a:lnTo>
                  <a:lnTo>
                    <a:pt x="1270" y="1972310"/>
                  </a:lnTo>
                  <a:lnTo>
                    <a:pt x="54610" y="1996440"/>
                  </a:lnTo>
                  <a:close/>
                  <a:moveTo>
                    <a:pt x="39370" y="2000250"/>
                  </a:moveTo>
                  <a:lnTo>
                    <a:pt x="22860" y="1993900"/>
                  </a:lnTo>
                  <a:lnTo>
                    <a:pt x="22860" y="2006600"/>
                  </a:lnTo>
                  <a:lnTo>
                    <a:pt x="39370" y="2000250"/>
                  </a:lnTo>
                  <a:close/>
                  <a:moveTo>
                    <a:pt x="30480" y="3468370"/>
                  </a:moveTo>
                  <a:lnTo>
                    <a:pt x="1270" y="3406140"/>
                  </a:lnTo>
                  <a:lnTo>
                    <a:pt x="6350" y="3403600"/>
                  </a:lnTo>
                  <a:lnTo>
                    <a:pt x="30480" y="3455670"/>
                  </a:lnTo>
                  <a:lnTo>
                    <a:pt x="53340" y="3403600"/>
                  </a:lnTo>
                  <a:lnTo>
                    <a:pt x="58420" y="3406140"/>
                  </a:lnTo>
                  <a:lnTo>
                    <a:pt x="30480" y="3468370"/>
                  </a:lnTo>
                  <a:close/>
                  <a:moveTo>
                    <a:pt x="26670" y="3322320"/>
                  </a:moveTo>
                  <a:lnTo>
                    <a:pt x="31750" y="3322320"/>
                  </a:lnTo>
                  <a:lnTo>
                    <a:pt x="31750" y="3462020"/>
                  </a:lnTo>
                  <a:lnTo>
                    <a:pt x="26670" y="3462020"/>
                  </a:lnTo>
                  <a:lnTo>
                    <a:pt x="26670" y="3322320"/>
                  </a:lnTo>
                  <a:close/>
                  <a:moveTo>
                    <a:pt x="41910" y="3568700"/>
                  </a:moveTo>
                  <a:lnTo>
                    <a:pt x="31750" y="3557270"/>
                  </a:lnTo>
                  <a:lnTo>
                    <a:pt x="39370" y="3550920"/>
                  </a:lnTo>
                  <a:lnTo>
                    <a:pt x="54610" y="3568700"/>
                  </a:lnTo>
                  <a:lnTo>
                    <a:pt x="54610" y="3578860"/>
                  </a:lnTo>
                  <a:lnTo>
                    <a:pt x="1270" y="3578860"/>
                  </a:lnTo>
                  <a:lnTo>
                    <a:pt x="1270" y="3567430"/>
                  </a:lnTo>
                  <a:lnTo>
                    <a:pt x="41910" y="3567430"/>
                  </a:lnTo>
                  <a:lnTo>
                    <a:pt x="41910" y="3568700"/>
                  </a:lnTo>
                  <a:close/>
                  <a:moveTo>
                    <a:pt x="12700" y="3623310"/>
                  </a:moveTo>
                  <a:lnTo>
                    <a:pt x="12700" y="3599180"/>
                  </a:lnTo>
                  <a:lnTo>
                    <a:pt x="21590" y="3599180"/>
                  </a:lnTo>
                  <a:lnTo>
                    <a:pt x="54610" y="3620770"/>
                  </a:lnTo>
                  <a:lnTo>
                    <a:pt x="54610" y="3633470"/>
                  </a:lnTo>
                  <a:lnTo>
                    <a:pt x="21590" y="3633470"/>
                  </a:lnTo>
                  <a:lnTo>
                    <a:pt x="21590" y="3639820"/>
                  </a:lnTo>
                  <a:lnTo>
                    <a:pt x="12700" y="3639820"/>
                  </a:lnTo>
                  <a:lnTo>
                    <a:pt x="12700" y="3633470"/>
                  </a:lnTo>
                  <a:lnTo>
                    <a:pt x="1270" y="3633470"/>
                  </a:lnTo>
                  <a:lnTo>
                    <a:pt x="1270" y="3622040"/>
                  </a:lnTo>
                  <a:lnTo>
                    <a:pt x="12700" y="3623310"/>
                  </a:lnTo>
                  <a:lnTo>
                    <a:pt x="12700" y="3623310"/>
                  </a:lnTo>
                  <a:close/>
                  <a:moveTo>
                    <a:pt x="40640" y="3623310"/>
                  </a:moveTo>
                  <a:lnTo>
                    <a:pt x="40640" y="3623310"/>
                  </a:lnTo>
                  <a:lnTo>
                    <a:pt x="21590" y="3611880"/>
                  </a:lnTo>
                  <a:lnTo>
                    <a:pt x="21590" y="3624580"/>
                  </a:lnTo>
                  <a:lnTo>
                    <a:pt x="40640" y="3624580"/>
                  </a:lnTo>
                  <a:lnTo>
                    <a:pt x="40640" y="3623310"/>
                  </a:lnTo>
                  <a:close/>
                  <a:moveTo>
                    <a:pt x="30480" y="5085080"/>
                  </a:moveTo>
                  <a:lnTo>
                    <a:pt x="1270" y="5022850"/>
                  </a:lnTo>
                  <a:lnTo>
                    <a:pt x="6350" y="5020310"/>
                  </a:lnTo>
                  <a:lnTo>
                    <a:pt x="30480" y="5072380"/>
                  </a:lnTo>
                  <a:lnTo>
                    <a:pt x="53340" y="5020310"/>
                  </a:lnTo>
                  <a:lnTo>
                    <a:pt x="58420" y="5022850"/>
                  </a:lnTo>
                  <a:lnTo>
                    <a:pt x="30480" y="5085080"/>
                  </a:lnTo>
                  <a:close/>
                  <a:moveTo>
                    <a:pt x="26670" y="4939030"/>
                  </a:moveTo>
                  <a:lnTo>
                    <a:pt x="31750" y="4939030"/>
                  </a:lnTo>
                  <a:lnTo>
                    <a:pt x="31750" y="5078730"/>
                  </a:lnTo>
                  <a:lnTo>
                    <a:pt x="26670" y="5078730"/>
                  </a:lnTo>
                  <a:lnTo>
                    <a:pt x="26670" y="4939030"/>
                  </a:lnTo>
                  <a:close/>
                  <a:moveTo>
                    <a:pt x="41910" y="5185410"/>
                  </a:moveTo>
                  <a:lnTo>
                    <a:pt x="31750" y="5173980"/>
                  </a:lnTo>
                  <a:lnTo>
                    <a:pt x="39370" y="5167630"/>
                  </a:lnTo>
                  <a:lnTo>
                    <a:pt x="54610" y="5185410"/>
                  </a:lnTo>
                  <a:lnTo>
                    <a:pt x="54610" y="5195570"/>
                  </a:lnTo>
                  <a:lnTo>
                    <a:pt x="1270" y="5195570"/>
                  </a:lnTo>
                  <a:lnTo>
                    <a:pt x="1270" y="5184140"/>
                  </a:lnTo>
                  <a:lnTo>
                    <a:pt x="41910" y="5184140"/>
                  </a:lnTo>
                  <a:lnTo>
                    <a:pt x="41910" y="5185410"/>
                  </a:lnTo>
                  <a:close/>
                  <a:moveTo>
                    <a:pt x="12700" y="5240020"/>
                  </a:moveTo>
                  <a:lnTo>
                    <a:pt x="12700" y="5215890"/>
                  </a:lnTo>
                  <a:lnTo>
                    <a:pt x="21590" y="5215890"/>
                  </a:lnTo>
                  <a:lnTo>
                    <a:pt x="54610" y="5237480"/>
                  </a:lnTo>
                  <a:lnTo>
                    <a:pt x="54610" y="5250180"/>
                  </a:lnTo>
                  <a:lnTo>
                    <a:pt x="21590" y="5250180"/>
                  </a:lnTo>
                  <a:lnTo>
                    <a:pt x="21590" y="5256530"/>
                  </a:lnTo>
                  <a:lnTo>
                    <a:pt x="12700" y="5256530"/>
                  </a:lnTo>
                  <a:lnTo>
                    <a:pt x="12700" y="5250180"/>
                  </a:lnTo>
                  <a:lnTo>
                    <a:pt x="1270" y="5250180"/>
                  </a:lnTo>
                  <a:lnTo>
                    <a:pt x="1270" y="5238750"/>
                  </a:lnTo>
                  <a:lnTo>
                    <a:pt x="12700" y="5240020"/>
                  </a:lnTo>
                  <a:lnTo>
                    <a:pt x="12700" y="5240020"/>
                  </a:lnTo>
                  <a:close/>
                  <a:moveTo>
                    <a:pt x="40640" y="5240020"/>
                  </a:moveTo>
                  <a:lnTo>
                    <a:pt x="40640" y="5240020"/>
                  </a:lnTo>
                  <a:lnTo>
                    <a:pt x="21590" y="5227320"/>
                  </a:lnTo>
                  <a:lnTo>
                    <a:pt x="21590" y="5240020"/>
                  </a:lnTo>
                  <a:lnTo>
                    <a:pt x="40640" y="5240020"/>
                  </a:lnTo>
                  <a:close/>
                  <a:moveTo>
                    <a:pt x="54610" y="5317490"/>
                  </a:moveTo>
                  <a:lnTo>
                    <a:pt x="54610" y="5327650"/>
                  </a:lnTo>
                  <a:lnTo>
                    <a:pt x="1270" y="5351780"/>
                  </a:lnTo>
                  <a:lnTo>
                    <a:pt x="1270" y="5337810"/>
                  </a:lnTo>
                  <a:lnTo>
                    <a:pt x="12700" y="5332730"/>
                  </a:lnTo>
                  <a:lnTo>
                    <a:pt x="12700" y="5311140"/>
                  </a:lnTo>
                  <a:lnTo>
                    <a:pt x="1270" y="5306060"/>
                  </a:lnTo>
                  <a:lnTo>
                    <a:pt x="1270" y="5293360"/>
                  </a:lnTo>
                  <a:lnTo>
                    <a:pt x="54610" y="5317490"/>
                  </a:lnTo>
                  <a:close/>
                  <a:moveTo>
                    <a:pt x="39370" y="5322570"/>
                  </a:moveTo>
                  <a:lnTo>
                    <a:pt x="22860" y="5316220"/>
                  </a:lnTo>
                  <a:lnTo>
                    <a:pt x="22860" y="5328920"/>
                  </a:lnTo>
                  <a:lnTo>
                    <a:pt x="39370" y="5322570"/>
                  </a:lnTo>
                  <a:close/>
                </a:path>
              </a:pathLst>
            </a:custGeom>
            <a:solidFill>
              <a:srgbClr val="272626"/>
            </a:solid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2813" y="517565"/>
            <a:ext cx="734289" cy="719603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1129358">
            <a:off x="14518864" y="2436094"/>
            <a:ext cx="761761" cy="724365"/>
          </a:xfrm>
          <a:prstGeom prst="rect">
            <a:avLst/>
          </a:prstGeom>
        </p:spPr>
      </p:pic>
      <p:sp>
        <p:nvSpPr>
          <p:cNvPr id="20" name="TextBox 6"/>
          <p:cNvSpPr txBox="1"/>
          <p:nvPr/>
        </p:nvSpPr>
        <p:spPr>
          <a:xfrm>
            <a:off x="470612" y="1443121"/>
            <a:ext cx="7621314" cy="28634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23" indent="-457223" defTabSz="60963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pt-B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số bài văn bố cục chư­a rõ ràng. 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23" indent="-457223" defTabSz="60963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pt-B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Diễn đạt còn lủng củng, câu văn mang tính liệt kê.</a:t>
            </a:r>
          </a:p>
          <a:p>
            <a:pPr marL="457223" indent="-457223" defTabSz="60963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pt-B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còn sai lỗi chính tả.</a:t>
            </a:r>
            <a:endParaRPr lang="en-US" sz="3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016052" y="1262568"/>
            <a:ext cx="1574211" cy="14511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861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456560">
            <a:off x="16437122" y="883497"/>
            <a:ext cx="507251" cy="7153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404847">
            <a:off x="12881582" y="1489423"/>
            <a:ext cx="748207" cy="74820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61588">
            <a:off x="15554162" y="3801117"/>
            <a:ext cx="814259" cy="8645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646022">
            <a:off x="12899398" y="-728168"/>
            <a:ext cx="868995" cy="80105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6286641" y="2778612"/>
            <a:ext cx="718275" cy="85880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194065" y="500625"/>
            <a:ext cx="955373" cy="6204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8003586">
            <a:off x="15967559" y="1643955"/>
            <a:ext cx="363756" cy="75358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rot="1920968">
            <a:off x="12997295" y="746367"/>
            <a:ext cx="1290115" cy="4222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 rot="1129358">
            <a:off x="11199678" y="1677494"/>
            <a:ext cx="559823" cy="53234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 rot="-1453495">
            <a:off x="12835610" y="3409213"/>
            <a:ext cx="840151" cy="95078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 rot="-10601344">
            <a:off x="13452356" y="2198797"/>
            <a:ext cx="967987" cy="9679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 rot="-9438273">
            <a:off x="16551071" y="4318744"/>
            <a:ext cx="266654" cy="12324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 rot="-3659741">
            <a:off x="6770235" y="4872888"/>
            <a:ext cx="609209" cy="62279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 rot="1842453">
            <a:off x="11598856" y="4418514"/>
            <a:ext cx="584361" cy="65192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 rot="1045001">
            <a:off x="11627898" y="5566308"/>
            <a:ext cx="574822" cy="107901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 rot="-4492633">
            <a:off x="13318052" y="4607435"/>
            <a:ext cx="410867" cy="1208433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>
            <a:off x="240426" y="388042"/>
            <a:ext cx="7765317" cy="3496565"/>
            <a:chOff x="0" y="0"/>
            <a:chExt cx="14513079" cy="4632883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403968"/>
              <a:ext cx="14513079" cy="4228914"/>
              <a:chOff x="0" y="0"/>
              <a:chExt cx="3907097" cy="1138475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-4262"/>
                <a:ext cx="3914842" cy="1144961"/>
              </a:xfrm>
              <a:custGeom>
                <a:avLst/>
                <a:gdLst/>
                <a:ahLst/>
                <a:cxnLst/>
                <a:rect l="l" t="t" r="r" b="b"/>
                <a:pathLst>
                  <a:path w="3914842" h="1144961">
                    <a:moveTo>
                      <a:pt x="2975943" y="1133773"/>
                    </a:moveTo>
                    <a:cubicBezTo>
                      <a:pt x="2975943" y="1133773"/>
                      <a:pt x="2556190" y="1144961"/>
                      <a:pt x="2093605" y="1142339"/>
                    </a:cubicBezTo>
                    <a:cubicBezTo>
                      <a:pt x="1711879" y="1140177"/>
                      <a:pt x="1057073" y="1132352"/>
                      <a:pt x="1057073" y="1132352"/>
                    </a:cubicBezTo>
                    <a:cubicBezTo>
                      <a:pt x="812931" y="1123518"/>
                      <a:pt x="565145" y="1106537"/>
                      <a:pt x="398404" y="1048359"/>
                    </a:cubicBezTo>
                    <a:cubicBezTo>
                      <a:pt x="120505" y="951398"/>
                      <a:pt x="0" y="773869"/>
                      <a:pt x="0" y="577261"/>
                    </a:cubicBezTo>
                    <a:lnTo>
                      <a:pt x="0" y="577259"/>
                    </a:lnTo>
                    <a:cubicBezTo>
                      <a:pt x="8536" y="440430"/>
                      <a:pt x="34263" y="311302"/>
                      <a:pt x="140291" y="225758"/>
                    </a:cubicBezTo>
                    <a:cubicBezTo>
                      <a:pt x="342602" y="62530"/>
                      <a:pt x="736658" y="7673"/>
                      <a:pt x="1155311" y="7673"/>
                    </a:cubicBezTo>
                    <a:cubicBezTo>
                      <a:pt x="1155311" y="7673"/>
                      <a:pt x="1551711" y="15681"/>
                      <a:pt x="1952851" y="7673"/>
                    </a:cubicBezTo>
                    <a:cubicBezTo>
                      <a:pt x="2337264" y="0"/>
                      <a:pt x="2801191" y="7673"/>
                      <a:pt x="2801191" y="7673"/>
                    </a:cubicBezTo>
                    <a:cubicBezTo>
                      <a:pt x="3169498" y="15152"/>
                      <a:pt x="3532811" y="84484"/>
                      <a:pt x="3730551" y="207066"/>
                    </a:cubicBezTo>
                    <a:cubicBezTo>
                      <a:pt x="3881568" y="300683"/>
                      <a:pt x="3914842" y="425358"/>
                      <a:pt x="3905702" y="577261"/>
                    </a:cubicBezTo>
                    <a:lnTo>
                      <a:pt x="3905702" y="577262"/>
                    </a:lnTo>
                    <a:cubicBezTo>
                      <a:pt x="3905702" y="891835"/>
                      <a:pt x="3622706" y="1105932"/>
                      <a:pt x="2975943" y="1133773"/>
                    </a:cubicBezTo>
                    <a:close/>
                  </a:path>
                </a:pathLst>
              </a:custGeom>
              <a:solidFill>
                <a:srgbClr val="FFF9ED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rcRect/>
            <a:stretch>
              <a:fillRect/>
            </a:stretch>
          </p:blipFill>
          <p:spPr>
            <a:xfrm>
              <a:off x="5420420" y="0"/>
              <a:ext cx="4027218" cy="961150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5514686" y="2542609"/>
            <a:ext cx="472005" cy="472005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002891" y="1241174"/>
            <a:ext cx="6086168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8000" dirty="0">
                <a:solidFill>
                  <a:srgbClr val="272626"/>
                </a:solidFill>
                <a:latin typeface="+mj-lt"/>
              </a:rPr>
              <a:t>2. </a:t>
            </a:r>
            <a:r>
              <a:rPr lang="en-US" sz="8000" dirty="0" err="1">
                <a:solidFill>
                  <a:srgbClr val="272626"/>
                </a:solidFill>
                <a:latin typeface="+mj-lt"/>
              </a:rPr>
              <a:t>Sửa</a:t>
            </a:r>
            <a:r>
              <a:rPr lang="en-US" sz="8000" dirty="0">
                <a:solidFill>
                  <a:srgbClr val="272626"/>
                </a:solidFill>
                <a:latin typeface="+mj-lt"/>
              </a:rPr>
              <a:t>  </a:t>
            </a:r>
            <a:r>
              <a:rPr lang="en-US" sz="8000" dirty="0" err="1">
                <a:solidFill>
                  <a:srgbClr val="272626"/>
                </a:solidFill>
                <a:latin typeface="+mj-lt"/>
              </a:rPr>
              <a:t>lỗi</a:t>
            </a:r>
            <a:r>
              <a:rPr lang="en-US" sz="8000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272626"/>
                </a:solidFill>
                <a:latin typeface="+mj-lt"/>
              </a:rPr>
              <a:t>trong</a:t>
            </a:r>
            <a:r>
              <a:rPr lang="en-US" sz="8000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8000" dirty="0" err="1">
                <a:solidFill>
                  <a:srgbClr val="272626"/>
                </a:solidFill>
                <a:latin typeface="+mj-lt"/>
              </a:rPr>
              <a:t>bài</a:t>
            </a:r>
            <a:endParaRPr lang="en-US" sz="8000" dirty="0">
              <a:solidFill>
                <a:srgbClr val="272626"/>
              </a:solidFill>
              <a:latin typeface="+mj-lt"/>
            </a:endParaRPr>
          </a:p>
        </p:txBody>
      </p:sp>
      <p:pic>
        <p:nvPicPr>
          <p:cNvPr id="25" name="图片 22">
            <a:extLst>
              <a:ext uri="{FF2B5EF4-FFF2-40B4-BE49-F238E27FC236}">
                <a16:creationId xmlns:a16="http://schemas.microsoft.com/office/drawing/2014/main" id="{FAF4A1CD-FF7A-4484-AF99-43DF96F1FFC2}"/>
              </a:ext>
            </a:extLst>
          </p:cNvPr>
          <p:cNvPicPr/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3955" y="1113449"/>
            <a:ext cx="5478771" cy="574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E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931446" y="8567425"/>
            <a:ext cx="8732469" cy="4951920"/>
            <a:chOff x="0" y="0"/>
            <a:chExt cx="2979532" cy="1689603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2980802" cy="1688333"/>
            </a:xfrm>
            <a:custGeom>
              <a:avLst/>
              <a:gdLst/>
              <a:ahLst/>
              <a:cxnLst/>
              <a:rect l="l" t="t" r="r" b="b"/>
              <a:pathLst>
                <a:path w="2980802" h="1688333">
                  <a:moveTo>
                    <a:pt x="2969372" y="27940"/>
                  </a:moveTo>
                  <a:cubicBezTo>
                    <a:pt x="2960482" y="24130"/>
                    <a:pt x="2951593" y="21590"/>
                    <a:pt x="2942702" y="21590"/>
                  </a:cubicBezTo>
                  <a:cubicBezTo>
                    <a:pt x="2916032" y="20320"/>
                    <a:pt x="2871903" y="20320"/>
                    <a:pt x="2823672" y="17780"/>
                  </a:cubicBezTo>
                  <a:cubicBezTo>
                    <a:pt x="2713431" y="12700"/>
                    <a:pt x="2605486" y="6350"/>
                    <a:pt x="2495244" y="3810"/>
                  </a:cubicBezTo>
                  <a:cubicBezTo>
                    <a:pt x="2405673" y="1270"/>
                    <a:pt x="2318398" y="3810"/>
                    <a:pt x="2228827" y="2540"/>
                  </a:cubicBezTo>
                  <a:cubicBezTo>
                    <a:pt x="2189783" y="2540"/>
                    <a:pt x="2150739" y="0"/>
                    <a:pt x="2111696" y="2540"/>
                  </a:cubicBezTo>
                  <a:cubicBezTo>
                    <a:pt x="2017531" y="10160"/>
                    <a:pt x="1923366" y="11430"/>
                    <a:pt x="1826905" y="8890"/>
                  </a:cubicBezTo>
                  <a:cubicBezTo>
                    <a:pt x="1778674" y="7620"/>
                    <a:pt x="1730443" y="7620"/>
                    <a:pt x="1682213" y="7620"/>
                  </a:cubicBezTo>
                  <a:cubicBezTo>
                    <a:pt x="1594938" y="7620"/>
                    <a:pt x="1507663" y="7620"/>
                    <a:pt x="1420389" y="6350"/>
                  </a:cubicBezTo>
                  <a:cubicBezTo>
                    <a:pt x="1328521" y="5080"/>
                    <a:pt x="423621" y="2540"/>
                    <a:pt x="334050" y="1270"/>
                  </a:cubicBezTo>
                  <a:cubicBezTo>
                    <a:pt x="260555" y="0"/>
                    <a:pt x="189358" y="1270"/>
                    <a:pt x="115863" y="1270"/>
                  </a:cubicBezTo>
                  <a:cubicBezTo>
                    <a:pt x="6533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17455"/>
                    <a:pt x="16510" y="188936"/>
                    <a:pt x="17780" y="259163"/>
                  </a:cubicBezTo>
                  <a:cubicBezTo>
                    <a:pt x="19050" y="330645"/>
                    <a:pt x="17780" y="402126"/>
                    <a:pt x="16510" y="474862"/>
                  </a:cubicBezTo>
                  <a:cubicBezTo>
                    <a:pt x="15240" y="548851"/>
                    <a:pt x="2540" y="1325115"/>
                    <a:pt x="2540" y="1399104"/>
                  </a:cubicBezTo>
                  <a:cubicBezTo>
                    <a:pt x="2540" y="1471840"/>
                    <a:pt x="1270" y="1544575"/>
                    <a:pt x="0" y="1617311"/>
                  </a:cubicBezTo>
                  <a:cubicBezTo>
                    <a:pt x="0" y="1633723"/>
                    <a:pt x="3810" y="1643883"/>
                    <a:pt x="15240" y="1648963"/>
                  </a:cubicBezTo>
                  <a:cubicBezTo>
                    <a:pt x="22860" y="1652773"/>
                    <a:pt x="31750" y="1655313"/>
                    <a:pt x="40640" y="1656583"/>
                  </a:cubicBezTo>
                  <a:cubicBezTo>
                    <a:pt x="113566" y="1661663"/>
                    <a:pt x="200841" y="1665473"/>
                    <a:pt x="288116" y="1670553"/>
                  </a:cubicBezTo>
                  <a:cubicBezTo>
                    <a:pt x="336346" y="1673093"/>
                    <a:pt x="384577" y="1678173"/>
                    <a:pt x="432808" y="1679443"/>
                  </a:cubicBezTo>
                  <a:cubicBezTo>
                    <a:pt x="513192" y="1681983"/>
                    <a:pt x="1408905" y="1683253"/>
                    <a:pt x="1489290" y="1684523"/>
                  </a:cubicBezTo>
                  <a:cubicBezTo>
                    <a:pt x="1500773" y="1684523"/>
                    <a:pt x="1512257" y="1684523"/>
                    <a:pt x="1523740" y="1684523"/>
                  </a:cubicBezTo>
                  <a:cubicBezTo>
                    <a:pt x="1578861" y="1684523"/>
                    <a:pt x="1636278" y="1683253"/>
                    <a:pt x="1691399" y="1683253"/>
                  </a:cubicBezTo>
                  <a:cubicBezTo>
                    <a:pt x="1755707" y="1683253"/>
                    <a:pt x="1817718" y="1684523"/>
                    <a:pt x="1882025" y="1684523"/>
                  </a:cubicBezTo>
                  <a:cubicBezTo>
                    <a:pt x="1976190" y="1684523"/>
                    <a:pt x="2072652" y="1684523"/>
                    <a:pt x="2166816" y="1684523"/>
                  </a:cubicBezTo>
                  <a:cubicBezTo>
                    <a:pt x="2254091" y="1684523"/>
                    <a:pt x="2341365" y="1685793"/>
                    <a:pt x="2428640" y="1687063"/>
                  </a:cubicBezTo>
                  <a:cubicBezTo>
                    <a:pt x="2467684" y="1687063"/>
                    <a:pt x="2509025" y="1688333"/>
                    <a:pt x="2548068" y="1688333"/>
                  </a:cubicBezTo>
                  <a:cubicBezTo>
                    <a:pt x="2674387" y="1687063"/>
                    <a:pt x="2798409" y="1680713"/>
                    <a:pt x="2919842" y="1680713"/>
                  </a:cubicBezTo>
                  <a:cubicBezTo>
                    <a:pt x="2923652" y="1680713"/>
                    <a:pt x="2928732" y="1678173"/>
                    <a:pt x="2932542" y="1675633"/>
                  </a:cubicBezTo>
                  <a:cubicBezTo>
                    <a:pt x="2937622" y="1671823"/>
                    <a:pt x="2940162" y="1665473"/>
                    <a:pt x="2942702" y="1662933"/>
                  </a:cubicBezTo>
                  <a:cubicBezTo>
                    <a:pt x="2943972" y="1608532"/>
                    <a:pt x="2945242" y="1555862"/>
                    <a:pt x="2946512" y="1503191"/>
                  </a:cubicBezTo>
                  <a:cubicBezTo>
                    <a:pt x="2947782" y="1421677"/>
                    <a:pt x="2957942" y="639144"/>
                    <a:pt x="2959212" y="557630"/>
                  </a:cubicBezTo>
                  <a:cubicBezTo>
                    <a:pt x="2959212" y="508721"/>
                    <a:pt x="2960482" y="459813"/>
                    <a:pt x="2961752" y="410905"/>
                  </a:cubicBezTo>
                  <a:cubicBezTo>
                    <a:pt x="2963022" y="358234"/>
                    <a:pt x="2964292" y="305564"/>
                    <a:pt x="2966832" y="252893"/>
                  </a:cubicBezTo>
                  <a:cubicBezTo>
                    <a:pt x="2968102" y="221542"/>
                    <a:pt x="2968102" y="188936"/>
                    <a:pt x="2973182" y="157585"/>
                  </a:cubicBezTo>
                  <a:cubicBezTo>
                    <a:pt x="2978262" y="119963"/>
                    <a:pt x="2980802" y="83595"/>
                    <a:pt x="2979532" y="44450"/>
                  </a:cubicBezTo>
                  <a:cubicBezTo>
                    <a:pt x="2979532" y="38100"/>
                    <a:pt x="2975722" y="30480"/>
                    <a:pt x="2969372" y="27940"/>
                  </a:cubicBezTo>
                  <a:close/>
                </a:path>
              </a:pathLst>
            </a:custGeom>
            <a:solidFill>
              <a:srgbClr val="FFF9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19125" y="1431925"/>
            <a:ext cx="5562600" cy="4619208"/>
          </a:xfrm>
          <a:prstGeom prst="roundRect">
            <a:avLst/>
          </a:prstGeom>
          <a:solidFill>
            <a:srgbClr val="FFF9ED"/>
          </a:solidFill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ct val="150000"/>
              </a:lnSpc>
              <a:spcBef>
                <a:spcPct val="0"/>
              </a:spcBef>
            </a:pP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xét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666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lỗi</a:t>
            </a:r>
            <a:r>
              <a:rPr lang="en-US" sz="4666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3380424">
            <a:off x="765999" y="4806255"/>
            <a:ext cx="777791" cy="228762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7680534">
            <a:off x="10873890" y="2285963"/>
            <a:ext cx="1565616" cy="512383"/>
          </a:xfrm>
          <a:prstGeom prst="rect">
            <a:avLst/>
          </a:prstGeom>
        </p:spPr>
      </p:pic>
      <p:pic>
        <p:nvPicPr>
          <p:cNvPr id="14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85827" y="2202250"/>
            <a:ext cx="5070424" cy="4303522"/>
          </a:xfrm>
          <a:prstGeom prst="rect">
            <a:avLst/>
          </a:prstGeom>
        </p:spPr>
      </p:pic>
      <p:pic>
        <p:nvPicPr>
          <p:cNvPr id="16" name="图片 9">
            <a:extLst>
              <a:ext uri="{FF2B5EF4-FFF2-40B4-BE49-F238E27FC236}">
                <a16:creationId xmlns:a16="http://schemas.microsoft.com/office/drawing/2014/main" id="{C471F5D6-0ED0-484F-9E49-B8B0F5674E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98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588" y="1969611"/>
            <a:ext cx="3754289" cy="4768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35503">
            <a:off x="-914114" y="-68022"/>
            <a:ext cx="2277275" cy="217376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1131074">
            <a:off x="10934415" y="-1461480"/>
            <a:ext cx="2515169" cy="55113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755739">
            <a:off x="11254192" y="5154209"/>
            <a:ext cx="2323115" cy="23882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19490790">
            <a:off x="1579664" y="457285"/>
            <a:ext cx="1167235" cy="6150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361682">
            <a:off x="-1924644" y="3352433"/>
            <a:ext cx="2996851" cy="39909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10800000">
            <a:off x="5898521" y="-1720008"/>
            <a:ext cx="1449017" cy="47422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9925695">
            <a:off x="-1166340" y="726555"/>
            <a:ext cx="1954299" cy="1954299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2283809" y="261776"/>
            <a:ext cx="8299431" cy="7981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600"/>
              </a:lnSpc>
              <a:spcBef>
                <a:spcPct val="0"/>
              </a:spcBef>
            </a:pPr>
            <a:r>
              <a:rPr lang="en-US" sz="7667" b="1" dirty="0" err="1">
                <a:solidFill>
                  <a:srgbClr val="D47AE8"/>
                </a:solidFill>
                <a:latin typeface="+mj-lt"/>
              </a:rPr>
              <a:t>Gợi</a:t>
            </a:r>
            <a:r>
              <a:rPr lang="en-US" sz="7667" b="1" dirty="0">
                <a:solidFill>
                  <a:srgbClr val="D47AE8"/>
                </a:solidFill>
                <a:latin typeface="+mj-lt"/>
              </a:rPr>
              <a:t> ý: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 rot="-8787215">
            <a:off x="11112000" y="4470762"/>
            <a:ext cx="528706" cy="2443600"/>
          </a:xfrm>
          <a:prstGeom prst="rect">
            <a:avLst/>
          </a:prstGeom>
        </p:spPr>
      </p:pic>
      <p:pic>
        <p:nvPicPr>
          <p:cNvPr id="12" name="Picture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-4456189" y="1568501"/>
            <a:ext cx="904677" cy="1005197"/>
          </a:xfrm>
          <a:prstGeom prst="rect">
            <a:avLst/>
          </a:prstGeom>
        </p:spPr>
      </p:pic>
      <p:pic>
        <p:nvPicPr>
          <p:cNvPr id="14" name="Picture 1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-4647358" y="4388752"/>
            <a:ext cx="904677" cy="1005197"/>
          </a:xfrm>
          <a:prstGeom prst="rect">
            <a:avLst/>
          </a:prstGeom>
        </p:spPr>
      </p:pic>
      <p:pic>
        <p:nvPicPr>
          <p:cNvPr id="16" name="Picture 19"/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982" l="0" r="100000">
                        <a14:backgroundMark x1="3620" y1="28947" x2="31674" y2="25000"/>
                        <a14:backgroundMark x1="31674" y1="24123" x2="44344" y2="439"/>
                        <a14:backgroundMark x1="9050" y1="28947" x2="452" y2="28947"/>
                        <a14:backgroundMark x1="70136" y1="26754" x2="99548" y2="29825"/>
                        <a14:backgroundMark x1="69231" y1="26754" x2="53846" y2="439"/>
                        <a14:backgroundMark x1="19910" y1="59211" x2="452" y2="41228"/>
                        <a14:backgroundMark x1="19910" y1="60965" x2="14027" y2="89912"/>
                        <a14:backgroundMark x1="37557" y1="89035" x2="48869" y2="81579"/>
                        <a14:backgroundMark x1="48869" y1="81579" x2="71493" y2="91228"/>
                        <a14:backgroundMark x1="86878" y1="87281" x2="80090" y2="60088"/>
                        <a14:backgroundMark x1="80090" y1="60088" x2="99548" y2="41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57" b="-2703"/>
          <a:stretch/>
        </p:blipFill>
        <p:spPr>
          <a:xfrm>
            <a:off x="983226" y="1254248"/>
            <a:ext cx="1284268" cy="1369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10994" y="-1814803"/>
            <a:ext cx="2540000" cy="2540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386665" y="1280986"/>
            <a:ext cx="8655222" cy="1059092"/>
          </a:xfrm>
          <a:prstGeom prst="roundRect">
            <a:avLst/>
          </a:prstGeom>
          <a:solidFill>
            <a:srgbClr val="FFD6E6"/>
          </a:solidFill>
          <a:ln w="76200">
            <a:solidFill>
              <a:srgbClr val="A650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2539425" y="1405957"/>
            <a:ext cx="8230622" cy="861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spcBef>
                <a:spcPct val="0"/>
              </a:spcBef>
            </a:pPr>
            <a:r>
              <a:rPr lang="en-US" sz="2800" dirty="0" err="1"/>
              <a:t>Câu</a:t>
            </a:r>
            <a:r>
              <a:rPr lang="en-US" sz="2800" dirty="0"/>
              <a:t> </a:t>
            </a:r>
            <a:r>
              <a:rPr lang="en-US" sz="2800" dirty="0" err="1"/>
              <a:t>chuyện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kể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mở</a:t>
            </a:r>
            <a:r>
              <a:rPr lang="en-US" sz="2800" dirty="0"/>
              <a:t> </a:t>
            </a:r>
            <a:r>
              <a:rPr lang="en-US" sz="2800" dirty="0" err="1"/>
              <a:t>đầu</a:t>
            </a:r>
            <a:r>
              <a:rPr lang="en-US" sz="2800" dirty="0"/>
              <a:t>, </a:t>
            </a:r>
            <a:r>
              <a:rPr lang="en-US" sz="2800" dirty="0" err="1"/>
              <a:t>diễn</a:t>
            </a:r>
            <a:r>
              <a:rPr lang="en-US" sz="2800" dirty="0"/>
              <a:t> </a:t>
            </a:r>
            <a:r>
              <a:rPr lang="en-US" sz="2800" dirty="0" err="1"/>
              <a:t>biến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thúc</a:t>
            </a:r>
            <a:r>
              <a:rPr lang="en-US" sz="2800" dirty="0"/>
              <a:t> </a:t>
            </a:r>
            <a:r>
              <a:rPr lang="en-US" sz="2800" dirty="0" err="1"/>
              <a:t>rõ</a:t>
            </a:r>
            <a:r>
              <a:rPr lang="en-US" sz="2800" dirty="0"/>
              <a:t> </a:t>
            </a:r>
            <a:r>
              <a:rPr lang="en-US" sz="2800" dirty="0" err="1"/>
              <a:t>ràng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?</a:t>
            </a:r>
            <a:endParaRPr lang="en-US" sz="4000" dirty="0">
              <a:solidFill>
                <a:srgbClr val="27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9">
            <a:extLst>
              <a:ext uri="{FF2B5EF4-FFF2-40B4-BE49-F238E27FC236}">
                <a16:creationId xmlns:a16="http://schemas.microsoft.com/office/drawing/2014/main" id="{8E3D471B-B5EC-22B4-EF0A-0C33A1FE43B4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982" l="0" r="100000">
                        <a14:backgroundMark x1="3620" y1="28947" x2="31674" y2="25000"/>
                        <a14:backgroundMark x1="31674" y1="24123" x2="44344" y2="439"/>
                        <a14:backgroundMark x1="9050" y1="28947" x2="452" y2="28947"/>
                        <a14:backgroundMark x1="70136" y1="26754" x2="99548" y2="29825"/>
                        <a14:backgroundMark x1="69231" y1="26754" x2="53846" y2="439"/>
                        <a14:backgroundMark x1="19910" y1="59211" x2="452" y2="41228"/>
                        <a14:backgroundMark x1="19910" y1="60965" x2="14027" y2="89912"/>
                        <a14:backgroundMark x1="37557" y1="89035" x2="48869" y2="81579"/>
                        <a14:backgroundMark x1="48869" y1="81579" x2="71493" y2="91228"/>
                        <a14:backgroundMark x1="86878" y1="87281" x2="80090" y2="60088"/>
                        <a14:backgroundMark x1="80090" y1="60088" x2="99548" y2="41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57" b="-2703"/>
          <a:stretch/>
        </p:blipFill>
        <p:spPr>
          <a:xfrm>
            <a:off x="1209369" y="2650428"/>
            <a:ext cx="1195778" cy="1275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ounded Rectangle 6">
            <a:extLst>
              <a:ext uri="{FF2B5EF4-FFF2-40B4-BE49-F238E27FC236}">
                <a16:creationId xmlns:a16="http://schemas.microsoft.com/office/drawing/2014/main" id="{EAF2600C-D16B-B9E7-D9AC-A8D9F328984E}"/>
              </a:ext>
            </a:extLst>
          </p:cNvPr>
          <p:cNvSpPr/>
          <p:nvPr/>
        </p:nvSpPr>
        <p:spPr>
          <a:xfrm>
            <a:off x="2524317" y="2883642"/>
            <a:ext cx="8655222" cy="1029597"/>
          </a:xfrm>
          <a:prstGeom prst="roundRect">
            <a:avLst/>
          </a:prstGeom>
          <a:solidFill>
            <a:srgbClr val="FFD6E6"/>
          </a:solidFill>
          <a:ln w="76200">
            <a:solidFill>
              <a:srgbClr val="A650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82C15C7C-817F-5AB3-1308-5AAC3452D76C}"/>
              </a:ext>
            </a:extLst>
          </p:cNvPr>
          <p:cNvSpPr txBox="1"/>
          <p:nvPr/>
        </p:nvSpPr>
        <p:spPr>
          <a:xfrm>
            <a:off x="2667245" y="2920123"/>
            <a:ext cx="8230622" cy="861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spcBef>
                <a:spcPct val="0"/>
              </a:spcBef>
            </a:pPr>
            <a:r>
              <a:rPr lang="vi-VN" sz="2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Những chi tiết về nhân vật lịch sử có đúng với câu chuyện em đã được đọc, được nghe không?</a:t>
            </a:r>
            <a:endParaRPr lang="en-US" sz="5400" dirty="0">
              <a:solidFill>
                <a:srgbClr val="272626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E4366E9F-38C5-B662-777C-C0F78D5F6223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982" l="0" r="100000">
                        <a14:backgroundMark x1="3620" y1="28947" x2="31674" y2="25000"/>
                        <a14:backgroundMark x1="31674" y1="24123" x2="44344" y2="439"/>
                        <a14:backgroundMark x1="9050" y1="28947" x2="452" y2="28947"/>
                        <a14:backgroundMark x1="70136" y1="26754" x2="99548" y2="29825"/>
                        <a14:backgroundMark x1="69231" y1="26754" x2="53846" y2="439"/>
                        <a14:backgroundMark x1="19910" y1="59211" x2="452" y2="41228"/>
                        <a14:backgroundMark x1="19910" y1="60965" x2="14027" y2="89912"/>
                        <a14:backgroundMark x1="37557" y1="89035" x2="48869" y2="81579"/>
                        <a14:backgroundMark x1="48869" y1="81579" x2="71493" y2="91228"/>
                        <a14:backgroundMark x1="86878" y1="87281" x2="80090" y2="60088"/>
                        <a14:backgroundMark x1="80090" y1="60088" x2="99548" y2="41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57" b="-2703"/>
          <a:stretch/>
        </p:blipFill>
        <p:spPr>
          <a:xfrm>
            <a:off x="1170039" y="4174428"/>
            <a:ext cx="1205610" cy="1285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Rounded Rectangle 6">
            <a:extLst>
              <a:ext uri="{FF2B5EF4-FFF2-40B4-BE49-F238E27FC236}">
                <a16:creationId xmlns:a16="http://schemas.microsoft.com/office/drawing/2014/main" id="{3D4BD52E-0F3F-9C17-08D5-81BB882FF66A}"/>
              </a:ext>
            </a:extLst>
          </p:cNvPr>
          <p:cNvSpPr/>
          <p:nvPr/>
        </p:nvSpPr>
        <p:spPr>
          <a:xfrm>
            <a:off x="2494820" y="4230662"/>
            <a:ext cx="8655222" cy="1068925"/>
          </a:xfrm>
          <a:prstGeom prst="roundRect">
            <a:avLst/>
          </a:prstGeom>
          <a:solidFill>
            <a:srgbClr val="FFD6E6"/>
          </a:solidFill>
          <a:ln w="76200">
            <a:solidFill>
              <a:srgbClr val="A650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5" name="TextBox 10">
            <a:extLst>
              <a:ext uri="{FF2B5EF4-FFF2-40B4-BE49-F238E27FC236}">
                <a16:creationId xmlns:a16="http://schemas.microsoft.com/office/drawing/2014/main" id="{6169B449-7296-1B49-CD07-89CAD8666C09}"/>
              </a:ext>
            </a:extLst>
          </p:cNvPr>
          <p:cNvSpPr txBox="1"/>
          <p:nvPr/>
        </p:nvSpPr>
        <p:spPr>
          <a:xfrm>
            <a:off x="2647580" y="4335970"/>
            <a:ext cx="8230622" cy="86177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spcBef>
                <a:spcPct val="0"/>
              </a:spcBef>
            </a:pPr>
            <a:r>
              <a:rPr lang="vi-VN" sz="2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Việc sắp xếp các chi tiết trong câu chuyện có hợp lí không?</a:t>
            </a:r>
            <a:endParaRPr lang="en-US" sz="5400" dirty="0">
              <a:solidFill>
                <a:srgbClr val="272626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6" name="Picture 19">
            <a:extLst>
              <a:ext uri="{FF2B5EF4-FFF2-40B4-BE49-F238E27FC236}">
                <a16:creationId xmlns:a16="http://schemas.microsoft.com/office/drawing/2014/main" id="{92DBDA38-4625-07E2-8C93-1AC4AA1FA5DA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92982" l="0" r="100000">
                        <a14:backgroundMark x1="3620" y1="28947" x2="31674" y2="25000"/>
                        <a14:backgroundMark x1="31674" y1="24123" x2="44344" y2="439"/>
                        <a14:backgroundMark x1="9050" y1="28947" x2="452" y2="28947"/>
                        <a14:backgroundMark x1="70136" y1="26754" x2="99548" y2="29825"/>
                        <a14:backgroundMark x1="69231" y1="26754" x2="53846" y2="439"/>
                        <a14:backgroundMark x1="19910" y1="59211" x2="452" y2="41228"/>
                        <a14:backgroundMark x1="19910" y1="60965" x2="14027" y2="89912"/>
                        <a14:backgroundMark x1="37557" y1="89035" x2="48869" y2="81579"/>
                        <a14:backgroundMark x1="48869" y1="81579" x2="71493" y2="91228"/>
                        <a14:backgroundMark x1="86878" y1="87281" x2="80090" y2="60088"/>
                        <a14:backgroundMark x1="80090" y1="60088" x2="99548" y2="41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r="657" b="-2703"/>
          <a:stretch/>
        </p:blipFill>
        <p:spPr>
          <a:xfrm>
            <a:off x="1111045" y="5572144"/>
            <a:ext cx="1205610" cy="1285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B192A75F-E6E4-6C4D-1804-BE5DB8E6BB4A}"/>
              </a:ext>
            </a:extLst>
          </p:cNvPr>
          <p:cNvSpPr/>
          <p:nvPr/>
        </p:nvSpPr>
        <p:spPr>
          <a:xfrm>
            <a:off x="2435826" y="5628378"/>
            <a:ext cx="8655222" cy="1068925"/>
          </a:xfrm>
          <a:prstGeom prst="roundRect">
            <a:avLst/>
          </a:prstGeom>
          <a:solidFill>
            <a:srgbClr val="FFD6E6"/>
          </a:solidFill>
          <a:ln w="76200">
            <a:solidFill>
              <a:srgbClr val="A6505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98E25922-C397-0783-08A9-0A40020C2519}"/>
              </a:ext>
            </a:extLst>
          </p:cNvPr>
          <p:cNvSpPr txBox="1"/>
          <p:nvPr/>
        </p:nvSpPr>
        <p:spPr>
          <a:xfrm>
            <a:off x="2588586" y="5920499"/>
            <a:ext cx="8230622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/>
          <a:p>
            <a:pPr algn="just" defTabSz="609630">
              <a:spcBef>
                <a:spcPct val="0"/>
              </a:spcBef>
            </a:pPr>
            <a:r>
              <a:rPr lang="vi-VN" sz="2800" dirty="0"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Bài làm có mắc lỗi về dùng từ, đặt câu, chính tả không?</a:t>
            </a:r>
            <a:endParaRPr lang="en-US" sz="5400" dirty="0">
              <a:solidFill>
                <a:srgbClr val="272626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9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/>
      <p:bldP spid="15" grpId="0" animBg="1"/>
      <p:bldP spid="17" grpId="0"/>
      <p:bldP spid="22" grpId="0" animBg="1"/>
      <p:bldP spid="25" grpId="0"/>
      <p:bldP spid="27" grpId="0" animBg="1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6601" y="787401"/>
            <a:ext cx="9049541" cy="4064000"/>
            <a:chOff x="0" y="0"/>
            <a:chExt cx="3739902" cy="1901933"/>
          </a:xfrm>
        </p:grpSpPr>
        <p:sp>
          <p:nvSpPr>
            <p:cNvPr id="3" name="Freeform 3"/>
            <p:cNvSpPr/>
            <p:nvPr/>
          </p:nvSpPr>
          <p:spPr>
            <a:xfrm>
              <a:off x="0" y="-1270"/>
              <a:ext cx="3741172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solidFill>
              <a:srgbClr val="FFF9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171700" y="1466785"/>
            <a:ext cx="8124114" cy="23597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spcBef>
                <a:spcPct val="0"/>
              </a:spcBef>
            </a:pPr>
            <a:r>
              <a:rPr lang="en-US" sz="7667" dirty="0">
                <a:solidFill>
                  <a:srgbClr val="272626"/>
                </a:solidFill>
                <a:latin typeface="+mj-lt"/>
              </a:rPr>
              <a:t>3. </a:t>
            </a:r>
            <a:r>
              <a:rPr lang="en-US" sz="7667" dirty="0" err="1">
                <a:solidFill>
                  <a:srgbClr val="272626"/>
                </a:solidFill>
                <a:latin typeface="+mj-lt"/>
              </a:rPr>
              <a:t>Học</a:t>
            </a:r>
            <a:r>
              <a:rPr lang="en-US" sz="7667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7667" dirty="0" err="1">
                <a:solidFill>
                  <a:srgbClr val="272626"/>
                </a:solidFill>
                <a:latin typeface="+mj-lt"/>
              </a:rPr>
              <a:t>tập</a:t>
            </a:r>
            <a:r>
              <a:rPr lang="en-US" sz="7667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7667" dirty="0" err="1">
                <a:solidFill>
                  <a:srgbClr val="272626"/>
                </a:solidFill>
                <a:latin typeface="+mj-lt"/>
              </a:rPr>
              <a:t>những</a:t>
            </a:r>
            <a:r>
              <a:rPr lang="en-US" sz="7667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7667" dirty="0" err="1">
                <a:solidFill>
                  <a:srgbClr val="272626"/>
                </a:solidFill>
                <a:latin typeface="+mj-lt"/>
              </a:rPr>
              <a:t>bài</a:t>
            </a:r>
            <a:r>
              <a:rPr lang="en-US" sz="7667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7667" dirty="0" err="1">
                <a:solidFill>
                  <a:srgbClr val="272626"/>
                </a:solidFill>
                <a:latin typeface="+mj-lt"/>
              </a:rPr>
              <a:t>làm</a:t>
            </a:r>
            <a:r>
              <a:rPr lang="en-US" sz="7667" dirty="0">
                <a:solidFill>
                  <a:srgbClr val="272626"/>
                </a:solidFill>
                <a:latin typeface="+mj-lt"/>
              </a:rPr>
              <a:t> </a:t>
            </a:r>
            <a:r>
              <a:rPr lang="en-US" sz="7667" dirty="0" err="1">
                <a:solidFill>
                  <a:srgbClr val="272626"/>
                </a:solidFill>
                <a:latin typeface="+mj-lt"/>
              </a:rPr>
              <a:t>tốt</a:t>
            </a:r>
            <a:r>
              <a:rPr lang="en-US" sz="7667" dirty="0">
                <a:solidFill>
                  <a:srgbClr val="272626"/>
                </a:solidFill>
                <a:latin typeface="+mj-lt"/>
              </a:rPr>
              <a:t>.</a:t>
            </a: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295294" y="35792"/>
            <a:ext cx="1601411" cy="99404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345800">
            <a:off x="958358" y="4203813"/>
            <a:ext cx="2339304" cy="735817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456560">
            <a:off x="-1907340" y="7018445"/>
            <a:ext cx="1501891" cy="2118051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665975" y="3079355"/>
            <a:ext cx="4932443" cy="372399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EB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62000" y="9474200"/>
            <a:ext cx="10718800" cy="4817937"/>
            <a:chOff x="695826" y="-1270"/>
            <a:chExt cx="2183387" cy="1900663"/>
          </a:xfrm>
        </p:grpSpPr>
        <p:sp>
          <p:nvSpPr>
            <p:cNvPr id="3" name="Freeform 3"/>
            <p:cNvSpPr/>
            <p:nvPr/>
          </p:nvSpPr>
          <p:spPr>
            <a:xfrm>
              <a:off x="695826" y="-1270"/>
              <a:ext cx="2183387" cy="1900663"/>
            </a:xfrm>
            <a:custGeom>
              <a:avLst/>
              <a:gdLst/>
              <a:ahLst/>
              <a:cxnLst/>
              <a:rect l="l" t="t" r="r" b="b"/>
              <a:pathLst>
                <a:path w="3741172" h="1900663">
                  <a:moveTo>
                    <a:pt x="3729742" y="27940"/>
                  </a:moveTo>
                  <a:cubicBezTo>
                    <a:pt x="3720852" y="24130"/>
                    <a:pt x="3711961" y="21590"/>
                    <a:pt x="3703072" y="21590"/>
                  </a:cubicBezTo>
                  <a:cubicBezTo>
                    <a:pt x="3676402" y="20320"/>
                    <a:pt x="3621115" y="20320"/>
                    <a:pt x="3560042" y="17780"/>
                  </a:cubicBezTo>
                  <a:cubicBezTo>
                    <a:pt x="3420444" y="12700"/>
                    <a:pt x="3283754" y="6350"/>
                    <a:pt x="3144156" y="3810"/>
                  </a:cubicBezTo>
                  <a:cubicBezTo>
                    <a:pt x="3030733" y="1270"/>
                    <a:pt x="2920218" y="3810"/>
                    <a:pt x="2806795" y="2540"/>
                  </a:cubicBezTo>
                  <a:cubicBezTo>
                    <a:pt x="2757354" y="2540"/>
                    <a:pt x="2707913" y="0"/>
                    <a:pt x="2658472" y="2540"/>
                  </a:cubicBezTo>
                  <a:cubicBezTo>
                    <a:pt x="2539232" y="10160"/>
                    <a:pt x="2419992" y="11430"/>
                    <a:pt x="2297844" y="8890"/>
                  </a:cubicBezTo>
                  <a:cubicBezTo>
                    <a:pt x="2236770" y="7620"/>
                    <a:pt x="2175696" y="7620"/>
                    <a:pt x="2114622" y="7620"/>
                  </a:cubicBezTo>
                  <a:cubicBezTo>
                    <a:pt x="2004107" y="7620"/>
                    <a:pt x="1893592" y="7620"/>
                    <a:pt x="1783077" y="6350"/>
                  </a:cubicBezTo>
                  <a:cubicBezTo>
                    <a:pt x="1666745" y="5080"/>
                    <a:pt x="520879" y="2540"/>
                    <a:pt x="407456" y="1270"/>
                  </a:cubicBezTo>
                  <a:cubicBezTo>
                    <a:pt x="314390" y="0"/>
                    <a:pt x="224233" y="1270"/>
                    <a:pt x="131168" y="1270"/>
                  </a:cubicBezTo>
                  <a:cubicBezTo>
                    <a:pt x="67186" y="1270"/>
                    <a:pt x="33020" y="3810"/>
                    <a:pt x="5080" y="5080"/>
                  </a:cubicBezTo>
                  <a:cubicBezTo>
                    <a:pt x="3810" y="5080"/>
                    <a:pt x="2540" y="7620"/>
                    <a:pt x="0" y="8890"/>
                  </a:cubicBezTo>
                  <a:cubicBezTo>
                    <a:pt x="1270" y="21590"/>
                    <a:pt x="3810" y="34290"/>
                    <a:pt x="5080" y="46990"/>
                  </a:cubicBezTo>
                  <a:cubicBezTo>
                    <a:pt x="15240" y="124476"/>
                    <a:pt x="16510" y="205692"/>
                    <a:pt x="17780" y="285483"/>
                  </a:cubicBezTo>
                  <a:cubicBezTo>
                    <a:pt x="19050" y="366700"/>
                    <a:pt x="17780" y="447916"/>
                    <a:pt x="16510" y="530557"/>
                  </a:cubicBezTo>
                  <a:cubicBezTo>
                    <a:pt x="15240" y="614622"/>
                    <a:pt x="2540" y="1496601"/>
                    <a:pt x="2540" y="1580667"/>
                  </a:cubicBezTo>
                  <a:cubicBezTo>
                    <a:pt x="2540" y="1663308"/>
                    <a:pt x="1270" y="1745949"/>
                    <a:pt x="0" y="1828589"/>
                  </a:cubicBezTo>
                  <a:cubicBezTo>
                    <a:pt x="0" y="1846053"/>
                    <a:pt x="3810" y="1856213"/>
                    <a:pt x="15240" y="1861293"/>
                  </a:cubicBezTo>
                  <a:cubicBezTo>
                    <a:pt x="22860" y="1865103"/>
                    <a:pt x="31750" y="1867643"/>
                    <a:pt x="40640" y="1868913"/>
                  </a:cubicBezTo>
                  <a:cubicBezTo>
                    <a:pt x="128260" y="1873993"/>
                    <a:pt x="238775" y="1877803"/>
                    <a:pt x="349290" y="1882882"/>
                  </a:cubicBezTo>
                  <a:cubicBezTo>
                    <a:pt x="410364" y="1885422"/>
                    <a:pt x="471438" y="1890503"/>
                    <a:pt x="532512" y="1891772"/>
                  </a:cubicBezTo>
                  <a:cubicBezTo>
                    <a:pt x="634302" y="1894313"/>
                    <a:pt x="1768535" y="1895582"/>
                    <a:pt x="1870325" y="1896853"/>
                  </a:cubicBezTo>
                  <a:cubicBezTo>
                    <a:pt x="1884867" y="1896853"/>
                    <a:pt x="1899408" y="1896853"/>
                    <a:pt x="1913949" y="1896853"/>
                  </a:cubicBezTo>
                  <a:cubicBezTo>
                    <a:pt x="1983748" y="1896853"/>
                    <a:pt x="2056456" y="1895582"/>
                    <a:pt x="2126255" y="1895582"/>
                  </a:cubicBezTo>
                  <a:cubicBezTo>
                    <a:pt x="2207687" y="1895582"/>
                    <a:pt x="2286211" y="1896853"/>
                    <a:pt x="2367643" y="1896853"/>
                  </a:cubicBezTo>
                  <a:cubicBezTo>
                    <a:pt x="2486883" y="1896853"/>
                    <a:pt x="2609031" y="1896853"/>
                    <a:pt x="2728271" y="1896853"/>
                  </a:cubicBezTo>
                  <a:cubicBezTo>
                    <a:pt x="2838786" y="1896853"/>
                    <a:pt x="2949301" y="1898122"/>
                    <a:pt x="3059816" y="1899393"/>
                  </a:cubicBezTo>
                  <a:cubicBezTo>
                    <a:pt x="3109257" y="1899393"/>
                    <a:pt x="3161606" y="1900663"/>
                    <a:pt x="3211047" y="1900663"/>
                  </a:cubicBezTo>
                  <a:cubicBezTo>
                    <a:pt x="3371002" y="1899393"/>
                    <a:pt x="3528050" y="1893043"/>
                    <a:pt x="3680211" y="1893043"/>
                  </a:cubicBezTo>
                  <a:cubicBezTo>
                    <a:pt x="3684022" y="1893043"/>
                    <a:pt x="3689102" y="1890503"/>
                    <a:pt x="3692911" y="1887963"/>
                  </a:cubicBezTo>
                  <a:cubicBezTo>
                    <a:pt x="3697992" y="1884153"/>
                    <a:pt x="3700531" y="1877803"/>
                    <a:pt x="3703072" y="1875263"/>
                  </a:cubicBezTo>
                  <a:cubicBezTo>
                    <a:pt x="3704342" y="1818616"/>
                    <a:pt x="3705611" y="1758772"/>
                    <a:pt x="3706881" y="1698929"/>
                  </a:cubicBezTo>
                  <a:cubicBezTo>
                    <a:pt x="3708152" y="1606314"/>
                    <a:pt x="3718311" y="717211"/>
                    <a:pt x="3719581" y="624596"/>
                  </a:cubicBezTo>
                  <a:cubicBezTo>
                    <a:pt x="3719581" y="569027"/>
                    <a:pt x="3720852" y="513458"/>
                    <a:pt x="3722122" y="457890"/>
                  </a:cubicBezTo>
                  <a:cubicBezTo>
                    <a:pt x="3723392" y="398046"/>
                    <a:pt x="3724661" y="338203"/>
                    <a:pt x="3727202" y="278359"/>
                  </a:cubicBezTo>
                  <a:cubicBezTo>
                    <a:pt x="3728472" y="242738"/>
                    <a:pt x="3728472" y="205692"/>
                    <a:pt x="3733552" y="170071"/>
                  </a:cubicBezTo>
                  <a:cubicBezTo>
                    <a:pt x="3738631" y="127326"/>
                    <a:pt x="3741172" y="86005"/>
                    <a:pt x="3739902" y="44450"/>
                  </a:cubicBezTo>
                  <a:cubicBezTo>
                    <a:pt x="3739902" y="38100"/>
                    <a:pt x="3736092" y="30480"/>
                    <a:pt x="3729742" y="27940"/>
                  </a:cubicBezTo>
                  <a:close/>
                </a:path>
              </a:pathLst>
            </a:custGeom>
            <a:solidFill>
              <a:srgbClr val="FFF9E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" name="Rounded Rectangle 10"/>
          <p:cNvSpPr>
            <a:spLocks noChangeArrowheads="1"/>
          </p:cNvSpPr>
          <p:nvPr/>
        </p:nvSpPr>
        <p:spPr bwMode="auto">
          <a:xfrm>
            <a:off x="812800" y="663925"/>
            <a:ext cx="10668000" cy="5588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algn="ctr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defTabSz="609630" eaLnBrk="1" hangingPunct="1">
              <a:lnSpc>
                <a:spcPct val="200000"/>
              </a:lnSpc>
            </a:pPr>
            <a:endParaRPr lang="en-US" sz="1867" b="1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657351" y="2165895"/>
            <a:ext cx="8420100" cy="2431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defTabSz="609630" eaLnBrk="1" hangingPunct="1">
              <a:lnSpc>
                <a:spcPct val="150000"/>
              </a:lnSpc>
            </a:pPr>
            <a:r>
              <a:rPr lang="en-US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ọc </a:t>
            </a:r>
            <a:r>
              <a:rPr lang="en-US" sz="5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vi-VN" sz="5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làm tốt trước lớp</a:t>
            </a:r>
            <a:endParaRPr lang="en-US" sz="5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130801" y="0"/>
            <a:ext cx="1601411" cy="99404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05297">
            <a:off x="9169587" y="3089425"/>
            <a:ext cx="3048000" cy="36638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02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273</Words>
  <Application>Microsoft Office PowerPoint</Application>
  <PresentationFormat>Widescreen</PresentationFormat>
  <Paragraphs>26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#9Slide03 Arima Madurai Black</vt:lpstr>
      <vt:lpstr>#9Slide03 BoosterNextFYBlack</vt:lpstr>
      <vt:lpstr>Arial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9</cp:revision>
  <dcterms:created xsi:type="dcterms:W3CDTF">2023-12-08T12:20:23Z</dcterms:created>
  <dcterms:modified xsi:type="dcterms:W3CDTF">2025-05-18T06:29:31Z</dcterms:modified>
</cp:coreProperties>
</file>