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5"/>
  </p:notesMasterIdLst>
  <p:sldIdLst>
    <p:sldId id="256" r:id="rId3"/>
    <p:sldId id="293" r:id="rId4"/>
    <p:sldId id="298" r:id="rId5"/>
    <p:sldId id="342" r:id="rId6"/>
    <p:sldId id="261" r:id="rId7"/>
    <p:sldId id="300" r:id="rId8"/>
    <p:sldId id="325" r:id="rId9"/>
    <p:sldId id="343" r:id="rId10"/>
    <p:sldId id="327" r:id="rId11"/>
    <p:sldId id="344" r:id="rId12"/>
    <p:sldId id="345" r:id="rId13"/>
    <p:sldId id="346" r:id="rId14"/>
    <p:sldId id="347" r:id="rId15"/>
    <p:sldId id="348" r:id="rId16"/>
    <p:sldId id="294" r:id="rId17"/>
    <p:sldId id="333" r:id="rId18"/>
    <p:sldId id="334" r:id="rId19"/>
    <p:sldId id="335" r:id="rId20"/>
    <p:sldId id="336" r:id="rId21"/>
    <p:sldId id="349" r:id="rId22"/>
    <p:sldId id="350"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tóc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bụng</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gặp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4</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9</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21</a:t>
            </a:fld>
            <a:endParaRPr lang="en-US"/>
          </a:p>
        </p:txBody>
      </p:sp>
    </p:spTree>
    <p:extLst>
      <p:ext uri="{BB962C8B-B14F-4D97-AF65-F5344CB8AC3E}">
        <p14:creationId xmlns:p14="http://schemas.microsoft.com/office/powerpoint/2010/main" val="261537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5/18/2025</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5/18/2025</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5/18/2025</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5/18/2025</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5/18/2025</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5/18/2025</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5/18/2025</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5/18/2025</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5/18/2025</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5/18/2025</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5/18/2025</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id="{1EEDCDB5-956E-AA9A-10FE-3F766E4959D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5/18/2025</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AD26337B-EDAC-041B-682A-DC2D86071A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1448</Words>
  <Application>Microsoft Office PowerPoint</Application>
  <PresentationFormat>Widescreen</PresentationFormat>
  <Paragraphs>68</Paragraphs>
  <Slides>22</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等线</vt:lpstr>
      <vt:lpstr>Arial</vt:lpstr>
      <vt:lpstr>Calibri</vt:lpstr>
      <vt:lpstr>Calibri Light</vt:lpstr>
      <vt:lpstr>Cambria</vt:lpstr>
      <vt:lpstr>Times New Roman</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39</cp:revision>
  <dcterms:created xsi:type="dcterms:W3CDTF">2023-10-23T11:56:24Z</dcterms:created>
  <dcterms:modified xsi:type="dcterms:W3CDTF">2025-05-18T05:21:11Z</dcterms:modified>
</cp:coreProperties>
</file>