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00" r:id="rId3"/>
  </p:sldMasterIdLst>
  <p:notesMasterIdLst>
    <p:notesMasterId r:id="rId33"/>
  </p:notesMasterIdLst>
  <p:sldIdLst>
    <p:sldId id="304" r:id="rId4"/>
    <p:sldId id="303" r:id="rId5"/>
    <p:sldId id="306" r:id="rId6"/>
    <p:sldId id="2648" r:id="rId7"/>
    <p:sldId id="307" r:id="rId8"/>
    <p:sldId id="2649" r:id="rId9"/>
    <p:sldId id="2651" r:id="rId10"/>
    <p:sldId id="2652" r:id="rId11"/>
    <p:sldId id="2653" r:id="rId12"/>
    <p:sldId id="2654" r:id="rId13"/>
    <p:sldId id="266" r:id="rId14"/>
    <p:sldId id="267" r:id="rId15"/>
    <p:sldId id="268" r:id="rId16"/>
    <p:sldId id="284" r:id="rId17"/>
    <p:sldId id="312" r:id="rId18"/>
    <p:sldId id="285" r:id="rId19"/>
    <p:sldId id="313" r:id="rId20"/>
    <p:sldId id="314" r:id="rId21"/>
    <p:sldId id="315" r:id="rId22"/>
    <p:sldId id="316" r:id="rId23"/>
    <p:sldId id="289" r:id="rId24"/>
    <p:sldId id="290" r:id="rId25"/>
    <p:sldId id="269" r:id="rId26"/>
    <p:sldId id="317" r:id="rId27"/>
    <p:sldId id="297" r:id="rId28"/>
    <p:sldId id="325" r:id="rId29"/>
    <p:sldId id="2655" r:id="rId30"/>
    <p:sldId id="2656" r:id="rId31"/>
    <p:sldId id="27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60" d="100"/>
          <a:sy n="60" d="100"/>
        </p:scale>
        <p:origin x="90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09BCDE-6192-4E5D-90DC-D3513685D38E}" type="datetimeFigureOut">
              <a:rPr lang="en-US" smtClean="0"/>
              <a:t>5/18/2025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AA52A-337A-42FE-868D-1FA22F2C86EA}" type="slidenum">
              <a:rPr lang="en-US" smtClean="0"/>
              <a:t>‹#›</a:t>
            </a:fld>
            <a:endParaRPr lang="en-US"/>
          </a:p>
        </p:txBody>
      </p:sp>
    </p:spTree>
    <p:extLst>
      <p:ext uri="{BB962C8B-B14F-4D97-AF65-F5344CB8AC3E}">
        <p14:creationId xmlns:p14="http://schemas.microsoft.com/office/powerpoint/2010/main" val="2393113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AAA52A-337A-42FE-868D-1FA22F2C86EA}" type="slidenum">
              <a:rPr lang="en-US" smtClean="0"/>
              <a:t>1</a:t>
            </a:fld>
            <a:endParaRPr lang="en-US"/>
          </a:p>
        </p:txBody>
      </p:sp>
    </p:spTree>
    <p:extLst>
      <p:ext uri="{BB962C8B-B14F-4D97-AF65-F5344CB8AC3E}">
        <p14:creationId xmlns:p14="http://schemas.microsoft.com/office/powerpoint/2010/main" val="2788567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AAA52A-337A-42FE-868D-1FA22F2C86EA}" type="slidenum">
              <a:rPr lang="en-US" smtClean="0"/>
              <a:t>3</a:t>
            </a:fld>
            <a:endParaRPr lang="en-US"/>
          </a:p>
        </p:txBody>
      </p:sp>
    </p:spTree>
    <p:extLst>
      <p:ext uri="{BB962C8B-B14F-4D97-AF65-F5344CB8AC3E}">
        <p14:creationId xmlns:p14="http://schemas.microsoft.com/office/powerpoint/2010/main" val="797349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Times New Roman" panose="02020603050405020304" pitchFamily="18" charset="0"/>
                <a:ea typeface="Calibri" panose="020F0502020204030204" pitchFamily="34" charset="0"/>
              </a:rPr>
              <a:t>Ngoài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thầy</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cô</a:t>
            </a:r>
            <a:r>
              <a:rPr lang="en-US" sz="1200" dirty="0">
                <a:effectLst/>
                <a:latin typeface="Times New Roman" panose="02020603050405020304" pitchFamily="18" charset="0"/>
                <a:ea typeface="Calibri" panose="020F0502020204030204" pitchFamily="34" charset="0"/>
              </a:rPr>
              <a:t>, cha </a:t>
            </a:r>
            <a:r>
              <a:rPr lang="en-US" sz="1200" dirty="0" err="1">
                <a:effectLst/>
                <a:latin typeface="Times New Roman" panose="02020603050405020304" pitchFamily="18" charset="0"/>
                <a:ea typeface="Calibri" panose="020F0502020204030204" pitchFamily="34" charset="0"/>
              </a:rPr>
              <a:t>mẹ</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cần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biết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ơn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còn</a:t>
            </a:r>
            <a:r>
              <a:rPr lang="en-US" sz="1200" dirty="0">
                <a:effectLst/>
                <a:latin typeface="Times New Roman" panose="02020603050405020304" pitchFamily="18" charset="0"/>
                <a:ea typeface="Calibri" panose="020F0502020204030204" pitchFamily="34" charset="0"/>
              </a:rPr>
              <a:t> ai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cần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biết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ơn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nữa</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Để</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giải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đáp</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câu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hỏi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này</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cô</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mời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cả</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lớp</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cùng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bắt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đầu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tìm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hiểu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đọc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hôm</a:t>
            </a:r>
            <a:r>
              <a:rPr lang="en-US" sz="1200" dirty="0">
                <a:effectLst/>
                <a:latin typeface="Times New Roman" panose="02020603050405020304" pitchFamily="18" charset="0"/>
                <a:ea typeface="Calibri" panose="020F0502020204030204" pitchFamily="34" charset="0"/>
              </a:rPr>
              <a:t> nay </a:t>
            </a:r>
            <a:r>
              <a:rPr lang="en-US" sz="1200" dirty="0" err="1">
                <a:effectLst/>
                <a:latin typeface="Times New Roman" panose="02020603050405020304" pitchFamily="18" charset="0"/>
                <a:ea typeface="Calibri" panose="020F0502020204030204" pitchFamily="34" charset="0"/>
              </a:rPr>
              <a:t>nhé</a:t>
            </a:r>
            <a:r>
              <a:rPr lang="en-US" sz="1200" dirty="0">
                <a:effectLst/>
                <a:latin typeface="Times New Roman" panose="02020603050405020304" pitchFamily="18" charset="0"/>
                <a:ea typeface="Calibri" panose="020F0502020204030204" pitchFamily="34" charset="0"/>
              </a:rPr>
              <a:t>! GV </a:t>
            </a:r>
            <a:r>
              <a:rPr lang="en-US" sz="1200" dirty="0" err="1">
                <a:effectLst/>
                <a:latin typeface="Times New Roman" panose="02020603050405020304" pitchFamily="18" charset="0"/>
                <a:ea typeface="Calibri" panose="020F0502020204030204" pitchFamily="34" charset="0"/>
              </a:rPr>
              <a:t>giới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thiệu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và</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ghi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tên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học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Ngựa</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biên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phòng</a:t>
            </a:r>
            <a:endParaRPr lang="en-US" dirty="0"/>
          </a:p>
        </p:txBody>
      </p:sp>
      <p:sp>
        <p:nvSpPr>
          <p:cNvPr id="4" name="Slide Number Placeholder 3"/>
          <p:cNvSpPr>
            <a:spLocks noGrp="1"/>
          </p:cNvSpPr>
          <p:nvPr>
            <p:ph type="sldNum" sz="quarter" idx="5"/>
          </p:nvPr>
        </p:nvSpPr>
        <p:spPr/>
        <p:txBody>
          <a:bodyPr/>
          <a:lstStyle/>
          <a:p>
            <a:fld id="{41AAA52A-337A-42FE-868D-1FA22F2C86EA}" type="slidenum">
              <a:rPr lang="en-US" smtClean="0"/>
              <a:t>4</a:t>
            </a:fld>
            <a:endParaRPr lang="en-US"/>
          </a:p>
        </p:txBody>
      </p:sp>
    </p:spTree>
    <p:extLst>
      <p:ext uri="{BB962C8B-B14F-4D97-AF65-F5344CB8AC3E}">
        <p14:creationId xmlns:p14="http://schemas.microsoft.com/office/powerpoint/2010/main" val="138461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8544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12D9C-B5A5-4112-9031-0392D85821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208D58-D286-452B-A17D-75C88F6BB56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97A0B0-E82B-4251-A9D9-765B5F32B1BE}"/>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5/18/2025</a:t>
            </a:fld>
            <a:endParaRPr lang="en-US"/>
          </a:p>
        </p:txBody>
      </p:sp>
      <p:sp>
        <p:nvSpPr>
          <p:cNvPr id="5" name="Footer Placeholder 4">
            <a:extLst>
              <a:ext uri="{FF2B5EF4-FFF2-40B4-BE49-F238E27FC236}">
                <a16:creationId xmlns:a16="http://schemas.microsoft.com/office/drawing/2014/main" id="{FCA29CC9-FD86-4829-BDEE-1B9BC29203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ABEC20-065C-466B-BDD4-E1872142EE58}"/>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680423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4F3B1-6D59-467D-96BB-FEF4BB75EF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6F5BCB-8024-4392-8887-814700AA88F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F2201C-51E5-4D8A-8953-5E5453B7E86D}"/>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5/18/2025</a:t>
            </a:fld>
            <a:endParaRPr lang="en-US"/>
          </a:p>
        </p:txBody>
      </p:sp>
      <p:sp>
        <p:nvSpPr>
          <p:cNvPr id="5" name="Footer Placeholder 4">
            <a:extLst>
              <a:ext uri="{FF2B5EF4-FFF2-40B4-BE49-F238E27FC236}">
                <a16:creationId xmlns:a16="http://schemas.microsoft.com/office/drawing/2014/main" id="{00A6D985-E329-4F8D-9FFA-6FE180CF90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57D9F9-8FC7-4676-8607-DA65E7A646C5}"/>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572068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ECADC7-B9B1-494F-90F1-C39DD554235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606115-2128-47DE-9E2A-9EC33FDEB53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21B5D1-72AD-4651-9CD6-298B12860840}"/>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5/18/2025</a:t>
            </a:fld>
            <a:endParaRPr lang="en-US"/>
          </a:p>
        </p:txBody>
      </p:sp>
      <p:sp>
        <p:nvSpPr>
          <p:cNvPr id="5" name="Footer Placeholder 4">
            <a:extLst>
              <a:ext uri="{FF2B5EF4-FFF2-40B4-BE49-F238E27FC236}">
                <a16:creationId xmlns:a16="http://schemas.microsoft.com/office/drawing/2014/main" id="{05FC8E78-0478-4EF7-ACCC-B4A98D1BC3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CE86A2A-E1C1-46C5-9927-A900E04D423E}"/>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458025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341616772"/>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580293"/>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377166783"/>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18698623"/>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762016813"/>
      </p:ext>
    </p:extLst>
  </p:cSld>
  <p:clrMapOvr>
    <a:masterClrMapping/>
  </p:clrMapOvr>
  <p:transition spd="slow">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559447850"/>
      </p:ext>
    </p:extLst>
  </p:cSld>
  <p:clrMapOvr>
    <a:masterClrMapping/>
  </p:clrMapOvr>
  <p:transition spd="slow">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217692460"/>
      </p:ext>
    </p:extLst>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828095947"/>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BF9E3-6BB9-407F-A2C0-6573E18ECA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C21FA0C-8531-4B69-A998-DC50F438879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B1784-66C6-47AF-9B7A-02F0CD45BCBF}"/>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5/18/2025</a:t>
            </a:fld>
            <a:endParaRPr lang="en-US"/>
          </a:p>
        </p:txBody>
      </p:sp>
      <p:sp>
        <p:nvSpPr>
          <p:cNvPr id="5" name="Footer Placeholder 4">
            <a:extLst>
              <a:ext uri="{FF2B5EF4-FFF2-40B4-BE49-F238E27FC236}">
                <a16:creationId xmlns:a16="http://schemas.microsoft.com/office/drawing/2014/main" id="{0E00F4D1-D034-407C-A9F8-52F384D761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BBAAF4-1588-41BF-8C15-2E9ABBAE3E24}"/>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43525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96779650"/>
      </p:ext>
    </p:extLst>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78747332"/>
      </p:ext>
    </p:extLst>
  </p:cSld>
  <p:clrMapOvr>
    <a:masterClrMapping/>
  </p:clrMapOvr>
  <p:transition spd="slow">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236261223"/>
      </p:ext>
    </p:extLst>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755145646"/>
      </p:ext>
    </p:extLst>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90013380"/>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99066647"/>
      </p:ext>
    </p:extLst>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778739804"/>
      </p:ext>
    </p:extLst>
  </p:cSld>
  <p:clrMapOvr>
    <a:masterClrMapping/>
  </p:clrMapOvr>
  <p:transition spd="slow">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520467" y="4101401"/>
            <a:ext cx="9480000" cy="4124033"/>
            <a:chOff x="257575" y="1301825"/>
            <a:chExt cx="7110000" cy="3093025"/>
          </a:xfrm>
        </p:grpSpPr>
        <p:sp>
          <p:nvSpPr>
            <p:cNvPr id="10" name="Google Shape;10;p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645733" y="-1951766"/>
            <a:ext cx="9479967" cy="4124033"/>
            <a:chOff x="238125" y="1301825"/>
            <a:chExt cx="7109975" cy="3093025"/>
          </a:xfrm>
        </p:grpSpPr>
        <p:sp>
          <p:nvSpPr>
            <p:cNvPr id="38" name="Google Shape;38;p2"/>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7" name="Google Shape;67;p2"/>
          <p:cNvSpPr txBox="1">
            <a:spLocks noGrp="1"/>
          </p:cNvSpPr>
          <p:nvPr>
            <p:ph type="ctrTitle"/>
          </p:nvPr>
        </p:nvSpPr>
        <p:spPr>
          <a:xfrm rot="780">
            <a:off x="1689300" y="2286700"/>
            <a:ext cx="8813600" cy="1692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Font typeface="Paytone One"/>
              <a:buNone/>
              <a:defRPr sz="9600"/>
            </a:lvl1pPr>
            <a:lvl2pPr lvl="1">
              <a:spcBef>
                <a:spcPts val="0"/>
              </a:spcBef>
              <a:spcAft>
                <a:spcPts val="0"/>
              </a:spcAft>
              <a:buSzPts val="9600"/>
              <a:buFont typeface="Paytone One"/>
              <a:buNone/>
              <a:defRPr sz="12800">
                <a:latin typeface="Paytone One"/>
                <a:ea typeface="Paytone One"/>
                <a:cs typeface="Paytone One"/>
                <a:sym typeface="Paytone One"/>
              </a:defRPr>
            </a:lvl2pPr>
            <a:lvl3pPr lvl="2">
              <a:spcBef>
                <a:spcPts val="0"/>
              </a:spcBef>
              <a:spcAft>
                <a:spcPts val="0"/>
              </a:spcAft>
              <a:buSzPts val="9600"/>
              <a:buFont typeface="Paytone One"/>
              <a:buNone/>
              <a:defRPr sz="12800">
                <a:latin typeface="Paytone One"/>
                <a:ea typeface="Paytone One"/>
                <a:cs typeface="Paytone One"/>
                <a:sym typeface="Paytone One"/>
              </a:defRPr>
            </a:lvl3pPr>
            <a:lvl4pPr lvl="3">
              <a:spcBef>
                <a:spcPts val="0"/>
              </a:spcBef>
              <a:spcAft>
                <a:spcPts val="0"/>
              </a:spcAft>
              <a:buSzPts val="9600"/>
              <a:buFont typeface="Paytone One"/>
              <a:buNone/>
              <a:defRPr sz="12800">
                <a:latin typeface="Paytone One"/>
                <a:ea typeface="Paytone One"/>
                <a:cs typeface="Paytone One"/>
                <a:sym typeface="Paytone One"/>
              </a:defRPr>
            </a:lvl4pPr>
            <a:lvl5pPr lvl="4">
              <a:spcBef>
                <a:spcPts val="0"/>
              </a:spcBef>
              <a:spcAft>
                <a:spcPts val="0"/>
              </a:spcAft>
              <a:buSzPts val="9600"/>
              <a:buFont typeface="Paytone One"/>
              <a:buNone/>
              <a:defRPr sz="12800">
                <a:latin typeface="Paytone One"/>
                <a:ea typeface="Paytone One"/>
                <a:cs typeface="Paytone One"/>
                <a:sym typeface="Paytone One"/>
              </a:defRPr>
            </a:lvl5pPr>
            <a:lvl6pPr lvl="5">
              <a:spcBef>
                <a:spcPts val="0"/>
              </a:spcBef>
              <a:spcAft>
                <a:spcPts val="0"/>
              </a:spcAft>
              <a:buSzPts val="9600"/>
              <a:buFont typeface="Paytone One"/>
              <a:buNone/>
              <a:defRPr sz="12800">
                <a:latin typeface="Paytone One"/>
                <a:ea typeface="Paytone One"/>
                <a:cs typeface="Paytone One"/>
                <a:sym typeface="Paytone One"/>
              </a:defRPr>
            </a:lvl6pPr>
            <a:lvl7pPr lvl="6">
              <a:spcBef>
                <a:spcPts val="0"/>
              </a:spcBef>
              <a:spcAft>
                <a:spcPts val="0"/>
              </a:spcAft>
              <a:buSzPts val="9600"/>
              <a:buFont typeface="Paytone One"/>
              <a:buNone/>
              <a:defRPr sz="12800">
                <a:latin typeface="Paytone One"/>
                <a:ea typeface="Paytone One"/>
                <a:cs typeface="Paytone One"/>
                <a:sym typeface="Paytone One"/>
              </a:defRPr>
            </a:lvl7pPr>
            <a:lvl8pPr lvl="7">
              <a:spcBef>
                <a:spcPts val="0"/>
              </a:spcBef>
              <a:spcAft>
                <a:spcPts val="0"/>
              </a:spcAft>
              <a:buSzPts val="9600"/>
              <a:buFont typeface="Paytone One"/>
              <a:buNone/>
              <a:defRPr sz="12800">
                <a:latin typeface="Paytone One"/>
                <a:ea typeface="Paytone One"/>
                <a:cs typeface="Paytone One"/>
                <a:sym typeface="Paytone One"/>
              </a:defRPr>
            </a:lvl8pPr>
            <a:lvl9pPr lvl="8">
              <a:spcBef>
                <a:spcPts val="0"/>
              </a:spcBef>
              <a:spcAft>
                <a:spcPts val="0"/>
              </a:spcAft>
              <a:buSzPts val="9600"/>
              <a:buFont typeface="Paytone One"/>
              <a:buNone/>
              <a:defRPr sz="12800">
                <a:latin typeface="Paytone One"/>
                <a:ea typeface="Paytone One"/>
                <a:cs typeface="Paytone One"/>
                <a:sym typeface="Paytone One"/>
              </a:defRPr>
            </a:lvl9pPr>
          </a:lstStyle>
          <a:p>
            <a:endParaRPr/>
          </a:p>
        </p:txBody>
      </p:sp>
      <p:sp>
        <p:nvSpPr>
          <p:cNvPr id="68" name="Google Shape;68;p2"/>
          <p:cNvSpPr txBox="1">
            <a:spLocks noGrp="1"/>
          </p:cNvSpPr>
          <p:nvPr>
            <p:ph type="subTitle" idx="1"/>
          </p:nvPr>
        </p:nvSpPr>
        <p:spPr>
          <a:xfrm rot="1327">
            <a:off x="4023200" y="3815767"/>
            <a:ext cx="4145600" cy="849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Nunito"/>
              <a:buNone/>
              <a:defRPr>
                <a:latin typeface="Nunito"/>
                <a:ea typeface="Nunito"/>
                <a:cs typeface="Nunito"/>
                <a:sym typeface="Nunito"/>
              </a:defRPr>
            </a:lvl1pPr>
            <a:lvl2pPr lvl="1">
              <a:lnSpc>
                <a:spcPct val="100000"/>
              </a:lnSpc>
              <a:spcBef>
                <a:spcPts val="0"/>
              </a:spcBef>
              <a:spcAft>
                <a:spcPts val="0"/>
              </a:spcAft>
              <a:buSzPts val="2800"/>
              <a:buFont typeface="Nunito"/>
              <a:buNone/>
              <a:defRPr sz="3733">
                <a:latin typeface="Nunito"/>
                <a:ea typeface="Nunito"/>
                <a:cs typeface="Nunito"/>
                <a:sym typeface="Nunito"/>
              </a:defRPr>
            </a:lvl2pPr>
            <a:lvl3pPr lvl="2">
              <a:lnSpc>
                <a:spcPct val="100000"/>
              </a:lnSpc>
              <a:spcBef>
                <a:spcPts val="0"/>
              </a:spcBef>
              <a:spcAft>
                <a:spcPts val="0"/>
              </a:spcAft>
              <a:buSzPts val="2800"/>
              <a:buFont typeface="Nunito"/>
              <a:buNone/>
              <a:defRPr sz="3733">
                <a:latin typeface="Nunito"/>
                <a:ea typeface="Nunito"/>
                <a:cs typeface="Nunito"/>
                <a:sym typeface="Nunito"/>
              </a:defRPr>
            </a:lvl3pPr>
            <a:lvl4pPr lvl="3">
              <a:lnSpc>
                <a:spcPct val="100000"/>
              </a:lnSpc>
              <a:spcBef>
                <a:spcPts val="0"/>
              </a:spcBef>
              <a:spcAft>
                <a:spcPts val="0"/>
              </a:spcAft>
              <a:buSzPts val="2800"/>
              <a:buFont typeface="Nunito"/>
              <a:buNone/>
              <a:defRPr sz="3733">
                <a:latin typeface="Nunito"/>
                <a:ea typeface="Nunito"/>
                <a:cs typeface="Nunito"/>
                <a:sym typeface="Nunito"/>
              </a:defRPr>
            </a:lvl4pPr>
            <a:lvl5pPr lvl="4">
              <a:lnSpc>
                <a:spcPct val="100000"/>
              </a:lnSpc>
              <a:spcBef>
                <a:spcPts val="0"/>
              </a:spcBef>
              <a:spcAft>
                <a:spcPts val="0"/>
              </a:spcAft>
              <a:buSzPts val="2800"/>
              <a:buFont typeface="Nunito"/>
              <a:buNone/>
              <a:defRPr sz="3733">
                <a:latin typeface="Nunito"/>
                <a:ea typeface="Nunito"/>
                <a:cs typeface="Nunito"/>
                <a:sym typeface="Nunito"/>
              </a:defRPr>
            </a:lvl5pPr>
            <a:lvl6pPr lvl="5">
              <a:lnSpc>
                <a:spcPct val="100000"/>
              </a:lnSpc>
              <a:spcBef>
                <a:spcPts val="0"/>
              </a:spcBef>
              <a:spcAft>
                <a:spcPts val="0"/>
              </a:spcAft>
              <a:buSzPts val="2800"/>
              <a:buFont typeface="Nunito"/>
              <a:buNone/>
              <a:defRPr sz="3733">
                <a:latin typeface="Nunito"/>
                <a:ea typeface="Nunito"/>
                <a:cs typeface="Nunito"/>
                <a:sym typeface="Nunito"/>
              </a:defRPr>
            </a:lvl6pPr>
            <a:lvl7pPr lvl="6">
              <a:lnSpc>
                <a:spcPct val="100000"/>
              </a:lnSpc>
              <a:spcBef>
                <a:spcPts val="0"/>
              </a:spcBef>
              <a:spcAft>
                <a:spcPts val="0"/>
              </a:spcAft>
              <a:buSzPts val="2800"/>
              <a:buFont typeface="Nunito"/>
              <a:buNone/>
              <a:defRPr sz="3733">
                <a:latin typeface="Nunito"/>
                <a:ea typeface="Nunito"/>
                <a:cs typeface="Nunito"/>
                <a:sym typeface="Nunito"/>
              </a:defRPr>
            </a:lvl7pPr>
            <a:lvl8pPr lvl="7">
              <a:lnSpc>
                <a:spcPct val="100000"/>
              </a:lnSpc>
              <a:spcBef>
                <a:spcPts val="0"/>
              </a:spcBef>
              <a:spcAft>
                <a:spcPts val="0"/>
              </a:spcAft>
              <a:buSzPts val="2800"/>
              <a:buFont typeface="Nunito"/>
              <a:buNone/>
              <a:defRPr sz="3733">
                <a:latin typeface="Nunito"/>
                <a:ea typeface="Nunito"/>
                <a:cs typeface="Nunito"/>
                <a:sym typeface="Nunito"/>
              </a:defRPr>
            </a:lvl8pPr>
            <a:lvl9pPr lvl="8">
              <a:lnSpc>
                <a:spcPct val="100000"/>
              </a:lnSpc>
              <a:spcBef>
                <a:spcPts val="0"/>
              </a:spcBef>
              <a:spcAft>
                <a:spcPts val="0"/>
              </a:spcAft>
              <a:buSzPts val="2800"/>
              <a:buFont typeface="Nunito"/>
              <a:buNone/>
              <a:defRPr sz="3733">
                <a:latin typeface="Nunito"/>
                <a:ea typeface="Nunito"/>
                <a:cs typeface="Nunito"/>
                <a:sym typeface="Nunito"/>
              </a:defRPr>
            </a:lvl9pPr>
          </a:lstStyle>
          <a:p>
            <a:endParaRPr/>
          </a:p>
        </p:txBody>
      </p:sp>
    </p:spTree>
    <p:extLst>
      <p:ext uri="{BB962C8B-B14F-4D97-AF65-F5344CB8AC3E}">
        <p14:creationId xmlns:p14="http://schemas.microsoft.com/office/powerpoint/2010/main" val="31061487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1"/>
        <p:cNvGrpSpPr/>
        <p:nvPr/>
      </p:nvGrpSpPr>
      <p:grpSpPr>
        <a:xfrm>
          <a:off x="0" y="0"/>
          <a:ext cx="0" cy="0"/>
          <a:chOff x="0" y="0"/>
          <a:chExt cx="0" cy="0"/>
        </a:xfrm>
      </p:grpSpPr>
      <p:sp>
        <p:nvSpPr>
          <p:cNvPr id="122" name="Google Shape;122;p5"/>
          <p:cNvSpPr txBox="1">
            <a:spLocks noGrp="1"/>
          </p:cNvSpPr>
          <p:nvPr>
            <p:ph type="ctrTitle"/>
          </p:nvPr>
        </p:nvSpPr>
        <p:spPr>
          <a:xfrm flipH="1">
            <a:off x="7314872" y="3922359"/>
            <a:ext cx="20808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latin typeface="Mali Medium"/>
                <a:ea typeface="Mali Medium"/>
                <a:cs typeface="Mali Medium"/>
                <a:sym typeface="Mali Medium"/>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3" name="Google Shape;123;p5"/>
          <p:cNvSpPr txBox="1">
            <a:spLocks noGrp="1"/>
          </p:cNvSpPr>
          <p:nvPr>
            <p:ph type="subTitle" idx="1"/>
          </p:nvPr>
        </p:nvSpPr>
        <p:spPr>
          <a:xfrm flipH="1">
            <a:off x="6455872" y="4416051"/>
            <a:ext cx="3798800" cy="15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4" name="Google Shape;124;p5"/>
          <p:cNvSpPr txBox="1">
            <a:spLocks noGrp="1"/>
          </p:cNvSpPr>
          <p:nvPr>
            <p:ph type="ctrTitle" idx="2"/>
          </p:nvPr>
        </p:nvSpPr>
        <p:spPr>
          <a:xfrm flipH="1">
            <a:off x="2604005" y="3922359"/>
            <a:ext cx="24236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latin typeface="Mali Medium"/>
                <a:ea typeface="Mali Medium"/>
                <a:cs typeface="Mali Medium"/>
                <a:sym typeface="Mali Medium"/>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5" name="Google Shape;125;p5"/>
          <p:cNvSpPr txBox="1">
            <a:spLocks noGrp="1"/>
          </p:cNvSpPr>
          <p:nvPr>
            <p:ph type="subTitle" idx="3"/>
          </p:nvPr>
        </p:nvSpPr>
        <p:spPr>
          <a:xfrm flipH="1">
            <a:off x="1916405" y="4416068"/>
            <a:ext cx="3798800" cy="15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6" name="Google Shape;126;p5"/>
          <p:cNvSpPr txBox="1">
            <a:spLocks noGrp="1"/>
          </p:cNvSpPr>
          <p:nvPr>
            <p:ph type="title" idx="4"/>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27" name="Google Shape;127;p5"/>
          <p:cNvGrpSpPr/>
          <p:nvPr/>
        </p:nvGrpSpPr>
        <p:grpSpPr>
          <a:xfrm>
            <a:off x="11224634" y="-1125782"/>
            <a:ext cx="2194933" cy="4108767"/>
            <a:chOff x="5721375" y="1301825"/>
            <a:chExt cx="1646200" cy="3081575"/>
          </a:xfrm>
        </p:grpSpPr>
        <p:sp>
          <p:nvSpPr>
            <p:cNvPr id="128" name="Google Shape;128;p5"/>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5"/>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 name="Google Shape;134;p5"/>
          <p:cNvGrpSpPr/>
          <p:nvPr/>
        </p:nvGrpSpPr>
        <p:grpSpPr>
          <a:xfrm flipH="1">
            <a:off x="-607533" y="4106733"/>
            <a:ext cx="7207200" cy="3147267"/>
            <a:chOff x="257575" y="1305825"/>
            <a:chExt cx="5405400" cy="2360450"/>
          </a:xfrm>
        </p:grpSpPr>
        <p:sp>
          <p:nvSpPr>
            <p:cNvPr id="135" name="Google Shape;135;p5"/>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5"/>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5"/>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5"/>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5"/>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 name="Google Shape;140;p5"/>
          <p:cNvGrpSpPr/>
          <p:nvPr/>
        </p:nvGrpSpPr>
        <p:grpSpPr>
          <a:xfrm flipH="1">
            <a:off x="-1161966" y="-544534"/>
            <a:ext cx="2168967" cy="2162867"/>
            <a:chOff x="4452075" y="1303525"/>
            <a:chExt cx="1626725" cy="1622150"/>
          </a:xfrm>
        </p:grpSpPr>
        <p:sp>
          <p:nvSpPr>
            <p:cNvPr id="141" name="Google Shape;141;p5"/>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5"/>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5"/>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3942216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4"/>
        <p:cNvGrpSpPr/>
        <p:nvPr/>
      </p:nvGrpSpPr>
      <p:grpSpPr>
        <a:xfrm>
          <a:off x="0" y="0"/>
          <a:ext cx="0" cy="0"/>
          <a:chOff x="0" y="0"/>
          <a:chExt cx="0" cy="0"/>
        </a:xfrm>
      </p:grpSpPr>
      <p:sp>
        <p:nvSpPr>
          <p:cNvPr id="145" name="Google Shape;145;p6"/>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46" name="Google Shape;146;p6"/>
          <p:cNvGrpSpPr/>
          <p:nvPr/>
        </p:nvGrpSpPr>
        <p:grpSpPr>
          <a:xfrm>
            <a:off x="9562501" y="-1006234"/>
            <a:ext cx="3318367" cy="3135067"/>
            <a:chOff x="7171875" y="-754675"/>
            <a:chExt cx="2488775" cy="2351300"/>
          </a:xfrm>
        </p:grpSpPr>
        <p:sp>
          <p:nvSpPr>
            <p:cNvPr id="147" name="Google Shape;147;p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6"/>
            <p:cNvSpPr/>
            <p:nvPr/>
          </p:nvSpPr>
          <p:spPr>
            <a:xfrm>
              <a:off x="8014450" y="-752950"/>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3" name="Google Shape;153;p6"/>
          <p:cNvGrpSpPr/>
          <p:nvPr/>
        </p:nvGrpSpPr>
        <p:grpSpPr>
          <a:xfrm>
            <a:off x="-670533" y="6062600"/>
            <a:ext cx="2169000" cy="1191400"/>
            <a:chOff x="257575" y="2772725"/>
            <a:chExt cx="1626750" cy="893550"/>
          </a:xfrm>
        </p:grpSpPr>
        <p:sp>
          <p:nvSpPr>
            <p:cNvPr id="154" name="Google Shape;154;p6"/>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6"/>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02352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82BCA-28B6-4ECD-9C9F-44B5A4E8A77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C158E4-175D-4E15-80A1-855C2CF19FF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186CE7-3480-4A0E-BCE0-8F2B0D895C52}"/>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5/18/2025</a:t>
            </a:fld>
            <a:endParaRPr lang="en-US"/>
          </a:p>
        </p:txBody>
      </p:sp>
      <p:sp>
        <p:nvSpPr>
          <p:cNvPr id="5" name="Footer Placeholder 4">
            <a:extLst>
              <a:ext uri="{FF2B5EF4-FFF2-40B4-BE49-F238E27FC236}">
                <a16:creationId xmlns:a16="http://schemas.microsoft.com/office/drawing/2014/main" id="{40175C8D-4025-4484-AECF-CA032D9BFB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55DF6D-C422-45F3-BF2D-C7E4E9A2B705}"/>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8435754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6"/>
        <p:cNvGrpSpPr/>
        <p:nvPr/>
      </p:nvGrpSpPr>
      <p:grpSpPr>
        <a:xfrm>
          <a:off x="0" y="0"/>
          <a:ext cx="0" cy="0"/>
          <a:chOff x="0" y="0"/>
          <a:chExt cx="0" cy="0"/>
        </a:xfrm>
      </p:grpSpPr>
      <p:sp>
        <p:nvSpPr>
          <p:cNvPr id="157" name="Google Shape;157;p7"/>
          <p:cNvSpPr txBox="1">
            <a:spLocks noGrp="1"/>
          </p:cNvSpPr>
          <p:nvPr>
            <p:ph type="subTitle" idx="1"/>
          </p:nvPr>
        </p:nvSpPr>
        <p:spPr>
          <a:xfrm flipH="1">
            <a:off x="1752867" y="1559200"/>
            <a:ext cx="8686800" cy="439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AutoNum type="arabicPeriod"/>
              <a:defRPr sz="1600"/>
            </a:lvl1pPr>
            <a:lvl2pPr lvl="1" algn="ctr" rtl="0">
              <a:lnSpc>
                <a:spcPct val="100000"/>
              </a:lnSpc>
              <a:spcBef>
                <a:spcPts val="0"/>
              </a:spcBef>
              <a:spcAft>
                <a:spcPts val="0"/>
              </a:spcAft>
              <a:buSzPts val="1200"/>
              <a:buFont typeface="Roboto Condensed Light"/>
              <a:buAutoNum type="alphaLcPeriod"/>
              <a:defRPr sz="1600"/>
            </a:lvl2pPr>
            <a:lvl3pPr lvl="2" algn="ctr" rtl="0">
              <a:lnSpc>
                <a:spcPct val="100000"/>
              </a:lnSpc>
              <a:spcBef>
                <a:spcPts val="0"/>
              </a:spcBef>
              <a:spcAft>
                <a:spcPts val="0"/>
              </a:spcAft>
              <a:buSzPts val="1200"/>
              <a:buFont typeface="Roboto Condensed Light"/>
              <a:buAutoNum type="romanLcPeriod"/>
              <a:defRPr sz="1600"/>
            </a:lvl3pPr>
            <a:lvl4pPr lvl="3" algn="ctr" rtl="0">
              <a:lnSpc>
                <a:spcPct val="100000"/>
              </a:lnSpc>
              <a:spcBef>
                <a:spcPts val="0"/>
              </a:spcBef>
              <a:spcAft>
                <a:spcPts val="0"/>
              </a:spcAft>
              <a:buSzPts val="1200"/>
              <a:buFont typeface="Roboto Condensed Light"/>
              <a:buAutoNum type="arabicPeriod"/>
              <a:defRPr sz="1600"/>
            </a:lvl4pPr>
            <a:lvl5pPr lvl="4" algn="ctr" rtl="0">
              <a:lnSpc>
                <a:spcPct val="100000"/>
              </a:lnSpc>
              <a:spcBef>
                <a:spcPts val="0"/>
              </a:spcBef>
              <a:spcAft>
                <a:spcPts val="0"/>
              </a:spcAft>
              <a:buSzPts val="1200"/>
              <a:buFont typeface="Roboto Condensed Light"/>
              <a:buAutoNum type="alphaLcPeriod"/>
              <a:defRPr sz="1600"/>
            </a:lvl5pPr>
            <a:lvl6pPr lvl="5" algn="ctr" rtl="0">
              <a:lnSpc>
                <a:spcPct val="100000"/>
              </a:lnSpc>
              <a:spcBef>
                <a:spcPts val="0"/>
              </a:spcBef>
              <a:spcAft>
                <a:spcPts val="0"/>
              </a:spcAft>
              <a:buSzPts val="1200"/>
              <a:buFont typeface="Roboto Condensed Light"/>
              <a:buAutoNum type="romanLcPeriod"/>
              <a:defRPr sz="1600"/>
            </a:lvl6pPr>
            <a:lvl7pPr lvl="6" algn="ctr" rtl="0">
              <a:lnSpc>
                <a:spcPct val="100000"/>
              </a:lnSpc>
              <a:spcBef>
                <a:spcPts val="0"/>
              </a:spcBef>
              <a:spcAft>
                <a:spcPts val="0"/>
              </a:spcAft>
              <a:buSzPts val="1200"/>
              <a:buFont typeface="Roboto Condensed Light"/>
              <a:buAutoNum type="arabicPeriod"/>
              <a:defRPr sz="1600"/>
            </a:lvl7pPr>
            <a:lvl8pPr lvl="7" algn="ctr" rtl="0">
              <a:lnSpc>
                <a:spcPct val="100000"/>
              </a:lnSpc>
              <a:spcBef>
                <a:spcPts val="0"/>
              </a:spcBef>
              <a:spcAft>
                <a:spcPts val="0"/>
              </a:spcAft>
              <a:buSzPts val="1200"/>
              <a:buFont typeface="Roboto Condensed Light"/>
              <a:buAutoNum type="alphaLcPeriod"/>
              <a:defRPr sz="1600"/>
            </a:lvl8pPr>
            <a:lvl9pPr lvl="8" algn="ctr" rtl="0">
              <a:lnSpc>
                <a:spcPct val="100000"/>
              </a:lnSpc>
              <a:spcBef>
                <a:spcPts val="0"/>
              </a:spcBef>
              <a:spcAft>
                <a:spcPts val="0"/>
              </a:spcAft>
              <a:buSzPts val="1200"/>
              <a:buFont typeface="Roboto Condensed Light"/>
              <a:buAutoNum type="romanLcPeriod"/>
              <a:defRPr sz="1600"/>
            </a:lvl9pPr>
          </a:lstStyle>
          <a:p>
            <a:endParaRPr/>
          </a:p>
        </p:txBody>
      </p:sp>
      <p:sp>
        <p:nvSpPr>
          <p:cNvPr id="158" name="Google Shape;158;p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59" name="Google Shape;159;p7"/>
          <p:cNvGrpSpPr/>
          <p:nvPr/>
        </p:nvGrpSpPr>
        <p:grpSpPr>
          <a:xfrm>
            <a:off x="11393215" y="311639"/>
            <a:ext cx="1319512" cy="1707989"/>
            <a:chOff x="683750" y="2772725"/>
            <a:chExt cx="1200575" cy="1622125"/>
          </a:xfrm>
        </p:grpSpPr>
        <p:sp>
          <p:nvSpPr>
            <p:cNvPr id="160" name="Google Shape;160;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2" name="Google Shape;162;p7"/>
          <p:cNvGrpSpPr/>
          <p:nvPr/>
        </p:nvGrpSpPr>
        <p:grpSpPr>
          <a:xfrm>
            <a:off x="10210884" y="5589992"/>
            <a:ext cx="1421160" cy="1839707"/>
            <a:chOff x="683750" y="2772725"/>
            <a:chExt cx="1200575" cy="1622125"/>
          </a:xfrm>
        </p:grpSpPr>
        <p:sp>
          <p:nvSpPr>
            <p:cNvPr id="163" name="Google Shape;163;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5" name="Google Shape;165;p7"/>
          <p:cNvSpPr/>
          <p:nvPr/>
        </p:nvSpPr>
        <p:spPr>
          <a:xfrm>
            <a:off x="-412352" y="398770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6" name="Google Shape;166;p7"/>
          <p:cNvGrpSpPr/>
          <p:nvPr/>
        </p:nvGrpSpPr>
        <p:grpSpPr>
          <a:xfrm>
            <a:off x="-636373" y="-503809"/>
            <a:ext cx="1809009" cy="1707973"/>
            <a:chOff x="-398590" y="-303568"/>
            <a:chExt cx="1199397" cy="1132408"/>
          </a:xfrm>
        </p:grpSpPr>
        <p:sp>
          <p:nvSpPr>
            <p:cNvPr id="167" name="Google Shape;167;p7"/>
            <p:cNvSpPr/>
            <p:nvPr/>
          </p:nvSpPr>
          <p:spPr>
            <a:xfrm>
              <a:off x="229378" y="206257"/>
              <a:ext cx="571428" cy="622583"/>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8" name="Google Shape;168;p7"/>
            <p:cNvGrpSpPr/>
            <p:nvPr/>
          </p:nvGrpSpPr>
          <p:grpSpPr>
            <a:xfrm>
              <a:off x="-398590" y="-303568"/>
              <a:ext cx="874859" cy="1132405"/>
              <a:chOff x="683750" y="2772725"/>
              <a:chExt cx="1200575" cy="1622125"/>
            </a:xfrm>
          </p:grpSpPr>
          <p:sp>
            <p:nvSpPr>
              <p:cNvPr id="169" name="Google Shape;169;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4486379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1"/>
        <p:cNvGrpSpPr/>
        <p:nvPr/>
      </p:nvGrpSpPr>
      <p:grpSpPr>
        <a:xfrm>
          <a:off x="0" y="0"/>
          <a:ext cx="0" cy="0"/>
          <a:chOff x="0" y="0"/>
          <a:chExt cx="0" cy="0"/>
        </a:xfrm>
      </p:grpSpPr>
      <p:grpSp>
        <p:nvGrpSpPr>
          <p:cNvPr id="172" name="Google Shape;172;p8"/>
          <p:cNvGrpSpPr/>
          <p:nvPr/>
        </p:nvGrpSpPr>
        <p:grpSpPr>
          <a:xfrm>
            <a:off x="-497199" y="-931050"/>
            <a:ext cx="4984767" cy="8026867"/>
            <a:chOff x="-372900" y="-698287"/>
            <a:chExt cx="3738575" cy="6020150"/>
          </a:xfrm>
        </p:grpSpPr>
        <p:sp>
          <p:nvSpPr>
            <p:cNvPr id="173" name="Google Shape;173;p8"/>
            <p:cNvSpPr/>
            <p:nvPr/>
          </p:nvSpPr>
          <p:spPr>
            <a:xfrm>
              <a:off x="-372900" y="-692562"/>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8"/>
            <p:cNvSpPr/>
            <p:nvPr/>
          </p:nvSpPr>
          <p:spPr>
            <a:xfrm>
              <a:off x="53250" y="35438"/>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8"/>
            <p:cNvSpPr/>
            <p:nvPr/>
          </p:nvSpPr>
          <p:spPr>
            <a:xfrm>
              <a:off x="469650" y="-694287"/>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8"/>
            <p:cNvSpPr/>
            <p:nvPr/>
          </p:nvSpPr>
          <p:spPr>
            <a:xfrm>
              <a:off x="1312225" y="-696587"/>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8"/>
            <p:cNvSpPr/>
            <p:nvPr/>
          </p:nvSpPr>
          <p:spPr>
            <a:xfrm>
              <a:off x="1738950" y="31988"/>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8"/>
            <p:cNvSpPr/>
            <p:nvPr/>
          </p:nvSpPr>
          <p:spPr>
            <a:xfrm>
              <a:off x="2155350" y="-698287"/>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8"/>
            <p:cNvSpPr/>
            <p:nvPr/>
          </p:nvSpPr>
          <p:spPr>
            <a:xfrm>
              <a:off x="2581500" y="29713"/>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8"/>
            <p:cNvSpPr/>
            <p:nvPr/>
          </p:nvSpPr>
          <p:spPr>
            <a:xfrm>
              <a:off x="-354000" y="766888"/>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8"/>
            <p:cNvSpPr/>
            <p:nvPr/>
          </p:nvSpPr>
          <p:spPr>
            <a:xfrm>
              <a:off x="72725" y="1495463"/>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8"/>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8"/>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8"/>
            <p:cNvSpPr/>
            <p:nvPr/>
          </p:nvSpPr>
          <p:spPr>
            <a:xfrm>
              <a:off x="1331700" y="763438"/>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8"/>
            <p:cNvSpPr/>
            <p:nvPr/>
          </p:nvSpPr>
          <p:spPr>
            <a:xfrm>
              <a:off x="-372900" y="2242013"/>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8"/>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8"/>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8"/>
            <p:cNvSpPr/>
            <p:nvPr/>
          </p:nvSpPr>
          <p:spPr>
            <a:xfrm>
              <a:off x="1312225" y="2237988"/>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8"/>
            <p:cNvSpPr/>
            <p:nvPr/>
          </p:nvSpPr>
          <p:spPr>
            <a:xfrm>
              <a:off x="1738950" y="2966563"/>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8"/>
            <p:cNvSpPr/>
            <p:nvPr/>
          </p:nvSpPr>
          <p:spPr>
            <a:xfrm>
              <a:off x="2155350" y="2236288"/>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8"/>
            <p:cNvSpPr/>
            <p:nvPr/>
          </p:nvSpPr>
          <p:spPr>
            <a:xfrm>
              <a:off x="2581500" y="2964288"/>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8"/>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8"/>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8"/>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8"/>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8"/>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7" name="Google Shape;197;p8"/>
          <p:cNvGrpSpPr/>
          <p:nvPr/>
        </p:nvGrpSpPr>
        <p:grpSpPr>
          <a:xfrm>
            <a:off x="7555934" y="-931050"/>
            <a:ext cx="3861367" cy="2162067"/>
            <a:chOff x="4452075" y="1301825"/>
            <a:chExt cx="2896025" cy="1621550"/>
          </a:xfrm>
        </p:grpSpPr>
        <p:sp>
          <p:nvSpPr>
            <p:cNvPr id="198" name="Google Shape;198;p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3" name="Google Shape;203;p8"/>
          <p:cNvGrpSpPr/>
          <p:nvPr/>
        </p:nvGrpSpPr>
        <p:grpSpPr>
          <a:xfrm>
            <a:off x="8882567" y="5345017"/>
            <a:ext cx="1614500" cy="2159800"/>
            <a:chOff x="5294650" y="1303525"/>
            <a:chExt cx="1210875" cy="1619850"/>
          </a:xfrm>
        </p:grpSpPr>
        <p:sp>
          <p:nvSpPr>
            <p:cNvPr id="204" name="Google Shape;204;p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06" name="Google Shape;206;p8"/>
          <p:cNvSpPr txBox="1">
            <a:spLocks noGrp="1"/>
          </p:cNvSpPr>
          <p:nvPr>
            <p:ph type="title"/>
          </p:nvPr>
        </p:nvSpPr>
        <p:spPr>
          <a:xfrm>
            <a:off x="4588100" y="1736000"/>
            <a:ext cx="6422800" cy="302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093102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07"/>
        <p:cNvGrpSpPr/>
        <p:nvPr/>
      </p:nvGrpSpPr>
      <p:grpSpPr>
        <a:xfrm>
          <a:off x="0" y="0"/>
          <a:ext cx="0" cy="0"/>
          <a:chOff x="0" y="0"/>
          <a:chExt cx="0" cy="0"/>
        </a:xfrm>
      </p:grpSpPr>
      <p:sp>
        <p:nvSpPr>
          <p:cNvPr id="208" name="Google Shape;208;p9"/>
          <p:cNvSpPr txBox="1">
            <a:spLocks noGrp="1"/>
          </p:cNvSpPr>
          <p:nvPr>
            <p:ph type="subTitle" idx="1"/>
          </p:nvPr>
        </p:nvSpPr>
        <p:spPr>
          <a:xfrm>
            <a:off x="1526900" y="1922633"/>
            <a:ext cx="3341200" cy="1908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nSpc>
                <a:spcPct val="100000"/>
              </a:lnSpc>
              <a:spcBef>
                <a:spcPts val="0"/>
              </a:spcBef>
              <a:spcAft>
                <a:spcPts val="0"/>
              </a:spcAft>
              <a:buSzPts val="2100"/>
              <a:buNone/>
              <a:defRPr sz="2800"/>
            </a:lvl2pPr>
            <a:lvl3pPr lvl="2">
              <a:lnSpc>
                <a:spcPct val="100000"/>
              </a:lnSpc>
              <a:spcBef>
                <a:spcPts val="0"/>
              </a:spcBef>
              <a:spcAft>
                <a:spcPts val="0"/>
              </a:spcAft>
              <a:buSzPts val="2100"/>
              <a:buNone/>
              <a:defRPr sz="2800"/>
            </a:lvl3pPr>
            <a:lvl4pPr lvl="3">
              <a:lnSpc>
                <a:spcPct val="100000"/>
              </a:lnSpc>
              <a:spcBef>
                <a:spcPts val="0"/>
              </a:spcBef>
              <a:spcAft>
                <a:spcPts val="0"/>
              </a:spcAft>
              <a:buSzPts val="2100"/>
              <a:buNone/>
              <a:defRPr sz="2800"/>
            </a:lvl4pPr>
            <a:lvl5pPr lvl="4">
              <a:lnSpc>
                <a:spcPct val="100000"/>
              </a:lnSpc>
              <a:spcBef>
                <a:spcPts val="0"/>
              </a:spcBef>
              <a:spcAft>
                <a:spcPts val="0"/>
              </a:spcAft>
              <a:buSzPts val="2100"/>
              <a:buNone/>
              <a:defRPr sz="2800"/>
            </a:lvl5pPr>
            <a:lvl6pPr lvl="5">
              <a:lnSpc>
                <a:spcPct val="100000"/>
              </a:lnSpc>
              <a:spcBef>
                <a:spcPts val="0"/>
              </a:spcBef>
              <a:spcAft>
                <a:spcPts val="0"/>
              </a:spcAft>
              <a:buSzPts val="2100"/>
              <a:buNone/>
              <a:defRPr sz="2800"/>
            </a:lvl6pPr>
            <a:lvl7pPr lvl="6">
              <a:lnSpc>
                <a:spcPct val="100000"/>
              </a:lnSpc>
              <a:spcBef>
                <a:spcPts val="0"/>
              </a:spcBef>
              <a:spcAft>
                <a:spcPts val="0"/>
              </a:spcAft>
              <a:buSzPts val="2100"/>
              <a:buNone/>
              <a:defRPr sz="2800"/>
            </a:lvl7pPr>
            <a:lvl8pPr lvl="7">
              <a:lnSpc>
                <a:spcPct val="100000"/>
              </a:lnSpc>
              <a:spcBef>
                <a:spcPts val="0"/>
              </a:spcBef>
              <a:spcAft>
                <a:spcPts val="0"/>
              </a:spcAft>
              <a:buSzPts val="2100"/>
              <a:buNone/>
              <a:defRPr sz="2800"/>
            </a:lvl8pPr>
            <a:lvl9pPr lvl="8">
              <a:lnSpc>
                <a:spcPct val="100000"/>
              </a:lnSpc>
              <a:spcBef>
                <a:spcPts val="0"/>
              </a:spcBef>
              <a:spcAft>
                <a:spcPts val="0"/>
              </a:spcAft>
              <a:buSzPts val="2100"/>
              <a:buNone/>
              <a:defRPr sz="2800"/>
            </a:lvl9pPr>
          </a:lstStyle>
          <a:p>
            <a:endParaRPr/>
          </a:p>
        </p:txBody>
      </p:sp>
      <p:sp>
        <p:nvSpPr>
          <p:cNvPr id="209" name="Google Shape;209;p9"/>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sp>
        <p:nvSpPr>
          <p:cNvPr id="210" name="Google Shape;210;p9"/>
          <p:cNvSpPr txBox="1">
            <a:spLocks noGrp="1"/>
          </p:cNvSpPr>
          <p:nvPr>
            <p:ph type="body" idx="2"/>
          </p:nvPr>
        </p:nvSpPr>
        <p:spPr>
          <a:xfrm>
            <a:off x="5548367" y="1665800"/>
            <a:ext cx="54204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grpSp>
        <p:nvGrpSpPr>
          <p:cNvPr id="211" name="Google Shape;211;p9"/>
          <p:cNvGrpSpPr/>
          <p:nvPr/>
        </p:nvGrpSpPr>
        <p:grpSpPr>
          <a:xfrm flipH="1">
            <a:off x="-607933" y="5920401"/>
            <a:ext cx="2724167" cy="2165167"/>
            <a:chOff x="4035675" y="1303525"/>
            <a:chExt cx="2043125" cy="1623875"/>
          </a:xfrm>
        </p:grpSpPr>
        <p:sp>
          <p:nvSpPr>
            <p:cNvPr id="212" name="Google Shape;212;p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 name="Google Shape;216;p9"/>
          <p:cNvGrpSpPr/>
          <p:nvPr/>
        </p:nvGrpSpPr>
        <p:grpSpPr>
          <a:xfrm flipH="1">
            <a:off x="10236101" y="-968667"/>
            <a:ext cx="3267167" cy="3140400"/>
            <a:chOff x="3628425" y="1303525"/>
            <a:chExt cx="2450375" cy="2355300"/>
          </a:xfrm>
        </p:grpSpPr>
        <p:sp>
          <p:nvSpPr>
            <p:cNvPr id="217" name="Google Shape;217;p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9"/>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9"/>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408614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3"/>
        <p:cNvGrpSpPr/>
        <p:nvPr/>
      </p:nvGrpSpPr>
      <p:grpSpPr>
        <a:xfrm>
          <a:off x="0" y="0"/>
          <a:ext cx="0" cy="0"/>
          <a:chOff x="0" y="0"/>
          <a:chExt cx="0" cy="0"/>
        </a:xfrm>
      </p:grpSpPr>
      <p:sp>
        <p:nvSpPr>
          <p:cNvPr id="224" name="Google Shape;224;p10"/>
          <p:cNvSpPr txBox="1">
            <a:spLocks noGrp="1"/>
          </p:cNvSpPr>
          <p:nvPr>
            <p:ph type="ctrTitle"/>
          </p:nvPr>
        </p:nvSpPr>
        <p:spPr>
          <a:xfrm flipH="1">
            <a:off x="6045200" y="1896267"/>
            <a:ext cx="5186800" cy="168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0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25" name="Google Shape;225;p10"/>
          <p:cNvSpPr txBox="1">
            <a:spLocks noGrp="1"/>
          </p:cNvSpPr>
          <p:nvPr>
            <p:ph type="subTitle" idx="1"/>
          </p:nvPr>
        </p:nvSpPr>
        <p:spPr>
          <a:xfrm flipH="1">
            <a:off x="7223967" y="3840533"/>
            <a:ext cx="3942000" cy="116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26" name="Google Shape;226;p10"/>
          <p:cNvGrpSpPr/>
          <p:nvPr/>
        </p:nvGrpSpPr>
        <p:grpSpPr>
          <a:xfrm>
            <a:off x="11232015" y="290572"/>
            <a:ext cx="1319512" cy="1707989"/>
            <a:chOff x="683750" y="2772725"/>
            <a:chExt cx="1200575" cy="1622125"/>
          </a:xfrm>
        </p:grpSpPr>
        <p:sp>
          <p:nvSpPr>
            <p:cNvPr id="227" name="Google Shape;227;p10"/>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0"/>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696037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picture">
  <p:cSld name="Big picture">
    <p:spTree>
      <p:nvGrpSpPr>
        <p:cNvPr id="1" name="Shape 229"/>
        <p:cNvGrpSpPr/>
        <p:nvPr/>
      </p:nvGrpSpPr>
      <p:grpSpPr>
        <a:xfrm>
          <a:off x="0" y="0"/>
          <a:ext cx="0" cy="0"/>
          <a:chOff x="0" y="0"/>
          <a:chExt cx="0" cy="0"/>
        </a:xfrm>
      </p:grpSpPr>
      <p:sp>
        <p:nvSpPr>
          <p:cNvPr id="230" name="Google Shape;230;p11"/>
          <p:cNvSpPr txBox="1">
            <a:spLocks noGrp="1"/>
          </p:cNvSpPr>
          <p:nvPr>
            <p:ph type="title"/>
          </p:nvPr>
        </p:nvSpPr>
        <p:spPr>
          <a:xfrm>
            <a:off x="2954200" y="364300"/>
            <a:ext cx="6283600" cy="1578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dk1"/>
                </a:solidFill>
              </a:defRPr>
            </a:lvl1pPr>
            <a:lvl2pPr lvl="1" algn="ctr" rtl="0">
              <a:spcBef>
                <a:spcPts val="0"/>
              </a:spcBef>
              <a:spcAft>
                <a:spcPts val="0"/>
              </a:spcAft>
              <a:buNone/>
              <a:defRPr sz="4000">
                <a:solidFill>
                  <a:schemeClr val="dk1"/>
                </a:solidFill>
              </a:defRPr>
            </a:lvl2pPr>
            <a:lvl3pPr lvl="2" algn="ctr" rtl="0">
              <a:spcBef>
                <a:spcPts val="0"/>
              </a:spcBef>
              <a:spcAft>
                <a:spcPts val="0"/>
              </a:spcAft>
              <a:buNone/>
              <a:defRPr sz="4000">
                <a:solidFill>
                  <a:schemeClr val="dk1"/>
                </a:solidFill>
              </a:defRPr>
            </a:lvl3pPr>
            <a:lvl4pPr lvl="3" algn="ctr" rtl="0">
              <a:spcBef>
                <a:spcPts val="0"/>
              </a:spcBef>
              <a:spcAft>
                <a:spcPts val="0"/>
              </a:spcAft>
              <a:buNone/>
              <a:defRPr sz="4000">
                <a:solidFill>
                  <a:schemeClr val="dk1"/>
                </a:solidFill>
              </a:defRPr>
            </a:lvl4pPr>
            <a:lvl5pPr lvl="4" algn="ctr" rtl="0">
              <a:spcBef>
                <a:spcPts val="0"/>
              </a:spcBef>
              <a:spcAft>
                <a:spcPts val="0"/>
              </a:spcAft>
              <a:buNone/>
              <a:defRPr sz="4000">
                <a:solidFill>
                  <a:schemeClr val="dk1"/>
                </a:solidFill>
              </a:defRPr>
            </a:lvl5pPr>
            <a:lvl6pPr lvl="5" algn="ctr" rtl="0">
              <a:spcBef>
                <a:spcPts val="0"/>
              </a:spcBef>
              <a:spcAft>
                <a:spcPts val="0"/>
              </a:spcAft>
              <a:buNone/>
              <a:defRPr sz="4000">
                <a:solidFill>
                  <a:schemeClr val="dk1"/>
                </a:solidFill>
              </a:defRPr>
            </a:lvl6pPr>
            <a:lvl7pPr lvl="6" algn="ctr" rtl="0">
              <a:spcBef>
                <a:spcPts val="0"/>
              </a:spcBef>
              <a:spcAft>
                <a:spcPts val="0"/>
              </a:spcAft>
              <a:buNone/>
              <a:defRPr sz="4000">
                <a:solidFill>
                  <a:schemeClr val="dk1"/>
                </a:solidFill>
              </a:defRPr>
            </a:lvl7pPr>
            <a:lvl8pPr lvl="7" algn="ctr" rtl="0">
              <a:spcBef>
                <a:spcPts val="0"/>
              </a:spcBef>
              <a:spcAft>
                <a:spcPts val="0"/>
              </a:spcAft>
              <a:buNone/>
              <a:defRPr sz="4000">
                <a:solidFill>
                  <a:schemeClr val="dk1"/>
                </a:solidFill>
              </a:defRPr>
            </a:lvl8pPr>
            <a:lvl9pPr lvl="8" algn="ctr" rtl="0">
              <a:spcBef>
                <a:spcPts val="0"/>
              </a:spcBef>
              <a:spcAft>
                <a:spcPts val="0"/>
              </a:spcAft>
              <a:buNone/>
              <a:defRPr sz="4000">
                <a:solidFill>
                  <a:schemeClr val="dk1"/>
                </a:solidFill>
              </a:defRPr>
            </a:lvl9pPr>
          </a:lstStyle>
          <a:p>
            <a:endParaRPr/>
          </a:p>
        </p:txBody>
      </p:sp>
      <p:grpSp>
        <p:nvGrpSpPr>
          <p:cNvPr id="231" name="Google Shape;231;p11"/>
          <p:cNvGrpSpPr/>
          <p:nvPr/>
        </p:nvGrpSpPr>
        <p:grpSpPr>
          <a:xfrm>
            <a:off x="-693285" y="290572"/>
            <a:ext cx="1319512" cy="1707989"/>
            <a:chOff x="683750" y="2772725"/>
            <a:chExt cx="1200575" cy="1622125"/>
          </a:xfrm>
        </p:grpSpPr>
        <p:sp>
          <p:nvSpPr>
            <p:cNvPr id="232" name="Google Shape;232;p1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4" name="Google Shape;234;p11"/>
          <p:cNvGrpSpPr/>
          <p:nvPr/>
        </p:nvGrpSpPr>
        <p:grpSpPr>
          <a:xfrm flipH="1">
            <a:off x="-76933" y="5488900"/>
            <a:ext cx="5540000" cy="2169733"/>
            <a:chOff x="1526875" y="2765275"/>
            <a:chExt cx="4155000" cy="1627300"/>
          </a:xfrm>
        </p:grpSpPr>
        <p:sp>
          <p:nvSpPr>
            <p:cNvPr id="235" name="Google Shape;235;p1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1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1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 name="Google Shape;241;p11"/>
          <p:cNvGrpSpPr/>
          <p:nvPr/>
        </p:nvGrpSpPr>
        <p:grpSpPr>
          <a:xfrm>
            <a:off x="11397115" y="1077972"/>
            <a:ext cx="1319512" cy="1707989"/>
            <a:chOff x="683750" y="2772725"/>
            <a:chExt cx="1200575" cy="1622125"/>
          </a:xfrm>
        </p:grpSpPr>
        <p:sp>
          <p:nvSpPr>
            <p:cNvPr id="242" name="Google Shape;242;p1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773147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95"/>
        <p:cNvGrpSpPr/>
        <p:nvPr/>
      </p:nvGrpSpPr>
      <p:grpSpPr>
        <a:xfrm>
          <a:off x="0" y="0"/>
          <a:ext cx="0" cy="0"/>
          <a:chOff x="0" y="0"/>
          <a:chExt cx="0" cy="0"/>
        </a:xfrm>
      </p:grpSpPr>
      <p:sp>
        <p:nvSpPr>
          <p:cNvPr id="296" name="Google Shape;296;p13"/>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297" name="Google Shape;297;p13"/>
          <p:cNvGrpSpPr/>
          <p:nvPr/>
        </p:nvGrpSpPr>
        <p:grpSpPr>
          <a:xfrm>
            <a:off x="-1171400" y="5113001"/>
            <a:ext cx="9480000" cy="3138100"/>
            <a:chOff x="-878550" y="3834750"/>
            <a:chExt cx="7110000" cy="2353575"/>
          </a:xfrm>
        </p:grpSpPr>
        <p:grpSp>
          <p:nvGrpSpPr>
            <p:cNvPr id="298" name="Google Shape;298;p13"/>
            <p:cNvGrpSpPr/>
            <p:nvPr/>
          </p:nvGrpSpPr>
          <p:grpSpPr>
            <a:xfrm>
              <a:off x="-878550" y="3834750"/>
              <a:ext cx="7110000" cy="2353575"/>
              <a:chOff x="257575" y="2041275"/>
              <a:chExt cx="7110000" cy="2353575"/>
            </a:xfrm>
          </p:grpSpPr>
          <p:sp>
            <p:nvSpPr>
              <p:cNvPr id="299" name="Google Shape;299;p1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1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1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1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3"/>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3"/>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3" name="Google Shape;313;p13"/>
            <p:cNvSpPr/>
            <p:nvPr/>
          </p:nvSpPr>
          <p:spPr>
            <a:xfrm>
              <a:off x="3340313" y="4560475"/>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3"/>
            <p:cNvSpPr/>
            <p:nvPr/>
          </p:nvSpPr>
          <p:spPr>
            <a:xfrm>
              <a:off x="4188325" y="4560475"/>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5267467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15"/>
        <p:cNvGrpSpPr/>
        <p:nvPr/>
      </p:nvGrpSpPr>
      <p:grpSpPr>
        <a:xfrm>
          <a:off x="0" y="0"/>
          <a:ext cx="0" cy="0"/>
          <a:chOff x="0" y="0"/>
          <a:chExt cx="0" cy="0"/>
        </a:xfrm>
      </p:grpSpPr>
      <p:sp>
        <p:nvSpPr>
          <p:cNvPr id="316" name="Google Shape;316;p1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17" name="Google Shape;317;p14"/>
          <p:cNvGrpSpPr/>
          <p:nvPr/>
        </p:nvGrpSpPr>
        <p:grpSpPr>
          <a:xfrm rot="10800000">
            <a:off x="9598418" y="5459433"/>
            <a:ext cx="2168967" cy="2162867"/>
            <a:chOff x="4452075" y="1303525"/>
            <a:chExt cx="1626725" cy="1622150"/>
          </a:xfrm>
        </p:grpSpPr>
        <p:sp>
          <p:nvSpPr>
            <p:cNvPr id="318" name="Google Shape;318;p1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1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1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1" name="Google Shape;321;p14"/>
          <p:cNvGrpSpPr/>
          <p:nvPr/>
        </p:nvGrpSpPr>
        <p:grpSpPr>
          <a:xfrm flipH="1">
            <a:off x="-927700" y="-1006234"/>
            <a:ext cx="3873600" cy="3135067"/>
            <a:chOff x="7171875" y="-754675"/>
            <a:chExt cx="2905200" cy="2351300"/>
          </a:xfrm>
        </p:grpSpPr>
        <p:sp>
          <p:nvSpPr>
            <p:cNvPr id="322" name="Google Shape;322;p14"/>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14"/>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14"/>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4"/>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4"/>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62308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27"/>
        <p:cNvGrpSpPr/>
        <p:nvPr/>
      </p:nvGrpSpPr>
      <p:grpSpPr>
        <a:xfrm>
          <a:off x="0" y="0"/>
          <a:ext cx="0" cy="0"/>
          <a:chOff x="0" y="0"/>
          <a:chExt cx="0" cy="0"/>
        </a:xfrm>
      </p:grpSpPr>
      <p:sp>
        <p:nvSpPr>
          <p:cNvPr id="328" name="Google Shape;328;p15"/>
          <p:cNvSpPr txBox="1">
            <a:spLocks noGrp="1"/>
          </p:cNvSpPr>
          <p:nvPr>
            <p:ph type="title" hasCustomPrompt="1"/>
          </p:nvPr>
        </p:nvSpPr>
        <p:spPr>
          <a:xfrm flipH="1">
            <a:off x="4827385" y="4679868"/>
            <a:ext cx="1612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6400">
                <a:solidFill>
                  <a:schemeClr val="dk2"/>
                </a:solidFill>
                <a:latin typeface="Poppins Medium"/>
                <a:ea typeface="Poppins Medium"/>
                <a:cs typeface="Poppins Medium"/>
                <a:sym typeface="Poppins Medium"/>
              </a:defRPr>
            </a:lvl1pPr>
            <a:lvl2pPr lvl="1"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9pPr>
          </a:lstStyle>
          <a:p>
            <a:r>
              <a:t>xx%</a:t>
            </a:r>
          </a:p>
        </p:txBody>
      </p:sp>
      <p:sp>
        <p:nvSpPr>
          <p:cNvPr id="329" name="Google Shape;329;p15"/>
          <p:cNvSpPr txBox="1">
            <a:spLocks noGrp="1"/>
          </p:cNvSpPr>
          <p:nvPr>
            <p:ph type="subTitle" idx="1"/>
          </p:nvPr>
        </p:nvSpPr>
        <p:spPr>
          <a:xfrm flipH="1">
            <a:off x="7128233" y="2743451"/>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0" name="Google Shape;330;p15"/>
          <p:cNvSpPr txBox="1">
            <a:spLocks noGrp="1"/>
          </p:cNvSpPr>
          <p:nvPr>
            <p:ph type="subTitle" idx="2"/>
          </p:nvPr>
        </p:nvSpPr>
        <p:spPr>
          <a:xfrm>
            <a:off x="8047900" y="4273635"/>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1" name="Google Shape;331;p15"/>
          <p:cNvSpPr txBox="1">
            <a:spLocks noGrp="1"/>
          </p:cNvSpPr>
          <p:nvPr>
            <p:ph type="subTitle" idx="3"/>
          </p:nvPr>
        </p:nvSpPr>
        <p:spPr>
          <a:xfrm flipH="1">
            <a:off x="898133" y="4197156"/>
            <a:ext cx="3213200" cy="99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2" name="Google Shape;332;p15"/>
          <p:cNvSpPr txBox="1">
            <a:spLocks noGrp="1"/>
          </p:cNvSpPr>
          <p:nvPr>
            <p:ph type="subTitle" idx="4"/>
          </p:nvPr>
        </p:nvSpPr>
        <p:spPr>
          <a:xfrm flipH="1">
            <a:off x="7128233" y="1966751"/>
            <a:ext cx="35120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3" name="Google Shape;333;p15"/>
          <p:cNvSpPr txBox="1">
            <a:spLocks noGrp="1"/>
          </p:cNvSpPr>
          <p:nvPr>
            <p:ph type="subTitle" idx="5"/>
          </p:nvPr>
        </p:nvSpPr>
        <p:spPr>
          <a:xfrm>
            <a:off x="8047900" y="3471535"/>
            <a:ext cx="32132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4" name="Google Shape;334;p15"/>
          <p:cNvSpPr txBox="1">
            <a:spLocks noGrp="1"/>
          </p:cNvSpPr>
          <p:nvPr>
            <p:ph type="subTitle" idx="6"/>
          </p:nvPr>
        </p:nvSpPr>
        <p:spPr>
          <a:xfrm flipH="1">
            <a:off x="536933" y="3548056"/>
            <a:ext cx="3574400" cy="866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5" name="Google Shape;335;p15"/>
          <p:cNvSpPr txBox="1">
            <a:spLocks noGrp="1"/>
          </p:cNvSpPr>
          <p:nvPr>
            <p:ph type="title" idx="7" hasCustomPrompt="1"/>
          </p:nvPr>
        </p:nvSpPr>
        <p:spPr>
          <a:xfrm>
            <a:off x="4751385" y="3060508"/>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400">
                <a:solidFill>
                  <a:schemeClr val="accent1"/>
                </a:solidFill>
                <a:latin typeface="Poppins Medium"/>
                <a:ea typeface="Poppins Medium"/>
                <a:cs typeface="Poppins Medium"/>
                <a:sym typeface="Poppins Medium"/>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36" name="Google Shape;336;p15"/>
          <p:cNvSpPr txBox="1">
            <a:spLocks noGrp="1"/>
          </p:cNvSpPr>
          <p:nvPr>
            <p:ph type="title" idx="8" hasCustomPrompt="1"/>
          </p:nvPr>
        </p:nvSpPr>
        <p:spPr>
          <a:xfrm>
            <a:off x="4751385" y="1453975"/>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400">
                <a:solidFill>
                  <a:schemeClr val="accent3"/>
                </a:solidFill>
                <a:latin typeface="Poppins Medium"/>
                <a:ea typeface="Poppins Medium"/>
                <a:cs typeface="Poppins Medium"/>
                <a:sym typeface="Poppins Medium"/>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37" name="Google Shape;337;p15"/>
          <p:cNvSpPr txBox="1">
            <a:spLocks noGrp="1"/>
          </p:cNvSpPr>
          <p:nvPr>
            <p:ph type="title" idx="9"/>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38" name="Google Shape;338;p15"/>
          <p:cNvGrpSpPr/>
          <p:nvPr/>
        </p:nvGrpSpPr>
        <p:grpSpPr>
          <a:xfrm flipH="1">
            <a:off x="-629847" y="4391964"/>
            <a:ext cx="3046499" cy="3492077"/>
            <a:chOff x="5314125" y="2029825"/>
            <a:chExt cx="2053450" cy="2353575"/>
          </a:xfrm>
        </p:grpSpPr>
        <p:sp>
          <p:nvSpPr>
            <p:cNvPr id="339" name="Google Shape;339;p1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1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4" name="Google Shape;344;p15"/>
          <p:cNvGrpSpPr/>
          <p:nvPr/>
        </p:nvGrpSpPr>
        <p:grpSpPr>
          <a:xfrm>
            <a:off x="9926276" y="-2381797"/>
            <a:ext cx="3024048" cy="3466345"/>
            <a:chOff x="5314125" y="2029825"/>
            <a:chExt cx="2053450" cy="2353575"/>
          </a:xfrm>
        </p:grpSpPr>
        <p:sp>
          <p:nvSpPr>
            <p:cNvPr id="345" name="Google Shape;345;p1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1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1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0" name="Google Shape;350;p15"/>
          <p:cNvGrpSpPr/>
          <p:nvPr/>
        </p:nvGrpSpPr>
        <p:grpSpPr>
          <a:xfrm>
            <a:off x="-1811151" y="1167931"/>
            <a:ext cx="3049883" cy="2436675"/>
            <a:chOff x="3450663" y="-567051"/>
            <a:chExt cx="1890580" cy="1510461"/>
          </a:xfrm>
        </p:grpSpPr>
        <p:sp>
          <p:nvSpPr>
            <p:cNvPr id="351" name="Google Shape;351;p15"/>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5"/>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15"/>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5"/>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008778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55"/>
        <p:cNvGrpSpPr/>
        <p:nvPr/>
      </p:nvGrpSpPr>
      <p:grpSpPr>
        <a:xfrm>
          <a:off x="0" y="0"/>
          <a:ext cx="0" cy="0"/>
          <a:chOff x="0" y="0"/>
          <a:chExt cx="0" cy="0"/>
        </a:xfrm>
      </p:grpSpPr>
      <p:sp>
        <p:nvSpPr>
          <p:cNvPr id="356" name="Google Shape;356;p16"/>
          <p:cNvSpPr txBox="1">
            <a:spLocks noGrp="1"/>
          </p:cNvSpPr>
          <p:nvPr>
            <p:ph type="ctrTitle"/>
          </p:nvPr>
        </p:nvSpPr>
        <p:spPr>
          <a:xfrm flipH="1">
            <a:off x="139774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7" name="Google Shape;357;p16"/>
          <p:cNvSpPr txBox="1">
            <a:spLocks noGrp="1"/>
          </p:cNvSpPr>
          <p:nvPr>
            <p:ph type="subTitle" idx="1"/>
          </p:nvPr>
        </p:nvSpPr>
        <p:spPr>
          <a:xfrm flipH="1">
            <a:off x="1102549" y="3009584"/>
            <a:ext cx="2671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58" name="Google Shape;358;p16"/>
          <p:cNvSpPr txBox="1">
            <a:spLocks noGrp="1"/>
          </p:cNvSpPr>
          <p:nvPr>
            <p:ph type="ctrTitle" idx="2"/>
          </p:nvPr>
        </p:nvSpPr>
        <p:spPr>
          <a:xfrm flipH="1">
            <a:off x="506086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solidFill>
                  <a:schemeClr val="accent3"/>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9" name="Google Shape;359;p16"/>
          <p:cNvSpPr txBox="1">
            <a:spLocks noGrp="1"/>
          </p:cNvSpPr>
          <p:nvPr>
            <p:ph type="subTitle" idx="3"/>
          </p:nvPr>
        </p:nvSpPr>
        <p:spPr>
          <a:xfrm flipH="1">
            <a:off x="4680469" y="3009584"/>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60" name="Google Shape;360;p16"/>
          <p:cNvSpPr txBox="1">
            <a:spLocks noGrp="1"/>
          </p:cNvSpPr>
          <p:nvPr>
            <p:ph type="ctrTitle" idx="4"/>
          </p:nvPr>
        </p:nvSpPr>
        <p:spPr>
          <a:xfrm flipH="1">
            <a:off x="873036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61" name="Google Shape;361;p16"/>
          <p:cNvSpPr txBox="1">
            <a:spLocks noGrp="1"/>
          </p:cNvSpPr>
          <p:nvPr>
            <p:ph type="subTitle" idx="5"/>
          </p:nvPr>
        </p:nvSpPr>
        <p:spPr>
          <a:xfrm flipH="1">
            <a:off x="8349969" y="3009584"/>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62" name="Google Shape;362;p16"/>
          <p:cNvSpPr txBox="1">
            <a:spLocks noGrp="1"/>
          </p:cNvSpPr>
          <p:nvPr>
            <p:ph type="title" idx="6"/>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63" name="Google Shape;363;p16"/>
          <p:cNvGrpSpPr/>
          <p:nvPr/>
        </p:nvGrpSpPr>
        <p:grpSpPr>
          <a:xfrm>
            <a:off x="-1036451" y="5257331"/>
            <a:ext cx="3049883" cy="2436675"/>
            <a:chOff x="3450663" y="-567051"/>
            <a:chExt cx="1890580" cy="1510461"/>
          </a:xfrm>
        </p:grpSpPr>
        <p:sp>
          <p:nvSpPr>
            <p:cNvPr id="364" name="Google Shape;364;p16"/>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6"/>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6"/>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6"/>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8" name="Google Shape;368;p16"/>
          <p:cNvGrpSpPr/>
          <p:nvPr/>
        </p:nvGrpSpPr>
        <p:grpSpPr>
          <a:xfrm>
            <a:off x="9562500" y="-1001634"/>
            <a:ext cx="1626000" cy="2162067"/>
            <a:chOff x="7171875" y="-751225"/>
            <a:chExt cx="1219500" cy="1621550"/>
          </a:xfrm>
        </p:grpSpPr>
        <p:sp>
          <p:nvSpPr>
            <p:cNvPr id="369" name="Google Shape;369;p1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0951338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371"/>
        <p:cNvGrpSpPr/>
        <p:nvPr/>
      </p:nvGrpSpPr>
      <p:grpSpPr>
        <a:xfrm>
          <a:off x="0" y="0"/>
          <a:ext cx="0" cy="0"/>
          <a:chOff x="0" y="0"/>
          <a:chExt cx="0" cy="0"/>
        </a:xfrm>
      </p:grpSpPr>
      <p:sp>
        <p:nvSpPr>
          <p:cNvPr id="372" name="Google Shape;372;p17"/>
          <p:cNvSpPr txBox="1">
            <a:spLocks noGrp="1"/>
          </p:cNvSpPr>
          <p:nvPr>
            <p:ph type="subTitle" idx="1"/>
          </p:nvPr>
        </p:nvSpPr>
        <p:spPr>
          <a:xfrm flipH="1">
            <a:off x="8462167" y="2840536"/>
            <a:ext cx="1890000" cy="118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30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9pPr>
          </a:lstStyle>
          <a:p>
            <a:endParaRPr/>
          </a:p>
        </p:txBody>
      </p:sp>
      <p:sp>
        <p:nvSpPr>
          <p:cNvPr id="373" name="Google Shape;373;p17"/>
          <p:cNvSpPr txBox="1">
            <a:spLocks noGrp="1"/>
          </p:cNvSpPr>
          <p:nvPr>
            <p:ph type="subTitle" idx="2"/>
          </p:nvPr>
        </p:nvSpPr>
        <p:spPr>
          <a:xfrm flipH="1">
            <a:off x="1496633" y="2840536"/>
            <a:ext cx="2610800" cy="118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30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9pPr>
          </a:lstStyle>
          <a:p>
            <a:endParaRPr/>
          </a:p>
        </p:txBody>
      </p:sp>
      <p:sp>
        <p:nvSpPr>
          <p:cNvPr id="374" name="Google Shape;374;p17"/>
          <p:cNvSpPr txBox="1">
            <a:spLocks noGrp="1"/>
          </p:cNvSpPr>
          <p:nvPr>
            <p:ph type="subTitle" idx="3"/>
          </p:nvPr>
        </p:nvSpPr>
        <p:spPr>
          <a:xfrm flipH="1">
            <a:off x="1496633" y="4585735"/>
            <a:ext cx="2610800" cy="10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75" name="Google Shape;375;p17"/>
          <p:cNvSpPr txBox="1">
            <a:spLocks noGrp="1"/>
          </p:cNvSpPr>
          <p:nvPr>
            <p:ph type="subTitle" idx="4"/>
          </p:nvPr>
        </p:nvSpPr>
        <p:spPr>
          <a:xfrm flipH="1">
            <a:off x="8101767" y="4585735"/>
            <a:ext cx="2610800" cy="10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76" name="Google Shape;376;p17"/>
          <p:cNvSpPr txBox="1">
            <a:spLocks noGrp="1"/>
          </p:cNvSpPr>
          <p:nvPr>
            <p:ph type="subTitle" idx="5"/>
          </p:nvPr>
        </p:nvSpPr>
        <p:spPr>
          <a:xfrm flipH="1">
            <a:off x="4790700" y="2840536"/>
            <a:ext cx="2610800" cy="118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3000"/>
              <a:buFont typeface="Paytone One"/>
              <a:buNone/>
              <a:defRPr sz="3200">
                <a:latin typeface="Mali SemiBold"/>
                <a:ea typeface="Mali SemiBold"/>
                <a:cs typeface="Mali SemiBold"/>
                <a:sym typeface="Mali SemiBold"/>
              </a:defRPr>
            </a:lvl1pPr>
            <a:lvl2pPr lvl="1"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2pPr>
            <a:lvl3pPr lvl="2"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3pPr>
            <a:lvl4pPr lvl="3"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4pPr>
            <a:lvl5pPr lvl="4"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5pPr>
            <a:lvl6pPr lvl="5"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6pPr>
            <a:lvl7pPr lvl="6"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7pPr>
            <a:lvl8pPr lvl="7"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8pPr>
            <a:lvl9pPr lvl="8"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9pPr>
          </a:lstStyle>
          <a:p>
            <a:endParaRPr/>
          </a:p>
        </p:txBody>
      </p:sp>
      <p:sp>
        <p:nvSpPr>
          <p:cNvPr id="377" name="Google Shape;377;p17"/>
          <p:cNvSpPr txBox="1">
            <a:spLocks noGrp="1"/>
          </p:cNvSpPr>
          <p:nvPr>
            <p:ph type="subTitle" idx="6"/>
          </p:nvPr>
        </p:nvSpPr>
        <p:spPr>
          <a:xfrm flipH="1">
            <a:off x="4790700" y="4585731"/>
            <a:ext cx="2610800" cy="10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r" rtl="0">
              <a:lnSpc>
                <a:spcPct val="100000"/>
              </a:lnSpc>
              <a:spcBef>
                <a:spcPts val="0"/>
              </a:spcBef>
              <a:spcAft>
                <a:spcPts val="0"/>
              </a:spcAft>
              <a:buSzPts val="1200"/>
              <a:buNone/>
              <a:defRPr sz="1600"/>
            </a:lvl2pPr>
            <a:lvl3pPr lvl="2" algn="r" rtl="0">
              <a:lnSpc>
                <a:spcPct val="100000"/>
              </a:lnSpc>
              <a:spcBef>
                <a:spcPts val="0"/>
              </a:spcBef>
              <a:spcAft>
                <a:spcPts val="0"/>
              </a:spcAft>
              <a:buSzPts val="1200"/>
              <a:buNone/>
              <a:defRPr sz="1600"/>
            </a:lvl3pPr>
            <a:lvl4pPr lvl="3" algn="r" rtl="0">
              <a:lnSpc>
                <a:spcPct val="100000"/>
              </a:lnSpc>
              <a:spcBef>
                <a:spcPts val="0"/>
              </a:spcBef>
              <a:spcAft>
                <a:spcPts val="0"/>
              </a:spcAft>
              <a:buSzPts val="1200"/>
              <a:buNone/>
              <a:defRPr sz="1600"/>
            </a:lvl4pPr>
            <a:lvl5pPr lvl="4" algn="r" rtl="0">
              <a:lnSpc>
                <a:spcPct val="100000"/>
              </a:lnSpc>
              <a:spcBef>
                <a:spcPts val="0"/>
              </a:spcBef>
              <a:spcAft>
                <a:spcPts val="0"/>
              </a:spcAft>
              <a:buSzPts val="1200"/>
              <a:buNone/>
              <a:defRPr sz="1600"/>
            </a:lvl5pPr>
            <a:lvl6pPr lvl="5" algn="r" rtl="0">
              <a:lnSpc>
                <a:spcPct val="100000"/>
              </a:lnSpc>
              <a:spcBef>
                <a:spcPts val="0"/>
              </a:spcBef>
              <a:spcAft>
                <a:spcPts val="0"/>
              </a:spcAft>
              <a:buSzPts val="1200"/>
              <a:buNone/>
              <a:defRPr sz="1600"/>
            </a:lvl6pPr>
            <a:lvl7pPr lvl="6" algn="r" rtl="0">
              <a:lnSpc>
                <a:spcPct val="100000"/>
              </a:lnSpc>
              <a:spcBef>
                <a:spcPts val="0"/>
              </a:spcBef>
              <a:spcAft>
                <a:spcPts val="0"/>
              </a:spcAft>
              <a:buSzPts val="1200"/>
              <a:buNone/>
              <a:defRPr sz="1600"/>
            </a:lvl7pPr>
            <a:lvl8pPr lvl="7" algn="r" rtl="0">
              <a:lnSpc>
                <a:spcPct val="100000"/>
              </a:lnSpc>
              <a:spcBef>
                <a:spcPts val="0"/>
              </a:spcBef>
              <a:spcAft>
                <a:spcPts val="0"/>
              </a:spcAft>
              <a:buSzPts val="1200"/>
              <a:buNone/>
              <a:defRPr sz="1600"/>
            </a:lvl8pPr>
            <a:lvl9pPr lvl="8" algn="r" rtl="0">
              <a:lnSpc>
                <a:spcPct val="100000"/>
              </a:lnSpc>
              <a:spcBef>
                <a:spcPts val="0"/>
              </a:spcBef>
              <a:spcAft>
                <a:spcPts val="0"/>
              </a:spcAft>
              <a:buSzPts val="1200"/>
              <a:buNone/>
              <a:defRPr sz="1600"/>
            </a:lvl9pPr>
          </a:lstStyle>
          <a:p>
            <a:endParaRPr/>
          </a:p>
        </p:txBody>
      </p:sp>
      <p:sp>
        <p:nvSpPr>
          <p:cNvPr id="378" name="Google Shape;378;p1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79" name="Google Shape;379;p17"/>
          <p:cNvGrpSpPr/>
          <p:nvPr/>
        </p:nvGrpSpPr>
        <p:grpSpPr>
          <a:xfrm>
            <a:off x="10583967" y="-928782"/>
            <a:ext cx="3293133" cy="4111833"/>
            <a:chOff x="4035675" y="1303525"/>
            <a:chExt cx="2469850" cy="3083875"/>
          </a:xfrm>
        </p:grpSpPr>
        <p:sp>
          <p:nvSpPr>
            <p:cNvPr id="380" name="Google Shape;380;p17"/>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7"/>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17"/>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17"/>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7"/>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7"/>
            <p:cNvSpPr/>
            <p:nvPr/>
          </p:nvSpPr>
          <p:spPr>
            <a:xfrm>
              <a:off x="4878813"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7"/>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7" name="Google Shape;387;p17"/>
          <p:cNvGrpSpPr/>
          <p:nvPr/>
        </p:nvGrpSpPr>
        <p:grpSpPr>
          <a:xfrm flipH="1">
            <a:off x="-2160900" y="3983118"/>
            <a:ext cx="3293133" cy="3138100"/>
            <a:chOff x="-354000" y="2968288"/>
            <a:chExt cx="2469850" cy="2353575"/>
          </a:xfrm>
        </p:grpSpPr>
        <p:sp>
          <p:nvSpPr>
            <p:cNvPr id="388" name="Google Shape;388;p17"/>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7"/>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17"/>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17"/>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1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7"/>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53593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3F739-9259-4F08-86D9-1F24B19F85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E09670E-D2F3-4562-8B38-39B88F3C63F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965CE2-3B1A-4A59-BE21-D09D8FEE987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93176A-ABBB-472A-9B8C-813ECCFBD94E}"/>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5/18/2025</a:t>
            </a:fld>
            <a:endParaRPr lang="en-US"/>
          </a:p>
        </p:txBody>
      </p:sp>
      <p:sp>
        <p:nvSpPr>
          <p:cNvPr id="6" name="Footer Placeholder 5">
            <a:extLst>
              <a:ext uri="{FF2B5EF4-FFF2-40B4-BE49-F238E27FC236}">
                <a16:creationId xmlns:a16="http://schemas.microsoft.com/office/drawing/2014/main" id="{08341582-3DE1-47E7-B510-6543BAC1A0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0EEAE3B-9C2B-4468-85A6-E00CD5DF3746}"/>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15140957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443"/>
        <p:cNvGrpSpPr/>
        <p:nvPr/>
      </p:nvGrpSpPr>
      <p:grpSpPr>
        <a:xfrm>
          <a:off x="0" y="0"/>
          <a:ext cx="0" cy="0"/>
          <a:chOff x="0" y="0"/>
          <a:chExt cx="0" cy="0"/>
        </a:xfrm>
      </p:grpSpPr>
      <p:sp>
        <p:nvSpPr>
          <p:cNvPr id="444" name="Google Shape;444;p20"/>
          <p:cNvSpPr txBox="1">
            <a:spLocks noGrp="1"/>
          </p:cNvSpPr>
          <p:nvPr>
            <p:ph type="title" hasCustomPrompt="1"/>
          </p:nvPr>
        </p:nvSpPr>
        <p:spPr>
          <a:xfrm>
            <a:off x="3038000" y="2473408"/>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5" name="Google Shape;445;p20"/>
          <p:cNvSpPr txBox="1">
            <a:spLocks noGrp="1"/>
          </p:cNvSpPr>
          <p:nvPr>
            <p:ph type="subTitle" idx="1"/>
          </p:nvPr>
        </p:nvSpPr>
        <p:spPr>
          <a:xfrm flipH="1">
            <a:off x="3666200" y="3491703"/>
            <a:ext cx="48596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6" name="Google Shape;446;p20"/>
          <p:cNvSpPr txBox="1">
            <a:spLocks noGrp="1"/>
          </p:cNvSpPr>
          <p:nvPr>
            <p:ph type="title" idx="2" hasCustomPrompt="1"/>
          </p:nvPr>
        </p:nvSpPr>
        <p:spPr>
          <a:xfrm>
            <a:off x="3038000" y="596220"/>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7" name="Google Shape;447;p20"/>
          <p:cNvSpPr txBox="1">
            <a:spLocks noGrp="1"/>
          </p:cNvSpPr>
          <p:nvPr>
            <p:ph type="subTitle" idx="3"/>
          </p:nvPr>
        </p:nvSpPr>
        <p:spPr>
          <a:xfrm flipH="1">
            <a:off x="3666200" y="1607813"/>
            <a:ext cx="4859600" cy="6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8" name="Google Shape;448;p20"/>
          <p:cNvSpPr txBox="1">
            <a:spLocks noGrp="1"/>
          </p:cNvSpPr>
          <p:nvPr>
            <p:ph type="title" idx="4" hasCustomPrompt="1"/>
          </p:nvPr>
        </p:nvSpPr>
        <p:spPr>
          <a:xfrm>
            <a:off x="3038000" y="4384872"/>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9" name="Google Shape;449;p20"/>
          <p:cNvSpPr txBox="1">
            <a:spLocks noGrp="1"/>
          </p:cNvSpPr>
          <p:nvPr>
            <p:ph type="subTitle" idx="5"/>
          </p:nvPr>
        </p:nvSpPr>
        <p:spPr>
          <a:xfrm flipH="1">
            <a:off x="3994200" y="5399773"/>
            <a:ext cx="42036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450" name="Google Shape;450;p20"/>
          <p:cNvGrpSpPr/>
          <p:nvPr/>
        </p:nvGrpSpPr>
        <p:grpSpPr>
          <a:xfrm flipH="1">
            <a:off x="-654533" y="4471967"/>
            <a:ext cx="4416567" cy="3142700"/>
            <a:chOff x="2785850" y="1303525"/>
            <a:chExt cx="3312425" cy="2357025"/>
          </a:xfrm>
        </p:grpSpPr>
        <p:sp>
          <p:nvSpPr>
            <p:cNvPr id="451" name="Google Shape;451;p2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2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8" name="Google Shape;458;p20"/>
          <p:cNvGrpSpPr/>
          <p:nvPr/>
        </p:nvGrpSpPr>
        <p:grpSpPr>
          <a:xfrm>
            <a:off x="7848034" y="-931050"/>
            <a:ext cx="3861367" cy="2162067"/>
            <a:chOff x="4452075" y="1301825"/>
            <a:chExt cx="2896025" cy="1621550"/>
          </a:xfrm>
        </p:grpSpPr>
        <p:sp>
          <p:nvSpPr>
            <p:cNvPr id="459" name="Google Shape;459;p2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4" name="Google Shape;464;p20"/>
          <p:cNvGrpSpPr/>
          <p:nvPr/>
        </p:nvGrpSpPr>
        <p:grpSpPr>
          <a:xfrm>
            <a:off x="568167" y="-928782"/>
            <a:ext cx="2168967" cy="3135833"/>
            <a:chOff x="4878800" y="1303525"/>
            <a:chExt cx="1626725" cy="2351875"/>
          </a:xfrm>
        </p:grpSpPr>
        <p:sp>
          <p:nvSpPr>
            <p:cNvPr id="465" name="Google Shape;465;p2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2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2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9" name="Google Shape;469;p20"/>
          <p:cNvGrpSpPr/>
          <p:nvPr/>
        </p:nvGrpSpPr>
        <p:grpSpPr>
          <a:xfrm flipH="1">
            <a:off x="9866000" y="3983118"/>
            <a:ext cx="3293133" cy="3138100"/>
            <a:chOff x="-354000" y="2968288"/>
            <a:chExt cx="2469850" cy="2353575"/>
          </a:xfrm>
        </p:grpSpPr>
        <p:sp>
          <p:nvSpPr>
            <p:cNvPr id="470" name="Google Shape;470;p20"/>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0"/>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0"/>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20"/>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473147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96"/>
        <p:cNvGrpSpPr/>
        <p:nvPr/>
      </p:nvGrpSpPr>
      <p:grpSpPr>
        <a:xfrm>
          <a:off x="0" y="0"/>
          <a:ext cx="0" cy="0"/>
          <a:chOff x="0" y="0"/>
          <a:chExt cx="0" cy="0"/>
        </a:xfrm>
      </p:grpSpPr>
      <p:grpSp>
        <p:nvGrpSpPr>
          <p:cNvPr id="597" name="Google Shape;597;p23"/>
          <p:cNvGrpSpPr/>
          <p:nvPr/>
        </p:nvGrpSpPr>
        <p:grpSpPr>
          <a:xfrm>
            <a:off x="7080601" y="-931049"/>
            <a:ext cx="9479967" cy="4124033"/>
            <a:chOff x="238125" y="1301825"/>
            <a:chExt cx="7109975" cy="3093025"/>
          </a:xfrm>
        </p:grpSpPr>
        <p:sp>
          <p:nvSpPr>
            <p:cNvPr id="598" name="Google Shape;598;p23"/>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23"/>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2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2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2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2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2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2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2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2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2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2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2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2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2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2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2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2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2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2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2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4" name="Google Shape;624;p23"/>
          <p:cNvGrpSpPr/>
          <p:nvPr/>
        </p:nvGrpSpPr>
        <p:grpSpPr>
          <a:xfrm>
            <a:off x="7123401" y="2981718"/>
            <a:ext cx="9479967" cy="4124033"/>
            <a:chOff x="238125" y="1301825"/>
            <a:chExt cx="7109975" cy="3093025"/>
          </a:xfrm>
        </p:grpSpPr>
        <p:sp>
          <p:nvSpPr>
            <p:cNvPr id="625" name="Google Shape;625;p23"/>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23"/>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23"/>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2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2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2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2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2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2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2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2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2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2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2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2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1" name="Google Shape;651;p23"/>
          <p:cNvGrpSpPr/>
          <p:nvPr/>
        </p:nvGrpSpPr>
        <p:grpSpPr>
          <a:xfrm>
            <a:off x="-475721" y="4713429"/>
            <a:ext cx="1530333" cy="1980723"/>
            <a:chOff x="683750" y="2772725"/>
            <a:chExt cx="1200575" cy="1622125"/>
          </a:xfrm>
        </p:grpSpPr>
        <p:sp>
          <p:nvSpPr>
            <p:cNvPr id="652" name="Google Shape;652;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2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54" name="Google Shape;654;p23"/>
          <p:cNvSpPr txBox="1">
            <a:spLocks noGrp="1"/>
          </p:cNvSpPr>
          <p:nvPr>
            <p:ph type="ctrTitle"/>
          </p:nvPr>
        </p:nvSpPr>
        <p:spPr>
          <a:xfrm flipH="1">
            <a:off x="1456833" y="3039333"/>
            <a:ext cx="4981600" cy="908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667"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655" name="Google Shape;655;p23"/>
          <p:cNvSpPr txBox="1">
            <a:spLocks noGrp="1"/>
          </p:cNvSpPr>
          <p:nvPr>
            <p:ph type="subTitle" idx="1"/>
          </p:nvPr>
        </p:nvSpPr>
        <p:spPr>
          <a:xfrm flipH="1">
            <a:off x="1456833" y="1043267"/>
            <a:ext cx="4981600" cy="177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4462111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echnology design 1">
  <p:cSld name="Technology design 1">
    <p:spTree>
      <p:nvGrpSpPr>
        <p:cNvPr id="1" name="Shape 656"/>
        <p:cNvGrpSpPr/>
        <p:nvPr/>
      </p:nvGrpSpPr>
      <p:grpSpPr>
        <a:xfrm>
          <a:off x="0" y="0"/>
          <a:ext cx="0" cy="0"/>
          <a:chOff x="0" y="0"/>
          <a:chExt cx="0" cy="0"/>
        </a:xfrm>
      </p:grpSpPr>
      <p:sp>
        <p:nvSpPr>
          <p:cNvPr id="657" name="Google Shape;657;p24"/>
          <p:cNvSpPr txBox="1">
            <a:spLocks noGrp="1"/>
          </p:cNvSpPr>
          <p:nvPr>
            <p:ph type="subTitle" idx="1"/>
          </p:nvPr>
        </p:nvSpPr>
        <p:spPr>
          <a:xfrm flipH="1">
            <a:off x="7645101" y="3250215"/>
            <a:ext cx="2781600" cy="147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658" name="Google Shape;658;p2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59" name="Google Shape;659;p24"/>
          <p:cNvGrpSpPr/>
          <p:nvPr/>
        </p:nvGrpSpPr>
        <p:grpSpPr>
          <a:xfrm>
            <a:off x="-1849333" y="-928782"/>
            <a:ext cx="3293133" cy="4111833"/>
            <a:chOff x="4035675" y="1303525"/>
            <a:chExt cx="2469850" cy="3083875"/>
          </a:xfrm>
        </p:grpSpPr>
        <p:sp>
          <p:nvSpPr>
            <p:cNvPr id="660" name="Google Shape;660;p24"/>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2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2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2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24"/>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24"/>
            <p:cNvSpPr/>
            <p:nvPr/>
          </p:nvSpPr>
          <p:spPr>
            <a:xfrm>
              <a:off x="4878813"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24"/>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7" name="Google Shape;667;p24"/>
          <p:cNvGrpSpPr/>
          <p:nvPr/>
        </p:nvGrpSpPr>
        <p:grpSpPr>
          <a:xfrm>
            <a:off x="6891500" y="5072067"/>
            <a:ext cx="6083000" cy="2174300"/>
            <a:chOff x="2785850" y="2029825"/>
            <a:chExt cx="4562250" cy="1630725"/>
          </a:xfrm>
        </p:grpSpPr>
        <p:sp>
          <p:nvSpPr>
            <p:cNvPr id="668" name="Google Shape;668;p2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24"/>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24"/>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24"/>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24"/>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24"/>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24"/>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24"/>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382765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echnology design 2">
  <p:cSld name="Technology design 2">
    <p:spTree>
      <p:nvGrpSpPr>
        <p:cNvPr id="1" name="Shape 676"/>
        <p:cNvGrpSpPr/>
        <p:nvPr/>
      </p:nvGrpSpPr>
      <p:grpSpPr>
        <a:xfrm>
          <a:off x="0" y="0"/>
          <a:ext cx="0" cy="0"/>
          <a:chOff x="0" y="0"/>
          <a:chExt cx="0" cy="0"/>
        </a:xfrm>
      </p:grpSpPr>
      <p:sp>
        <p:nvSpPr>
          <p:cNvPr id="677" name="Google Shape;677;p25"/>
          <p:cNvSpPr txBox="1">
            <a:spLocks noGrp="1"/>
          </p:cNvSpPr>
          <p:nvPr>
            <p:ph type="subTitle" idx="1"/>
          </p:nvPr>
        </p:nvSpPr>
        <p:spPr>
          <a:xfrm flipH="1">
            <a:off x="1778467" y="3100417"/>
            <a:ext cx="3526000" cy="1476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678" name="Google Shape;678;p25"/>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79" name="Google Shape;679;p25"/>
          <p:cNvGrpSpPr/>
          <p:nvPr/>
        </p:nvGrpSpPr>
        <p:grpSpPr>
          <a:xfrm flipH="1">
            <a:off x="-1147600" y="5072068"/>
            <a:ext cx="2711967" cy="2167433"/>
            <a:chOff x="5314125" y="2029825"/>
            <a:chExt cx="2033975" cy="1625575"/>
          </a:xfrm>
        </p:grpSpPr>
        <p:sp>
          <p:nvSpPr>
            <p:cNvPr id="680" name="Google Shape;680;p25"/>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2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2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2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4" name="Google Shape;684;p25"/>
          <p:cNvGrpSpPr/>
          <p:nvPr/>
        </p:nvGrpSpPr>
        <p:grpSpPr>
          <a:xfrm flipH="1">
            <a:off x="9637400" y="-1007982"/>
            <a:ext cx="3293133" cy="3138100"/>
            <a:chOff x="-354000" y="2968288"/>
            <a:chExt cx="2469850" cy="2353575"/>
          </a:xfrm>
        </p:grpSpPr>
        <p:sp>
          <p:nvSpPr>
            <p:cNvPr id="685" name="Google Shape;685;p25"/>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25"/>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25"/>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25"/>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25"/>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25"/>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25"/>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657813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692"/>
        <p:cNvGrpSpPr/>
        <p:nvPr/>
      </p:nvGrpSpPr>
      <p:grpSpPr>
        <a:xfrm>
          <a:off x="0" y="0"/>
          <a:ext cx="0" cy="0"/>
          <a:chOff x="0" y="0"/>
          <a:chExt cx="0" cy="0"/>
        </a:xfrm>
      </p:grpSpPr>
      <p:sp>
        <p:nvSpPr>
          <p:cNvPr id="693" name="Google Shape;693;p26"/>
          <p:cNvSpPr txBox="1">
            <a:spLocks noGrp="1"/>
          </p:cNvSpPr>
          <p:nvPr>
            <p:ph type="body" idx="1"/>
          </p:nvPr>
        </p:nvSpPr>
        <p:spPr>
          <a:xfrm>
            <a:off x="994167" y="1797033"/>
            <a:ext cx="8132800" cy="452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1"/>
              </a:buClr>
              <a:buSzPts val="1400"/>
              <a:buFont typeface="Raleway SemiBold"/>
              <a:buChar char="●"/>
              <a:defRPr sz="1867"/>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694" name="Google Shape;694;p26"/>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95" name="Google Shape;695;p26"/>
          <p:cNvGrpSpPr/>
          <p:nvPr/>
        </p:nvGrpSpPr>
        <p:grpSpPr>
          <a:xfrm flipH="1">
            <a:off x="-699100" y="-1006234"/>
            <a:ext cx="3873600" cy="3135067"/>
            <a:chOff x="7171875" y="-754675"/>
            <a:chExt cx="2905200" cy="2351300"/>
          </a:xfrm>
        </p:grpSpPr>
        <p:sp>
          <p:nvSpPr>
            <p:cNvPr id="696" name="Google Shape;696;p2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2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2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2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26"/>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1" name="Google Shape;701;p26"/>
          <p:cNvGrpSpPr/>
          <p:nvPr/>
        </p:nvGrpSpPr>
        <p:grpSpPr>
          <a:xfrm rot="10800000">
            <a:off x="9598418" y="5459433"/>
            <a:ext cx="2168967" cy="2162867"/>
            <a:chOff x="4452075" y="1303525"/>
            <a:chExt cx="1626725" cy="1622150"/>
          </a:xfrm>
        </p:grpSpPr>
        <p:sp>
          <p:nvSpPr>
            <p:cNvPr id="702" name="Google Shape;702;p26"/>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26"/>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26"/>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538400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705"/>
        <p:cNvGrpSpPr/>
        <p:nvPr/>
      </p:nvGrpSpPr>
      <p:grpSpPr>
        <a:xfrm>
          <a:off x="0" y="0"/>
          <a:ext cx="0" cy="0"/>
          <a:chOff x="0" y="0"/>
          <a:chExt cx="0" cy="0"/>
        </a:xfrm>
      </p:grpSpPr>
      <p:sp>
        <p:nvSpPr>
          <p:cNvPr id="706" name="Google Shape;706;p27"/>
          <p:cNvSpPr txBox="1">
            <a:spLocks noGrp="1"/>
          </p:cNvSpPr>
          <p:nvPr>
            <p:ph type="body" idx="1"/>
          </p:nvPr>
        </p:nvSpPr>
        <p:spPr>
          <a:xfrm>
            <a:off x="3385800" y="2182033"/>
            <a:ext cx="54204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sp>
        <p:nvSpPr>
          <p:cNvPr id="707" name="Google Shape;707;p2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708" name="Google Shape;708;p27"/>
          <p:cNvGrpSpPr/>
          <p:nvPr/>
        </p:nvGrpSpPr>
        <p:grpSpPr>
          <a:xfrm flipH="1">
            <a:off x="9866001" y="1045617"/>
            <a:ext cx="2724167" cy="6075600"/>
            <a:chOff x="72725" y="765163"/>
            <a:chExt cx="2043125" cy="4556700"/>
          </a:xfrm>
        </p:grpSpPr>
        <p:sp>
          <p:nvSpPr>
            <p:cNvPr id="709" name="Google Shape;709;p27"/>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27"/>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27"/>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2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27"/>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2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15" name="Google Shape;715;p27"/>
          <p:cNvGrpSpPr/>
          <p:nvPr/>
        </p:nvGrpSpPr>
        <p:grpSpPr>
          <a:xfrm flipH="1">
            <a:off x="-1398900" y="4046617"/>
            <a:ext cx="2750133" cy="2164400"/>
            <a:chOff x="53250" y="2968288"/>
            <a:chExt cx="2062600" cy="1623300"/>
          </a:xfrm>
        </p:grpSpPr>
        <p:sp>
          <p:nvSpPr>
            <p:cNvPr id="716" name="Google Shape;716;p27"/>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27"/>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2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2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2119030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20"/>
        <p:cNvGrpSpPr/>
        <p:nvPr/>
      </p:nvGrpSpPr>
      <p:grpSpPr>
        <a:xfrm>
          <a:off x="0" y="0"/>
          <a:ext cx="0" cy="0"/>
          <a:chOff x="0" y="0"/>
          <a:chExt cx="0" cy="0"/>
        </a:xfrm>
      </p:grpSpPr>
      <p:sp>
        <p:nvSpPr>
          <p:cNvPr id="721" name="Google Shape;721;p28"/>
          <p:cNvSpPr txBox="1">
            <a:spLocks noGrp="1"/>
          </p:cNvSpPr>
          <p:nvPr>
            <p:ph type="subTitle" idx="1"/>
          </p:nvPr>
        </p:nvSpPr>
        <p:spPr>
          <a:xfrm>
            <a:off x="3498600" y="2148284"/>
            <a:ext cx="5194800" cy="19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22" name="Google Shape;722;p28"/>
          <p:cNvSpPr txBox="1">
            <a:spLocks noGrp="1"/>
          </p:cNvSpPr>
          <p:nvPr>
            <p:ph type="title"/>
          </p:nvPr>
        </p:nvSpPr>
        <p:spPr>
          <a:xfrm>
            <a:off x="2982600" y="838417"/>
            <a:ext cx="6226800" cy="1249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9600"/>
            </a:lvl1pPr>
            <a:lvl2pPr lvl="1" algn="ctr" rtl="0">
              <a:spcBef>
                <a:spcPts val="0"/>
              </a:spcBef>
              <a:spcAft>
                <a:spcPts val="0"/>
              </a:spcAft>
              <a:buNone/>
              <a:defRPr sz="9600"/>
            </a:lvl2pPr>
            <a:lvl3pPr lvl="2" algn="ctr" rtl="0">
              <a:spcBef>
                <a:spcPts val="0"/>
              </a:spcBef>
              <a:spcAft>
                <a:spcPts val="0"/>
              </a:spcAft>
              <a:buNone/>
              <a:defRPr sz="9600"/>
            </a:lvl3pPr>
            <a:lvl4pPr lvl="3" algn="ctr" rtl="0">
              <a:spcBef>
                <a:spcPts val="0"/>
              </a:spcBef>
              <a:spcAft>
                <a:spcPts val="0"/>
              </a:spcAft>
              <a:buNone/>
              <a:defRPr sz="9600"/>
            </a:lvl4pPr>
            <a:lvl5pPr lvl="4" algn="ctr" rtl="0">
              <a:spcBef>
                <a:spcPts val="0"/>
              </a:spcBef>
              <a:spcAft>
                <a:spcPts val="0"/>
              </a:spcAft>
              <a:buNone/>
              <a:defRPr sz="9600"/>
            </a:lvl5pPr>
            <a:lvl6pPr lvl="5" algn="ctr" rtl="0">
              <a:spcBef>
                <a:spcPts val="0"/>
              </a:spcBef>
              <a:spcAft>
                <a:spcPts val="0"/>
              </a:spcAft>
              <a:buNone/>
              <a:defRPr sz="9600"/>
            </a:lvl6pPr>
            <a:lvl7pPr lvl="6" algn="ctr" rtl="0">
              <a:spcBef>
                <a:spcPts val="0"/>
              </a:spcBef>
              <a:spcAft>
                <a:spcPts val="0"/>
              </a:spcAft>
              <a:buNone/>
              <a:defRPr sz="9600"/>
            </a:lvl7pPr>
            <a:lvl8pPr lvl="7" algn="ctr" rtl="0">
              <a:spcBef>
                <a:spcPts val="0"/>
              </a:spcBef>
              <a:spcAft>
                <a:spcPts val="0"/>
              </a:spcAft>
              <a:buNone/>
              <a:defRPr sz="9600"/>
            </a:lvl8pPr>
            <a:lvl9pPr lvl="8" algn="ctr" rtl="0">
              <a:spcBef>
                <a:spcPts val="0"/>
              </a:spcBef>
              <a:spcAft>
                <a:spcPts val="0"/>
              </a:spcAft>
              <a:buNone/>
              <a:defRPr sz="9600"/>
            </a:lvl9pPr>
          </a:lstStyle>
          <a:p>
            <a:endParaRPr/>
          </a:p>
        </p:txBody>
      </p:sp>
      <p:sp>
        <p:nvSpPr>
          <p:cNvPr id="723" name="Google Shape;723;p28"/>
          <p:cNvSpPr/>
          <p:nvPr/>
        </p:nvSpPr>
        <p:spPr>
          <a:xfrm>
            <a:off x="-909700" y="51282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28"/>
          <p:cNvSpPr/>
          <p:nvPr/>
        </p:nvSpPr>
        <p:spPr>
          <a:xfrm>
            <a:off x="2137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28"/>
          <p:cNvSpPr/>
          <p:nvPr/>
        </p:nvSpPr>
        <p:spPr>
          <a:xfrm>
            <a:off x="1337134" y="51228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28"/>
          <p:cNvSpPr/>
          <p:nvPr/>
        </p:nvSpPr>
        <p:spPr>
          <a:xfrm>
            <a:off x="-329267" y="61011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28"/>
          <p:cNvSpPr/>
          <p:nvPr/>
        </p:nvSpPr>
        <p:spPr>
          <a:xfrm>
            <a:off x="794901" y="60988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28"/>
          <p:cNvSpPr/>
          <p:nvPr/>
        </p:nvSpPr>
        <p:spPr>
          <a:xfrm>
            <a:off x="-947800" y="31470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28"/>
          <p:cNvSpPr/>
          <p:nvPr/>
        </p:nvSpPr>
        <p:spPr>
          <a:xfrm>
            <a:off x="1756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28"/>
          <p:cNvSpPr/>
          <p:nvPr/>
        </p:nvSpPr>
        <p:spPr>
          <a:xfrm>
            <a:off x="1299034" y="31416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28"/>
          <p:cNvSpPr/>
          <p:nvPr/>
        </p:nvSpPr>
        <p:spPr>
          <a:xfrm>
            <a:off x="-1490800" y="4122267"/>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28"/>
          <p:cNvSpPr/>
          <p:nvPr/>
        </p:nvSpPr>
        <p:spPr>
          <a:xfrm>
            <a:off x="-367367"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28"/>
          <p:cNvSpPr/>
          <p:nvPr/>
        </p:nvSpPr>
        <p:spPr>
          <a:xfrm>
            <a:off x="-947800" y="11785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28"/>
          <p:cNvSpPr/>
          <p:nvPr/>
        </p:nvSpPr>
        <p:spPr>
          <a:xfrm>
            <a:off x="175634" y="11762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28"/>
          <p:cNvSpPr/>
          <p:nvPr/>
        </p:nvSpPr>
        <p:spPr>
          <a:xfrm>
            <a:off x="1299034" y="11731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28"/>
          <p:cNvSpPr/>
          <p:nvPr/>
        </p:nvSpPr>
        <p:spPr>
          <a:xfrm>
            <a:off x="-1490800" y="2153767"/>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28"/>
          <p:cNvSpPr/>
          <p:nvPr/>
        </p:nvSpPr>
        <p:spPr>
          <a:xfrm>
            <a:off x="756801" y="21491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28"/>
          <p:cNvSpPr/>
          <p:nvPr/>
        </p:nvSpPr>
        <p:spPr>
          <a:xfrm>
            <a:off x="-947800" y="-762633"/>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28"/>
          <p:cNvSpPr/>
          <p:nvPr/>
        </p:nvSpPr>
        <p:spPr>
          <a:xfrm>
            <a:off x="175634" y="-764933"/>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28"/>
          <p:cNvSpPr/>
          <p:nvPr/>
        </p:nvSpPr>
        <p:spPr>
          <a:xfrm>
            <a:off x="-1490800" y="212634"/>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28"/>
          <p:cNvSpPr/>
          <p:nvPr/>
        </p:nvSpPr>
        <p:spPr>
          <a:xfrm>
            <a:off x="-367367" y="210334"/>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28"/>
          <p:cNvSpPr/>
          <p:nvPr/>
        </p:nvSpPr>
        <p:spPr>
          <a:xfrm>
            <a:off x="25124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28"/>
          <p:cNvSpPr/>
          <p:nvPr/>
        </p:nvSpPr>
        <p:spPr>
          <a:xfrm>
            <a:off x="24743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28"/>
          <p:cNvSpPr/>
          <p:nvPr/>
        </p:nvSpPr>
        <p:spPr>
          <a:xfrm>
            <a:off x="1880534"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45" name="Google Shape;745;p28"/>
          <p:cNvGrpSpPr/>
          <p:nvPr/>
        </p:nvGrpSpPr>
        <p:grpSpPr>
          <a:xfrm>
            <a:off x="7080601" y="-931049"/>
            <a:ext cx="9479967" cy="4116400"/>
            <a:chOff x="238125" y="1301825"/>
            <a:chExt cx="7109975" cy="3087300"/>
          </a:xfrm>
        </p:grpSpPr>
        <p:sp>
          <p:nvSpPr>
            <p:cNvPr id="746" name="Google Shape;746;p28"/>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28"/>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28"/>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28"/>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28"/>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28"/>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28"/>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28"/>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2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28"/>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2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2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2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2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28"/>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28"/>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28"/>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28"/>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28"/>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28"/>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28"/>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28"/>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68" name="Google Shape;768;p28"/>
          <p:cNvSpPr txBox="1"/>
          <p:nvPr/>
        </p:nvSpPr>
        <p:spPr>
          <a:xfrm>
            <a:off x="4013000" y="4800433"/>
            <a:ext cx="4165600" cy="1242000"/>
          </a:xfrm>
          <a:prstGeom prst="rect">
            <a:avLst/>
          </a:prstGeom>
          <a:noFill/>
          <a:ln>
            <a:noFill/>
          </a:ln>
        </p:spPr>
        <p:txBody>
          <a:bodyPr spcFirstLastPara="1" wrap="square" lIns="121900" tIns="121900" rIns="121900" bIns="121900" anchor="b" anchorCtr="0">
            <a:noAutofit/>
          </a:bodyPr>
          <a:lstStyle/>
          <a:p>
            <a:pPr marL="0" marR="0" lvl="0" indent="0" algn="ctr" defTabSz="1219170" rtl="0" eaLnBrk="1" fontAlgn="auto" latinLnBrk="0" hangingPunct="1">
              <a:lnSpc>
                <a:spcPct val="115000"/>
              </a:lnSpc>
              <a:spcBef>
                <a:spcPts val="400"/>
              </a:spcBef>
              <a:spcAft>
                <a:spcPts val="0"/>
              </a:spcAft>
              <a:buClr>
                <a:srgbClr val="000000"/>
              </a:buClr>
              <a:buSzTx/>
              <a:buFont typeface="Arial"/>
              <a:buNone/>
              <a:tabLst/>
              <a:defRPr/>
            </a:pP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CREDITS: This presentation template was created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 including icons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 and infographics &amp; images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endParaRPr kumimoji="0" sz="1333" b="1" i="0" u="none" strike="noStrike" kern="0" cap="none" spc="0" normalizeH="0" baseline="0" noProof="0">
              <a:ln>
                <a:noFill/>
              </a:ln>
              <a:solidFill>
                <a:srgbClr val="703316"/>
              </a:solidFill>
              <a:effectLst/>
              <a:uLnTx/>
              <a:uFillTx/>
              <a:latin typeface="Nunito"/>
              <a:ea typeface="Nunito"/>
              <a:cs typeface="Nunito"/>
              <a:sym typeface="Nunito"/>
            </a:endParaRPr>
          </a:p>
        </p:txBody>
      </p:sp>
    </p:spTree>
    <p:extLst>
      <p:ext uri="{BB962C8B-B14F-4D97-AF65-F5344CB8AC3E}">
        <p14:creationId xmlns:p14="http://schemas.microsoft.com/office/powerpoint/2010/main" val="19540929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795"/>
        <p:cNvGrpSpPr/>
        <p:nvPr/>
      </p:nvGrpSpPr>
      <p:grpSpPr>
        <a:xfrm>
          <a:off x="0" y="0"/>
          <a:ext cx="0" cy="0"/>
          <a:chOff x="0" y="0"/>
          <a:chExt cx="0" cy="0"/>
        </a:xfrm>
      </p:grpSpPr>
      <p:sp>
        <p:nvSpPr>
          <p:cNvPr id="796" name="Google Shape;796;p30"/>
          <p:cNvSpPr/>
          <p:nvPr/>
        </p:nvSpPr>
        <p:spPr>
          <a:xfrm>
            <a:off x="-909700" y="51282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30"/>
          <p:cNvSpPr/>
          <p:nvPr/>
        </p:nvSpPr>
        <p:spPr>
          <a:xfrm>
            <a:off x="2137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30"/>
          <p:cNvSpPr/>
          <p:nvPr/>
        </p:nvSpPr>
        <p:spPr>
          <a:xfrm>
            <a:off x="1337134" y="51228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30"/>
          <p:cNvSpPr/>
          <p:nvPr/>
        </p:nvSpPr>
        <p:spPr>
          <a:xfrm>
            <a:off x="-329267" y="61011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30"/>
          <p:cNvSpPr/>
          <p:nvPr/>
        </p:nvSpPr>
        <p:spPr>
          <a:xfrm>
            <a:off x="794901" y="60988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30"/>
          <p:cNvSpPr/>
          <p:nvPr/>
        </p:nvSpPr>
        <p:spPr>
          <a:xfrm>
            <a:off x="-947800" y="31470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30"/>
          <p:cNvSpPr/>
          <p:nvPr/>
        </p:nvSpPr>
        <p:spPr>
          <a:xfrm>
            <a:off x="1756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803;p30"/>
          <p:cNvSpPr/>
          <p:nvPr/>
        </p:nvSpPr>
        <p:spPr>
          <a:xfrm>
            <a:off x="1299034" y="31416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804;p30"/>
          <p:cNvSpPr/>
          <p:nvPr/>
        </p:nvSpPr>
        <p:spPr>
          <a:xfrm>
            <a:off x="-367367"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p30"/>
          <p:cNvSpPr/>
          <p:nvPr/>
        </p:nvSpPr>
        <p:spPr>
          <a:xfrm>
            <a:off x="-947800" y="11785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806;p30"/>
          <p:cNvSpPr/>
          <p:nvPr/>
        </p:nvSpPr>
        <p:spPr>
          <a:xfrm>
            <a:off x="175634" y="11762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30"/>
          <p:cNvSpPr/>
          <p:nvPr/>
        </p:nvSpPr>
        <p:spPr>
          <a:xfrm>
            <a:off x="1299034" y="11731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30"/>
          <p:cNvSpPr/>
          <p:nvPr/>
        </p:nvSpPr>
        <p:spPr>
          <a:xfrm>
            <a:off x="756801" y="21491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30"/>
          <p:cNvSpPr/>
          <p:nvPr/>
        </p:nvSpPr>
        <p:spPr>
          <a:xfrm>
            <a:off x="-947800" y="-762633"/>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30"/>
          <p:cNvSpPr/>
          <p:nvPr/>
        </p:nvSpPr>
        <p:spPr>
          <a:xfrm>
            <a:off x="175634" y="-764933"/>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30"/>
          <p:cNvSpPr/>
          <p:nvPr/>
        </p:nvSpPr>
        <p:spPr>
          <a:xfrm>
            <a:off x="-367367" y="210334"/>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30"/>
          <p:cNvSpPr/>
          <p:nvPr/>
        </p:nvSpPr>
        <p:spPr>
          <a:xfrm>
            <a:off x="25124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30"/>
          <p:cNvSpPr/>
          <p:nvPr/>
        </p:nvSpPr>
        <p:spPr>
          <a:xfrm>
            <a:off x="24743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30"/>
          <p:cNvSpPr/>
          <p:nvPr/>
        </p:nvSpPr>
        <p:spPr>
          <a:xfrm>
            <a:off x="1880534"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15" name="Google Shape;815;p30"/>
          <p:cNvGrpSpPr/>
          <p:nvPr/>
        </p:nvGrpSpPr>
        <p:grpSpPr>
          <a:xfrm>
            <a:off x="7080601" y="-931049"/>
            <a:ext cx="9479967" cy="4116400"/>
            <a:chOff x="238125" y="1301825"/>
            <a:chExt cx="7109975" cy="3087300"/>
          </a:xfrm>
        </p:grpSpPr>
        <p:sp>
          <p:nvSpPr>
            <p:cNvPr id="816" name="Google Shape;816;p30"/>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30"/>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30"/>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30"/>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30"/>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30"/>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30"/>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3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3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3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3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3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3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3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30"/>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3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30"/>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3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30"/>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3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30"/>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3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202601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838"/>
        <p:cNvGrpSpPr/>
        <p:nvPr/>
      </p:nvGrpSpPr>
      <p:grpSpPr>
        <a:xfrm>
          <a:off x="0" y="0"/>
          <a:ext cx="0" cy="0"/>
          <a:chOff x="0" y="0"/>
          <a:chExt cx="0" cy="0"/>
        </a:xfrm>
      </p:grpSpPr>
      <p:grpSp>
        <p:nvGrpSpPr>
          <p:cNvPr id="839" name="Google Shape;839;p31"/>
          <p:cNvGrpSpPr/>
          <p:nvPr/>
        </p:nvGrpSpPr>
        <p:grpSpPr>
          <a:xfrm>
            <a:off x="3520467" y="4101401"/>
            <a:ext cx="9480000" cy="4124033"/>
            <a:chOff x="257575" y="1301825"/>
            <a:chExt cx="7110000" cy="3093025"/>
          </a:xfrm>
        </p:grpSpPr>
        <p:sp>
          <p:nvSpPr>
            <p:cNvPr id="840" name="Google Shape;840;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31"/>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31"/>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31"/>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7" name="Google Shape;867;p31"/>
          <p:cNvGrpSpPr/>
          <p:nvPr/>
        </p:nvGrpSpPr>
        <p:grpSpPr>
          <a:xfrm>
            <a:off x="-645733" y="-1951766"/>
            <a:ext cx="9479967" cy="4124033"/>
            <a:chOff x="238125" y="1301825"/>
            <a:chExt cx="7109975" cy="3093025"/>
          </a:xfrm>
        </p:grpSpPr>
        <p:sp>
          <p:nvSpPr>
            <p:cNvPr id="868" name="Google Shape;868;p31"/>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31"/>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31"/>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31"/>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31"/>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106259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897"/>
        <p:cNvGrpSpPr/>
        <p:nvPr/>
      </p:nvGrpSpPr>
      <p:grpSpPr>
        <a:xfrm>
          <a:off x="0" y="0"/>
          <a:ext cx="0" cy="0"/>
          <a:chOff x="0" y="0"/>
          <a:chExt cx="0" cy="0"/>
        </a:xfrm>
      </p:grpSpPr>
      <p:grpSp>
        <p:nvGrpSpPr>
          <p:cNvPr id="898" name="Google Shape;898;p32"/>
          <p:cNvGrpSpPr/>
          <p:nvPr/>
        </p:nvGrpSpPr>
        <p:grpSpPr>
          <a:xfrm>
            <a:off x="-497199" y="-931050"/>
            <a:ext cx="4984767" cy="8026867"/>
            <a:chOff x="-372900" y="-698287"/>
            <a:chExt cx="3738575" cy="6020150"/>
          </a:xfrm>
        </p:grpSpPr>
        <p:sp>
          <p:nvSpPr>
            <p:cNvPr id="899" name="Google Shape;899;p32"/>
            <p:cNvSpPr/>
            <p:nvPr/>
          </p:nvSpPr>
          <p:spPr>
            <a:xfrm>
              <a:off x="-372900" y="-692562"/>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32"/>
            <p:cNvSpPr/>
            <p:nvPr/>
          </p:nvSpPr>
          <p:spPr>
            <a:xfrm>
              <a:off x="53250" y="35438"/>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32"/>
            <p:cNvSpPr/>
            <p:nvPr/>
          </p:nvSpPr>
          <p:spPr>
            <a:xfrm>
              <a:off x="469650" y="-694287"/>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32"/>
            <p:cNvSpPr/>
            <p:nvPr/>
          </p:nvSpPr>
          <p:spPr>
            <a:xfrm>
              <a:off x="1312225" y="-696587"/>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32"/>
            <p:cNvSpPr/>
            <p:nvPr/>
          </p:nvSpPr>
          <p:spPr>
            <a:xfrm>
              <a:off x="1738950" y="31988"/>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2"/>
            <p:cNvSpPr/>
            <p:nvPr/>
          </p:nvSpPr>
          <p:spPr>
            <a:xfrm>
              <a:off x="2155350" y="-698287"/>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32"/>
            <p:cNvSpPr/>
            <p:nvPr/>
          </p:nvSpPr>
          <p:spPr>
            <a:xfrm>
              <a:off x="2581500" y="29713"/>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32"/>
            <p:cNvSpPr/>
            <p:nvPr/>
          </p:nvSpPr>
          <p:spPr>
            <a:xfrm>
              <a:off x="-354000" y="766888"/>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2"/>
            <p:cNvSpPr/>
            <p:nvPr/>
          </p:nvSpPr>
          <p:spPr>
            <a:xfrm>
              <a:off x="72725" y="1495463"/>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32"/>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32"/>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32"/>
            <p:cNvSpPr/>
            <p:nvPr/>
          </p:nvSpPr>
          <p:spPr>
            <a:xfrm>
              <a:off x="1331700" y="763438"/>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32"/>
            <p:cNvSpPr/>
            <p:nvPr/>
          </p:nvSpPr>
          <p:spPr>
            <a:xfrm>
              <a:off x="-372900" y="2242013"/>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32"/>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32"/>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32"/>
            <p:cNvSpPr/>
            <p:nvPr/>
          </p:nvSpPr>
          <p:spPr>
            <a:xfrm>
              <a:off x="1312225" y="2237988"/>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32"/>
            <p:cNvSpPr/>
            <p:nvPr/>
          </p:nvSpPr>
          <p:spPr>
            <a:xfrm>
              <a:off x="1738950" y="2966563"/>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32"/>
            <p:cNvSpPr/>
            <p:nvPr/>
          </p:nvSpPr>
          <p:spPr>
            <a:xfrm>
              <a:off x="2155350" y="2236288"/>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32"/>
            <p:cNvSpPr/>
            <p:nvPr/>
          </p:nvSpPr>
          <p:spPr>
            <a:xfrm>
              <a:off x="2581500" y="2964288"/>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32"/>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32"/>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32"/>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32"/>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32"/>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00848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A95EE-0ACE-4A9E-AA22-2648719C452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530B72D-1302-4276-B757-6E2FEF0236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DDAAFF-8E4D-4632-A94F-2166A28C74A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A38B7B-95F2-4A54-872E-198223A65F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636604-8AAC-4D21-BEC4-E3CF4A1E658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080725-5C2D-4312-91F4-39C9BB87681E}"/>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5/18/2025</a:t>
            </a:fld>
            <a:endParaRPr lang="en-US"/>
          </a:p>
        </p:txBody>
      </p:sp>
      <p:sp>
        <p:nvSpPr>
          <p:cNvPr id="8" name="Footer Placeholder 7">
            <a:extLst>
              <a:ext uri="{FF2B5EF4-FFF2-40B4-BE49-F238E27FC236}">
                <a16:creationId xmlns:a16="http://schemas.microsoft.com/office/drawing/2014/main" id="{0012DA58-440E-455B-805D-10065A2940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E8F3B5F-DC82-4E85-9771-BB9412AE233C}"/>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8107469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923"/>
        <p:cNvGrpSpPr/>
        <p:nvPr/>
      </p:nvGrpSpPr>
      <p:grpSpPr>
        <a:xfrm>
          <a:off x="0" y="0"/>
          <a:ext cx="0" cy="0"/>
          <a:chOff x="0" y="0"/>
          <a:chExt cx="0" cy="0"/>
        </a:xfrm>
      </p:grpSpPr>
      <p:grpSp>
        <p:nvGrpSpPr>
          <p:cNvPr id="924" name="Google Shape;924;p33"/>
          <p:cNvGrpSpPr/>
          <p:nvPr/>
        </p:nvGrpSpPr>
        <p:grpSpPr>
          <a:xfrm>
            <a:off x="9922367" y="-931049"/>
            <a:ext cx="6638200" cy="4118700"/>
            <a:chOff x="2369450" y="1301825"/>
            <a:chExt cx="4978650" cy="3089025"/>
          </a:xfrm>
        </p:grpSpPr>
        <p:sp>
          <p:nvSpPr>
            <p:cNvPr id="925" name="Google Shape;925;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43" name="Google Shape;943;p33"/>
          <p:cNvGrpSpPr/>
          <p:nvPr/>
        </p:nvGrpSpPr>
        <p:grpSpPr>
          <a:xfrm>
            <a:off x="7717567" y="2981718"/>
            <a:ext cx="8885800" cy="4124033"/>
            <a:chOff x="683750" y="1301825"/>
            <a:chExt cx="6664350" cy="3093025"/>
          </a:xfrm>
        </p:grpSpPr>
        <p:sp>
          <p:nvSpPr>
            <p:cNvPr id="944" name="Google Shape;944;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6" name="Google Shape;966;p33"/>
          <p:cNvGrpSpPr/>
          <p:nvPr/>
        </p:nvGrpSpPr>
        <p:grpSpPr>
          <a:xfrm>
            <a:off x="-2777633" y="-931049"/>
            <a:ext cx="6638200" cy="4118700"/>
            <a:chOff x="2369450" y="1301825"/>
            <a:chExt cx="4978650" cy="3089025"/>
          </a:xfrm>
        </p:grpSpPr>
        <p:sp>
          <p:nvSpPr>
            <p:cNvPr id="967" name="Google Shape;967;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5" name="Google Shape;985;p33"/>
          <p:cNvGrpSpPr/>
          <p:nvPr/>
        </p:nvGrpSpPr>
        <p:grpSpPr>
          <a:xfrm>
            <a:off x="-4982433" y="2983985"/>
            <a:ext cx="7219367" cy="4121767"/>
            <a:chOff x="683750" y="1303525"/>
            <a:chExt cx="5414525" cy="3091325"/>
          </a:xfrm>
        </p:grpSpPr>
        <p:sp>
          <p:nvSpPr>
            <p:cNvPr id="986" name="Google Shape;986;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096815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01"/>
        <p:cNvGrpSpPr/>
        <p:nvPr/>
      </p:nvGrpSpPr>
      <p:grpSpPr>
        <a:xfrm>
          <a:off x="0" y="0"/>
          <a:ext cx="0" cy="0"/>
          <a:chOff x="0" y="0"/>
          <a:chExt cx="0" cy="0"/>
        </a:xfrm>
      </p:grpSpPr>
    </p:spTree>
    <p:extLst>
      <p:ext uri="{BB962C8B-B14F-4D97-AF65-F5344CB8AC3E}">
        <p14:creationId xmlns:p14="http://schemas.microsoft.com/office/powerpoint/2010/main" val="836671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B4A78-5747-4E7E-95EC-1C065FDE43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61DCC44-D372-4E5E-B0BD-DE762161A455}"/>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5/18/2025</a:t>
            </a:fld>
            <a:endParaRPr lang="en-US"/>
          </a:p>
        </p:txBody>
      </p:sp>
      <p:sp>
        <p:nvSpPr>
          <p:cNvPr id="4" name="Footer Placeholder 3">
            <a:extLst>
              <a:ext uri="{FF2B5EF4-FFF2-40B4-BE49-F238E27FC236}">
                <a16:creationId xmlns:a16="http://schemas.microsoft.com/office/drawing/2014/main" id="{3F81A227-658D-47FD-93F8-A9AFDEF487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2518AE-4114-47CE-A078-40810F4C5F94}"/>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4178542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B841C-C146-475A-A43E-E24CDFA586E5}"/>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5/18/2025</a:t>
            </a:fld>
            <a:endParaRPr lang="en-US"/>
          </a:p>
        </p:txBody>
      </p:sp>
      <p:sp>
        <p:nvSpPr>
          <p:cNvPr id="3" name="Footer Placeholder 2">
            <a:extLst>
              <a:ext uri="{FF2B5EF4-FFF2-40B4-BE49-F238E27FC236}">
                <a16:creationId xmlns:a16="http://schemas.microsoft.com/office/drawing/2014/main" id="{A76954DC-735A-4510-AB07-32759DF495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C7D62E3-FDBE-4220-8FCD-2E4E3056CA84}"/>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3125634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F9D4D-A945-4583-BDF5-C243D4F840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24D25D-D4FA-4DCF-8E0D-ADAFFF92514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8D1F98-704A-479A-9319-8DEBB287C06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7060D5-167C-4529-9386-3202C6683597}"/>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5/18/2025</a:t>
            </a:fld>
            <a:endParaRPr lang="en-US"/>
          </a:p>
        </p:txBody>
      </p:sp>
      <p:sp>
        <p:nvSpPr>
          <p:cNvPr id="6" name="Footer Placeholder 5">
            <a:extLst>
              <a:ext uri="{FF2B5EF4-FFF2-40B4-BE49-F238E27FC236}">
                <a16:creationId xmlns:a16="http://schemas.microsoft.com/office/drawing/2014/main" id="{E7187F58-C829-4A35-A454-1FA317F227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0958D8-5D28-4F66-8359-BC0864930C07}"/>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474558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EED27-562C-4EF8-B2CF-0B3C6FEE61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0F8B59-CFBA-4D2F-A74F-7DDEE58A558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544323-CA5C-4F49-BC41-CC229DF83A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8C6A44-3D09-43A2-999B-F8AFD5E1F1C7}"/>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5/18/2025</a:t>
            </a:fld>
            <a:endParaRPr lang="en-US"/>
          </a:p>
        </p:txBody>
      </p:sp>
      <p:sp>
        <p:nvSpPr>
          <p:cNvPr id="6" name="Footer Placeholder 5">
            <a:extLst>
              <a:ext uri="{FF2B5EF4-FFF2-40B4-BE49-F238E27FC236}">
                <a16:creationId xmlns:a16="http://schemas.microsoft.com/office/drawing/2014/main" id="{5FA80B5E-0039-4D2E-97AF-B5205D89E2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559E2D6-53FD-4680-BD81-7908747E73AA}"/>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557657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theme" Target="../theme/theme3.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A38FB40F-58EE-5482-F319-A1E3CF3EB83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1984" y="189911"/>
            <a:ext cx="1482561" cy="1482561"/>
          </a:xfrm>
          <a:prstGeom prst="rect">
            <a:avLst/>
          </a:prstGeom>
        </p:spPr>
      </p:pic>
    </p:spTree>
    <p:extLst>
      <p:ext uri="{BB962C8B-B14F-4D97-AF65-F5344CB8AC3E}">
        <p14:creationId xmlns:p14="http://schemas.microsoft.com/office/powerpoint/2010/main" val="7109140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30337556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D58C9C4D-6EC5-A1D0-2A06-A95983D5FB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1pPr>
            <a:lvl2pPr lvl="1">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2pPr>
            <a:lvl3pPr lvl="2">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3pPr>
            <a:lvl4pPr lvl="3">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4pPr>
            <a:lvl5pPr lvl="4">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5pPr>
            <a:lvl6pPr lvl="5">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6pPr>
            <a:lvl7pPr lvl="6">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7pPr>
            <a:lvl8pPr lvl="7">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8pPr>
            <a:lvl9pPr lvl="8">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3pPr>
            <a:lvl4pPr marL="1828800" lvl="3"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4pPr>
            <a:lvl5pPr marL="2286000" lvl="4"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5pPr>
            <a:lvl6pPr marL="2743200" lvl="5"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6pPr>
            <a:lvl7pPr marL="3200400" lvl="6"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7pPr>
            <a:lvl8pPr marL="3657600" lvl="7"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8pPr>
            <a:lvl9pPr marL="4114800" lvl="8" indent="-304800">
              <a:lnSpc>
                <a:spcPct val="115000"/>
              </a:lnSpc>
              <a:spcBef>
                <a:spcPts val="1600"/>
              </a:spcBef>
              <a:spcAft>
                <a:spcPts val="1600"/>
              </a:spcAft>
              <a:buClr>
                <a:schemeClr val="dk1"/>
              </a:buClr>
              <a:buSzPts val="1200"/>
              <a:buFont typeface="Nunito"/>
              <a:buChar char="■"/>
              <a:defRPr sz="1200">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2776118954"/>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00FF"/>
          </p15:clr>
        </p15:guide>
        <p15:guide id="2">
          <p15:clr>
            <a:srgbClr val="0000FF"/>
          </p15:clr>
        </p15:guide>
        <p15:guide id="3" pos="5760">
          <p15:clr>
            <a:srgbClr val="0000FF"/>
          </p15:clr>
        </p15:guide>
        <p15:guide id="4" pos="449">
          <p15:clr>
            <a:srgbClr val="0000FF"/>
          </p15:clr>
        </p15:guide>
        <p15:guide id="5" pos="5311">
          <p15:clr>
            <a:srgbClr val="0000FF"/>
          </p15:clr>
        </p15:guide>
        <p15:guide id="6" orient="horz" pos="1620">
          <p15:clr>
            <a:srgbClr val="0000FF"/>
          </p15:clr>
        </p15:guide>
        <p15:guide id="7" orient="horz" pos="340">
          <p15:clr>
            <a:srgbClr val="0000FF"/>
          </p15:clr>
        </p15:guide>
        <p15:guide id="8" orient="horz">
          <p15:clr>
            <a:srgbClr val="0000FF"/>
          </p15:clr>
        </p15:guide>
        <p15:guide id="9" orient="horz" pos="2903">
          <p15:clr>
            <a:srgbClr val="0000FF"/>
          </p15:clr>
        </p15:guide>
        <p15:guide id="10" orient="horz" pos="3237">
          <p15:clr>
            <a:srgbClr val="0000FF"/>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media/image18.png"/><Relationship Id="rId7" Type="http://schemas.openxmlformats.org/officeDocument/2006/relationships/image" Target="../media/image27.pn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4.wdp"/><Relationship Id="rId4" Type="http://schemas.openxmlformats.org/officeDocument/2006/relationships/image" Target="../media/image25.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28.gif"/><Relationship Id="rId5" Type="http://schemas.openxmlformats.org/officeDocument/2006/relationships/image" Target="../media/image27.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37.png"/><Relationship Id="rId5" Type="http://schemas.microsoft.com/office/2007/relationships/hdphoto" Target="../media/hdphoto5.wdp"/><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38.png"/><Relationship Id="rId5" Type="http://schemas.microsoft.com/office/2007/relationships/hdphoto" Target="../media/hdphoto5.wdp"/><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8.pn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39.jpeg"/><Relationship Id="rId5" Type="http://schemas.microsoft.com/office/2007/relationships/hdphoto" Target="../media/hdphoto5.wdp"/><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39.jpeg"/><Relationship Id="rId5" Type="http://schemas.microsoft.com/office/2007/relationships/hdphoto" Target="../media/hdphoto5.wdp"/><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41.png"/><Relationship Id="rId4" Type="http://schemas.microsoft.com/office/2007/relationships/hdphoto" Target="../media/hdphoto6.wdp"/><Relationship Id="rId9"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41.png"/><Relationship Id="rId4" Type="http://schemas.microsoft.com/office/2007/relationships/hdphoto" Target="../media/hdphoto6.wdp"/><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5.jpg"/><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30.jpeg"/><Relationship Id="rId5" Type="http://schemas.openxmlformats.org/officeDocument/2006/relationships/image" Target="../media/image28.gif"/><Relationship Id="rId10" Type="http://schemas.openxmlformats.org/officeDocument/2006/relationships/image" Target="../media/image48.wmf"/><Relationship Id="rId4" Type="http://schemas.openxmlformats.org/officeDocument/2006/relationships/image" Target="../media/image27.png"/><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emf"/><Relationship Id="rId7"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slide" Target="slide13.xml"/><Relationship Id="rId5" Type="http://schemas.openxmlformats.org/officeDocument/2006/relationships/image" Target="../media/image51.emf"/><Relationship Id="rId4" Type="http://schemas.openxmlformats.org/officeDocument/2006/relationships/image" Target="../media/image50.png"/><Relationship Id="rId9"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9.gif"/><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image" Target="../media/image15.jpg"/><Relationship Id="rId1" Type="http://schemas.openxmlformats.org/officeDocument/2006/relationships/slideLayout" Target="../slideLayouts/slideLayout1.xml"/><Relationship Id="rId6" Type="http://schemas.openxmlformats.org/officeDocument/2006/relationships/image" Target="../media/image28.gif"/><Relationship Id="rId5" Type="http://schemas.openxmlformats.org/officeDocument/2006/relationships/image" Target="../media/image32.png"/><Relationship Id="rId4" Type="http://schemas.openxmlformats.org/officeDocument/2006/relationships/image" Target="../media/image57.png"/><Relationship Id="rId9"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8320F8-5C7D-493C-9C37-7CCE2568C354}"/>
              </a:ext>
            </a:extLst>
          </p:cNvPr>
          <p:cNvPicPr>
            <a:picLocks noChangeAspect="1"/>
          </p:cNvPicPr>
          <p:nvPr/>
        </p:nvPicPr>
        <p:blipFill>
          <a:blip r:embed="rId4"/>
          <a:stretch>
            <a:fillRect/>
          </a:stretch>
        </p:blipFill>
        <p:spPr>
          <a:xfrm>
            <a:off x="0" y="0"/>
            <a:ext cx="9260627" cy="4261473"/>
          </a:xfrm>
          <a:prstGeom prst="rect">
            <a:avLst/>
          </a:prstGeom>
        </p:spPr>
      </p:pic>
    </p:spTree>
    <p:extLst>
      <p:ext uri="{BB962C8B-B14F-4D97-AF65-F5344CB8AC3E}">
        <p14:creationId xmlns:p14="http://schemas.microsoft.com/office/powerpoint/2010/main" val="84945134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017208" y="2891727"/>
            <a:ext cx="2635840" cy="1245492"/>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Biên</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phòng</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46272" y="2846643"/>
            <a:ext cx="4579093"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Phòng</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thủ</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bảo</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vệ</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vùng</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biê</a:t>
            </a:r>
            <a:r>
              <a:rPr lang="en-US" sz="40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n </a:t>
            </a:r>
            <a:r>
              <a:rPr lang="en-US" sz="40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giới</a:t>
            </a:r>
            <a:endParaRPr kumimoji="0" lang="en-VN"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352243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16CEF05-17CB-A61B-7543-04D706376F9F}"/>
              </a:ext>
            </a:extLst>
          </p:cNvPr>
          <p:cNvGrpSpPr/>
          <p:nvPr/>
        </p:nvGrpSpPr>
        <p:grpSpPr>
          <a:xfrm>
            <a:off x="162560" y="1978339"/>
            <a:ext cx="6326163" cy="3322163"/>
            <a:chOff x="390828" y="1959068"/>
            <a:chExt cx="7592255" cy="3322163"/>
          </a:xfrm>
        </p:grpSpPr>
        <p:sp>
          <p:nvSpPr>
            <p:cNvPr id="8" name="Rectangle: Rounded Corners 4">
              <a:extLst>
                <a:ext uri="{FF2B5EF4-FFF2-40B4-BE49-F238E27FC236}">
                  <a16:creationId xmlns:a16="http://schemas.microsoft.com/office/drawing/2014/main" id="{50ABCE39-F96F-03D2-EDC7-B05B0ABF71B0}"/>
                </a:ext>
              </a:extLst>
            </p:cNvPr>
            <p:cNvSpPr/>
            <p:nvPr/>
          </p:nvSpPr>
          <p:spPr>
            <a:xfrm>
              <a:off x="431199" y="2212312"/>
              <a:ext cx="7551884" cy="3068919"/>
            </a:xfrm>
            <a:custGeom>
              <a:avLst/>
              <a:gdLst>
                <a:gd name="connsiteX0" fmla="*/ 0 w 7551884"/>
                <a:gd name="connsiteY0" fmla="*/ 619062 h 3068919"/>
                <a:gd name="connsiteX1" fmla="*/ 619062 w 7551884"/>
                <a:gd name="connsiteY1" fmla="*/ 0 h 3068919"/>
                <a:gd name="connsiteX2" fmla="*/ 1187300 w 7551884"/>
                <a:gd name="connsiteY2" fmla="*/ 0 h 3068919"/>
                <a:gd name="connsiteX3" fmla="*/ 1629264 w 7551884"/>
                <a:gd name="connsiteY3" fmla="*/ 0 h 3068919"/>
                <a:gd name="connsiteX4" fmla="*/ 2071227 w 7551884"/>
                <a:gd name="connsiteY4" fmla="*/ 0 h 3068919"/>
                <a:gd name="connsiteX5" fmla="*/ 2513190 w 7551884"/>
                <a:gd name="connsiteY5" fmla="*/ 0 h 3068919"/>
                <a:gd name="connsiteX6" fmla="*/ 3144566 w 7551884"/>
                <a:gd name="connsiteY6" fmla="*/ 0 h 3068919"/>
                <a:gd name="connsiteX7" fmla="*/ 3775942 w 7551884"/>
                <a:gd name="connsiteY7" fmla="*/ 0 h 3068919"/>
                <a:gd name="connsiteX8" fmla="*/ 4407318 w 7551884"/>
                <a:gd name="connsiteY8" fmla="*/ 0 h 3068919"/>
                <a:gd name="connsiteX9" fmla="*/ 5164969 w 7551884"/>
                <a:gd name="connsiteY9" fmla="*/ 0 h 3068919"/>
                <a:gd name="connsiteX10" fmla="*/ 5796345 w 7551884"/>
                <a:gd name="connsiteY10" fmla="*/ 0 h 3068919"/>
                <a:gd name="connsiteX11" fmla="*/ 6932822 w 7551884"/>
                <a:gd name="connsiteY11" fmla="*/ 0 h 3068919"/>
                <a:gd name="connsiteX12" fmla="*/ 7551884 w 7551884"/>
                <a:gd name="connsiteY12" fmla="*/ 619062 h 3068919"/>
                <a:gd name="connsiteX13" fmla="*/ 7551884 w 7551884"/>
                <a:gd name="connsiteY13" fmla="*/ 1229327 h 3068919"/>
                <a:gd name="connsiteX14" fmla="*/ 7551884 w 7551884"/>
                <a:gd name="connsiteY14" fmla="*/ 1821284 h 3068919"/>
                <a:gd name="connsiteX15" fmla="*/ 7551884 w 7551884"/>
                <a:gd name="connsiteY15" fmla="*/ 2449857 h 3068919"/>
                <a:gd name="connsiteX16" fmla="*/ 6932822 w 7551884"/>
                <a:gd name="connsiteY16" fmla="*/ 3068919 h 3068919"/>
                <a:gd name="connsiteX17" fmla="*/ 6301446 w 7551884"/>
                <a:gd name="connsiteY17" fmla="*/ 3068919 h 3068919"/>
                <a:gd name="connsiteX18" fmla="*/ 5543795 w 7551884"/>
                <a:gd name="connsiteY18" fmla="*/ 3068919 h 3068919"/>
                <a:gd name="connsiteX19" fmla="*/ 4912419 w 7551884"/>
                <a:gd name="connsiteY19" fmla="*/ 3068919 h 3068919"/>
                <a:gd name="connsiteX20" fmla="*/ 4344180 w 7551884"/>
                <a:gd name="connsiteY20" fmla="*/ 3068919 h 3068919"/>
                <a:gd name="connsiteX21" fmla="*/ 3649667 w 7551884"/>
                <a:gd name="connsiteY21" fmla="*/ 3068919 h 3068919"/>
                <a:gd name="connsiteX22" fmla="*/ 3018291 w 7551884"/>
                <a:gd name="connsiteY22" fmla="*/ 3068919 h 3068919"/>
                <a:gd name="connsiteX23" fmla="*/ 2450052 w 7551884"/>
                <a:gd name="connsiteY23" fmla="*/ 3068919 h 3068919"/>
                <a:gd name="connsiteX24" fmla="*/ 2008089 w 7551884"/>
                <a:gd name="connsiteY24" fmla="*/ 3068919 h 3068919"/>
                <a:gd name="connsiteX25" fmla="*/ 1439851 w 7551884"/>
                <a:gd name="connsiteY25" fmla="*/ 3068919 h 3068919"/>
                <a:gd name="connsiteX26" fmla="*/ 619062 w 7551884"/>
                <a:gd name="connsiteY26" fmla="*/ 3068919 h 3068919"/>
                <a:gd name="connsiteX27" fmla="*/ 0 w 7551884"/>
                <a:gd name="connsiteY27" fmla="*/ 2449857 h 3068919"/>
                <a:gd name="connsiteX28" fmla="*/ 0 w 7551884"/>
                <a:gd name="connsiteY28" fmla="*/ 1894516 h 3068919"/>
                <a:gd name="connsiteX29" fmla="*/ 0 w 7551884"/>
                <a:gd name="connsiteY29" fmla="*/ 1247635 h 3068919"/>
                <a:gd name="connsiteX30" fmla="*/ 0 w 7551884"/>
                <a:gd name="connsiteY30"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51884" h="3068919" fill="none" extrusionOk="0">
                  <a:moveTo>
                    <a:pt x="0" y="619062"/>
                  </a:moveTo>
                  <a:cubicBezTo>
                    <a:pt x="54179" y="339615"/>
                    <a:pt x="317354" y="-47389"/>
                    <a:pt x="619062" y="0"/>
                  </a:cubicBezTo>
                  <a:cubicBezTo>
                    <a:pt x="899349" y="-21292"/>
                    <a:pt x="1044006" y="4755"/>
                    <a:pt x="1187300" y="0"/>
                  </a:cubicBezTo>
                  <a:cubicBezTo>
                    <a:pt x="1330594" y="-4755"/>
                    <a:pt x="1462438" y="5014"/>
                    <a:pt x="1629264" y="0"/>
                  </a:cubicBezTo>
                  <a:cubicBezTo>
                    <a:pt x="1796090" y="-5014"/>
                    <a:pt x="1960266" y="-10738"/>
                    <a:pt x="2071227" y="0"/>
                  </a:cubicBezTo>
                  <a:cubicBezTo>
                    <a:pt x="2182188" y="10738"/>
                    <a:pt x="2370526" y="-4972"/>
                    <a:pt x="2513190" y="0"/>
                  </a:cubicBezTo>
                  <a:cubicBezTo>
                    <a:pt x="2655854" y="4972"/>
                    <a:pt x="2945859" y="5032"/>
                    <a:pt x="3144566" y="0"/>
                  </a:cubicBezTo>
                  <a:cubicBezTo>
                    <a:pt x="3343273" y="-5032"/>
                    <a:pt x="3634821" y="-22682"/>
                    <a:pt x="3775942" y="0"/>
                  </a:cubicBezTo>
                  <a:cubicBezTo>
                    <a:pt x="3917063" y="22682"/>
                    <a:pt x="4093239" y="-24478"/>
                    <a:pt x="4407318" y="0"/>
                  </a:cubicBezTo>
                  <a:cubicBezTo>
                    <a:pt x="4721397" y="24478"/>
                    <a:pt x="4962088" y="3173"/>
                    <a:pt x="5164969" y="0"/>
                  </a:cubicBezTo>
                  <a:cubicBezTo>
                    <a:pt x="5367850" y="-3173"/>
                    <a:pt x="5660053" y="14330"/>
                    <a:pt x="5796345" y="0"/>
                  </a:cubicBezTo>
                  <a:cubicBezTo>
                    <a:pt x="5932637" y="-14330"/>
                    <a:pt x="6394708" y="407"/>
                    <a:pt x="6932822" y="0"/>
                  </a:cubicBezTo>
                  <a:cubicBezTo>
                    <a:pt x="7267913" y="-14378"/>
                    <a:pt x="7486649" y="328492"/>
                    <a:pt x="7551884" y="619062"/>
                  </a:cubicBezTo>
                  <a:cubicBezTo>
                    <a:pt x="7532667" y="858982"/>
                    <a:pt x="7566618" y="1100570"/>
                    <a:pt x="7551884" y="1229327"/>
                  </a:cubicBezTo>
                  <a:cubicBezTo>
                    <a:pt x="7537150" y="1358085"/>
                    <a:pt x="7545011" y="1659006"/>
                    <a:pt x="7551884" y="1821284"/>
                  </a:cubicBezTo>
                  <a:cubicBezTo>
                    <a:pt x="7558757" y="1983562"/>
                    <a:pt x="7552533" y="2244917"/>
                    <a:pt x="7551884" y="2449857"/>
                  </a:cubicBezTo>
                  <a:cubicBezTo>
                    <a:pt x="7596770" y="2840672"/>
                    <a:pt x="7336545" y="3082697"/>
                    <a:pt x="6932822" y="3068919"/>
                  </a:cubicBezTo>
                  <a:cubicBezTo>
                    <a:pt x="6775614" y="3069973"/>
                    <a:pt x="6598190" y="3039124"/>
                    <a:pt x="6301446" y="3068919"/>
                  </a:cubicBezTo>
                  <a:cubicBezTo>
                    <a:pt x="6004702" y="3098714"/>
                    <a:pt x="5710798" y="3074652"/>
                    <a:pt x="5543795" y="3068919"/>
                  </a:cubicBezTo>
                  <a:cubicBezTo>
                    <a:pt x="5376792" y="3063186"/>
                    <a:pt x="5203873" y="3096968"/>
                    <a:pt x="4912419" y="3068919"/>
                  </a:cubicBezTo>
                  <a:cubicBezTo>
                    <a:pt x="4620965" y="3040870"/>
                    <a:pt x="4612019" y="3068359"/>
                    <a:pt x="4344180" y="3068919"/>
                  </a:cubicBezTo>
                  <a:cubicBezTo>
                    <a:pt x="4076341" y="3069479"/>
                    <a:pt x="3848453" y="3090602"/>
                    <a:pt x="3649667" y="3068919"/>
                  </a:cubicBezTo>
                  <a:cubicBezTo>
                    <a:pt x="3450881" y="3047236"/>
                    <a:pt x="3197307" y="3095304"/>
                    <a:pt x="3018291" y="3068919"/>
                  </a:cubicBezTo>
                  <a:cubicBezTo>
                    <a:pt x="2839275" y="3042534"/>
                    <a:pt x="2639038" y="3086616"/>
                    <a:pt x="2450052" y="3068919"/>
                  </a:cubicBezTo>
                  <a:cubicBezTo>
                    <a:pt x="2261066" y="3051222"/>
                    <a:pt x="2108878" y="3066507"/>
                    <a:pt x="2008089" y="3068919"/>
                  </a:cubicBezTo>
                  <a:cubicBezTo>
                    <a:pt x="1907300" y="3071331"/>
                    <a:pt x="1558747" y="3055937"/>
                    <a:pt x="1439851" y="3068919"/>
                  </a:cubicBezTo>
                  <a:cubicBezTo>
                    <a:pt x="1320955" y="3081901"/>
                    <a:pt x="807675" y="3045125"/>
                    <a:pt x="619062" y="3068919"/>
                  </a:cubicBezTo>
                  <a:cubicBezTo>
                    <a:pt x="238551" y="3017640"/>
                    <a:pt x="34921" y="2824994"/>
                    <a:pt x="0" y="2449857"/>
                  </a:cubicBezTo>
                  <a:cubicBezTo>
                    <a:pt x="-15221" y="2194138"/>
                    <a:pt x="8879" y="2030063"/>
                    <a:pt x="0" y="1894516"/>
                  </a:cubicBezTo>
                  <a:cubicBezTo>
                    <a:pt x="-8879" y="1758969"/>
                    <a:pt x="-3852" y="1392228"/>
                    <a:pt x="0" y="1247635"/>
                  </a:cubicBezTo>
                  <a:cubicBezTo>
                    <a:pt x="3852" y="1103042"/>
                    <a:pt x="-11573" y="933129"/>
                    <a:pt x="0" y="619062"/>
                  </a:cubicBezTo>
                  <a:close/>
                </a:path>
                <a:path w="7551884" h="3068919" stroke="0" extrusionOk="0">
                  <a:moveTo>
                    <a:pt x="0" y="619062"/>
                  </a:moveTo>
                  <a:cubicBezTo>
                    <a:pt x="1869" y="334327"/>
                    <a:pt x="288241" y="19796"/>
                    <a:pt x="619062" y="0"/>
                  </a:cubicBezTo>
                  <a:cubicBezTo>
                    <a:pt x="855549" y="10213"/>
                    <a:pt x="1063050" y="6461"/>
                    <a:pt x="1313576" y="0"/>
                  </a:cubicBezTo>
                  <a:cubicBezTo>
                    <a:pt x="1564102" y="-6461"/>
                    <a:pt x="1638555" y="22398"/>
                    <a:pt x="1818676" y="0"/>
                  </a:cubicBezTo>
                  <a:cubicBezTo>
                    <a:pt x="1998797" y="-22398"/>
                    <a:pt x="2142331" y="5049"/>
                    <a:pt x="2323777" y="0"/>
                  </a:cubicBezTo>
                  <a:cubicBezTo>
                    <a:pt x="2505223" y="-5049"/>
                    <a:pt x="2878499" y="-33602"/>
                    <a:pt x="3018291" y="0"/>
                  </a:cubicBezTo>
                  <a:cubicBezTo>
                    <a:pt x="3158083" y="33602"/>
                    <a:pt x="3412272" y="-26316"/>
                    <a:pt x="3586529" y="0"/>
                  </a:cubicBezTo>
                  <a:cubicBezTo>
                    <a:pt x="3760786" y="26316"/>
                    <a:pt x="4109217" y="1093"/>
                    <a:pt x="4344180" y="0"/>
                  </a:cubicBezTo>
                  <a:cubicBezTo>
                    <a:pt x="4579143" y="-1093"/>
                    <a:pt x="4881772" y="7593"/>
                    <a:pt x="5101832" y="0"/>
                  </a:cubicBezTo>
                  <a:cubicBezTo>
                    <a:pt x="5321892" y="-7593"/>
                    <a:pt x="5533643" y="-811"/>
                    <a:pt x="5796345" y="0"/>
                  </a:cubicBezTo>
                  <a:cubicBezTo>
                    <a:pt x="6059047" y="811"/>
                    <a:pt x="6178445" y="8300"/>
                    <a:pt x="6301446" y="0"/>
                  </a:cubicBezTo>
                  <a:cubicBezTo>
                    <a:pt x="6424447" y="-8300"/>
                    <a:pt x="6623579" y="-19323"/>
                    <a:pt x="6932822" y="0"/>
                  </a:cubicBezTo>
                  <a:cubicBezTo>
                    <a:pt x="7278802" y="-26694"/>
                    <a:pt x="7571947" y="281357"/>
                    <a:pt x="7551884" y="619062"/>
                  </a:cubicBezTo>
                  <a:cubicBezTo>
                    <a:pt x="7539797" y="778949"/>
                    <a:pt x="7535639" y="963350"/>
                    <a:pt x="7551884" y="1192711"/>
                  </a:cubicBezTo>
                  <a:cubicBezTo>
                    <a:pt x="7568129" y="1422072"/>
                    <a:pt x="7546055" y="1605047"/>
                    <a:pt x="7551884" y="1766360"/>
                  </a:cubicBezTo>
                  <a:cubicBezTo>
                    <a:pt x="7557713" y="1927673"/>
                    <a:pt x="7540367" y="2258031"/>
                    <a:pt x="7551884" y="2449857"/>
                  </a:cubicBezTo>
                  <a:cubicBezTo>
                    <a:pt x="7627376" y="2808887"/>
                    <a:pt x="7197132" y="3043238"/>
                    <a:pt x="6932822" y="3068919"/>
                  </a:cubicBezTo>
                  <a:cubicBezTo>
                    <a:pt x="6798142" y="3069108"/>
                    <a:pt x="6594149" y="3048039"/>
                    <a:pt x="6427721" y="3068919"/>
                  </a:cubicBezTo>
                  <a:cubicBezTo>
                    <a:pt x="6261293" y="3089799"/>
                    <a:pt x="5888159" y="3101342"/>
                    <a:pt x="5670070" y="3068919"/>
                  </a:cubicBezTo>
                  <a:cubicBezTo>
                    <a:pt x="5451981" y="3036496"/>
                    <a:pt x="5313654" y="3052203"/>
                    <a:pt x="4975556" y="3068919"/>
                  </a:cubicBezTo>
                  <a:cubicBezTo>
                    <a:pt x="4637458" y="3085635"/>
                    <a:pt x="4566824" y="3095172"/>
                    <a:pt x="4407318" y="3068919"/>
                  </a:cubicBezTo>
                  <a:cubicBezTo>
                    <a:pt x="4247812" y="3042666"/>
                    <a:pt x="4100962" y="3046184"/>
                    <a:pt x="3902217" y="3068919"/>
                  </a:cubicBezTo>
                  <a:cubicBezTo>
                    <a:pt x="3703472" y="3091654"/>
                    <a:pt x="3577201" y="3060519"/>
                    <a:pt x="3397116" y="3068919"/>
                  </a:cubicBezTo>
                  <a:cubicBezTo>
                    <a:pt x="3217031" y="3077319"/>
                    <a:pt x="2973195" y="3101539"/>
                    <a:pt x="2639465" y="3068919"/>
                  </a:cubicBezTo>
                  <a:cubicBezTo>
                    <a:pt x="2305735" y="3036299"/>
                    <a:pt x="2227059" y="3043128"/>
                    <a:pt x="2071227" y="3068919"/>
                  </a:cubicBezTo>
                  <a:cubicBezTo>
                    <a:pt x="1915395" y="3094710"/>
                    <a:pt x="1630363" y="3093215"/>
                    <a:pt x="1313576" y="3068919"/>
                  </a:cubicBezTo>
                  <a:cubicBezTo>
                    <a:pt x="996789" y="3044623"/>
                    <a:pt x="817568" y="3053778"/>
                    <a:pt x="619062" y="3068919"/>
                  </a:cubicBezTo>
                  <a:cubicBezTo>
                    <a:pt x="306332" y="3104760"/>
                    <a:pt x="-36798" y="2722804"/>
                    <a:pt x="0" y="2449857"/>
                  </a:cubicBezTo>
                  <a:cubicBezTo>
                    <a:pt x="-3324" y="2310135"/>
                    <a:pt x="6287" y="2098118"/>
                    <a:pt x="0" y="1839592"/>
                  </a:cubicBezTo>
                  <a:cubicBezTo>
                    <a:pt x="-6287" y="1581067"/>
                    <a:pt x="-22645" y="1474260"/>
                    <a:pt x="0" y="1265943"/>
                  </a:cubicBezTo>
                  <a:cubicBezTo>
                    <a:pt x="22645" y="1057626"/>
                    <a:pt x="-10305" y="899344"/>
                    <a:pt x="0" y="61906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21" name="Group 20">
              <a:extLst>
                <a:ext uri="{FF2B5EF4-FFF2-40B4-BE49-F238E27FC236}">
                  <a16:creationId xmlns:a16="http://schemas.microsoft.com/office/drawing/2014/main" id="{DEABF84D-1833-3BE6-3347-494076FA4CD7}"/>
                </a:ext>
              </a:extLst>
            </p:cNvPr>
            <p:cNvGrpSpPr/>
            <p:nvPr/>
          </p:nvGrpSpPr>
          <p:grpSpPr>
            <a:xfrm>
              <a:off x="2478135" y="1959068"/>
              <a:ext cx="3048179" cy="798448"/>
              <a:chOff x="1681484" y="1519310"/>
              <a:chExt cx="3048179" cy="798448"/>
            </a:xfrm>
          </p:grpSpPr>
          <p:pic>
            <p:nvPicPr>
              <p:cNvPr id="23" name="Picture 22" descr="Shape, rectangle&#10;&#10;Description automatically generated">
                <a:extLst>
                  <a:ext uri="{FF2B5EF4-FFF2-40B4-BE49-F238E27FC236}">
                    <a16:creationId xmlns:a16="http://schemas.microsoft.com/office/drawing/2014/main" id="{67366745-0AB7-0E5B-6987-365FA0103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1484" y="1532928"/>
                <a:ext cx="2978130" cy="784830"/>
              </a:xfrm>
              <a:prstGeom prst="rect">
                <a:avLst/>
              </a:prstGeom>
            </p:spPr>
          </p:pic>
          <p:sp>
            <p:nvSpPr>
              <p:cNvPr id="25" name="TextBox 24">
                <a:extLst>
                  <a:ext uri="{FF2B5EF4-FFF2-40B4-BE49-F238E27FC236}">
                    <a16:creationId xmlns:a16="http://schemas.microsoft.com/office/drawing/2014/main" id="{FF53CCC0-1433-0800-0920-6691176A83B3}"/>
                  </a:ext>
                </a:extLst>
              </p:cNvPr>
              <p:cNvSpPr txBox="1"/>
              <p:nvPr/>
            </p:nvSpPr>
            <p:spPr>
              <a:xfrm>
                <a:off x="1784358" y="1519310"/>
                <a:ext cx="294530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Yêu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Cầu</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BE863BFE-1BE5-CF54-21F4-7692F5BEB049}"/>
                </a:ext>
              </a:extLst>
            </p:cNvPr>
            <p:cNvGrpSpPr/>
            <p:nvPr/>
          </p:nvGrpSpPr>
          <p:grpSpPr>
            <a:xfrm>
              <a:off x="390828" y="2447967"/>
              <a:ext cx="7431043" cy="2580903"/>
              <a:chOff x="390828" y="2447967"/>
              <a:chExt cx="7431043" cy="2580903"/>
            </a:xfrm>
          </p:grpSpPr>
          <p:grpSp>
            <p:nvGrpSpPr>
              <p:cNvPr id="11" name="Group 10">
                <a:extLst>
                  <a:ext uri="{FF2B5EF4-FFF2-40B4-BE49-F238E27FC236}">
                    <a16:creationId xmlns:a16="http://schemas.microsoft.com/office/drawing/2014/main" id="{BB330D18-AC41-D426-2C28-5C3FD36A7961}"/>
                  </a:ext>
                </a:extLst>
              </p:cNvPr>
              <p:cNvGrpSpPr/>
              <p:nvPr/>
            </p:nvGrpSpPr>
            <p:grpSpPr>
              <a:xfrm>
                <a:off x="490202" y="2447967"/>
                <a:ext cx="1194847" cy="1194847"/>
                <a:chOff x="1145146" y="2405567"/>
                <a:chExt cx="1194847" cy="1194847"/>
              </a:xfrm>
            </p:grpSpPr>
            <p:sp>
              <p:nvSpPr>
                <p:cNvPr id="19" name="Rectangle: Rounded Corners 16">
                  <a:extLst>
                    <a:ext uri="{FF2B5EF4-FFF2-40B4-BE49-F238E27FC236}">
                      <a16:creationId xmlns:a16="http://schemas.microsoft.com/office/drawing/2014/main" id="{2F75D31F-1815-C134-9C11-915E8675D799}"/>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2" descr="Sticker of Green Check Mark for Indicate Right Choice with Contour Stock  Vector - Illustration of checkmark, decorative: 103229668">
                  <a:extLst>
                    <a:ext uri="{FF2B5EF4-FFF2-40B4-BE49-F238E27FC236}">
                      <a16:creationId xmlns:a16="http://schemas.microsoft.com/office/drawing/2014/main" id="{9E9630AF-FC70-9142-B942-7152A421A89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2AE50461-0DC3-870E-8098-523819913A20}"/>
                  </a:ext>
                </a:extLst>
              </p:cNvPr>
              <p:cNvGrpSpPr/>
              <p:nvPr/>
            </p:nvGrpSpPr>
            <p:grpSpPr>
              <a:xfrm>
                <a:off x="390828" y="3135667"/>
                <a:ext cx="1194847" cy="1194847"/>
                <a:chOff x="1104774" y="2410136"/>
                <a:chExt cx="1194847" cy="1194847"/>
              </a:xfrm>
            </p:grpSpPr>
            <p:sp>
              <p:nvSpPr>
                <p:cNvPr id="17" name="Rectangle: Rounded Corners 19">
                  <a:extLst>
                    <a:ext uri="{FF2B5EF4-FFF2-40B4-BE49-F238E27FC236}">
                      <a16:creationId xmlns:a16="http://schemas.microsoft.com/office/drawing/2014/main" id="{94D806A7-18B1-9FEA-F38B-A707AFF2AEA7}"/>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8" name="Picture 2" descr="Sticker of Green Check Mark for Indicate Right Choice with Contour Stock  Vector - Illustration of checkmark, decorative: 103229668">
                  <a:extLst>
                    <a:ext uri="{FF2B5EF4-FFF2-40B4-BE49-F238E27FC236}">
                      <a16:creationId xmlns:a16="http://schemas.microsoft.com/office/drawing/2014/main" id="{7A0AC274-477B-28B0-1D59-61A1E2B6F7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18B9DB52-594B-D695-6F6D-FD9B54B2582B}"/>
                  </a:ext>
                </a:extLst>
              </p:cNvPr>
              <p:cNvGrpSpPr/>
              <p:nvPr/>
            </p:nvGrpSpPr>
            <p:grpSpPr>
              <a:xfrm>
                <a:off x="431200" y="3834023"/>
                <a:ext cx="1194847" cy="1194847"/>
                <a:chOff x="1145146" y="2405567"/>
                <a:chExt cx="1194847" cy="1194847"/>
              </a:xfrm>
            </p:grpSpPr>
            <p:sp>
              <p:nvSpPr>
                <p:cNvPr id="15" name="Rectangle: Rounded Corners 22">
                  <a:extLst>
                    <a:ext uri="{FF2B5EF4-FFF2-40B4-BE49-F238E27FC236}">
                      <a16:creationId xmlns:a16="http://schemas.microsoft.com/office/drawing/2014/main" id="{D9274720-A4D3-C0BD-6821-37B73363890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2" descr="Sticker of Green Check Mark for Indicate Right Choice with Contour Stock  Vector - Illustration of checkmark, decorative: 103229668">
                  <a:extLst>
                    <a:ext uri="{FF2B5EF4-FFF2-40B4-BE49-F238E27FC236}">
                      <a16:creationId xmlns:a16="http://schemas.microsoft.com/office/drawing/2014/main" id="{2184BF04-DD3D-164D-D6E8-4E7642A7127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C64EAD11-3F10-7D55-9313-D939722F8F02}"/>
                  </a:ext>
                </a:extLst>
              </p:cNvPr>
              <p:cNvSpPr txBox="1"/>
              <p:nvPr/>
            </p:nvSpPr>
            <p:spPr>
              <a:xfrm>
                <a:off x="988251" y="2757516"/>
                <a:ext cx="6833620" cy="2086725"/>
              </a:xfrm>
              <a:prstGeom prst="rect">
                <a:avLst/>
              </a:prstGeom>
              <a:noFill/>
            </p:spPr>
            <p:txBody>
              <a:bodyPr wrap="square">
                <a:spAutoFit/>
              </a:bodyP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nghĩa</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từ</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cùng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nhau</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grpSp>
        <p:nvGrpSpPr>
          <p:cNvPr id="26" name="Group 25">
            <a:extLst>
              <a:ext uri="{FF2B5EF4-FFF2-40B4-BE49-F238E27FC236}">
                <a16:creationId xmlns:a16="http://schemas.microsoft.com/office/drawing/2014/main" id="{3010AE8C-9A62-7597-D2F8-52A31F298A33}"/>
              </a:ext>
            </a:extLst>
          </p:cNvPr>
          <p:cNvGrpSpPr/>
          <p:nvPr/>
        </p:nvGrpSpPr>
        <p:grpSpPr>
          <a:xfrm>
            <a:off x="6249698" y="3266869"/>
            <a:ext cx="5779742" cy="3174571"/>
            <a:chOff x="6290338" y="3266869"/>
            <a:chExt cx="5779742" cy="3174571"/>
          </a:xfrm>
        </p:grpSpPr>
        <p:sp>
          <p:nvSpPr>
            <p:cNvPr id="27" name="Rectangle: Rounded Corners 27">
              <a:extLst>
                <a:ext uri="{FF2B5EF4-FFF2-40B4-BE49-F238E27FC236}">
                  <a16:creationId xmlns:a16="http://schemas.microsoft.com/office/drawing/2014/main" id="{BF36031F-6F3E-A347-FA90-87FAAFF63E76}"/>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28" name="Picture 27">
              <a:extLst>
                <a:ext uri="{FF2B5EF4-FFF2-40B4-BE49-F238E27FC236}">
                  <a16:creationId xmlns:a16="http://schemas.microsoft.com/office/drawing/2014/main" id="{1D0A4F01-6306-3E89-A0A6-EB8A33B2109F}"/>
                </a:ext>
              </a:extLst>
            </p:cNvPr>
            <p:cNvPicPr>
              <a:picLocks noChangeAspect="1"/>
            </p:cNvPicPr>
            <p:nvPr/>
          </p:nvPicPr>
          <p:blipFill rotWithShape="1">
            <a:blip r:embed="rId6"/>
            <a:srcRect t="19779"/>
            <a:stretch/>
          </p:blipFill>
          <p:spPr>
            <a:xfrm>
              <a:off x="6763133" y="4101083"/>
              <a:ext cx="5065398" cy="2044342"/>
            </a:xfrm>
            <a:prstGeom prst="rect">
              <a:avLst/>
            </a:prstGeom>
          </p:spPr>
        </p:pic>
        <p:grpSp>
          <p:nvGrpSpPr>
            <p:cNvPr id="30" name="Group 29">
              <a:extLst>
                <a:ext uri="{FF2B5EF4-FFF2-40B4-BE49-F238E27FC236}">
                  <a16:creationId xmlns:a16="http://schemas.microsoft.com/office/drawing/2014/main" id="{0DAA8D36-5A4E-803F-5E22-024A3D9708CA}"/>
                </a:ext>
              </a:extLst>
            </p:cNvPr>
            <p:cNvGrpSpPr/>
            <p:nvPr/>
          </p:nvGrpSpPr>
          <p:grpSpPr>
            <a:xfrm>
              <a:off x="6762202" y="3266869"/>
              <a:ext cx="5029522" cy="784830"/>
              <a:chOff x="963950" y="1519310"/>
              <a:chExt cx="5029522" cy="784830"/>
            </a:xfrm>
          </p:grpSpPr>
          <p:pic>
            <p:nvPicPr>
              <p:cNvPr id="32" name="Picture 31"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34" name="TextBox 33">
                <a:extLst>
                  <a:ext uri="{FF2B5EF4-FFF2-40B4-BE49-F238E27FC236}">
                    <a16:creationId xmlns:a16="http://schemas.microsoft.com/office/drawing/2014/main" id="{91C3542F-52E6-F115-8BA8-5501E7A23CF5}"/>
                  </a:ext>
                </a:extLst>
              </p:cNvPr>
              <p:cNvSpPr txBox="1"/>
              <p:nvPr/>
            </p:nvSpPr>
            <p:spPr>
              <a:xfrm>
                <a:off x="1698973" y="1568694"/>
                <a:ext cx="388788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đánh</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giá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pic>
        <p:nvPicPr>
          <p:cNvPr id="35" name="Picture 34"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091" y="5504471"/>
            <a:ext cx="3158934" cy="1987898"/>
          </a:xfrm>
          <a:prstGeom prst="rect">
            <a:avLst/>
          </a:prstGeom>
        </p:spPr>
      </p:pic>
      <p:pic>
        <p:nvPicPr>
          <p:cNvPr id="36"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75070" y="646209"/>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90E2F55-31BB-4A3B-BE94-C859CEBF3BEA}"/>
              </a:ext>
            </a:extLst>
          </p:cNvPr>
          <p:cNvPicPr>
            <a:picLocks noChangeAspect="1"/>
          </p:cNvPicPr>
          <p:nvPr/>
        </p:nvPicPr>
        <p:blipFill>
          <a:blip r:embed="rId9"/>
          <a:stretch>
            <a:fillRect/>
          </a:stretch>
        </p:blipFill>
        <p:spPr>
          <a:xfrm>
            <a:off x="2066589" y="189923"/>
            <a:ext cx="7492633" cy="1816765"/>
          </a:xfrm>
          <a:prstGeom prst="rect">
            <a:avLst/>
          </a:prstGeom>
        </p:spPr>
      </p:pic>
    </p:spTree>
    <p:extLst>
      <p:ext uri="{BB962C8B-B14F-4D97-AF65-F5344CB8AC3E}">
        <p14:creationId xmlns:p14="http://schemas.microsoft.com/office/powerpoint/2010/main" val="21816659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8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8000">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14:bounceEnd="68000">
                                          <p:cBhvr additive="base">
                                            <p:cTn id="13" dur="1000" fill="hold"/>
                                            <p:tgtEl>
                                              <p:spTgt spid="26"/>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6"/>
                                            </p:tgtEl>
                                            <p:attrNameLst>
                                              <p:attrName>ppt_y</p:attrName>
                                            </p:attrNameLst>
                                          </p:cBhvr>
                                          <p:tavLst>
                                            <p:tav tm="0">
                                              <p:val>
                                                <p:strVal val="1+#ppt_h/2"/>
                                              </p:val>
                                            </p:tav>
                                            <p:tav tm="100000">
                                              <p:val>
                                                <p:strVal val="#ppt_y"/>
                                              </p:val>
                                            </p:tav>
                                          </p:tavLst>
                                        </p:anim>
                                      </p:childTnLst>
                                    </p:cTn>
                                  </p:par>
                                  <p:par>
                                    <p:cTn id="15" presetID="49" presetClass="entr" presetSubtype="0" decel="10000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500" fill="hold"/>
                                            <p:tgtEl>
                                              <p:spTgt spid="36"/>
                                            </p:tgtEl>
                                            <p:attrNameLst>
                                              <p:attrName>ppt_w</p:attrName>
                                            </p:attrNameLst>
                                          </p:cBhvr>
                                          <p:tavLst>
                                            <p:tav tm="0">
                                              <p:val>
                                                <p:fltVal val="0"/>
                                              </p:val>
                                            </p:tav>
                                            <p:tav tm="100000">
                                              <p:val>
                                                <p:strVal val="#ppt_w"/>
                                              </p:val>
                                            </p:tav>
                                          </p:tavLst>
                                        </p:anim>
                                        <p:anim calcmode="lin" valueType="num">
                                          <p:cBhvr>
                                            <p:cTn id="18" dur="500" fill="hold"/>
                                            <p:tgtEl>
                                              <p:spTgt spid="36"/>
                                            </p:tgtEl>
                                            <p:attrNameLst>
                                              <p:attrName>ppt_h</p:attrName>
                                            </p:attrNameLst>
                                          </p:cBhvr>
                                          <p:tavLst>
                                            <p:tav tm="0">
                                              <p:val>
                                                <p:fltVal val="0"/>
                                              </p:val>
                                            </p:tav>
                                            <p:tav tm="100000">
                                              <p:val>
                                                <p:strVal val="#ppt_h"/>
                                              </p:val>
                                            </p:tav>
                                          </p:tavLst>
                                        </p:anim>
                                        <p:anim calcmode="lin" valueType="num">
                                          <p:cBhvr>
                                            <p:cTn id="19" dur="500" fill="hold"/>
                                            <p:tgtEl>
                                              <p:spTgt spid="36"/>
                                            </p:tgtEl>
                                            <p:attrNameLst>
                                              <p:attrName>style.rotation</p:attrName>
                                            </p:attrNameLst>
                                          </p:cBhvr>
                                          <p:tavLst>
                                            <p:tav tm="0">
                                              <p:val>
                                                <p:fltVal val="360"/>
                                              </p:val>
                                            </p:tav>
                                            <p:tav tm="100000">
                                              <p:val>
                                                <p:fltVal val="0"/>
                                              </p:val>
                                            </p:tav>
                                          </p:tavLst>
                                        </p:anim>
                                        <p:animEffect transition="in" filter="fade">
                                          <p:cBhvr>
                                            <p:cTn id="2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ppt_x"/>
                                              </p:val>
                                            </p:tav>
                                            <p:tav tm="100000">
                                              <p:val>
                                                <p:strVal val="#ppt_x"/>
                                              </p:val>
                                            </p:tav>
                                          </p:tavLst>
                                        </p:anim>
                                        <p:anim calcmode="lin" valueType="num">
                                          <p:cBhvr additive="base">
                                            <p:cTn id="1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1000" fill="hold"/>
                                            <p:tgtEl>
                                              <p:spTgt spid="26"/>
                                            </p:tgtEl>
                                            <p:attrNameLst>
                                              <p:attrName>ppt_x</p:attrName>
                                            </p:attrNameLst>
                                          </p:cBhvr>
                                          <p:tavLst>
                                            <p:tav tm="0">
                                              <p:val>
                                                <p:strVal val="#ppt_x"/>
                                              </p:val>
                                            </p:tav>
                                            <p:tav tm="100000">
                                              <p:val>
                                                <p:strVal val="#ppt_x"/>
                                              </p:val>
                                            </p:tav>
                                          </p:tavLst>
                                        </p:anim>
                                        <p:anim calcmode="lin" valueType="num">
                                          <p:cBhvr additive="base">
                                            <p:cTn id="20" dur="1000" fill="hold"/>
                                            <p:tgtEl>
                                              <p:spTgt spid="26"/>
                                            </p:tgtEl>
                                            <p:attrNameLst>
                                              <p:attrName>ppt_y</p:attrName>
                                            </p:attrNameLst>
                                          </p:cBhvr>
                                          <p:tavLst>
                                            <p:tav tm="0">
                                              <p:val>
                                                <p:strVal val="1+#ppt_h/2"/>
                                              </p:val>
                                            </p:tav>
                                            <p:tav tm="100000">
                                              <p:val>
                                                <p:strVal val="#ppt_y"/>
                                              </p:val>
                                            </p:tav>
                                          </p:tavLst>
                                        </p:anim>
                                      </p:childTnLst>
                                    </p:cTn>
                                  </p:par>
                                  <p:par>
                                    <p:cTn id="21" presetID="49" presetClass="entr" presetSubtype="0" decel="10000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p:cTn id="23" dur="500" fill="hold"/>
                                            <p:tgtEl>
                                              <p:spTgt spid="36"/>
                                            </p:tgtEl>
                                            <p:attrNameLst>
                                              <p:attrName>ppt_w</p:attrName>
                                            </p:attrNameLst>
                                          </p:cBhvr>
                                          <p:tavLst>
                                            <p:tav tm="0">
                                              <p:val>
                                                <p:fltVal val="0"/>
                                              </p:val>
                                            </p:tav>
                                            <p:tav tm="100000">
                                              <p:val>
                                                <p:strVal val="#ppt_w"/>
                                              </p:val>
                                            </p:tav>
                                          </p:tavLst>
                                        </p:anim>
                                        <p:anim calcmode="lin" valueType="num">
                                          <p:cBhvr>
                                            <p:cTn id="24" dur="500" fill="hold"/>
                                            <p:tgtEl>
                                              <p:spTgt spid="36"/>
                                            </p:tgtEl>
                                            <p:attrNameLst>
                                              <p:attrName>ppt_h</p:attrName>
                                            </p:attrNameLst>
                                          </p:cBhvr>
                                          <p:tavLst>
                                            <p:tav tm="0">
                                              <p:val>
                                                <p:fltVal val="0"/>
                                              </p:val>
                                            </p:tav>
                                            <p:tav tm="100000">
                                              <p:val>
                                                <p:strVal val="#ppt_h"/>
                                              </p:val>
                                            </p:tav>
                                          </p:tavLst>
                                        </p:anim>
                                        <p:anim calcmode="lin" valueType="num">
                                          <p:cBhvr>
                                            <p:cTn id="25" dur="500" fill="hold"/>
                                            <p:tgtEl>
                                              <p:spTgt spid="36"/>
                                            </p:tgtEl>
                                            <p:attrNameLst>
                                              <p:attrName>style.rotation</p:attrName>
                                            </p:attrNameLst>
                                          </p:cBhvr>
                                          <p:tavLst>
                                            <p:tav tm="0">
                                              <p:val>
                                                <p:fltVal val="360"/>
                                              </p:val>
                                            </p:tav>
                                            <p:tav tm="100000">
                                              <p:val>
                                                <p:fltVal val="0"/>
                                              </p:val>
                                            </p:tav>
                                          </p:tavLst>
                                        </p:anim>
                                        <p:animEffect transition="in" filter="fade">
                                          <p:cBhvr>
                                            <p:cTn id="2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3010AE8C-9A62-7597-D2F8-52A31F298A33}"/>
              </a:ext>
            </a:extLst>
          </p:cNvPr>
          <p:cNvGrpSpPr/>
          <p:nvPr/>
        </p:nvGrpSpPr>
        <p:grpSpPr>
          <a:xfrm>
            <a:off x="2697606" y="1573300"/>
            <a:ext cx="6692578" cy="3947808"/>
            <a:chOff x="6290338" y="3266869"/>
            <a:chExt cx="5779742" cy="3174571"/>
          </a:xfrm>
        </p:grpSpPr>
        <p:sp>
          <p:nvSpPr>
            <p:cNvPr id="27" name="Rectangle: Rounded Corners 27">
              <a:extLst>
                <a:ext uri="{FF2B5EF4-FFF2-40B4-BE49-F238E27FC236}">
                  <a16:creationId xmlns:a16="http://schemas.microsoft.com/office/drawing/2014/main" id="{BF36031F-6F3E-A347-FA90-87FAAFF63E76}"/>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28" name="Picture 27">
              <a:extLst>
                <a:ext uri="{FF2B5EF4-FFF2-40B4-BE49-F238E27FC236}">
                  <a16:creationId xmlns:a16="http://schemas.microsoft.com/office/drawing/2014/main" id="{1D0A4F01-6306-3E89-A0A6-EB8A33B2109F}"/>
                </a:ext>
              </a:extLst>
            </p:cNvPr>
            <p:cNvPicPr>
              <a:picLocks noChangeAspect="1"/>
            </p:cNvPicPr>
            <p:nvPr/>
          </p:nvPicPr>
          <p:blipFill rotWithShape="1">
            <a:blip r:embed="rId3"/>
            <a:srcRect t="19779"/>
            <a:stretch/>
          </p:blipFill>
          <p:spPr>
            <a:xfrm>
              <a:off x="6763133" y="4101083"/>
              <a:ext cx="5065398" cy="2044342"/>
            </a:xfrm>
            <a:prstGeom prst="rect">
              <a:avLst/>
            </a:prstGeom>
          </p:spPr>
        </p:pic>
        <p:grpSp>
          <p:nvGrpSpPr>
            <p:cNvPr id="30" name="Group 29">
              <a:extLst>
                <a:ext uri="{FF2B5EF4-FFF2-40B4-BE49-F238E27FC236}">
                  <a16:creationId xmlns:a16="http://schemas.microsoft.com/office/drawing/2014/main" id="{0DAA8D36-5A4E-803F-5E22-024A3D9708CA}"/>
                </a:ext>
              </a:extLst>
            </p:cNvPr>
            <p:cNvGrpSpPr/>
            <p:nvPr/>
          </p:nvGrpSpPr>
          <p:grpSpPr>
            <a:xfrm>
              <a:off x="6762202" y="3266869"/>
              <a:ext cx="5029522" cy="784830"/>
              <a:chOff x="963950" y="1519310"/>
              <a:chExt cx="5029522" cy="784830"/>
            </a:xfrm>
          </p:grpSpPr>
          <p:pic>
            <p:nvPicPr>
              <p:cNvPr id="32" name="Picture 31"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34" name="TextBox 33">
                <a:extLst>
                  <a:ext uri="{FF2B5EF4-FFF2-40B4-BE49-F238E27FC236}">
                    <a16:creationId xmlns:a16="http://schemas.microsoft.com/office/drawing/2014/main" id="{91C3542F-52E6-F115-8BA8-5501E7A23CF5}"/>
                  </a:ext>
                </a:extLst>
              </p:cNvPr>
              <p:cNvSpPr txBox="1"/>
              <p:nvPr/>
            </p:nvSpPr>
            <p:spPr>
              <a:xfrm>
                <a:off x="1698973" y="1568694"/>
                <a:ext cx="388788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đánh</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giá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pic>
        <p:nvPicPr>
          <p:cNvPr id="35" name="Picture 34"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091" y="5504471"/>
            <a:ext cx="3158934" cy="1987898"/>
          </a:xfrm>
          <a:prstGeom prst="rect">
            <a:avLst/>
          </a:prstGeom>
        </p:spPr>
      </p:pic>
      <p:pic>
        <p:nvPicPr>
          <p:cNvPr id="36"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75070" y="646209"/>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13" name="Picture 4" descr="A guitar on white background"/>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657953" y="4838600"/>
            <a:ext cx="2581275" cy="215656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2F1C2A1-CB0F-4344-BBEB-9529EC3D682F}"/>
              </a:ext>
            </a:extLst>
          </p:cNvPr>
          <p:cNvPicPr>
            <a:picLocks noChangeAspect="1"/>
          </p:cNvPicPr>
          <p:nvPr/>
        </p:nvPicPr>
        <p:blipFill>
          <a:blip r:embed="rId8"/>
          <a:stretch>
            <a:fillRect/>
          </a:stretch>
        </p:blipFill>
        <p:spPr>
          <a:xfrm>
            <a:off x="2082437" y="222798"/>
            <a:ext cx="7492633" cy="1835055"/>
          </a:xfrm>
          <a:prstGeom prst="rect">
            <a:avLst/>
          </a:prstGeom>
        </p:spPr>
      </p:pic>
    </p:spTree>
    <p:extLst>
      <p:ext uri="{BB962C8B-B14F-4D97-AF65-F5344CB8AC3E}">
        <p14:creationId xmlns:p14="http://schemas.microsoft.com/office/powerpoint/2010/main" val="4013355995"/>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14:bounceEnd="68000">
                                          <p:cBhvr additive="base">
                                            <p:cTn id="7" dur="1000" fill="hold"/>
                                            <p:tgtEl>
                                              <p:spTgt spid="26"/>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26"/>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500" fill="hold"/>
                                            <p:tgtEl>
                                              <p:spTgt spid="36"/>
                                            </p:tgtEl>
                                            <p:attrNameLst>
                                              <p:attrName>ppt_w</p:attrName>
                                            </p:attrNameLst>
                                          </p:cBhvr>
                                          <p:tavLst>
                                            <p:tav tm="0">
                                              <p:val>
                                                <p:fltVal val="0"/>
                                              </p:val>
                                            </p:tav>
                                            <p:tav tm="100000">
                                              <p:val>
                                                <p:strVal val="#ppt_w"/>
                                              </p:val>
                                            </p:tav>
                                          </p:tavLst>
                                        </p:anim>
                                        <p:anim calcmode="lin" valueType="num">
                                          <p:cBhvr>
                                            <p:cTn id="12" dur="500" fill="hold"/>
                                            <p:tgtEl>
                                              <p:spTgt spid="36"/>
                                            </p:tgtEl>
                                            <p:attrNameLst>
                                              <p:attrName>ppt_h</p:attrName>
                                            </p:attrNameLst>
                                          </p:cBhvr>
                                          <p:tavLst>
                                            <p:tav tm="0">
                                              <p:val>
                                                <p:fltVal val="0"/>
                                              </p:val>
                                            </p:tav>
                                            <p:tav tm="100000">
                                              <p:val>
                                                <p:strVal val="#ppt_h"/>
                                              </p:val>
                                            </p:tav>
                                          </p:tavLst>
                                        </p:anim>
                                        <p:anim calcmode="lin" valueType="num">
                                          <p:cBhvr>
                                            <p:cTn id="13" dur="500" fill="hold"/>
                                            <p:tgtEl>
                                              <p:spTgt spid="36"/>
                                            </p:tgtEl>
                                            <p:attrNameLst>
                                              <p:attrName>style.rotation</p:attrName>
                                            </p:attrNameLst>
                                          </p:cBhvr>
                                          <p:tavLst>
                                            <p:tav tm="0">
                                              <p:val>
                                                <p:fltVal val="360"/>
                                              </p:val>
                                            </p:tav>
                                            <p:tav tm="100000">
                                              <p:val>
                                                <p:fltVal val="0"/>
                                              </p:val>
                                            </p:tav>
                                          </p:tavLst>
                                        </p:anim>
                                        <p:animEffect transition="in" filter="fade">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ppt_x"/>
                                              </p:val>
                                            </p:tav>
                                            <p:tav tm="100000">
                                              <p:val>
                                                <p:strVal val="#ppt_x"/>
                                              </p:val>
                                            </p:tav>
                                          </p:tavLst>
                                        </p:anim>
                                        <p:anim calcmode="lin" valueType="num">
                                          <p:cBhvr additive="base">
                                            <p:cTn id="8" dur="1000" fill="hold"/>
                                            <p:tgtEl>
                                              <p:spTgt spid="26"/>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500" fill="hold"/>
                                            <p:tgtEl>
                                              <p:spTgt spid="36"/>
                                            </p:tgtEl>
                                            <p:attrNameLst>
                                              <p:attrName>ppt_w</p:attrName>
                                            </p:attrNameLst>
                                          </p:cBhvr>
                                          <p:tavLst>
                                            <p:tav tm="0">
                                              <p:val>
                                                <p:fltVal val="0"/>
                                              </p:val>
                                            </p:tav>
                                            <p:tav tm="100000">
                                              <p:val>
                                                <p:strVal val="#ppt_w"/>
                                              </p:val>
                                            </p:tav>
                                          </p:tavLst>
                                        </p:anim>
                                        <p:anim calcmode="lin" valueType="num">
                                          <p:cBhvr>
                                            <p:cTn id="12" dur="500" fill="hold"/>
                                            <p:tgtEl>
                                              <p:spTgt spid="36"/>
                                            </p:tgtEl>
                                            <p:attrNameLst>
                                              <p:attrName>ppt_h</p:attrName>
                                            </p:attrNameLst>
                                          </p:cBhvr>
                                          <p:tavLst>
                                            <p:tav tm="0">
                                              <p:val>
                                                <p:fltVal val="0"/>
                                              </p:val>
                                            </p:tav>
                                            <p:tav tm="100000">
                                              <p:val>
                                                <p:strVal val="#ppt_h"/>
                                              </p:val>
                                            </p:tav>
                                          </p:tavLst>
                                        </p:anim>
                                        <p:anim calcmode="lin" valueType="num">
                                          <p:cBhvr>
                                            <p:cTn id="13" dur="500" fill="hold"/>
                                            <p:tgtEl>
                                              <p:spTgt spid="36"/>
                                            </p:tgtEl>
                                            <p:attrNameLst>
                                              <p:attrName>style.rotation</p:attrName>
                                            </p:attrNameLst>
                                          </p:cBhvr>
                                          <p:tavLst>
                                            <p:tav tm="0">
                                              <p:val>
                                                <p:fltVal val="360"/>
                                              </p:val>
                                            </p:tav>
                                            <p:tav tm="100000">
                                              <p:val>
                                                <p:fltVal val="0"/>
                                              </p:val>
                                            </p:tav>
                                          </p:tavLst>
                                        </p:anim>
                                        <p:animEffect transition="in" filter="fade">
                                          <p:cBhvr>
                                            <p:cTn id="14" dur="500"/>
                                            <p:tgtEl>
                                              <p:spTgt spid="36"/>
                                            </p:tgtEl>
                                          </p:cBhvr>
                                        </p:animEffect>
                                      </p:childTnLst>
                                    </p:cTn>
                                  </p:par>
                                  <p:par>
                                    <p:cTn id="15" presetID="17" presetClass="entr" presetSubtype="1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oogle Shape;92;p3">
            <a:extLst>
              <a:ext uri="{FF2B5EF4-FFF2-40B4-BE49-F238E27FC236}">
                <a16:creationId xmlns:a16="http://schemas.microsoft.com/office/drawing/2014/main" id="{C985233E-54B6-8C71-C27E-8A6C202C72DE}"/>
              </a:ext>
            </a:extLst>
          </p:cNvPr>
          <p:cNvPicPr preferRelativeResize="0"/>
          <p:nvPr/>
        </p:nvPicPr>
        <p:blipFill rotWithShape="1">
          <a:blip r:embed="rId3">
            <a:alphaModFix/>
          </a:blip>
          <a:srcRect/>
          <a:stretch/>
        </p:blipFill>
        <p:spPr>
          <a:xfrm>
            <a:off x="130355" y="5320771"/>
            <a:ext cx="3032616" cy="3935368"/>
          </a:xfrm>
          <a:prstGeom prst="rect">
            <a:avLst/>
          </a:prstGeom>
          <a:noFill/>
          <a:ln>
            <a:noFill/>
          </a:ln>
        </p:spPr>
      </p:pic>
      <p:pic>
        <p:nvPicPr>
          <p:cNvPr id="7" name="Google Shape;90;p3">
            <a:extLst>
              <a:ext uri="{FF2B5EF4-FFF2-40B4-BE49-F238E27FC236}">
                <a16:creationId xmlns:a16="http://schemas.microsoft.com/office/drawing/2014/main" id="{49E21A1F-B74C-2507-4335-F220056F24D4}"/>
              </a:ext>
            </a:extLst>
          </p:cNvPr>
          <p:cNvPicPr preferRelativeResize="0"/>
          <p:nvPr/>
        </p:nvPicPr>
        <p:blipFill rotWithShape="1">
          <a:blip r:embed="rId3">
            <a:alphaModFix/>
          </a:blip>
          <a:srcRect/>
          <a:stretch/>
        </p:blipFill>
        <p:spPr>
          <a:xfrm>
            <a:off x="5221612" y="5270747"/>
            <a:ext cx="3032616" cy="3935368"/>
          </a:xfrm>
          <a:prstGeom prst="rect">
            <a:avLst/>
          </a:prstGeom>
          <a:noFill/>
          <a:ln>
            <a:noFill/>
          </a:ln>
        </p:spPr>
      </p:pic>
      <p:pic>
        <p:nvPicPr>
          <p:cNvPr id="8" name="Google Shape;91;p3">
            <a:extLst>
              <a:ext uri="{FF2B5EF4-FFF2-40B4-BE49-F238E27FC236}">
                <a16:creationId xmlns:a16="http://schemas.microsoft.com/office/drawing/2014/main" id="{6A5F6823-7A83-2F76-AAFB-DB1CA9DE0E9A}"/>
              </a:ext>
            </a:extLst>
          </p:cNvPr>
          <p:cNvPicPr preferRelativeResize="0"/>
          <p:nvPr/>
        </p:nvPicPr>
        <p:blipFill rotWithShape="1">
          <a:blip r:embed="rId3">
            <a:alphaModFix/>
          </a:blip>
          <a:srcRect/>
          <a:stretch/>
        </p:blipFill>
        <p:spPr>
          <a:xfrm>
            <a:off x="2288167" y="5437040"/>
            <a:ext cx="3032616" cy="3935368"/>
          </a:xfrm>
          <a:prstGeom prst="rect">
            <a:avLst/>
          </a:prstGeom>
          <a:noFill/>
          <a:ln>
            <a:noFill/>
          </a:ln>
        </p:spPr>
      </p:pic>
      <p:pic>
        <p:nvPicPr>
          <p:cNvPr id="9" name="Google Shape;90;p3">
            <a:extLst>
              <a:ext uri="{FF2B5EF4-FFF2-40B4-BE49-F238E27FC236}">
                <a16:creationId xmlns:a16="http://schemas.microsoft.com/office/drawing/2014/main" id="{45BD92DF-D6F4-F81F-70A3-8E3789E73A48}"/>
              </a:ext>
            </a:extLst>
          </p:cNvPr>
          <p:cNvPicPr preferRelativeResize="0"/>
          <p:nvPr/>
        </p:nvPicPr>
        <p:blipFill rotWithShape="1">
          <a:blip r:embed="rId3">
            <a:alphaModFix/>
          </a:blip>
          <a:srcRect/>
          <a:stretch/>
        </p:blipFill>
        <p:spPr>
          <a:xfrm>
            <a:off x="9433029" y="5320771"/>
            <a:ext cx="3032616" cy="3935368"/>
          </a:xfrm>
          <a:prstGeom prst="rect">
            <a:avLst/>
          </a:prstGeom>
          <a:noFill/>
          <a:ln>
            <a:noFill/>
          </a:ln>
        </p:spPr>
      </p:pic>
      <p:pic>
        <p:nvPicPr>
          <p:cNvPr id="10" name="Google Shape;90;p3">
            <a:extLst>
              <a:ext uri="{FF2B5EF4-FFF2-40B4-BE49-F238E27FC236}">
                <a16:creationId xmlns:a16="http://schemas.microsoft.com/office/drawing/2014/main" id="{49E21A1F-B74C-2507-4335-F220056F24D4}"/>
              </a:ext>
            </a:extLst>
          </p:cNvPr>
          <p:cNvPicPr preferRelativeResize="0"/>
          <p:nvPr/>
        </p:nvPicPr>
        <p:blipFill rotWithShape="1">
          <a:blip r:embed="rId3">
            <a:alphaModFix/>
          </a:blip>
          <a:srcRect/>
          <a:stretch/>
        </p:blipFill>
        <p:spPr>
          <a:xfrm>
            <a:off x="7166236" y="5203691"/>
            <a:ext cx="3032616" cy="3935368"/>
          </a:xfrm>
          <a:prstGeom prst="rect">
            <a:avLst/>
          </a:prstGeom>
          <a:noFill/>
          <a:ln>
            <a:noFill/>
          </a:ln>
        </p:spPr>
      </p:pic>
      <p:pic>
        <p:nvPicPr>
          <p:cNvPr id="2" name="Picture 1">
            <a:extLst>
              <a:ext uri="{FF2B5EF4-FFF2-40B4-BE49-F238E27FC236}">
                <a16:creationId xmlns:a16="http://schemas.microsoft.com/office/drawing/2014/main" id="{9C34632E-72F9-44C3-BB2D-5E37820986C3}"/>
              </a:ext>
            </a:extLst>
          </p:cNvPr>
          <p:cNvPicPr>
            <a:picLocks noChangeAspect="1"/>
          </p:cNvPicPr>
          <p:nvPr/>
        </p:nvPicPr>
        <p:blipFill>
          <a:blip r:embed="rId4"/>
          <a:stretch>
            <a:fillRect/>
          </a:stretch>
        </p:blipFill>
        <p:spPr>
          <a:xfrm>
            <a:off x="-3520678" y="260136"/>
            <a:ext cx="16640755" cy="4392728"/>
          </a:xfrm>
          <a:prstGeom prst="rect">
            <a:avLst/>
          </a:prstGeom>
        </p:spPr>
      </p:pic>
    </p:spTree>
    <p:extLst>
      <p:ext uri="{BB962C8B-B14F-4D97-AF65-F5344CB8AC3E}">
        <p14:creationId xmlns:p14="http://schemas.microsoft.com/office/powerpoint/2010/main" val="17444604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Rounded Corners 8">
            <a:extLst>
              <a:ext uri="{FF2B5EF4-FFF2-40B4-BE49-F238E27FC236}">
                <a16:creationId xmlns:a16="http://schemas.microsoft.com/office/drawing/2014/main" id="{DCE0D35D-9D67-F501-6E29-A4F0EED92121}"/>
              </a:ext>
            </a:extLst>
          </p:cNvPr>
          <p:cNvSpPr/>
          <p:nvPr/>
        </p:nvSpPr>
        <p:spPr>
          <a:xfrm>
            <a:off x="337794" y="1053986"/>
            <a:ext cx="9016413" cy="837875"/>
          </a:xfrm>
          <a:custGeom>
            <a:avLst/>
            <a:gdLst>
              <a:gd name="connsiteX0" fmla="*/ 0 w 9016413"/>
              <a:gd name="connsiteY0" fmla="*/ 204618 h 837875"/>
              <a:gd name="connsiteX1" fmla="*/ 189400 w 9016413"/>
              <a:gd name="connsiteY1" fmla="*/ 0 h 837875"/>
              <a:gd name="connsiteX2" fmla="*/ 8827012 w 9016413"/>
              <a:gd name="connsiteY2" fmla="*/ 0 h 837875"/>
              <a:gd name="connsiteX3" fmla="*/ 9016413 w 9016413"/>
              <a:gd name="connsiteY3" fmla="*/ 204618 h 837875"/>
              <a:gd name="connsiteX4" fmla="*/ 9016413 w 9016413"/>
              <a:gd name="connsiteY4" fmla="*/ 633256 h 837875"/>
              <a:gd name="connsiteX5" fmla="*/ 8827012 w 9016413"/>
              <a:gd name="connsiteY5" fmla="*/ 837875 h 837875"/>
              <a:gd name="connsiteX6" fmla="*/ 189400 w 9016413"/>
              <a:gd name="connsiteY6" fmla="*/ 837875 h 837875"/>
              <a:gd name="connsiteX7" fmla="*/ 0 w 9016413"/>
              <a:gd name="connsiteY7" fmla="*/ 633256 h 837875"/>
              <a:gd name="connsiteX8" fmla="*/ 0 w 9016413"/>
              <a:gd name="connsiteY8" fmla="*/ 204618 h 837875"/>
              <a:gd name="connsiteX0" fmla="*/ 0 w 9016413"/>
              <a:gd name="connsiteY0" fmla="*/ 204618 h 837875"/>
              <a:gd name="connsiteX1" fmla="*/ 189400 w 9016413"/>
              <a:gd name="connsiteY1" fmla="*/ 0 h 837875"/>
              <a:gd name="connsiteX2" fmla="*/ 8827012 w 9016413"/>
              <a:gd name="connsiteY2" fmla="*/ 0 h 837875"/>
              <a:gd name="connsiteX3" fmla="*/ 9016413 w 9016413"/>
              <a:gd name="connsiteY3" fmla="*/ 204618 h 837875"/>
              <a:gd name="connsiteX4" fmla="*/ 9016413 w 9016413"/>
              <a:gd name="connsiteY4" fmla="*/ 633256 h 837875"/>
              <a:gd name="connsiteX5" fmla="*/ 8827012 w 9016413"/>
              <a:gd name="connsiteY5" fmla="*/ 837875 h 837875"/>
              <a:gd name="connsiteX6" fmla="*/ 189400 w 9016413"/>
              <a:gd name="connsiteY6" fmla="*/ 837875 h 837875"/>
              <a:gd name="connsiteX7" fmla="*/ 0 w 9016413"/>
              <a:gd name="connsiteY7" fmla="*/ 633256 h 837875"/>
              <a:gd name="connsiteX8" fmla="*/ 0 w 9016413"/>
              <a:gd name="connsiteY8" fmla="*/ 204618 h 837875"/>
              <a:gd name="connsiteX0" fmla="*/ 0 w 9016413"/>
              <a:gd name="connsiteY0" fmla="*/ 204618 h 837875"/>
              <a:gd name="connsiteX1" fmla="*/ 189400 w 9016413"/>
              <a:gd name="connsiteY1" fmla="*/ 0 h 837875"/>
              <a:gd name="connsiteX2" fmla="*/ 8827012 w 9016413"/>
              <a:gd name="connsiteY2" fmla="*/ 0 h 837875"/>
              <a:gd name="connsiteX3" fmla="*/ 9016413 w 9016413"/>
              <a:gd name="connsiteY3" fmla="*/ 204618 h 837875"/>
              <a:gd name="connsiteX4" fmla="*/ 9016413 w 9016413"/>
              <a:gd name="connsiteY4" fmla="*/ 633256 h 837875"/>
              <a:gd name="connsiteX5" fmla="*/ 8827012 w 9016413"/>
              <a:gd name="connsiteY5" fmla="*/ 837875 h 837875"/>
              <a:gd name="connsiteX6" fmla="*/ 189400 w 9016413"/>
              <a:gd name="connsiteY6" fmla="*/ 837875 h 837875"/>
              <a:gd name="connsiteX7" fmla="*/ 0 w 9016413"/>
              <a:gd name="connsiteY7" fmla="*/ 633256 h 837875"/>
              <a:gd name="connsiteX8" fmla="*/ 0 w 9016413"/>
              <a:gd name="connsiteY8" fmla="*/ 204618 h 83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413" h="837875" fill="none" extrusionOk="0">
                <a:moveTo>
                  <a:pt x="0" y="204618"/>
                </a:moveTo>
                <a:cubicBezTo>
                  <a:pt x="-13212" y="138239"/>
                  <a:pt x="34092" y="-34996"/>
                  <a:pt x="189400" y="0"/>
                </a:cubicBezTo>
                <a:cubicBezTo>
                  <a:pt x="854517" y="167112"/>
                  <a:pt x="5900595" y="-558408"/>
                  <a:pt x="8827012" y="0"/>
                </a:cubicBezTo>
                <a:cubicBezTo>
                  <a:pt x="8956276" y="7735"/>
                  <a:pt x="8982386" y="61885"/>
                  <a:pt x="9016413" y="204618"/>
                </a:cubicBezTo>
                <a:cubicBezTo>
                  <a:pt x="9012230" y="341087"/>
                  <a:pt x="9034683" y="562758"/>
                  <a:pt x="9016413" y="633256"/>
                </a:cubicBezTo>
                <a:cubicBezTo>
                  <a:pt x="9041709" y="727011"/>
                  <a:pt x="8957697" y="808466"/>
                  <a:pt x="8827012" y="837875"/>
                </a:cubicBezTo>
                <a:cubicBezTo>
                  <a:pt x="3975044" y="910764"/>
                  <a:pt x="1688871" y="641929"/>
                  <a:pt x="189400" y="837875"/>
                </a:cubicBezTo>
                <a:cubicBezTo>
                  <a:pt x="56735" y="829963"/>
                  <a:pt x="-28472" y="745860"/>
                  <a:pt x="0" y="633256"/>
                </a:cubicBezTo>
                <a:cubicBezTo>
                  <a:pt x="-24232" y="540145"/>
                  <a:pt x="22676" y="323553"/>
                  <a:pt x="0" y="204618"/>
                </a:cubicBezTo>
                <a:close/>
              </a:path>
              <a:path w="9016413" h="837875" stroke="0" extrusionOk="0">
                <a:moveTo>
                  <a:pt x="0" y="204618"/>
                </a:moveTo>
                <a:cubicBezTo>
                  <a:pt x="-27848" y="70607"/>
                  <a:pt x="60293" y="466"/>
                  <a:pt x="189400" y="0"/>
                </a:cubicBezTo>
                <a:cubicBezTo>
                  <a:pt x="2098533" y="-516041"/>
                  <a:pt x="4953476" y="471306"/>
                  <a:pt x="8827012" y="0"/>
                </a:cubicBezTo>
                <a:cubicBezTo>
                  <a:pt x="8925932" y="-39507"/>
                  <a:pt x="8999028" y="96565"/>
                  <a:pt x="9016413" y="204618"/>
                </a:cubicBezTo>
                <a:cubicBezTo>
                  <a:pt x="8969592" y="393304"/>
                  <a:pt x="8996428" y="560631"/>
                  <a:pt x="9016413" y="633256"/>
                </a:cubicBezTo>
                <a:cubicBezTo>
                  <a:pt x="9028932" y="726010"/>
                  <a:pt x="8947569" y="825370"/>
                  <a:pt x="8827012" y="837875"/>
                </a:cubicBezTo>
                <a:cubicBezTo>
                  <a:pt x="5861420" y="795047"/>
                  <a:pt x="2645196" y="867422"/>
                  <a:pt x="189400" y="837875"/>
                </a:cubicBezTo>
                <a:cubicBezTo>
                  <a:pt x="86704" y="852804"/>
                  <a:pt x="-23027" y="791320"/>
                  <a:pt x="0" y="633256"/>
                </a:cubicBezTo>
                <a:cubicBezTo>
                  <a:pt x="-51629" y="590255"/>
                  <a:pt x="11587" y="376559"/>
                  <a:pt x="0" y="204618"/>
                </a:cubicBezTo>
                <a:close/>
              </a:path>
              <a:path w="9016413" h="837875" fill="none" stroke="0" extrusionOk="0">
                <a:moveTo>
                  <a:pt x="0" y="204618"/>
                </a:moveTo>
                <a:cubicBezTo>
                  <a:pt x="-9389" y="68576"/>
                  <a:pt x="68066" y="-17264"/>
                  <a:pt x="189400" y="0"/>
                </a:cubicBezTo>
                <a:cubicBezTo>
                  <a:pt x="1759021" y="-259270"/>
                  <a:pt x="5637671" y="136840"/>
                  <a:pt x="8827012" y="0"/>
                </a:cubicBezTo>
                <a:cubicBezTo>
                  <a:pt x="8939393" y="-1861"/>
                  <a:pt x="8978299" y="72223"/>
                  <a:pt x="9016413" y="204618"/>
                </a:cubicBezTo>
                <a:cubicBezTo>
                  <a:pt x="8998135" y="347765"/>
                  <a:pt x="9024076" y="551594"/>
                  <a:pt x="9016413" y="633256"/>
                </a:cubicBezTo>
                <a:cubicBezTo>
                  <a:pt x="9025781" y="733742"/>
                  <a:pt x="8939055" y="790574"/>
                  <a:pt x="8827012" y="837875"/>
                </a:cubicBezTo>
                <a:cubicBezTo>
                  <a:pt x="4861780" y="1405329"/>
                  <a:pt x="1571749" y="880367"/>
                  <a:pt x="189400" y="837875"/>
                </a:cubicBezTo>
                <a:cubicBezTo>
                  <a:pt x="65482" y="847469"/>
                  <a:pt x="-16302" y="771252"/>
                  <a:pt x="0" y="633256"/>
                </a:cubicBezTo>
                <a:cubicBezTo>
                  <a:pt x="-32255" y="612425"/>
                  <a:pt x="23003" y="328340"/>
                  <a:pt x="0" y="204618"/>
                </a:cubicBezTo>
                <a:close/>
              </a:path>
              <a:path w="9016413" h="837875" fill="none" stroke="0" extrusionOk="0">
                <a:moveTo>
                  <a:pt x="0" y="204618"/>
                </a:moveTo>
                <a:cubicBezTo>
                  <a:pt x="-9830" y="100701"/>
                  <a:pt x="28288" y="-8399"/>
                  <a:pt x="189400" y="0"/>
                </a:cubicBezTo>
                <a:cubicBezTo>
                  <a:pt x="1619091" y="341481"/>
                  <a:pt x="6324300" y="-173965"/>
                  <a:pt x="8827012" y="0"/>
                </a:cubicBezTo>
                <a:cubicBezTo>
                  <a:pt x="8941145" y="1146"/>
                  <a:pt x="8979849" y="61118"/>
                  <a:pt x="9016413" y="204618"/>
                </a:cubicBezTo>
                <a:cubicBezTo>
                  <a:pt x="9022074" y="350387"/>
                  <a:pt x="9041553" y="555347"/>
                  <a:pt x="9016413" y="633256"/>
                </a:cubicBezTo>
                <a:cubicBezTo>
                  <a:pt x="9027678" y="736472"/>
                  <a:pt x="8935263" y="810175"/>
                  <a:pt x="8827012" y="837875"/>
                </a:cubicBezTo>
                <a:cubicBezTo>
                  <a:pt x="4322947" y="990079"/>
                  <a:pt x="1843130" y="748327"/>
                  <a:pt x="189400" y="837875"/>
                </a:cubicBezTo>
                <a:cubicBezTo>
                  <a:pt x="48131" y="838016"/>
                  <a:pt x="-35711" y="759995"/>
                  <a:pt x="0" y="633256"/>
                </a:cubicBezTo>
                <a:cubicBezTo>
                  <a:pt x="-26913" y="565938"/>
                  <a:pt x="1657" y="337224"/>
                  <a:pt x="0" y="204618"/>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9016413"/>
                      <a:gd name="connsiteY0" fmla="*/ 204618 h 837875"/>
                      <a:gd name="connsiteX1" fmla="*/ 189400 w 9016413"/>
                      <a:gd name="connsiteY1" fmla="*/ 0 h 837875"/>
                      <a:gd name="connsiteX2" fmla="*/ 8827012 w 9016413"/>
                      <a:gd name="connsiteY2" fmla="*/ 0 h 837875"/>
                      <a:gd name="connsiteX3" fmla="*/ 9016413 w 9016413"/>
                      <a:gd name="connsiteY3" fmla="*/ 204618 h 837875"/>
                      <a:gd name="connsiteX4" fmla="*/ 9016413 w 9016413"/>
                      <a:gd name="connsiteY4" fmla="*/ 633256 h 837875"/>
                      <a:gd name="connsiteX5" fmla="*/ 8827012 w 9016413"/>
                      <a:gd name="connsiteY5" fmla="*/ 837875 h 837875"/>
                      <a:gd name="connsiteX6" fmla="*/ 189400 w 9016413"/>
                      <a:gd name="connsiteY6" fmla="*/ 837875 h 837875"/>
                      <a:gd name="connsiteX7" fmla="*/ 0 w 9016413"/>
                      <a:gd name="connsiteY7" fmla="*/ 633256 h 837875"/>
                      <a:gd name="connsiteX8" fmla="*/ 0 w 9016413"/>
                      <a:gd name="connsiteY8" fmla="*/ 204618 h 837875"/>
                      <a:gd name="connsiteX0" fmla="*/ 0 w 9016413"/>
                      <a:gd name="connsiteY0" fmla="*/ 204618 h 837875"/>
                      <a:gd name="connsiteX1" fmla="*/ 189400 w 9016413"/>
                      <a:gd name="connsiteY1" fmla="*/ 0 h 837875"/>
                      <a:gd name="connsiteX2" fmla="*/ 8827012 w 9016413"/>
                      <a:gd name="connsiteY2" fmla="*/ 0 h 837875"/>
                      <a:gd name="connsiteX3" fmla="*/ 9016413 w 9016413"/>
                      <a:gd name="connsiteY3" fmla="*/ 204618 h 837875"/>
                      <a:gd name="connsiteX4" fmla="*/ 9016413 w 9016413"/>
                      <a:gd name="connsiteY4" fmla="*/ 633256 h 837875"/>
                      <a:gd name="connsiteX5" fmla="*/ 8827012 w 9016413"/>
                      <a:gd name="connsiteY5" fmla="*/ 837875 h 837875"/>
                      <a:gd name="connsiteX6" fmla="*/ 189400 w 9016413"/>
                      <a:gd name="connsiteY6" fmla="*/ 837875 h 837875"/>
                      <a:gd name="connsiteX7" fmla="*/ 0 w 9016413"/>
                      <a:gd name="connsiteY7" fmla="*/ 633256 h 837875"/>
                      <a:gd name="connsiteX8" fmla="*/ 0 w 9016413"/>
                      <a:gd name="connsiteY8" fmla="*/ 204618 h 83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413" h="837875" fill="none" extrusionOk="0">
                        <a:moveTo>
                          <a:pt x="0" y="204618"/>
                        </a:moveTo>
                        <a:cubicBezTo>
                          <a:pt x="-6139" y="113455"/>
                          <a:pt x="48867" y="-25067"/>
                          <a:pt x="189400" y="0"/>
                        </a:cubicBezTo>
                        <a:cubicBezTo>
                          <a:pt x="1176790" y="72056"/>
                          <a:pt x="5910052" y="-258318"/>
                          <a:pt x="8827012" y="0"/>
                        </a:cubicBezTo>
                        <a:cubicBezTo>
                          <a:pt x="8946110" y="4641"/>
                          <a:pt x="8990874" y="69042"/>
                          <a:pt x="9016413" y="204618"/>
                        </a:cubicBezTo>
                        <a:cubicBezTo>
                          <a:pt x="9011044" y="341214"/>
                          <a:pt x="9034325" y="561431"/>
                          <a:pt x="9016413" y="633256"/>
                        </a:cubicBezTo>
                        <a:cubicBezTo>
                          <a:pt x="9025021" y="739630"/>
                          <a:pt x="8946133" y="821003"/>
                          <a:pt x="8827012" y="837875"/>
                        </a:cubicBezTo>
                        <a:cubicBezTo>
                          <a:pt x="4309496" y="927482"/>
                          <a:pt x="1980718" y="768694"/>
                          <a:pt x="189400" y="837875"/>
                        </a:cubicBezTo>
                        <a:cubicBezTo>
                          <a:pt x="68039" y="833095"/>
                          <a:pt x="-21873" y="745950"/>
                          <a:pt x="0" y="633256"/>
                        </a:cubicBezTo>
                        <a:cubicBezTo>
                          <a:pt x="-25539" y="560125"/>
                          <a:pt x="20309" y="342510"/>
                          <a:pt x="0" y="204618"/>
                        </a:cubicBezTo>
                        <a:close/>
                      </a:path>
                      <a:path w="9016413" h="837875" stroke="0" extrusionOk="0">
                        <a:moveTo>
                          <a:pt x="0" y="204618"/>
                        </a:moveTo>
                        <a:cubicBezTo>
                          <a:pt x="-19283" y="73214"/>
                          <a:pt x="78112" y="1569"/>
                          <a:pt x="189400" y="0"/>
                        </a:cubicBezTo>
                        <a:cubicBezTo>
                          <a:pt x="1771005" y="-230121"/>
                          <a:pt x="5086171" y="147463"/>
                          <a:pt x="8827012" y="0"/>
                        </a:cubicBezTo>
                        <a:cubicBezTo>
                          <a:pt x="8924414" y="-27805"/>
                          <a:pt x="9007046" y="93340"/>
                          <a:pt x="9016413" y="204618"/>
                        </a:cubicBezTo>
                        <a:cubicBezTo>
                          <a:pt x="8976862" y="395776"/>
                          <a:pt x="8991976" y="564384"/>
                          <a:pt x="9016413" y="633256"/>
                        </a:cubicBezTo>
                        <a:cubicBezTo>
                          <a:pt x="9028352" y="728945"/>
                          <a:pt x="8932190" y="829894"/>
                          <a:pt x="8827012" y="837875"/>
                        </a:cubicBezTo>
                        <a:cubicBezTo>
                          <a:pt x="5962254" y="788581"/>
                          <a:pt x="2908949" y="922500"/>
                          <a:pt x="189400" y="837875"/>
                        </a:cubicBezTo>
                        <a:cubicBezTo>
                          <a:pt x="82729" y="850486"/>
                          <a:pt x="-14537" y="772693"/>
                          <a:pt x="0" y="633256"/>
                        </a:cubicBezTo>
                        <a:cubicBezTo>
                          <a:pt x="-46429" y="586565"/>
                          <a:pt x="9343" y="374720"/>
                          <a:pt x="0" y="204618"/>
                        </a:cubicBezTo>
                        <a:close/>
                      </a:path>
                      <a:path w="9016413" h="837875" fill="none" stroke="0" extrusionOk="0">
                        <a:moveTo>
                          <a:pt x="0" y="204618"/>
                        </a:moveTo>
                        <a:cubicBezTo>
                          <a:pt x="-7596" y="73986"/>
                          <a:pt x="56293" y="-3095"/>
                          <a:pt x="189400" y="0"/>
                        </a:cubicBezTo>
                        <a:cubicBezTo>
                          <a:pt x="1686189" y="14228"/>
                          <a:pt x="5961074" y="-186534"/>
                          <a:pt x="8827012" y="0"/>
                        </a:cubicBezTo>
                        <a:cubicBezTo>
                          <a:pt x="8932629" y="-2797"/>
                          <a:pt x="8988336" y="68489"/>
                          <a:pt x="9016413" y="204618"/>
                        </a:cubicBezTo>
                        <a:cubicBezTo>
                          <a:pt x="9007504" y="348714"/>
                          <a:pt x="9033489" y="541852"/>
                          <a:pt x="9016413" y="633256"/>
                        </a:cubicBezTo>
                        <a:cubicBezTo>
                          <a:pt x="9027912" y="733350"/>
                          <a:pt x="8933084" y="811168"/>
                          <a:pt x="8827012" y="837875"/>
                        </a:cubicBezTo>
                        <a:cubicBezTo>
                          <a:pt x="4693268" y="1241540"/>
                          <a:pt x="1778077" y="745064"/>
                          <a:pt x="189400" y="837875"/>
                        </a:cubicBezTo>
                        <a:cubicBezTo>
                          <a:pt x="63531" y="839771"/>
                          <a:pt x="-16712" y="749445"/>
                          <a:pt x="0" y="633256"/>
                        </a:cubicBezTo>
                        <a:cubicBezTo>
                          <a:pt x="-33067" y="609946"/>
                          <a:pt x="8550" y="346406"/>
                          <a:pt x="0" y="2046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dirty="0">
                <a:solidFill>
                  <a:srgbClr val="00B0F0"/>
                </a:solidFill>
                <a:latin typeface="Calibri" panose="020F0502020204030204" pitchFamily="34" charset="0"/>
                <a:cs typeface="Calibri" panose="020F0502020204030204" pitchFamily="34" charset="0"/>
              </a:rPr>
              <a:t>1. Chú bộ đội biên phòng đang làm nhiệm vụ gì? Theo em, công việc đó vất vả, gian khổ như thế nào?</a:t>
            </a:r>
            <a:endParaRPr kumimoji="0" lang="vi-VN" sz="2800" b="1" i="1" u="none" strike="noStrike" kern="1200" cap="none" spc="0" normalizeH="0" baseline="0" noProof="0" dirty="0">
              <a:ln>
                <a:noFill/>
              </a:ln>
              <a:solidFill>
                <a:srgbClr val="00B0F0"/>
              </a:solidFill>
              <a:effectLst/>
              <a:uLnTx/>
              <a:uFillTx/>
              <a:latin typeface="Calibri" panose="020F0502020204030204" pitchFamily="34" charset="0"/>
              <a:ea typeface="+mn-ea"/>
              <a:cs typeface="Calibri" panose="020F0502020204030204" pitchFamily="34" charset="0"/>
            </a:endParaRPr>
          </a:p>
        </p:txBody>
      </p:sp>
      <p:sp>
        <p:nvSpPr>
          <p:cNvPr id="19" name="Rectangle: Rounded Corners 8">
            <a:extLst>
              <a:ext uri="{FF2B5EF4-FFF2-40B4-BE49-F238E27FC236}">
                <a16:creationId xmlns:a16="http://schemas.microsoft.com/office/drawing/2014/main" id="{DCE0D35D-9D67-F501-6E29-A4F0EED92121}"/>
              </a:ext>
            </a:extLst>
          </p:cNvPr>
          <p:cNvSpPr/>
          <p:nvPr/>
        </p:nvSpPr>
        <p:spPr>
          <a:xfrm>
            <a:off x="2858814" y="2183273"/>
            <a:ext cx="8545499" cy="948810"/>
          </a:xfrm>
          <a:custGeom>
            <a:avLst/>
            <a:gdLst>
              <a:gd name="connsiteX0" fmla="*/ 0 w 8545499"/>
              <a:gd name="connsiteY0" fmla="*/ 231709 h 948810"/>
              <a:gd name="connsiteX1" fmla="*/ 175477 w 8545499"/>
              <a:gd name="connsiteY1" fmla="*/ 0 h 948810"/>
              <a:gd name="connsiteX2" fmla="*/ 8370021 w 8545499"/>
              <a:gd name="connsiteY2" fmla="*/ 0 h 948810"/>
              <a:gd name="connsiteX3" fmla="*/ 8545499 w 8545499"/>
              <a:gd name="connsiteY3" fmla="*/ 231709 h 948810"/>
              <a:gd name="connsiteX4" fmla="*/ 8545499 w 8545499"/>
              <a:gd name="connsiteY4" fmla="*/ 717100 h 948810"/>
              <a:gd name="connsiteX5" fmla="*/ 8370021 w 8545499"/>
              <a:gd name="connsiteY5" fmla="*/ 948810 h 948810"/>
              <a:gd name="connsiteX6" fmla="*/ 175477 w 8545499"/>
              <a:gd name="connsiteY6" fmla="*/ 948810 h 948810"/>
              <a:gd name="connsiteX7" fmla="*/ 0 w 8545499"/>
              <a:gd name="connsiteY7" fmla="*/ 717100 h 948810"/>
              <a:gd name="connsiteX8" fmla="*/ 0 w 8545499"/>
              <a:gd name="connsiteY8" fmla="*/ 231709 h 948810"/>
              <a:gd name="connsiteX0" fmla="*/ 0 w 8545499"/>
              <a:gd name="connsiteY0" fmla="*/ 231709 h 948810"/>
              <a:gd name="connsiteX1" fmla="*/ 175477 w 8545499"/>
              <a:gd name="connsiteY1" fmla="*/ 0 h 948810"/>
              <a:gd name="connsiteX2" fmla="*/ 8370021 w 8545499"/>
              <a:gd name="connsiteY2" fmla="*/ 0 h 948810"/>
              <a:gd name="connsiteX3" fmla="*/ 8545499 w 8545499"/>
              <a:gd name="connsiteY3" fmla="*/ 231709 h 948810"/>
              <a:gd name="connsiteX4" fmla="*/ 8545499 w 8545499"/>
              <a:gd name="connsiteY4" fmla="*/ 717100 h 948810"/>
              <a:gd name="connsiteX5" fmla="*/ 8370021 w 8545499"/>
              <a:gd name="connsiteY5" fmla="*/ 948810 h 948810"/>
              <a:gd name="connsiteX6" fmla="*/ 175477 w 8545499"/>
              <a:gd name="connsiteY6" fmla="*/ 948810 h 948810"/>
              <a:gd name="connsiteX7" fmla="*/ 0 w 8545499"/>
              <a:gd name="connsiteY7" fmla="*/ 717100 h 948810"/>
              <a:gd name="connsiteX8" fmla="*/ 0 w 8545499"/>
              <a:gd name="connsiteY8" fmla="*/ 231709 h 948810"/>
              <a:gd name="connsiteX0" fmla="*/ 0 w 8545499"/>
              <a:gd name="connsiteY0" fmla="*/ 231709 h 948810"/>
              <a:gd name="connsiteX1" fmla="*/ 175477 w 8545499"/>
              <a:gd name="connsiteY1" fmla="*/ 0 h 948810"/>
              <a:gd name="connsiteX2" fmla="*/ 8370021 w 8545499"/>
              <a:gd name="connsiteY2" fmla="*/ 0 h 948810"/>
              <a:gd name="connsiteX3" fmla="*/ 8545499 w 8545499"/>
              <a:gd name="connsiteY3" fmla="*/ 231709 h 948810"/>
              <a:gd name="connsiteX4" fmla="*/ 8545499 w 8545499"/>
              <a:gd name="connsiteY4" fmla="*/ 717100 h 948810"/>
              <a:gd name="connsiteX5" fmla="*/ 8370021 w 8545499"/>
              <a:gd name="connsiteY5" fmla="*/ 948810 h 948810"/>
              <a:gd name="connsiteX6" fmla="*/ 175477 w 8545499"/>
              <a:gd name="connsiteY6" fmla="*/ 948810 h 948810"/>
              <a:gd name="connsiteX7" fmla="*/ 0 w 8545499"/>
              <a:gd name="connsiteY7" fmla="*/ 717100 h 948810"/>
              <a:gd name="connsiteX8" fmla="*/ 0 w 8545499"/>
              <a:gd name="connsiteY8" fmla="*/ 231709 h 94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5499" h="948810" fill="none" extrusionOk="0">
                <a:moveTo>
                  <a:pt x="0" y="231709"/>
                </a:moveTo>
                <a:cubicBezTo>
                  <a:pt x="-10545" y="141930"/>
                  <a:pt x="31615" y="-34951"/>
                  <a:pt x="175477" y="0"/>
                </a:cubicBezTo>
                <a:cubicBezTo>
                  <a:pt x="3306323" y="22759"/>
                  <a:pt x="4353351" y="-368282"/>
                  <a:pt x="8370021" y="0"/>
                </a:cubicBezTo>
                <a:cubicBezTo>
                  <a:pt x="8480378" y="4938"/>
                  <a:pt x="8509908" y="69897"/>
                  <a:pt x="8545499" y="231709"/>
                </a:cubicBezTo>
                <a:cubicBezTo>
                  <a:pt x="8551377" y="372351"/>
                  <a:pt x="8574928" y="610668"/>
                  <a:pt x="8545499" y="717100"/>
                </a:cubicBezTo>
                <a:cubicBezTo>
                  <a:pt x="8561966" y="832160"/>
                  <a:pt x="8495155" y="914031"/>
                  <a:pt x="8370021" y="948810"/>
                </a:cubicBezTo>
                <a:cubicBezTo>
                  <a:pt x="6845413" y="1047150"/>
                  <a:pt x="2794558" y="689607"/>
                  <a:pt x="175477" y="948810"/>
                </a:cubicBezTo>
                <a:cubicBezTo>
                  <a:pt x="41240" y="937963"/>
                  <a:pt x="-50429" y="844325"/>
                  <a:pt x="0" y="717100"/>
                </a:cubicBezTo>
                <a:cubicBezTo>
                  <a:pt x="31819" y="465663"/>
                  <a:pt x="15195" y="391536"/>
                  <a:pt x="0" y="231709"/>
                </a:cubicBezTo>
                <a:close/>
              </a:path>
              <a:path w="8545499" h="948810" stroke="0" extrusionOk="0">
                <a:moveTo>
                  <a:pt x="0" y="231709"/>
                </a:moveTo>
                <a:cubicBezTo>
                  <a:pt x="-20715" y="83019"/>
                  <a:pt x="71725" y="1795"/>
                  <a:pt x="175477" y="0"/>
                </a:cubicBezTo>
                <a:cubicBezTo>
                  <a:pt x="2815867" y="-634880"/>
                  <a:pt x="5234956" y="376850"/>
                  <a:pt x="8370021" y="0"/>
                </a:cubicBezTo>
                <a:cubicBezTo>
                  <a:pt x="8462386" y="-43662"/>
                  <a:pt x="8530109" y="107764"/>
                  <a:pt x="8545499" y="231709"/>
                </a:cubicBezTo>
                <a:cubicBezTo>
                  <a:pt x="8507789" y="440639"/>
                  <a:pt x="8536476" y="630518"/>
                  <a:pt x="8545499" y="717100"/>
                </a:cubicBezTo>
                <a:cubicBezTo>
                  <a:pt x="8556637" y="825619"/>
                  <a:pt x="8482392" y="935763"/>
                  <a:pt x="8370021" y="948810"/>
                </a:cubicBezTo>
                <a:cubicBezTo>
                  <a:pt x="4646301" y="879372"/>
                  <a:pt x="3432495" y="1025626"/>
                  <a:pt x="175477" y="948810"/>
                </a:cubicBezTo>
                <a:cubicBezTo>
                  <a:pt x="90587" y="969517"/>
                  <a:pt x="-9892" y="862834"/>
                  <a:pt x="0" y="717100"/>
                </a:cubicBezTo>
                <a:cubicBezTo>
                  <a:pt x="-73485" y="685462"/>
                  <a:pt x="15957" y="454788"/>
                  <a:pt x="0" y="231709"/>
                </a:cubicBezTo>
                <a:close/>
              </a:path>
              <a:path w="8545499" h="948810" fill="none" stroke="0" extrusionOk="0">
                <a:moveTo>
                  <a:pt x="0" y="231709"/>
                </a:moveTo>
                <a:cubicBezTo>
                  <a:pt x="-11714" y="74573"/>
                  <a:pt x="52065" y="-6567"/>
                  <a:pt x="175477" y="0"/>
                </a:cubicBezTo>
                <a:cubicBezTo>
                  <a:pt x="3618855" y="-52106"/>
                  <a:pt x="4354261" y="-149849"/>
                  <a:pt x="8370021" y="0"/>
                </a:cubicBezTo>
                <a:cubicBezTo>
                  <a:pt x="8480045" y="2659"/>
                  <a:pt x="8511098" y="78004"/>
                  <a:pt x="8545499" y="231709"/>
                </a:cubicBezTo>
                <a:cubicBezTo>
                  <a:pt x="8532272" y="377269"/>
                  <a:pt x="8569077" y="601557"/>
                  <a:pt x="8545499" y="717100"/>
                </a:cubicBezTo>
                <a:cubicBezTo>
                  <a:pt x="8544055" y="840006"/>
                  <a:pt x="8482501" y="911592"/>
                  <a:pt x="8370021" y="948810"/>
                </a:cubicBezTo>
                <a:cubicBezTo>
                  <a:pt x="7563744" y="1453197"/>
                  <a:pt x="2980956" y="946266"/>
                  <a:pt x="175477" y="948810"/>
                </a:cubicBezTo>
                <a:cubicBezTo>
                  <a:pt x="63305" y="967325"/>
                  <a:pt x="-24163" y="872896"/>
                  <a:pt x="0" y="717100"/>
                </a:cubicBezTo>
                <a:cubicBezTo>
                  <a:pt x="30147" y="495274"/>
                  <a:pt x="8749" y="389889"/>
                  <a:pt x="0" y="231709"/>
                </a:cubicBezTo>
                <a:close/>
              </a:path>
              <a:path w="8545499" h="948810" fill="none" stroke="0" extrusionOk="0">
                <a:moveTo>
                  <a:pt x="0" y="231709"/>
                </a:moveTo>
                <a:cubicBezTo>
                  <a:pt x="-8001" y="116883"/>
                  <a:pt x="39069" y="-13030"/>
                  <a:pt x="175477" y="0"/>
                </a:cubicBezTo>
                <a:cubicBezTo>
                  <a:pt x="3487166" y="-15403"/>
                  <a:pt x="4533476" y="-295550"/>
                  <a:pt x="8370021" y="0"/>
                </a:cubicBezTo>
                <a:cubicBezTo>
                  <a:pt x="8467128" y="-3085"/>
                  <a:pt x="8512122" y="72798"/>
                  <a:pt x="8545499" y="231709"/>
                </a:cubicBezTo>
                <a:cubicBezTo>
                  <a:pt x="8561720" y="385348"/>
                  <a:pt x="8575954" y="600030"/>
                  <a:pt x="8545499" y="717100"/>
                </a:cubicBezTo>
                <a:cubicBezTo>
                  <a:pt x="8570452" y="820955"/>
                  <a:pt x="8483337" y="908783"/>
                  <a:pt x="8370021" y="948810"/>
                </a:cubicBezTo>
                <a:cubicBezTo>
                  <a:pt x="6995343" y="1352450"/>
                  <a:pt x="2440457" y="650121"/>
                  <a:pt x="175477" y="948810"/>
                </a:cubicBezTo>
                <a:cubicBezTo>
                  <a:pt x="40327" y="945476"/>
                  <a:pt x="-42535" y="851909"/>
                  <a:pt x="0" y="717100"/>
                </a:cubicBezTo>
                <a:cubicBezTo>
                  <a:pt x="29907" y="476636"/>
                  <a:pt x="7219" y="397802"/>
                  <a:pt x="0" y="231709"/>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8545499"/>
                      <a:gd name="connsiteY0" fmla="*/ 231709 h 948810"/>
                      <a:gd name="connsiteX1" fmla="*/ 175477 w 8545499"/>
                      <a:gd name="connsiteY1" fmla="*/ 0 h 948810"/>
                      <a:gd name="connsiteX2" fmla="*/ 8370021 w 8545499"/>
                      <a:gd name="connsiteY2" fmla="*/ 0 h 948810"/>
                      <a:gd name="connsiteX3" fmla="*/ 8545499 w 8545499"/>
                      <a:gd name="connsiteY3" fmla="*/ 231709 h 948810"/>
                      <a:gd name="connsiteX4" fmla="*/ 8545499 w 8545499"/>
                      <a:gd name="connsiteY4" fmla="*/ 717100 h 948810"/>
                      <a:gd name="connsiteX5" fmla="*/ 8370021 w 8545499"/>
                      <a:gd name="connsiteY5" fmla="*/ 948810 h 948810"/>
                      <a:gd name="connsiteX6" fmla="*/ 175477 w 8545499"/>
                      <a:gd name="connsiteY6" fmla="*/ 948810 h 948810"/>
                      <a:gd name="connsiteX7" fmla="*/ 0 w 8545499"/>
                      <a:gd name="connsiteY7" fmla="*/ 717100 h 948810"/>
                      <a:gd name="connsiteX8" fmla="*/ 0 w 8545499"/>
                      <a:gd name="connsiteY8" fmla="*/ 231709 h 948810"/>
                      <a:gd name="connsiteX0" fmla="*/ 0 w 8545499"/>
                      <a:gd name="connsiteY0" fmla="*/ 231709 h 948810"/>
                      <a:gd name="connsiteX1" fmla="*/ 175477 w 8545499"/>
                      <a:gd name="connsiteY1" fmla="*/ 0 h 948810"/>
                      <a:gd name="connsiteX2" fmla="*/ 8370021 w 8545499"/>
                      <a:gd name="connsiteY2" fmla="*/ 0 h 948810"/>
                      <a:gd name="connsiteX3" fmla="*/ 8545499 w 8545499"/>
                      <a:gd name="connsiteY3" fmla="*/ 231709 h 948810"/>
                      <a:gd name="connsiteX4" fmla="*/ 8545499 w 8545499"/>
                      <a:gd name="connsiteY4" fmla="*/ 717100 h 948810"/>
                      <a:gd name="connsiteX5" fmla="*/ 8370021 w 8545499"/>
                      <a:gd name="connsiteY5" fmla="*/ 948810 h 948810"/>
                      <a:gd name="connsiteX6" fmla="*/ 175477 w 8545499"/>
                      <a:gd name="connsiteY6" fmla="*/ 948810 h 948810"/>
                      <a:gd name="connsiteX7" fmla="*/ 0 w 8545499"/>
                      <a:gd name="connsiteY7" fmla="*/ 717100 h 948810"/>
                      <a:gd name="connsiteX8" fmla="*/ 0 w 8545499"/>
                      <a:gd name="connsiteY8" fmla="*/ 231709 h 94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5499" h="948810" fill="none" extrusionOk="0">
                        <a:moveTo>
                          <a:pt x="0" y="231709"/>
                        </a:moveTo>
                        <a:cubicBezTo>
                          <a:pt x="-5683" y="124892"/>
                          <a:pt x="50481" y="-22273"/>
                          <a:pt x="175477" y="0"/>
                        </a:cubicBezTo>
                        <a:cubicBezTo>
                          <a:pt x="3470377" y="-25630"/>
                          <a:pt x="4354494" y="-331996"/>
                          <a:pt x="8370021" y="0"/>
                        </a:cubicBezTo>
                        <a:cubicBezTo>
                          <a:pt x="8477115" y="3945"/>
                          <a:pt x="8520433" y="78771"/>
                          <a:pt x="8545499" y="231709"/>
                        </a:cubicBezTo>
                        <a:cubicBezTo>
                          <a:pt x="8546695" y="372853"/>
                          <a:pt x="8572781" y="602701"/>
                          <a:pt x="8545499" y="717100"/>
                        </a:cubicBezTo>
                        <a:cubicBezTo>
                          <a:pt x="8559380" y="834116"/>
                          <a:pt x="8492019" y="917431"/>
                          <a:pt x="8370021" y="948810"/>
                        </a:cubicBezTo>
                        <a:cubicBezTo>
                          <a:pt x="6930653" y="1051411"/>
                          <a:pt x="2839720" y="709223"/>
                          <a:pt x="175477" y="948810"/>
                        </a:cubicBezTo>
                        <a:cubicBezTo>
                          <a:pt x="55140" y="941814"/>
                          <a:pt x="-35267" y="844532"/>
                          <a:pt x="0" y="717100"/>
                        </a:cubicBezTo>
                        <a:cubicBezTo>
                          <a:pt x="31558" y="469652"/>
                          <a:pt x="14167" y="399771"/>
                          <a:pt x="0" y="231709"/>
                        </a:cubicBezTo>
                        <a:close/>
                      </a:path>
                      <a:path w="8545499" h="948810" stroke="0" extrusionOk="0">
                        <a:moveTo>
                          <a:pt x="0" y="231709"/>
                        </a:moveTo>
                        <a:cubicBezTo>
                          <a:pt x="-9912" y="86308"/>
                          <a:pt x="74837" y="1988"/>
                          <a:pt x="175477" y="0"/>
                        </a:cubicBezTo>
                        <a:cubicBezTo>
                          <a:pt x="2703681" y="-536945"/>
                          <a:pt x="5292125" y="237330"/>
                          <a:pt x="8370021" y="0"/>
                        </a:cubicBezTo>
                        <a:cubicBezTo>
                          <a:pt x="8460060" y="-25736"/>
                          <a:pt x="8535649" y="105536"/>
                          <a:pt x="8545499" y="231709"/>
                        </a:cubicBezTo>
                        <a:cubicBezTo>
                          <a:pt x="8512489" y="442237"/>
                          <a:pt x="8531495" y="634716"/>
                          <a:pt x="8545499" y="717100"/>
                        </a:cubicBezTo>
                        <a:cubicBezTo>
                          <a:pt x="8556327" y="827187"/>
                          <a:pt x="8471090" y="939087"/>
                          <a:pt x="8370021" y="948810"/>
                        </a:cubicBezTo>
                        <a:cubicBezTo>
                          <a:pt x="4825954" y="867852"/>
                          <a:pt x="3642928" y="1069570"/>
                          <a:pt x="175477" y="948810"/>
                        </a:cubicBezTo>
                        <a:cubicBezTo>
                          <a:pt x="71020" y="958106"/>
                          <a:pt x="-9254" y="861433"/>
                          <a:pt x="0" y="717100"/>
                        </a:cubicBezTo>
                        <a:cubicBezTo>
                          <a:pt x="-58711" y="674977"/>
                          <a:pt x="-13850" y="430368"/>
                          <a:pt x="0" y="231709"/>
                        </a:cubicBezTo>
                        <a:close/>
                      </a:path>
                      <a:path w="8545499" h="948810" fill="none" stroke="0" extrusionOk="0">
                        <a:moveTo>
                          <a:pt x="0" y="231709"/>
                        </a:moveTo>
                        <a:cubicBezTo>
                          <a:pt x="-6248" y="91064"/>
                          <a:pt x="48954" y="-2823"/>
                          <a:pt x="175477" y="0"/>
                        </a:cubicBezTo>
                        <a:cubicBezTo>
                          <a:pt x="3612273" y="-27388"/>
                          <a:pt x="4415288" y="-210870"/>
                          <a:pt x="8370021" y="0"/>
                        </a:cubicBezTo>
                        <a:cubicBezTo>
                          <a:pt x="8473058" y="1692"/>
                          <a:pt x="8515305" y="76439"/>
                          <a:pt x="8545499" y="231709"/>
                        </a:cubicBezTo>
                        <a:cubicBezTo>
                          <a:pt x="8540734" y="378126"/>
                          <a:pt x="8587912" y="582064"/>
                          <a:pt x="8545499" y="717100"/>
                        </a:cubicBezTo>
                        <a:cubicBezTo>
                          <a:pt x="8551156" y="838701"/>
                          <a:pt x="8477217" y="929819"/>
                          <a:pt x="8370021" y="948810"/>
                        </a:cubicBezTo>
                        <a:cubicBezTo>
                          <a:pt x="7297072" y="1194000"/>
                          <a:pt x="3108642" y="862534"/>
                          <a:pt x="175477" y="948810"/>
                        </a:cubicBezTo>
                        <a:cubicBezTo>
                          <a:pt x="58955" y="950165"/>
                          <a:pt x="-24460" y="857086"/>
                          <a:pt x="0" y="717100"/>
                        </a:cubicBezTo>
                        <a:cubicBezTo>
                          <a:pt x="29058" y="491949"/>
                          <a:pt x="1235" y="399282"/>
                          <a:pt x="0" y="2317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dirty="0">
                <a:solidFill>
                  <a:srgbClr val="ED7D31">
                    <a:lumMod val="75000"/>
                  </a:srgbClr>
                </a:solidFill>
                <a:latin typeface="Calibri" panose="020F0502020204030204" pitchFamily="34" charset="0"/>
                <a:cs typeface="Calibri" panose="020F0502020204030204" pitchFamily="34" charset="0"/>
              </a:rPr>
              <a:t>2. Hình ảnh ngựa biên phòng được miêu tả thế nào? Hình ảnh đó gợi cho em cảm nghĩ gì? </a:t>
            </a:r>
            <a:endParaRPr kumimoji="0" lang="en-US" sz="2800" b="1" i="1"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Calibri" panose="020F0502020204030204" pitchFamily="34" charset="0"/>
            </a:endParaRPr>
          </a:p>
        </p:txBody>
      </p:sp>
      <p:sp>
        <p:nvSpPr>
          <p:cNvPr id="20" name="Rectangle: Rounded Corners 8">
            <a:extLst>
              <a:ext uri="{FF2B5EF4-FFF2-40B4-BE49-F238E27FC236}">
                <a16:creationId xmlns:a16="http://schemas.microsoft.com/office/drawing/2014/main" id="{DCE0D35D-9D67-F501-6E29-A4F0EED92121}"/>
              </a:ext>
            </a:extLst>
          </p:cNvPr>
          <p:cNvSpPr/>
          <p:nvPr/>
        </p:nvSpPr>
        <p:spPr>
          <a:xfrm>
            <a:off x="369323" y="3395209"/>
            <a:ext cx="11056011" cy="828619"/>
          </a:xfrm>
          <a:custGeom>
            <a:avLst/>
            <a:gdLst>
              <a:gd name="connsiteX0" fmla="*/ 0 w 11056011"/>
              <a:gd name="connsiteY0" fmla="*/ 202357 h 828619"/>
              <a:gd name="connsiteX1" fmla="*/ 202357 w 11056011"/>
              <a:gd name="connsiteY1" fmla="*/ 0 h 828619"/>
              <a:gd name="connsiteX2" fmla="*/ 10853654 w 11056011"/>
              <a:gd name="connsiteY2" fmla="*/ 0 h 828619"/>
              <a:gd name="connsiteX3" fmla="*/ 11056011 w 11056011"/>
              <a:gd name="connsiteY3" fmla="*/ 202357 h 828619"/>
              <a:gd name="connsiteX4" fmla="*/ 11056011 w 11056011"/>
              <a:gd name="connsiteY4" fmla="*/ 626262 h 828619"/>
              <a:gd name="connsiteX5" fmla="*/ 10853654 w 11056011"/>
              <a:gd name="connsiteY5" fmla="*/ 828619 h 828619"/>
              <a:gd name="connsiteX6" fmla="*/ 202357 w 11056011"/>
              <a:gd name="connsiteY6" fmla="*/ 828619 h 828619"/>
              <a:gd name="connsiteX7" fmla="*/ 0 w 11056011"/>
              <a:gd name="connsiteY7" fmla="*/ 626262 h 828619"/>
              <a:gd name="connsiteX8" fmla="*/ 0 w 11056011"/>
              <a:gd name="connsiteY8" fmla="*/ 202357 h 82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6011" h="828619" fill="none" extrusionOk="0">
                <a:moveTo>
                  <a:pt x="0" y="202357"/>
                </a:moveTo>
                <a:cubicBezTo>
                  <a:pt x="-1306" y="95176"/>
                  <a:pt x="73391" y="-11563"/>
                  <a:pt x="202357" y="0"/>
                </a:cubicBezTo>
                <a:cubicBezTo>
                  <a:pt x="1553945" y="-35273"/>
                  <a:pt x="7905466" y="-144294"/>
                  <a:pt x="10853654" y="0"/>
                </a:cubicBezTo>
                <a:cubicBezTo>
                  <a:pt x="10969718" y="1310"/>
                  <a:pt x="11045784" y="81975"/>
                  <a:pt x="11056011" y="202357"/>
                </a:cubicBezTo>
                <a:cubicBezTo>
                  <a:pt x="11044167" y="313315"/>
                  <a:pt x="11021091" y="548683"/>
                  <a:pt x="11056011" y="626262"/>
                </a:cubicBezTo>
                <a:cubicBezTo>
                  <a:pt x="11063863" y="732084"/>
                  <a:pt x="10969594" y="824087"/>
                  <a:pt x="10853654" y="828619"/>
                </a:cubicBezTo>
                <a:cubicBezTo>
                  <a:pt x="9373472" y="906144"/>
                  <a:pt x="2361542" y="784916"/>
                  <a:pt x="202357" y="828619"/>
                </a:cubicBezTo>
                <a:cubicBezTo>
                  <a:pt x="80047" y="825696"/>
                  <a:pt x="-21249" y="737731"/>
                  <a:pt x="0" y="626262"/>
                </a:cubicBezTo>
                <a:cubicBezTo>
                  <a:pt x="-36562" y="533979"/>
                  <a:pt x="23837" y="384537"/>
                  <a:pt x="0" y="202357"/>
                </a:cubicBezTo>
                <a:close/>
              </a:path>
              <a:path w="11056011" h="828619" stroke="0" extrusionOk="0">
                <a:moveTo>
                  <a:pt x="0" y="202357"/>
                </a:moveTo>
                <a:cubicBezTo>
                  <a:pt x="-1087" y="86841"/>
                  <a:pt x="82624" y="6458"/>
                  <a:pt x="202357" y="0"/>
                </a:cubicBezTo>
                <a:cubicBezTo>
                  <a:pt x="2663444" y="-95379"/>
                  <a:pt x="9525696" y="58096"/>
                  <a:pt x="10853654" y="0"/>
                </a:cubicBezTo>
                <a:cubicBezTo>
                  <a:pt x="10960764" y="-3273"/>
                  <a:pt x="11046751" y="83943"/>
                  <a:pt x="11056011" y="202357"/>
                </a:cubicBezTo>
                <a:cubicBezTo>
                  <a:pt x="11081447" y="281169"/>
                  <a:pt x="11077446" y="574187"/>
                  <a:pt x="11056011" y="626262"/>
                </a:cubicBezTo>
                <a:cubicBezTo>
                  <a:pt x="11069740" y="721702"/>
                  <a:pt x="10951491" y="814751"/>
                  <a:pt x="10853654" y="828619"/>
                </a:cubicBezTo>
                <a:cubicBezTo>
                  <a:pt x="5669178" y="768713"/>
                  <a:pt x="5347420" y="911133"/>
                  <a:pt x="202357" y="828619"/>
                </a:cubicBezTo>
                <a:cubicBezTo>
                  <a:pt x="86116" y="829727"/>
                  <a:pt x="-7935" y="746074"/>
                  <a:pt x="0" y="626262"/>
                </a:cubicBezTo>
                <a:cubicBezTo>
                  <a:pt x="15529" y="553200"/>
                  <a:pt x="-2428" y="246348"/>
                  <a:pt x="0" y="202357"/>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dirty="0">
                <a:solidFill>
                  <a:srgbClr val="7030A0"/>
                </a:solidFill>
                <a:latin typeface="Calibri" panose="020F0502020204030204" pitchFamily="34" charset="0"/>
                <a:cs typeface="Calibri" panose="020F0502020204030204" pitchFamily="34" charset="0"/>
              </a:rPr>
              <a:t>3. Chi tiết nào cho thấy chú bộ đội và các bạn nhỏ vùng biên giới rất yêu quý ngựa biên phòng?</a:t>
            </a:r>
            <a:endParaRPr kumimoji="0" lang="vi-VN" sz="2800" b="1" i="1"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sp>
        <p:nvSpPr>
          <p:cNvPr id="23" name="Rectangle: Rounded Corners 8">
            <a:extLst>
              <a:ext uri="{FF2B5EF4-FFF2-40B4-BE49-F238E27FC236}">
                <a16:creationId xmlns:a16="http://schemas.microsoft.com/office/drawing/2014/main" id="{DCE0D35D-9D67-F501-6E29-A4F0EED92121}"/>
              </a:ext>
            </a:extLst>
          </p:cNvPr>
          <p:cNvSpPr/>
          <p:nvPr/>
        </p:nvSpPr>
        <p:spPr>
          <a:xfrm>
            <a:off x="1601751" y="4466896"/>
            <a:ext cx="10192981" cy="747981"/>
          </a:xfrm>
          <a:custGeom>
            <a:avLst/>
            <a:gdLst>
              <a:gd name="connsiteX0" fmla="*/ 0 w 10192981"/>
              <a:gd name="connsiteY0" fmla="*/ 182664 h 747981"/>
              <a:gd name="connsiteX1" fmla="*/ 182664 w 10192981"/>
              <a:gd name="connsiteY1" fmla="*/ 0 h 747981"/>
              <a:gd name="connsiteX2" fmla="*/ 10010317 w 10192981"/>
              <a:gd name="connsiteY2" fmla="*/ 0 h 747981"/>
              <a:gd name="connsiteX3" fmla="*/ 10192981 w 10192981"/>
              <a:gd name="connsiteY3" fmla="*/ 182664 h 747981"/>
              <a:gd name="connsiteX4" fmla="*/ 10192981 w 10192981"/>
              <a:gd name="connsiteY4" fmla="*/ 565317 h 747981"/>
              <a:gd name="connsiteX5" fmla="*/ 10010317 w 10192981"/>
              <a:gd name="connsiteY5" fmla="*/ 747981 h 747981"/>
              <a:gd name="connsiteX6" fmla="*/ 182664 w 10192981"/>
              <a:gd name="connsiteY6" fmla="*/ 747981 h 747981"/>
              <a:gd name="connsiteX7" fmla="*/ 0 w 10192981"/>
              <a:gd name="connsiteY7" fmla="*/ 565317 h 747981"/>
              <a:gd name="connsiteX8" fmla="*/ 0 w 10192981"/>
              <a:gd name="connsiteY8" fmla="*/ 182664 h 747981"/>
              <a:gd name="connsiteX0" fmla="*/ 0 w 10192981"/>
              <a:gd name="connsiteY0" fmla="*/ 182664 h 747981"/>
              <a:gd name="connsiteX1" fmla="*/ 182664 w 10192981"/>
              <a:gd name="connsiteY1" fmla="*/ 0 h 747981"/>
              <a:gd name="connsiteX2" fmla="*/ 10010317 w 10192981"/>
              <a:gd name="connsiteY2" fmla="*/ 0 h 747981"/>
              <a:gd name="connsiteX3" fmla="*/ 10192981 w 10192981"/>
              <a:gd name="connsiteY3" fmla="*/ 182664 h 747981"/>
              <a:gd name="connsiteX4" fmla="*/ 10192981 w 10192981"/>
              <a:gd name="connsiteY4" fmla="*/ 565317 h 747981"/>
              <a:gd name="connsiteX5" fmla="*/ 10010317 w 10192981"/>
              <a:gd name="connsiteY5" fmla="*/ 747981 h 747981"/>
              <a:gd name="connsiteX6" fmla="*/ 182664 w 10192981"/>
              <a:gd name="connsiteY6" fmla="*/ 747981 h 747981"/>
              <a:gd name="connsiteX7" fmla="*/ 0 w 10192981"/>
              <a:gd name="connsiteY7" fmla="*/ 565317 h 747981"/>
              <a:gd name="connsiteX8" fmla="*/ 0 w 10192981"/>
              <a:gd name="connsiteY8" fmla="*/ 182664 h 74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2981" h="747981" fill="none" extrusionOk="0">
                <a:moveTo>
                  <a:pt x="0" y="182664"/>
                </a:moveTo>
                <a:cubicBezTo>
                  <a:pt x="-1091" y="85603"/>
                  <a:pt x="60145" y="-14539"/>
                  <a:pt x="182664" y="0"/>
                </a:cubicBezTo>
                <a:cubicBezTo>
                  <a:pt x="3075953" y="4654"/>
                  <a:pt x="6507407" y="-606157"/>
                  <a:pt x="10010317" y="0"/>
                </a:cubicBezTo>
                <a:cubicBezTo>
                  <a:pt x="10114641" y="1048"/>
                  <a:pt x="10183566" y="73843"/>
                  <a:pt x="10192981" y="182664"/>
                </a:cubicBezTo>
                <a:cubicBezTo>
                  <a:pt x="10177729" y="266315"/>
                  <a:pt x="10196048" y="526760"/>
                  <a:pt x="10192981" y="565317"/>
                </a:cubicBezTo>
                <a:cubicBezTo>
                  <a:pt x="10208633" y="654365"/>
                  <a:pt x="10116729" y="741988"/>
                  <a:pt x="10010317" y="747981"/>
                </a:cubicBezTo>
                <a:cubicBezTo>
                  <a:pt x="5996957" y="816770"/>
                  <a:pt x="2092170" y="523140"/>
                  <a:pt x="182664" y="747981"/>
                </a:cubicBezTo>
                <a:cubicBezTo>
                  <a:pt x="59642" y="741847"/>
                  <a:pt x="-32199" y="665760"/>
                  <a:pt x="0" y="565317"/>
                </a:cubicBezTo>
                <a:cubicBezTo>
                  <a:pt x="26036" y="433062"/>
                  <a:pt x="22514" y="241006"/>
                  <a:pt x="0" y="182664"/>
                </a:cubicBezTo>
                <a:close/>
              </a:path>
              <a:path w="10192981" h="747981" stroke="0" extrusionOk="0">
                <a:moveTo>
                  <a:pt x="0" y="182664"/>
                </a:moveTo>
                <a:cubicBezTo>
                  <a:pt x="-21371" y="60321"/>
                  <a:pt x="67968" y="2125"/>
                  <a:pt x="182664" y="0"/>
                </a:cubicBezTo>
                <a:cubicBezTo>
                  <a:pt x="4312750" y="-193631"/>
                  <a:pt x="8629692" y="148008"/>
                  <a:pt x="10010317" y="0"/>
                </a:cubicBezTo>
                <a:cubicBezTo>
                  <a:pt x="10099659" y="-26891"/>
                  <a:pt x="10171889" y="75205"/>
                  <a:pt x="10192981" y="182664"/>
                </a:cubicBezTo>
                <a:cubicBezTo>
                  <a:pt x="10184838" y="336275"/>
                  <a:pt x="10206237" y="445583"/>
                  <a:pt x="10192981" y="565317"/>
                </a:cubicBezTo>
                <a:cubicBezTo>
                  <a:pt x="10200071" y="650692"/>
                  <a:pt x="10122862" y="740432"/>
                  <a:pt x="10010317" y="747981"/>
                </a:cubicBezTo>
                <a:cubicBezTo>
                  <a:pt x="8103172" y="691682"/>
                  <a:pt x="2246104" y="763622"/>
                  <a:pt x="182664" y="747981"/>
                </a:cubicBezTo>
                <a:cubicBezTo>
                  <a:pt x="82888" y="754222"/>
                  <a:pt x="-16638" y="690974"/>
                  <a:pt x="0" y="565317"/>
                </a:cubicBezTo>
                <a:cubicBezTo>
                  <a:pt x="-37177" y="445829"/>
                  <a:pt x="11532" y="230557"/>
                  <a:pt x="0" y="182664"/>
                </a:cubicBezTo>
                <a:close/>
              </a:path>
              <a:path w="10192981" h="747981" fill="none" stroke="0" extrusionOk="0">
                <a:moveTo>
                  <a:pt x="0" y="182664"/>
                </a:moveTo>
                <a:cubicBezTo>
                  <a:pt x="-1457" y="80824"/>
                  <a:pt x="69340" y="-1795"/>
                  <a:pt x="182664" y="0"/>
                </a:cubicBezTo>
                <a:cubicBezTo>
                  <a:pt x="3583935" y="191703"/>
                  <a:pt x="6786246" y="-90478"/>
                  <a:pt x="10010317" y="0"/>
                </a:cubicBezTo>
                <a:cubicBezTo>
                  <a:pt x="10110991" y="-1013"/>
                  <a:pt x="10185740" y="76271"/>
                  <a:pt x="10192981" y="182664"/>
                </a:cubicBezTo>
                <a:cubicBezTo>
                  <a:pt x="10172333" y="267722"/>
                  <a:pt x="10198323" y="517998"/>
                  <a:pt x="10192981" y="565317"/>
                </a:cubicBezTo>
                <a:cubicBezTo>
                  <a:pt x="10209011" y="652673"/>
                  <a:pt x="10104642" y="734889"/>
                  <a:pt x="10010317" y="747981"/>
                </a:cubicBezTo>
                <a:cubicBezTo>
                  <a:pt x="6249374" y="1186862"/>
                  <a:pt x="2333639" y="678290"/>
                  <a:pt x="182664" y="747981"/>
                </a:cubicBezTo>
                <a:cubicBezTo>
                  <a:pt x="67617" y="745195"/>
                  <a:pt x="-31325" y="680304"/>
                  <a:pt x="0" y="565317"/>
                </a:cubicBezTo>
                <a:cubicBezTo>
                  <a:pt x="24352" y="444197"/>
                  <a:pt x="12580" y="244857"/>
                  <a:pt x="0" y="182664"/>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10192981"/>
                      <a:gd name="connsiteY0" fmla="*/ 182664 h 747981"/>
                      <a:gd name="connsiteX1" fmla="*/ 182664 w 10192981"/>
                      <a:gd name="connsiteY1" fmla="*/ 0 h 747981"/>
                      <a:gd name="connsiteX2" fmla="*/ 10010317 w 10192981"/>
                      <a:gd name="connsiteY2" fmla="*/ 0 h 747981"/>
                      <a:gd name="connsiteX3" fmla="*/ 10192981 w 10192981"/>
                      <a:gd name="connsiteY3" fmla="*/ 182664 h 747981"/>
                      <a:gd name="connsiteX4" fmla="*/ 10192981 w 10192981"/>
                      <a:gd name="connsiteY4" fmla="*/ 565317 h 747981"/>
                      <a:gd name="connsiteX5" fmla="*/ 10010317 w 10192981"/>
                      <a:gd name="connsiteY5" fmla="*/ 747981 h 747981"/>
                      <a:gd name="connsiteX6" fmla="*/ 182664 w 10192981"/>
                      <a:gd name="connsiteY6" fmla="*/ 747981 h 747981"/>
                      <a:gd name="connsiteX7" fmla="*/ 0 w 10192981"/>
                      <a:gd name="connsiteY7" fmla="*/ 565317 h 747981"/>
                      <a:gd name="connsiteX8" fmla="*/ 0 w 10192981"/>
                      <a:gd name="connsiteY8" fmla="*/ 182664 h 74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2981" h="747981" fill="none" extrusionOk="0">
                        <a:moveTo>
                          <a:pt x="0" y="182664"/>
                        </a:moveTo>
                        <a:cubicBezTo>
                          <a:pt x="-586" y="83833"/>
                          <a:pt x="73770" y="-5383"/>
                          <a:pt x="182664" y="0"/>
                        </a:cubicBezTo>
                        <a:cubicBezTo>
                          <a:pt x="3211320" y="-35273"/>
                          <a:pt x="6521962" y="-144294"/>
                          <a:pt x="10010317" y="0"/>
                        </a:cubicBezTo>
                        <a:cubicBezTo>
                          <a:pt x="10113367" y="660"/>
                          <a:pt x="10190522" y="79708"/>
                          <a:pt x="10192981" y="182664"/>
                        </a:cubicBezTo>
                        <a:cubicBezTo>
                          <a:pt x="10171451" y="266988"/>
                          <a:pt x="10194544" y="521179"/>
                          <a:pt x="10192981" y="565317"/>
                        </a:cubicBezTo>
                        <a:cubicBezTo>
                          <a:pt x="10205759" y="656538"/>
                          <a:pt x="10114353" y="744563"/>
                          <a:pt x="10010317" y="747981"/>
                        </a:cubicBezTo>
                        <a:cubicBezTo>
                          <a:pt x="6171723" y="825506"/>
                          <a:pt x="2509197" y="704278"/>
                          <a:pt x="182664" y="747981"/>
                        </a:cubicBezTo>
                        <a:cubicBezTo>
                          <a:pt x="69788" y="744658"/>
                          <a:pt x="-17197" y="665965"/>
                          <a:pt x="0" y="565317"/>
                        </a:cubicBezTo>
                        <a:cubicBezTo>
                          <a:pt x="25673" y="438608"/>
                          <a:pt x="21710" y="247445"/>
                          <a:pt x="0" y="182664"/>
                        </a:cubicBezTo>
                        <a:close/>
                      </a:path>
                      <a:path w="10192981" h="747981" stroke="0" extrusionOk="0">
                        <a:moveTo>
                          <a:pt x="0" y="182664"/>
                        </a:moveTo>
                        <a:cubicBezTo>
                          <a:pt x="-4746" y="65382"/>
                          <a:pt x="78364" y="2768"/>
                          <a:pt x="182664" y="0"/>
                        </a:cubicBezTo>
                        <a:cubicBezTo>
                          <a:pt x="4200200" y="-95379"/>
                          <a:pt x="8666533" y="58096"/>
                          <a:pt x="10010317" y="0"/>
                        </a:cubicBezTo>
                        <a:cubicBezTo>
                          <a:pt x="10097428" y="-9695"/>
                          <a:pt x="10179546" y="72125"/>
                          <a:pt x="10192981" y="182664"/>
                        </a:cubicBezTo>
                        <a:cubicBezTo>
                          <a:pt x="10192965" y="339039"/>
                          <a:pt x="10194544" y="455440"/>
                          <a:pt x="10192981" y="565317"/>
                        </a:cubicBezTo>
                        <a:cubicBezTo>
                          <a:pt x="10198243" y="659945"/>
                          <a:pt x="10108008" y="744801"/>
                          <a:pt x="10010317" y="747981"/>
                        </a:cubicBezTo>
                        <a:cubicBezTo>
                          <a:pt x="8159421" y="688075"/>
                          <a:pt x="2566341" y="830495"/>
                          <a:pt x="182664" y="747981"/>
                        </a:cubicBezTo>
                        <a:cubicBezTo>
                          <a:pt x="75043" y="749647"/>
                          <a:pt x="-9947" y="676295"/>
                          <a:pt x="0" y="565317"/>
                        </a:cubicBezTo>
                        <a:cubicBezTo>
                          <a:pt x="-33034" y="442889"/>
                          <a:pt x="10666" y="229848"/>
                          <a:pt x="0" y="18266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dirty="0">
                <a:solidFill>
                  <a:srgbClr val="C00000"/>
                </a:solidFill>
                <a:latin typeface="Calibri" panose="020F0502020204030204" pitchFamily="34" charset="0"/>
                <a:cs typeface="Calibri" panose="020F0502020204030204" pitchFamily="34" charset="0"/>
              </a:rPr>
              <a:t>4. Theo em, vì sao ngựa biên phòng được yêu quý như vậy? </a:t>
            </a:r>
            <a:endParaRPr kumimoji="0" lang="vi-VN" sz="28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sp>
        <p:nvSpPr>
          <p:cNvPr id="8" name="Rectangle: Rounded Corners 8">
            <a:extLst>
              <a:ext uri="{FF2B5EF4-FFF2-40B4-BE49-F238E27FC236}">
                <a16:creationId xmlns:a16="http://schemas.microsoft.com/office/drawing/2014/main" id="{95A4408E-5AE1-43DA-8409-765CEA0455DE}"/>
              </a:ext>
            </a:extLst>
          </p:cNvPr>
          <p:cNvSpPr/>
          <p:nvPr/>
        </p:nvSpPr>
        <p:spPr>
          <a:xfrm>
            <a:off x="779818" y="5614827"/>
            <a:ext cx="10192981" cy="828620"/>
          </a:xfrm>
          <a:custGeom>
            <a:avLst/>
            <a:gdLst>
              <a:gd name="connsiteX0" fmla="*/ 0 w 10192981"/>
              <a:gd name="connsiteY0" fmla="*/ 202357 h 828620"/>
              <a:gd name="connsiteX1" fmla="*/ 202357 w 10192981"/>
              <a:gd name="connsiteY1" fmla="*/ 0 h 828620"/>
              <a:gd name="connsiteX2" fmla="*/ 9990624 w 10192981"/>
              <a:gd name="connsiteY2" fmla="*/ 0 h 828620"/>
              <a:gd name="connsiteX3" fmla="*/ 10192981 w 10192981"/>
              <a:gd name="connsiteY3" fmla="*/ 202357 h 828620"/>
              <a:gd name="connsiteX4" fmla="*/ 10192981 w 10192981"/>
              <a:gd name="connsiteY4" fmla="*/ 626263 h 828620"/>
              <a:gd name="connsiteX5" fmla="*/ 9990624 w 10192981"/>
              <a:gd name="connsiteY5" fmla="*/ 828620 h 828620"/>
              <a:gd name="connsiteX6" fmla="*/ 202357 w 10192981"/>
              <a:gd name="connsiteY6" fmla="*/ 828620 h 828620"/>
              <a:gd name="connsiteX7" fmla="*/ 0 w 10192981"/>
              <a:gd name="connsiteY7" fmla="*/ 626263 h 828620"/>
              <a:gd name="connsiteX8" fmla="*/ 0 w 10192981"/>
              <a:gd name="connsiteY8" fmla="*/ 202357 h 82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2981" h="828620" fill="none" extrusionOk="0">
                <a:moveTo>
                  <a:pt x="0" y="202357"/>
                </a:moveTo>
                <a:cubicBezTo>
                  <a:pt x="-1306" y="95176"/>
                  <a:pt x="73391" y="-11563"/>
                  <a:pt x="202357" y="0"/>
                </a:cubicBezTo>
                <a:cubicBezTo>
                  <a:pt x="4329883" y="-35273"/>
                  <a:pt x="8876905" y="-144294"/>
                  <a:pt x="9990624" y="0"/>
                </a:cubicBezTo>
                <a:cubicBezTo>
                  <a:pt x="10106688" y="1310"/>
                  <a:pt x="10182754" y="81975"/>
                  <a:pt x="10192981" y="202357"/>
                </a:cubicBezTo>
                <a:cubicBezTo>
                  <a:pt x="10184684" y="306711"/>
                  <a:pt x="10166375" y="538679"/>
                  <a:pt x="10192981" y="626263"/>
                </a:cubicBezTo>
                <a:cubicBezTo>
                  <a:pt x="10200833" y="732085"/>
                  <a:pt x="10106564" y="824088"/>
                  <a:pt x="9990624" y="828620"/>
                </a:cubicBezTo>
                <a:cubicBezTo>
                  <a:pt x="8732152" y="906145"/>
                  <a:pt x="2510555" y="784917"/>
                  <a:pt x="202357" y="828620"/>
                </a:cubicBezTo>
                <a:cubicBezTo>
                  <a:pt x="80047" y="825697"/>
                  <a:pt x="-21249" y="737732"/>
                  <a:pt x="0" y="626263"/>
                </a:cubicBezTo>
                <a:cubicBezTo>
                  <a:pt x="33066" y="542444"/>
                  <a:pt x="21152" y="387942"/>
                  <a:pt x="0" y="202357"/>
                </a:cubicBezTo>
                <a:close/>
              </a:path>
              <a:path w="10192981" h="828620" stroke="0" extrusionOk="0">
                <a:moveTo>
                  <a:pt x="0" y="202357"/>
                </a:moveTo>
                <a:cubicBezTo>
                  <a:pt x="-1087" y="86841"/>
                  <a:pt x="82624" y="6458"/>
                  <a:pt x="202357" y="0"/>
                </a:cubicBezTo>
                <a:cubicBezTo>
                  <a:pt x="2372011" y="-95379"/>
                  <a:pt x="5908834" y="58096"/>
                  <a:pt x="9990624" y="0"/>
                </a:cubicBezTo>
                <a:cubicBezTo>
                  <a:pt x="10097734" y="-3273"/>
                  <a:pt x="10183721" y="83943"/>
                  <a:pt x="10192981" y="202357"/>
                </a:cubicBezTo>
                <a:cubicBezTo>
                  <a:pt x="10225859" y="279486"/>
                  <a:pt x="10219449" y="572230"/>
                  <a:pt x="10192981" y="626263"/>
                </a:cubicBezTo>
                <a:cubicBezTo>
                  <a:pt x="10206710" y="721703"/>
                  <a:pt x="10088461" y="814752"/>
                  <a:pt x="9990624" y="828620"/>
                </a:cubicBezTo>
                <a:cubicBezTo>
                  <a:pt x="6757958" y="768714"/>
                  <a:pt x="4828115" y="911134"/>
                  <a:pt x="202357" y="828620"/>
                </a:cubicBezTo>
                <a:cubicBezTo>
                  <a:pt x="86116" y="829728"/>
                  <a:pt x="-7935" y="746075"/>
                  <a:pt x="0" y="626263"/>
                </a:cubicBezTo>
                <a:cubicBezTo>
                  <a:pt x="8058" y="558723"/>
                  <a:pt x="-11841" y="253854"/>
                  <a:pt x="0" y="202357"/>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a:solidFill>
                  <a:srgbClr val="FFC000">
                    <a:lumMod val="75000"/>
                  </a:srgbClr>
                </a:solidFill>
                <a:latin typeface="Calibri" panose="020F0502020204030204" pitchFamily="34" charset="0"/>
                <a:cs typeface="Calibri" panose="020F0502020204030204" pitchFamily="34" charset="0"/>
              </a:rPr>
              <a:t>5. Bài thơ này có ý nghĩa gì? Chọn câu trả lời dưới đây hoặc nêu ý kiến của em.</a:t>
            </a:r>
            <a:endParaRPr kumimoji="0" lang="vi-VN" sz="2800" b="1" i="1" u="none" strike="noStrike" kern="1200" cap="none" spc="0" normalizeH="0" baseline="0" noProof="0" dirty="0">
              <a:ln>
                <a:noFill/>
              </a:ln>
              <a:solidFill>
                <a:srgbClr val="FFC000">
                  <a:lumMod val="75000"/>
                </a:srgbClr>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241B11F1-9250-A31F-0601-9B08EC5BE423}"/>
              </a:ext>
            </a:extLst>
          </p:cNvPr>
          <p:cNvPicPr>
            <a:picLocks noChangeAspect="1"/>
          </p:cNvPicPr>
          <p:nvPr/>
        </p:nvPicPr>
        <p:blipFill>
          <a:blip r:embed="rId3"/>
          <a:stretch>
            <a:fillRect/>
          </a:stretch>
        </p:blipFill>
        <p:spPr>
          <a:xfrm>
            <a:off x="467609" y="-124818"/>
            <a:ext cx="12034547" cy="1390008"/>
          </a:xfrm>
          <a:prstGeom prst="rect">
            <a:avLst/>
          </a:prstGeom>
        </p:spPr>
      </p:pic>
    </p:spTree>
    <p:extLst>
      <p:ext uri="{BB962C8B-B14F-4D97-AF65-F5344CB8AC3E}">
        <p14:creationId xmlns:p14="http://schemas.microsoft.com/office/powerpoint/2010/main" val="3512626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up)">
                                      <p:cBhvr>
                                        <p:cTn id="8" dur="500"/>
                                        <p:tgtEl>
                                          <p:spTgt spid="18"/>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p:tgtEl>
                                          <p:spTgt spid="19"/>
                                        </p:tgtEl>
                                        <p:attrNameLst>
                                          <p:attrName>ppt_y</p:attrName>
                                        </p:attrNameLst>
                                      </p:cBhvr>
                                      <p:tavLst>
                                        <p:tav tm="0">
                                          <p:val>
                                            <p:strVal val="#ppt_y+#ppt_h*1.125000"/>
                                          </p:val>
                                        </p:tav>
                                        <p:tav tm="100000">
                                          <p:val>
                                            <p:strVal val="#ppt_y"/>
                                          </p:val>
                                        </p:tav>
                                      </p:tavLst>
                                    </p:anim>
                                    <p:animEffect transition="in" filter="wipe(up)">
                                      <p:cBhvr>
                                        <p:cTn id="12" dur="500"/>
                                        <p:tgtEl>
                                          <p:spTgt spid="19"/>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p:tgtEl>
                                          <p:spTgt spid="20"/>
                                        </p:tgtEl>
                                        <p:attrNameLst>
                                          <p:attrName>ppt_y</p:attrName>
                                        </p:attrNameLst>
                                      </p:cBhvr>
                                      <p:tavLst>
                                        <p:tav tm="0">
                                          <p:val>
                                            <p:strVal val="#ppt_y+#ppt_h*1.125000"/>
                                          </p:val>
                                        </p:tav>
                                        <p:tav tm="100000">
                                          <p:val>
                                            <p:strVal val="#ppt_y"/>
                                          </p:val>
                                        </p:tav>
                                      </p:tavLst>
                                    </p:anim>
                                    <p:animEffect transition="in" filter="wipe(up)">
                                      <p:cBhvr>
                                        <p:cTn id="16" dur="500"/>
                                        <p:tgtEl>
                                          <p:spTgt spid="20"/>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p:tgtEl>
                                          <p:spTgt spid="23"/>
                                        </p:tgtEl>
                                        <p:attrNameLst>
                                          <p:attrName>ppt_y</p:attrName>
                                        </p:attrNameLst>
                                      </p:cBhvr>
                                      <p:tavLst>
                                        <p:tav tm="0">
                                          <p:val>
                                            <p:strVal val="#ppt_y+#ppt_h*1.125000"/>
                                          </p:val>
                                        </p:tav>
                                        <p:tav tm="100000">
                                          <p:val>
                                            <p:strVal val="#ppt_y"/>
                                          </p:val>
                                        </p:tav>
                                      </p:tavLst>
                                    </p:anim>
                                    <p:animEffect transition="in" filter="wipe(up)">
                                      <p:cBhvr>
                                        <p:cTn id="20" dur="500"/>
                                        <p:tgtEl>
                                          <p:spTgt spid="23"/>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ppt_y</p:attrName>
                                        </p:attrNameLst>
                                      </p:cBhvr>
                                      <p:tavLst>
                                        <p:tav tm="0">
                                          <p:val>
                                            <p:strVal val="#ppt_y+#ppt_h*1.125000"/>
                                          </p:val>
                                        </p:tav>
                                        <p:tav tm="100000">
                                          <p:val>
                                            <p:strVal val="#ppt_y"/>
                                          </p:val>
                                        </p:tav>
                                      </p:tavLst>
                                    </p:anim>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3"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4" descr="A guitar on white background"/>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657953" y="4838600"/>
            <a:ext cx="2581275" cy="2156560"/>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21" descr="Ảnh có chứa đồ chơi, búp bê, đồ họa véc-tơ&#10;&#10;Mô tả được tạo tự động">
            <a:extLst>
              <a:ext uri="{FF2B5EF4-FFF2-40B4-BE49-F238E27FC236}">
                <a16:creationId xmlns:a16="http://schemas.microsoft.com/office/drawing/2014/main" id="{B2E2AF84-5583-488D-874F-C034099AB2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674" y="1261972"/>
            <a:ext cx="8595357" cy="5069600"/>
          </a:xfrm>
          <a:prstGeom prst="rect">
            <a:avLst/>
          </a:prstGeom>
        </p:spPr>
      </p:pic>
      <p:sp>
        <p:nvSpPr>
          <p:cNvPr id="18" name="TextBox 17">
            <a:extLst>
              <a:ext uri="{FF2B5EF4-FFF2-40B4-BE49-F238E27FC236}">
                <a16:creationId xmlns:a16="http://schemas.microsoft.com/office/drawing/2014/main" id="{4FC63742-7BF1-4722-A82A-D07E6AE900D1}"/>
              </a:ext>
            </a:extLst>
          </p:cNvPr>
          <p:cNvSpPr txBox="1"/>
          <p:nvPr/>
        </p:nvSpPr>
        <p:spPr>
          <a:xfrm>
            <a:off x="4435353" y="292476"/>
            <a:ext cx="8203792"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rPr>
              <a:t>Thảo</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luận</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nhóm</a:t>
            </a:r>
            <a:r>
              <a:rPr kumimoji="0" lang="en-US" sz="6000" b="1" i="0" u="none" strike="noStrike" kern="1200" cap="none" spc="0" normalizeH="0" baseline="0" noProof="0" dirty="0">
                <a:ln>
                  <a:noFill/>
                </a:ln>
                <a:solidFill>
                  <a:srgbClr val="7030A0"/>
                </a:solidFill>
                <a:effectLst/>
                <a:uLnTx/>
                <a:uFillTx/>
              </a:rPr>
              <a:t> 4 </a:t>
            </a:r>
            <a:r>
              <a:rPr kumimoji="0" lang="en-US" sz="6000" b="1" i="0" u="none" strike="noStrike" kern="1200" cap="none" spc="0" normalizeH="0" baseline="0" noProof="0" dirty="0" err="1">
                <a:ln>
                  <a:noFill/>
                </a:ln>
                <a:solidFill>
                  <a:srgbClr val="7030A0"/>
                </a:solidFill>
                <a:effectLst/>
                <a:uLnTx/>
                <a:uFillTx/>
              </a:rPr>
              <a:t>để</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trả</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lời</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câu</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hỏi</a:t>
            </a:r>
            <a:endParaRPr kumimoji="0" lang="en-US" sz="1800" b="1" i="0" u="none" strike="noStrike" kern="1200" cap="none" spc="0" normalizeH="0" baseline="0" noProof="0" dirty="0">
              <a:ln>
                <a:noFill/>
              </a:ln>
              <a:solidFill>
                <a:srgbClr val="7030A0"/>
              </a:solidFill>
              <a:effectLst/>
              <a:uLnTx/>
              <a:uFillTx/>
            </a:endParaRPr>
          </a:p>
        </p:txBody>
      </p:sp>
    </p:spTree>
    <p:extLst>
      <p:ext uri="{BB962C8B-B14F-4D97-AF65-F5344CB8AC3E}">
        <p14:creationId xmlns:p14="http://schemas.microsoft.com/office/powerpoint/2010/main" val="383887981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5039" y="1954923"/>
            <a:ext cx="2021995" cy="1272429"/>
          </a:xfrm>
          <a:prstGeom prst="rect">
            <a:avLst/>
          </a:prstGeom>
        </p:spPr>
      </p:pic>
      <p:sp>
        <p:nvSpPr>
          <p:cNvPr id="13" name="Rectangle: Rounded Corners 8">
            <a:extLst>
              <a:ext uri="{FF2B5EF4-FFF2-40B4-BE49-F238E27FC236}">
                <a16:creationId xmlns:a16="http://schemas.microsoft.com/office/drawing/2014/main" id="{6E9F2E87-3D41-4C46-AA57-C3E5CECF73F7}"/>
              </a:ext>
            </a:extLst>
          </p:cNvPr>
          <p:cNvSpPr/>
          <p:nvPr/>
        </p:nvSpPr>
        <p:spPr>
          <a:xfrm>
            <a:off x="266008" y="1513491"/>
            <a:ext cx="9329937" cy="1178014"/>
          </a:xfrm>
          <a:custGeom>
            <a:avLst/>
            <a:gdLst>
              <a:gd name="connsiteX0" fmla="*/ 0 w 9329937"/>
              <a:gd name="connsiteY0" fmla="*/ 287682 h 1178014"/>
              <a:gd name="connsiteX1" fmla="*/ 242742 w 9329937"/>
              <a:gd name="connsiteY1" fmla="*/ 0 h 1178014"/>
              <a:gd name="connsiteX2" fmla="*/ 9087194 w 9329937"/>
              <a:gd name="connsiteY2" fmla="*/ 0 h 1178014"/>
              <a:gd name="connsiteX3" fmla="*/ 9329937 w 9329937"/>
              <a:gd name="connsiteY3" fmla="*/ 287682 h 1178014"/>
              <a:gd name="connsiteX4" fmla="*/ 9329937 w 9329937"/>
              <a:gd name="connsiteY4" fmla="*/ 890331 h 1178014"/>
              <a:gd name="connsiteX5" fmla="*/ 9087194 w 9329937"/>
              <a:gd name="connsiteY5" fmla="*/ 1178014 h 1178014"/>
              <a:gd name="connsiteX6" fmla="*/ 242742 w 9329937"/>
              <a:gd name="connsiteY6" fmla="*/ 1178014 h 1178014"/>
              <a:gd name="connsiteX7" fmla="*/ 0 w 9329937"/>
              <a:gd name="connsiteY7" fmla="*/ 890331 h 1178014"/>
              <a:gd name="connsiteX8" fmla="*/ 0 w 9329937"/>
              <a:gd name="connsiteY8" fmla="*/ 287682 h 1178014"/>
              <a:gd name="connsiteX0" fmla="*/ 0 w 9329937"/>
              <a:gd name="connsiteY0" fmla="*/ 287682 h 1178014"/>
              <a:gd name="connsiteX1" fmla="*/ 242742 w 9329937"/>
              <a:gd name="connsiteY1" fmla="*/ 0 h 1178014"/>
              <a:gd name="connsiteX2" fmla="*/ 9087194 w 9329937"/>
              <a:gd name="connsiteY2" fmla="*/ 0 h 1178014"/>
              <a:gd name="connsiteX3" fmla="*/ 9329937 w 9329937"/>
              <a:gd name="connsiteY3" fmla="*/ 287682 h 1178014"/>
              <a:gd name="connsiteX4" fmla="*/ 9329937 w 9329937"/>
              <a:gd name="connsiteY4" fmla="*/ 890331 h 1178014"/>
              <a:gd name="connsiteX5" fmla="*/ 9087194 w 9329937"/>
              <a:gd name="connsiteY5" fmla="*/ 1178014 h 1178014"/>
              <a:gd name="connsiteX6" fmla="*/ 242742 w 9329937"/>
              <a:gd name="connsiteY6" fmla="*/ 1178014 h 1178014"/>
              <a:gd name="connsiteX7" fmla="*/ 0 w 9329937"/>
              <a:gd name="connsiteY7" fmla="*/ 890331 h 1178014"/>
              <a:gd name="connsiteX8" fmla="*/ 0 w 9329937"/>
              <a:gd name="connsiteY8" fmla="*/ 287682 h 1178014"/>
              <a:gd name="connsiteX0" fmla="*/ 0 w 9329937"/>
              <a:gd name="connsiteY0" fmla="*/ 287682 h 1178014"/>
              <a:gd name="connsiteX1" fmla="*/ 242742 w 9329937"/>
              <a:gd name="connsiteY1" fmla="*/ 0 h 1178014"/>
              <a:gd name="connsiteX2" fmla="*/ 9087194 w 9329937"/>
              <a:gd name="connsiteY2" fmla="*/ 0 h 1178014"/>
              <a:gd name="connsiteX3" fmla="*/ 9329937 w 9329937"/>
              <a:gd name="connsiteY3" fmla="*/ 287682 h 1178014"/>
              <a:gd name="connsiteX4" fmla="*/ 9329937 w 9329937"/>
              <a:gd name="connsiteY4" fmla="*/ 890331 h 1178014"/>
              <a:gd name="connsiteX5" fmla="*/ 9087194 w 9329937"/>
              <a:gd name="connsiteY5" fmla="*/ 1178014 h 1178014"/>
              <a:gd name="connsiteX6" fmla="*/ 242742 w 9329937"/>
              <a:gd name="connsiteY6" fmla="*/ 1178014 h 1178014"/>
              <a:gd name="connsiteX7" fmla="*/ 0 w 9329937"/>
              <a:gd name="connsiteY7" fmla="*/ 890331 h 1178014"/>
              <a:gd name="connsiteX8" fmla="*/ 0 w 9329937"/>
              <a:gd name="connsiteY8" fmla="*/ 287682 h 117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9937" h="1178014" fill="none" extrusionOk="0">
                <a:moveTo>
                  <a:pt x="0" y="287682"/>
                </a:moveTo>
                <a:cubicBezTo>
                  <a:pt x="-13858" y="180598"/>
                  <a:pt x="71856" y="-25836"/>
                  <a:pt x="242742" y="0"/>
                </a:cubicBezTo>
                <a:cubicBezTo>
                  <a:pt x="419395" y="177375"/>
                  <a:pt x="5467380" y="-734413"/>
                  <a:pt x="9087194" y="0"/>
                </a:cubicBezTo>
                <a:cubicBezTo>
                  <a:pt x="9254737" y="10739"/>
                  <a:pt x="9300217" y="100771"/>
                  <a:pt x="9329937" y="287682"/>
                </a:cubicBezTo>
                <a:cubicBezTo>
                  <a:pt x="9399761" y="372271"/>
                  <a:pt x="9347422" y="648059"/>
                  <a:pt x="9329937" y="890331"/>
                </a:cubicBezTo>
                <a:cubicBezTo>
                  <a:pt x="9380861" y="1008576"/>
                  <a:pt x="9244852" y="1151582"/>
                  <a:pt x="9087194" y="1178014"/>
                </a:cubicBezTo>
                <a:cubicBezTo>
                  <a:pt x="6407261" y="1248858"/>
                  <a:pt x="4175141" y="1023263"/>
                  <a:pt x="242742" y="1178014"/>
                </a:cubicBezTo>
                <a:cubicBezTo>
                  <a:pt x="58844" y="1163374"/>
                  <a:pt x="-34491" y="1048720"/>
                  <a:pt x="0" y="890331"/>
                </a:cubicBezTo>
                <a:cubicBezTo>
                  <a:pt x="-42319" y="689250"/>
                  <a:pt x="43274" y="459131"/>
                  <a:pt x="0" y="287682"/>
                </a:cubicBezTo>
                <a:close/>
              </a:path>
              <a:path w="9329937" h="1178014" stroke="0" extrusionOk="0">
                <a:moveTo>
                  <a:pt x="0" y="287682"/>
                </a:moveTo>
                <a:cubicBezTo>
                  <a:pt x="-15648" y="111370"/>
                  <a:pt x="57648" y="11108"/>
                  <a:pt x="242742" y="0"/>
                </a:cubicBezTo>
                <a:cubicBezTo>
                  <a:pt x="1878800" y="-698581"/>
                  <a:pt x="5358318" y="716351"/>
                  <a:pt x="9087194" y="0"/>
                </a:cubicBezTo>
                <a:cubicBezTo>
                  <a:pt x="9208258" y="-63608"/>
                  <a:pt x="9289202" y="124773"/>
                  <a:pt x="9329937" y="287682"/>
                </a:cubicBezTo>
                <a:cubicBezTo>
                  <a:pt x="9277458" y="344607"/>
                  <a:pt x="9379755" y="583023"/>
                  <a:pt x="9329937" y="890331"/>
                </a:cubicBezTo>
                <a:cubicBezTo>
                  <a:pt x="9345607" y="1007981"/>
                  <a:pt x="9238682" y="1149497"/>
                  <a:pt x="9087194" y="1178014"/>
                </a:cubicBezTo>
                <a:cubicBezTo>
                  <a:pt x="5693039" y="1150331"/>
                  <a:pt x="2308527" y="1157952"/>
                  <a:pt x="242742" y="1178014"/>
                </a:cubicBezTo>
                <a:cubicBezTo>
                  <a:pt x="106595" y="1191844"/>
                  <a:pt x="-33276" y="1104272"/>
                  <a:pt x="0" y="890331"/>
                </a:cubicBezTo>
                <a:cubicBezTo>
                  <a:pt x="-72041" y="765268"/>
                  <a:pt x="56571" y="569304"/>
                  <a:pt x="0" y="287682"/>
                </a:cubicBezTo>
                <a:close/>
              </a:path>
              <a:path w="9329937" h="1178014" fill="none" stroke="0" extrusionOk="0">
                <a:moveTo>
                  <a:pt x="0" y="287682"/>
                </a:moveTo>
                <a:cubicBezTo>
                  <a:pt x="-15040" y="116487"/>
                  <a:pt x="99909" y="-11492"/>
                  <a:pt x="242742" y="0"/>
                </a:cubicBezTo>
                <a:cubicBezTo>
                  <a:pt x="1420550" y="-384782"/>
                  <a:pt x="5599557" y="355499"/>
                  <a:pt x="9087194" y="0"/>
                </a:cubicBezTo>
                <a:cubicBezTo>
                  <a:pt x="9223133" y="-6781"/>
                  <a:pt x="9292012" y="111179"/>
                  <a:pt x="9329937" y="287682"/>
                </a:cubicBezTo>
                <a:cubicBezTo>
                  <a:pt x="9362852" y="381981"/>
                  <a:pt x="9336081" y="593163"/>
                  <a:pt x="9329937" y="890331"/>
                </a:cubicBezTo>
                <a:cubicBezTo>
                  <a:pt x="9343147" y="1018877"/>
                  <a:pt x="9224548" y="1146242"/>
                  <a:pt x="9087194" y="1178014"/>
                </a:cubicBezTo>
                <a:cubicBezTo>
                  <a:pt x="7081046" y="1621981"/>
                  <a:pt x="3877995" y="1271761"/>
                  <a:pt x="242742" y="1178014"/>
                </a:cubicBezTo>
                <a:cubicBezTo>
                  <a:pt x="90974" y="1176345"/>
                  <a:pt x="-25117" y="1096064"/>
                  <a:pt x="0" y="890331"/>
                </a:cubicBezTo>
                <a:cubicBezTo>
                  <a:pt x="-40713" y="793459"/>
                  <a:pt x="23591" y="450159"/>
                  <a:pt x="0" y="287682"/>
                </a:cubicBezTo>
                <a:close/>
              </a:path>
              <a:path w="9329937" h="1178014" fill="none" stroke="0" extrusionOk="0">
                <a:moveTo>
                  <a:pt x="0" y="287682"/>
                </a:moveTo>
                <a:cubicBezTo>
                  <a:pt x="-13935" y="170379"/>
                  <a:pt x="76927" y="-1196"/>
                  <a:pt x="242742" y="0"/>
                </a:cubicBezTo>
                <a:cubicBezTo>
                  <a:pt x="1224294" y="478808"/>
                  <a:pt x="6054849" y="-201622"/>
                  <a:pt x="9087194" y="0"/>
                </a:cubicBezTo>
                <a:cubicBezTo>
                  <a:pt x="9241726" y="5760"/>
                  <a:pt x="9306870" y="106530"/>
                  <a:pt x="9329937" y="287682"/>
                </a:cubicBezTo>
                <a:cubicBezTo>
                  <a:pt x="9420659" y="403440"/>
                  <a:pt x="9351118" y="598624"/>
                  <a:pt x="9329937" y="890331"/>
                </a:cubicBezTo>
                <a:cubicBezTo>
                  <a:pt x="9367848" y="1013889"/>
                  <a:pt x="9231354" y="1150482"/>
                  <a:pt x="9087194" y="1178014"/>
                </a:cubicBezTo>
                <a:cubicBezTo>
                  <a:pt x="6571693" y="1659725"/>
                  <a:pt x="3919474" y="1008335"/>
                  <a:pt x="242742" y="1178014"/>
                </a:cubicBezTo>
                <a:cubicBezTo>
                  <a:pt x="50973" y="1171246"/>
                  <a:pt x="-35323" y="1060301"/>
                  <a:pt x="0" y="890331"/>
                </a:cubicBezTo>
                <a:cubicBezTo>
                  <a:pt x="-50704" y="747272"/>
                  <a:pt x="7142" y="464258"/>
                  <a:pt x="0" y="28768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9329937"/>
                      <a:gd name="connsiteY0" fmla="*/ 287682 h 1178014"/>
                      <a:gd name="connsiteX1" fmla="*/ 242742 w 9329937"/>
                      <a:gd name="connsiteY1" fmla="*/ 0 h 1178014"/>
                      <a:gd name="connsiteX2" fmla="*/ 9087194 w 9329937"/>
                      <a:gd name="connsiteY2" fmla="*/ 0 h 1178014"/>
                      <a:gd name="connsiteX3" fmla="*/ 9329937 w 9329937"/>
                      <a:gd name="connsiteY3" fmla="*/ 287682 h 1178014"/>
                      <a:gd name="connsiteX4" fmla="*/ 9329937 w 9329937"/>
                      <a:gd name="connsiteY4" fmla="*/ 890331 h 1178014"/>
                      <a:gd name="connsiteX5" fmla="*/ 9087194 w 9329937"/>
                      <a:gd name="connsiteY5" fmla="*/ 1178014 h 1178014"/>
                      <a:gd name="connsiteX6" fmla="*/ 242742 w 9329937"/>
                      <a:gd name="connsiteY6" fmla="*/ 1178014 h 1178014"/>
                      <a:gd name="connsiteX7" fmla="*/ 0 w 9329937"/>
                      <a:gd name="connsiteY7" fmla="*/ 890331 h 1178014"/>
                      <a:gd name="connsiteX8" fmla="*/ 0 w 9329937"/>
                      <a:gd name="connsiteY8" fmla="*/ 287682 h 1178014"/>
                      <a:gd name="connsiteX0" fmla="*/ 0 w 9329937"/>
                      <a:gd name="connsiteY0" fmla="*/ 287682 h 1178014"/>
                      <a:gd name="connsiteX1" fmla="*/ 242742 w 9329937"/>
                      <a:gd name="connsiteY1" fmla="*/ 0 h 1178014"/>
                      <a:gd name="connsiteX2" fmla="*/ 9087194 w 9329937"/>
                      <a:gd name="connsiteY2" fmla="*/ 0 h 1178014"/>
                      <a:gd name="connsiteX3" fmla="*/ 9329937 w 9329937"/>
                      <a:gd name="connsiteY3" fmla="*/ 287682 h 1178014"/>
                      <a:gd name="connsiteX4" fmla="*/ 9329937 w 9329937"/>
                      <a:gd name="connsiteY4" fmla="*/ 890331 h 1178014"/>
                      <a:gd name="connsiteX5" fmla="*/ 9087194 w 9329937"/>
                      <a:gd name="connsiteY5" fmla="*/ 1178014 h 1178014"/>
                      <a:gd name="connsiteX6" fmla="*/ 242742 w 9329937"/>
                      <a:gd name="connsiteY6" fmla="*/ 1178014 h 1178014"/>
                      <a:gd name="connsiteX7" fmla="*/ 0 w 9329937"/>
                      <a:gd name="connsiteY7" fmla="*/ 890331 h 1178014"/>
                      <a:gd name="connsiteX8" fmla="*/ 0 w 9329937"/>
                      <a:gd name="connsiteY8" fmla="*/ 287682 h 117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9937" h="1178014" fill="none" extrusionOk="0">
                        <a:moveTo>
                          <a:pt x="0" y="287682"/>
                        </a:moveTo>
                        <a:cubicBezTo>
                          <a:pt x="-12428" y="175587"/>
                          <a:pt x="91254" y="-12800"/>
                          <a:pt x="242742" y="0"/>
                        </a:cubicBezTo>
                        <a:cubicBezTo>
                          <a:pt x="628294" y="115759"/>
                          <a:pt x="5480484" y="-318580"/>
                          <a:pt x="9087194" y="0"/>
                        </a:cubicBezTo>
                        <a:cubicBezTo>
                          <a:pt x="9244276" y="7555"/>
                          <a:pt x="9308063" y="107387"/>
                          <a:pt x="9329937" y="287682"/>
                        </a:cubicBezTo>
                        <a:cubicBezTo>
                          <a:pt x="9385072" y="373845"/>
                          <a:pt x="9337245" y="610302"/>
                          <a:pt x="9329937" y="890331"/>
                        </a:cubicBezTo>
                        <a:cubicBezTo>
                          <a:pt x="9357379" y="1026333"/>
                          <a:pt x="9238917" y="1158016"/>
                          <a:pt x="9087194" y="1178014"/>
                        </a:cubicBezTo>
                        <a:cubicBezTo>
                          <a:pt x="6484229" y="1252705"/>
                          <a:pt x="4255184" y="1058030"/>
                          <a:pt x="242742" y="1178014"/>
                        </a:cubicBezTo>
                        <a:cubicBezTo>
                          <a:pt x="70148" y="1166506"/>
                          <a:pt x="-24053" y="1048863"/>
                          <a:pt x="0" y="890331"/>
                        </a:cubicBezTo>
                        <a:cubicBezTo>
                          <a:pt x="-44360" y="720438"/>
                          <a:pt x="41421" y="473973"/>
                          <a:pt x="0" y="287682"/>
                        </a:cubicBezTo>
                        <a:close/>
                      </a:path>
                      <a:path w="9329937" h="1178014" stroke="0" extrusionOk="0">
                        <a:moveTo>
                          <a:pt x="0" y="287682"/>
                        </a:moveTo>
                        <a:cubicBezTo>
                          <a:pt x="-9453" y="113256"/>
                          <a:pt x="72284" y="12014"/>
                          <a:pt x="242742" y="0"/>
                        </a:cubicBezTo>
                        <a:cubicBezTo>
                          <a:pt x="1685596" y="-529921"/>
                          <a:pt x="5605143" y="113972"/>
                          <a:pt x="9087194" y="0"/>
                        </a:cubicBezTo>
                        <a:cubicBezTo>
                          <a:pt x="9205919" y="-45578"/>
                          <a:pt x="9292872" y="123297"/>
                          <a:pt x="9329937" y="287682"/>
                        </a:cubicBezTo>
                        <a:cubicBezTo>
                          <a:pt x="9290672" y="349101"/>
                          <a:pt x="9374441" y="587503"/>
                          <a:pt x="9329937" y="890331"/>
                        </a:cubicBezTo>
                        <a:cubicBezTo>
                          <a:pt x="9344542" y="1013374"/>
                          <a:pt x="9215655" y="1156270"/>
                          <a:pt x="9087194" y="1178014"/>
                        </a:cubicBezTo>
                        <a:cubicBezTo>
                          <a:pt x="6061641" y="1126695"/>
                          <a:pt x="2805430" y="1261717"/>
                          <a:pt x="242742" y="1178014"/>
                        </a:cubicBezTo>
                        <a:cubicBezTo>
                          <a:pt x="102905" y="1189692"/>
                          <a:pt x="-30402" y="1097966"/>
                          <a:pt x="0" y="890331"/>
                        </a:cubicBezTo>
                        <a:cubicBezTo>
                          <a:pt x="-46805" y="747358"/>
                          <a:pt x="35112" y="551724"/>
                          <a:pt x="0" y="287682"/>
                        </a:cubicBezTo>
                        <a:close/>
                      </a:path>
                      <a:path w="9329937" h="1178014" fill="none" stroke="0" extrusionOk="0">
                        <a:moveTo>
                          <a:pt x="0" y="287682"/>
                        </a:moveTo>
                        <a:cubicBezTo>
                          <a:pt x="-11252" y="127915"/>
                          <a:pt x="88421" y="2335"/>
                          <a:pt x="242742" y="0"/>
                        </a:cubicBezTo>
                        <a:cubicBezTo>
                          <a:pt x="1308437" y="36223"/>
                          <a:pt x="6029649" y="-74555"/>
                          <a:pt x="9087194" y="0"/>
                        </a:cubicBezTo>
                        <a:cubicBezTo>
                          <a:pt x="9214728" y="-7944"/>
                          <a:pt x="9305739" y="106073"/>
                          <a:pt x="9329937" y="287682"/>
                        </a:cubicBezTo>
                        <a:cubicBezTo>
                          <a:pt x="9375214" y="383233"/>
                          <a:pt x="9351586" y="577116"/>
                          <a:pt x="9329937" y="890331"/>
                        </a:cubicBezTo>
                        <a:cubicBezTo>
                          <a:pt x="9362138" y="1015387"/>
                          <a:pt x="9218846" y="1165910"/>
                          <a:pt x="9087194" y="1178014"/>
                        </a:cubicBezTo>
                        <a:cubicBezTo>
                          <a:pt x="7052023" y="1593771"/>
                          <a:pt x="4161044" y="1086146"/>
                          <a:pt x="242742" y="1178014"/>
                        </a:cubicBezTo>
                        <a:cubicBezTo>
                          <a:pt x="90191" y="1173256"/>
                          <a:pt x="-25674" y="1066442"/>
                          <a:pt x="0" y="890331"/>
                        </a:cubicBezTo>
                        <a:cubicBezTo>
                          <a:pt x="-51795" y="759618"/>
                          <a:pt x="9579" y="467674"/>
                          <a:pt x="0" y="2876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3200" b="1" i="1" dirty="0">
                <a:solidFill>
                  <a:srgbClr val="00B0F0"/>
                </a:solidFill>
                <a:latin typeface="Calibri" panose="020F0502020204030204" pitchFamily="34" charset="0"/>
                <a:cs typeface="Calibri" panose="020F0502020204030204" pitchFamily="34" charset="0"/>
              </a:rPr>
              <a:t>1. Chú bộ đội biên phòng đang làm nhiệm vụ gì? Theo em, công việc đó vất vả, gian khổ như thế nào?</a:t>
            </a:r>
            <a:endParaRPr kumimoji="0" lang="vi-VN" sz="3200" b="1" i="1" u="none" strike="noStrike" kern="1200" cap="none" spc="0" normalizeH="0" baseline="0" noProof="0" dirty="0">
              <a:ln>
                <a:noFill/>
              </a:ln>
              <a:solidFill>
                <a:srgbClr val="00B0F0"/>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6A7BF290-2906-4AEC-9CA0-242DFE1B4A2E}"/>
              </a:ext>
            </a:extLst>
          </p:cNvPr>
          <p:cNvGrpSpPr/>
          <p:nvPr/>
        </p:nvGrpSpPr>
        <p:grpSpPr>
          <a:xfrm>
            <a:off x="266008" y="2758030"/>
            <a:ext cx="11039350" cy="3705832"/>
            <a:chOff x="364965" y="2746943"/>
            <a:chExt cx="11039350" cy="3705832"/>
          </a:xfrm>
        </p:grpSpPr>
        <p:grpSp>
          <p:nvGrpSpPr>
            <p:cNvPr id="3" name="Group 2">
              <a:extLst>
                <a:ext uri="{FF2B5EF4-FFF2-40B4-BE49-F238E27FC236}">
                  <a16:creationId xmlns:a16="http://schemas.microsoft.com/office/drawing/2014/main" id="{3AA5C37B-FBA1-4C29-AE32-D64BFDDB0A4C}"/>
                </a:ext>
              </a:extLst>
            </p:cNvPr>
            <p:cNvGrpSpPr/>
            <p:nvPr/>
          </p:nvGrpSpPr>
          <p:grpSpPr>
            <a:xfrm>
              <a:off x="364965" y="2746943"/>
              <a:ext cx="11039350" cy="3705832"/>
              <a:chOff x="592708" y="2229520"/>
              <a:chExt cx="11039350" cy="3705832"/>
            </a:xfrm>
          </p:grpSpPr>
          <p:sp>
            <p:nvSpPr>
              <p:cNvPr id="15" name="Rectangle: Rounded Corners 22">
                <a:extLst>
                  <a:ext uri="{FF2B5EF4-FFF2-40B4-BE49-F238E27FC236}">
                    <a16:creationId xmlns:a16="http://schemas.microsoft.com/office/drawing/2014/main" id="{824C7D04-1AEF-40DD-8B7A-A1EEB821D57E}"/>
                  </a:ext>
                </a:extLst>
              </p:cNvPr>
              <p:cNvSpPr/>
              <p:nvPr/>
            </p:nvSpPr>
            <p:spPr>
              <a:xfrm>
                <a:off x="1452376" y="2983376"/>
                <a:ext cx="10179682" cy="2951976"/>
              </a:xfrm>
              <a:custGeom>
                <a:avLst/>
                <a:gdLst>
                  <a:gd name="connsiteX0" fmla="*/ 0 w 10179682"/>
                  <a:gd name="connsiteY0" fmla="*/ 492006 h 2951976"/>
                  <a:gd name="connsiteX1" fmla="*/ 492006 w 10179682"/>
                  <a:gd name="connsiteY1" fmla="*/ 0 h 2951976"/>
                  <a:gd name="connsiteX2" fmla="*/ 9687676 w 10179682"/>
                  <a:gd name="connsiteY2" fmla="*/ 0 h 2951976"/>
                  <a:gd name="connsiteX3" fmla="*/ 10179682 w 10179682"/>
                  <a:gd name="connsiteY3" fmla="*/ 492006 h 2951976"/>
                  <a:gd name="connsiteX4" fmla="*/ 10179682 w 10179682"/>
                  <a:gd name="connsiteY4" fmla="*/ 2459970 h 2951976"/>
                  <a:gd name="connsiteX5" fmla="*/ 9687676 w 10179682"/>
                  <a:gd name="connsiteY5" fmla="*/ 2951976 h 2951976"/>
                  <a:gd name="connsiteX6" fmla="*/ 492006 w 10179682"/>
                  <a:gd name="connsiteY6" fmla="*/ 2951976 h 2951976"/>
                  <a:gd name="connsiteX7" fmla="*/ 0 w 10179682"/>
                  <a:gd name="connsiteY7" fmla="*/ 2459970 h 2951976"/>
                  <a:gd name="connsiteX8" fmla="*/ 0 w 10179682"/>
                  <a:gd name="connsiteY8" fmla="*/ 492006 h 2951976"/>
                  <a:gd name="connsiteX0" fmla="*/ 0 w 10179682"/>
                  <a:gd name="connsiteY0" fmla="*/ 492006 h 2951976"/>
                  <a:gd name="connsiteX1" fmla="*/ 492006 w 10179682"/>
                  <a:gd name="connsiteY1" fmla="*/ 0 h 2951976"/>
                  <a:gd name="connsiteX2" fmla="*/ 9687676 w 10179682"/>
                  <a:gd name="connsiteY2" fmla="*/ 0 h 2951976"/>
                  <a:gd name="connsiteX3" fmla="*/ 10179682 w 10179682"/>
                  <a:gd name="connsiteY3" fmla="*/ 492006 h 2951976"/>
                  <a:gd name="connsiteX4" fmla="*/ 10179682 w 10179682"/>
                  <a:gd name="connsiteY4" fmla="*/ 2459970 h 2951976"/>
                  <a:gd name="connsiteX5" fmla="*/ 9687676 w 10179682"/>
                  <a:gd name="connsiteY5" fmla="*/ 2951976 h 2951976"/>
                  <a:gd name="connsiteX6" fmla="*/ 492006 w 10179682"/>
                  <a:gd name="connsiteY6" fmla="*/ 2951976 h 2951976"/>
                  <a:gd name="connsiteX7" fmla="*/ 0 w 10179682"/>
                  <a:gd name="connsiteY7" fmla="*/ 2459970 h 2951976"/>
                  <a:gd name="connsiteX8" fmla="*/ 0 w 10179682"/>
                  <a:gd name="connsiteY8" fmla="*/ 492006 h 295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79682" h="2951976" fill="none" extrusionOk="0">
                    <a:moveTo>
                      <a:pt x="0" y="492006"/>
                    </a:moveTo>
                    <a:cubicBezTo>
                      <a:pt x="6076" y="181092"/>
                      <a:pt x="172424" y="26494"/>
                      <a:pt x="492006" y="0"/>
                    </a:cubicBezTo>
                    <a:cubicBezTo>
                      <a:pt x="3312040" y="21006"/>
                      <a:pt x="8766861" y="96828"/>
                      <a:pt x="9687676" y="0"/>
                    </a:cubicBezTo>
                    <a:cubicBezTo>
                      <a:pt x="10017560" y="17314"/>
                      <a:pt x="10117577" y="192383"/>
                      <a:pt x="10179682" y="492006"/>
                    </a:cubicBezTo>
                    <a:cubicBezTo>
                      <a:pt x="10312350" y="1184374"/>
                      <a:pt x="9994328" y="2211146"/>
                      <a:pt x="10179682" y="2459970"/>
                    </a:cubicBezTo>
                    <a:cubicBezTo>
                      <a:pt x="10128956" y="2726182"/>
                      <a:pt x="9999101" y="2902213"/>
                      <a:pt x="9687676" y="2951976"/>
                    </a:cubicBezTo>
                    <a:cubicBezTo>
                      <a:pt x="5714378" y="2972831"/>
                      <a:pt x="3663492" y="3095569"/>
                      <a:pt x="492006" y="2951976"/>
                    </a:cubicBezTo>
                    <a:cubicBezTo>
                      <a:pt x="202084" y="2990956"/>
                      <a:pt x="42503" y="2707177"/>
                      <a:pt x="0" y="2459970"/>
                    </a:cubicBezTo>
                    <a:cubicBezTo>
                      <a:pt x="45590" y="1764954"/>
                      <a:pt x="138717" y="1085381"/>
                      <a:pt x="0" y="492006"/>
                    </a:cubicBezTo>
                    <a:close/>
                  </a:path>
                  <a:path w="10179682" h="2951976" stroke="0" extrusionOk="0">
                    <a:moveTo>
                      <a:pt x="0" y="492006"/>
                    </a:moveTo>
                    <a:cubicBezTo>
                      <a:pt x="3515" y="245888"/>
                      <a:pt x="189212" y="3433"/>
                      <a:pt x="492006" y="0"/>
                    </a:cubicBezTo>
                    <a:cubicBezTo>
                      <a:pt x="2422114" y="-390843"/>
                      <a:pt x="7554572" y="-179773"/>
                      <a:pt x="9687676" y="0"/>
                    </a:cubicBezTo>
                    <a:cubicBezTo>
                      <a:pt x="9973428" y="4886"/>
                      <a:pt x="10156314" y="263460"/>
                      <a:pt x="10179682" y="492006"/>
                    </a:cubicBezTo>
                    <a:cubicBezTo>
                      <a:pt x="10057621" y="948858"/>
                      <a:pt x="10313984" y="1869763"/>
                      <a:pt x="10179682" y="2459970"/>
                    </a:cubicBezTo>
                    <a:cubicBezTo>
                      <a:pt x="10192576" y="2781481"/>
                      <a:pt x="9967913" y="2942529"/>
                      <a:pt x="9687676" y="2951976"/>
                    </a:cubicBezTo>
                    <a:cubicBezTo>
                      <a:pt x="6443172" y="2972896"/>
                      <a:pt x="2082183" y="3073124"/>
                      <a:pt x="492006" y="2951976"/>
                    </a:cubicBezTo>
                    <a:cubicBezTo>
                      <a:pt x="225706" y="3023183"/>
                      <a:pt x="-13635" y="2695016"/>
                      <a:pt x="0" y="2459970"/>
                    </a:cubicBezTo>
                    <a:cubicBezTo>
                      <a:pt x="84982" y="1900327"/>
                      <a:pt x="-118126" y="1346898"/>
                      <a:pt x="0" y="492006"/>
                    </a:cubicBezTo>
                    <a:close/>
                  </a:path>
                  <a:path w="10179682" h="2951976" fill="none" stroke="0" extrusionOk="0">
                    <a:moveTo>
                      <a:pt x="0" y="492006"/>
                    </a:moveTo>
                    <a:cubicBezTo>
                      <a:pt x="11784" y="227921"/>
                      <a:pt x="163775" y="5506"/>
                      <a:pt x="492006" y="0"/>
                    </a:cubicBezTo>
                    <a:cubicBezTo>
                      <a:pt x="3330869" y="-205043"/>
                      <a:pt x="8833647" y="53055"/>
                      <a:pt x="9687676" y="0"/>
                    </a:cubicBezTo>
                    <a:cubicBezTo>
                      <a:pt x="9986103" y="1328"/>
                      <a:pt x="10137204" y="204628"/>
                      <a:pt x="10179682" y="492006"/>
                    </a:cubicBezTo>
                    <a:cubicBezTo>
                      <a:pt x="10366492" y="1221211"/>
                      <a:pt x="10065105" y="2203598"/>
                      <a:pt x="10179682" y="2459970"/>
                    </a:cubicBezTo>
                    <a:cubicBezTo>
                      <a:pt x="10191436" y="2756909"/>
                      <a:pt x="9937431" y="2900749"/>
                      <a:pt x="9687676" y="2951976"/>
                    </a:cubicBezTo>
                    <a:cubicBezTo>
                      <a:pt x="5529733" y="2976764"/>
                      <a:pt x="3551467" y="3198868"/>
                      <a:pt x="492006" y="2951976"/>
                    </a:cubicBezTo>
                    <a:cubicBezTo>
                      <a:pt x="223888" y="3006459"/>
                      <a:pt x="49053" y="2712767"/>
                      <a:pt x="0" y="2459970"/>
                    </a:cubicBezTo>
                    <a:cubicBezTo>
                      <a:pt x="-109680" y="1717438"/>
                      <a:pt x="194315" y="1078274"/>
                      <a:pt x="0" y="492006"/>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custGeom>
                        <a:avLst/>
                        <a:gdLst>
                          <a:gd name="connsiteX0" fmla="*/ 0 w 10179682"/>
                          <a:gd name="connsiteY0" fmla="*/ 492006 h 2951976"/>
                          <a:gd name="connsiteX1" fmla="*/ 492006 w 10179682"/>
                          <a:gd name="connsiteY1" fmla="*/ 0 h 2951976"/>
                          <a:gd name="connsiteX2" fmla="*/ 9687676 w 10179682"/>
                          <a:gd name="connsiteY2" fmla="*/ 0 h 2951976"/>
                          <a:gd name="connsiteX3" fmla="*/ 10179682 w 10179682"/>
                          <a:gd name="connsiteY3" fmla="*/ 492006 h 2951976"/>
                          <a:gd name="connsiteX4" fmla="*/ 10179682 w 10179682"/>
                          <a:gd name="connsiteY4" fmla="*/ 2459970 h 2951976"/>
                          <a:gd name="connsiteX5" fmla="*/ 9687676 w 10179682"/>
                          <a:gd name="connsiteY5" fmla="*/ 2951976 h 2951976"/>
                          <a:gd name="connsiteX6" fmla="*/ 492006 w 10179682"/>
                          <a:gd name="connsiteY6" fmla="*/ 2951976 h 2951976"/>
                          <a:gd name="connsiteX7" fmla="*/ 0 w 10179682"/>
                          <a:gd name="connsiteY7" fmla="*/ 2459970 h 2951976"/>
                          <a:gd name="connsiteX8" fmla="*/ 0 w 10179682"/>
                          <a:gd name="connsiteY8" fmla="*/ 492006 h 295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79682" h="2951976" fill="none" extrusionOk="0">
                            <a:moveTo>
                              <a:pt x="0" y="492006"/>
                            </a:moveTo>
                            <a:cubicBezTo>
                              <a:pt x="5244" y="186455"/>
                              <a:pt x="177954" y="23432"/>
                              <a:pt x="492006" y="0"/>
                            </a:cubicBezTo>
                            <a:cubicBezTo>
                              <a:pt x="3306241" y="-73180"/>
                              <a:pt x="8758398" y="86135"/>
                              <a:pt x="9687676" y="0"/>
                            </a:cubicBezTo>
                            <a:cubicBezTo>
                              <a:pt x="9975157" y="4690"/>
                              <a:pt x="10140067" y="202485"/>
                              <a:pt x="10179682" y="492006"/>
                            </a:cubicBezTo>
                            <a:cubicBezTo>
                              <a:pt x="10335592" y="1174240"/>
                              <a:pt x="10040188" y="2210601"/>
                              <a:pt x="10179682" y="2459970"/>
                            </a:cubicBezTo>
                            <a:cubicBezTo>
                              <a:pt x="10158499" y="2729394"/>
                              <a:pt x="9982648" y="2922838"/>
                              <a:pt x="9687676" y="2951976"/>
                            </a:cubicBezTo>
                            <a:cubicBezTo>
                              <a:pt x="5552931" y="2996836"/>
                              <a:pt x="3643531" y="3069598"/>
                              <a:pt x="492006" y="2951976"/>
                            </a:cubicBezTo>
                            <a:cubicBezTo>
                              <a:pt x="215740" y="2961701"/>
                              <a:pt x="34991" y="2711511"/>
                              <a:pt x="0" y="2459970"/>
                            </a:cubicBezTo>
                            <a:cubicBezTo>
                              <a:pt x="-60313" y="1717074"/>
                              <a:pt x="168062" y="1077754"/>
                              <a:pt x="0" y="492006"/>
                            </a:cubicBezTo>
                            <a:close/>
                          </a:path>
                          <a:path w="10179682" h="2951976" stroke="0" extrusionOk="0">
                            <a:moveTo>
                              <a:pt x="0" y="492006"/>
                            </a:moveTo>
                            <a:cubicBezTo>
                              <a:pt x="4732" y="250283"/>
                              <a:pt x="200403" y="-25129"/>
                              <a:pt x="492006" y="0"/>
                            </a:cubicBezTo>
                            <a:cubicBezTo>
                              <a:pt x="2487564" y="33707"/>
                              <a:pt x="7335372" y="-162475"/>
                              <a:pt x="9687676" y="0"/>
                            </a:cubicBezTo>
                            <a:cubicBezTo>
                              <a:pt x="9971259" y="-3641"/>
                              <a:pt x="10144633" y="246513"/>
                              <a:pt x="10179682" y="492006"/>
                            </a:cubicBezTo>
                            <a:cubicBezTo>
                              <a:pt x="10083493" y="1019306"/>
                              <a:pt x="10233197" y="1869416"/>
                              <a:pt x="10179682" y="2459970"/>
                            </a:cubicBezTo>
                            <a:cubicBezTo>
                              <a:pt x="10211767" y="2758500"/>
                              <a:pt x="9945961" y="2945410"/>
                              <a:pt x="9687676" y="2951976"/>
                            </a:cubicBezTo>
                            <a:cubicBezTo>
                              <a:pt x="6466212" y="3004827"/>
                              <a:pt x="2409298" y="3074258"/>
                              <a:pt x="492006" y="2951976"/>
                            </a:cubicBezTo>
                            <a:cubicBezTo>
                              <a:pt x="227758" y="2993061"/>
                              <a:pt x="7074" y="2732329"/>
                              <a:pt x="0" y="2459970"/>
                            </a:cubicBezTo>
                            <a:cubicBezTo>
                              <a:pt x="41338" y="1849391"/>
                              <a:pt x="-94415" y="1329731"/>
                              <a:pt x="0" y="49200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OpenSans"/>
                    <a:ea typeface="+mn-ea"/>
                    <a:cs typeface="+mn-cs"/>
                  </a:rPr>
                  <a:t>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92708" y="2229520"/>
                <a:ext cx="1719338" cy="1719338"/>
              </a:xfrm>
              <a:prstGeom prst="rect">
                <a:avLst/>
              </a:prstGeom>
            </p:spPr>
          </p:pic>
        </p:grpSp>
        <p:sp>
          <p:nvSpPr>
            <p:cNvPr id="4" name="TextBox 3">
              <a:extLst>
                <a:ext uri="{FF2B5EF4-FFF2-40B4-BE49-F238E27FC236}">
                  <a16:creationId xmlns:a16="http://schemas.microsoft.com/office/drawing/2014/main" id="{7B7A44BD-6FCA-4712-9AB8-EFD505BBEA0F}"/>
                </a:ext>
              </a:extLst>
            </p:cNvPr>
            <p:cNvSpPr txBox="1"/>
            <p:nvPr/>
          </p:nvSpPr>
          <p:spPr>
            <a:xfrm>
              <a:off x="1686813" y="3737440"/>
              <a:ext cx="9616172" cy="2643159"/>
            </a:xfrm>
            <a:prstGeom prst="rect">
              <a:avLst/>
            </a:prstGeom>
            <a:noFill/>
          </p:spPr>
          <p:txBody>
            <a:bodyPr wrap="square" rtlCol="0">
              <a:spAutoFit/>
            </a:bodyPr>
            <a:lstStyle/>
            <a:p>
              <a:pPr marL="0" marR="0" algn="just">
                <a:lnSpc>
                  <a:spcPct val="120000"/>
                </a:lnSpc>
                <a:spcBef>
                  <a:spcPts val="0"/>
                </a:spcBef>
                <a:spcAft>
                  <a:spcPts val="0"/>
                </a:spcAft>
              </a:pPr>
              <a:r>
                <a:rPr lang="nl-NL" sz="2800" dirty="0">
                  <a:solidFill>
                    <a:srgbClr val="FF0000"/>
                  </a:solidFill>
                  <a:effectLst/>
                  <a:ea typeface="Calibri" panose="020F0502020204030204" pitchFamily="34" charset="0"/>
                  <a:cs typeface="Times New Roman" panose="02020603050405020304" pitchFamily="18" charset="0"/>
                </a:rPr>
                <a:t>Các chú bộ đội biên phòng đang cưỡi ngựa đi tuần tra để bảo vệ vùng biên giới. Công việc này rất vất vả vì bất kể lúc nào (đêm khuya, sáng sớm) và dù thời tiết xấu thế nào (sớm rừng mù sương, đêm đông giá buốt) các chú vẫn phải làm nhiệm vụ được phân công.</a:t>
              </a:r>
              <a:endParaRPr lang="en-US" sz="2800" dirty="0">
                <a:solidFill>
                  <a:srgbClr val="FF0000"/>
                </a:solidFill>
                <a:effectLst/>
                <a:ea typeface="Calibri" panose="020F0502020204030204" pitchFamily="34" charset="0"/>
                <a:cs typeface="Times New Roman" panose="02020603050405020304" pitchFamily="18" charset="0"/>
              </a:endParaRPr>
            </a:p>
          </p:txBody>
        </p:sp>
      </p:grpSp>
      <p:pic>
        <p:nvPicPr>
          <p:cNvPr id="6" name="Picture 5">
            <a:extLst>
              <a:ext uri="{FF2B5EF4-FFF2-40B4-BE49-F238E27FC236}">
                <a16:creationId xmlns:a16="http://schemas.microsoft.com/office/drawing/2014/main" id="{92A53867-6BDF-3F27-1E73-D801C18EA4DC}"/>
              </a:ext>
            </a:extLst>
          </p:cNvPr>
          <p:cNvPicPr>
            <a:picLocks noChangeAspect="1"/>
          </p:cNvPicPr>
          <p:nvPr/>
        </p:nvPicPr>
        <p:blipFill>
          <a:blip r:embed="rId6"/>
          <a:stretch>
            <a:fillRect/>
          </a:stretch>
        </p:blipFill>
        <p:spPr>
          <a:xfrm>
            <a:off x="-572915" y="0"/>
            <a:ext cx="12034547" cy="1383912"/>
          </a:xfrm>
          <a:prstGeom prst="rect">
            <a:avLst/>
          </a:prstGeom>
        </p:spPr>
      </p:pic>
    </p:spTree>
    <p:extLst>
      <p:ext uri="{BB962C8B-B14F-4D97-AF65-F5344CB8AC3E}">
        <p14:creationId xmlns:p14="http://schemas.microsoft.com/office/powerpoint/2010/main" val="21299534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069" y="971976"/>
            <a:ext cx="2373512" cy="1493637"/>
          </a:xfrm>
          <a:prstGeom prst="rect">
            <a:avLst/>
          </a:prstGeom>
        </p:spPr>
      </p:pic>
      <p:grpSp>
        <p:nvGrpSpPr>
          <p:cNvPr id="5" name="Group 4">
            <a:extLst>
              <a:ext uri="{FF2B5EF4-FFF2-40B4-BE49-F238E27FC236}">
                <a16:creationId xmlns:a16="http://schemas.microsoft.com/office/drawing/2014/main" id="{6A7BF290-2906-4AEC-9CA0-242DFE1B4A2E}"/>
              </a:ext>
            </a:extLst>
          </p:cNvPr>
          <p:cNvGrpSpPr/>
          <p:nvPr/>
        </p:nvGrpSpPr>
        <p:grpSpPr>
          <a:xfrm>
            <a:off x="-147145" y="2788852"/>
            <a:ext cx="12034345" cy="3738072"/>
            <a:chOff x="364965" y="2746943"/>
            <a:chExt cx="11126520" cy="3738072"/>
          </a:xfrm>
        </p:grpSpPr>
        <p:grpSp>
          <p:nvGrpSpPr>
            <p:cNvPr id="3" name="Group 2">
              <a:extLst>
                <a:ext uri="{FF2B5EF4-FFF2-40B4-BE49-F238E27FC236}">
                  <a16:creationId xmlns:a16="http://schemas.microsoft.com/office/drawing/2014/main" id="{3AA5C37B-FBA1-4C29-AE32-D64BFDDB0A4C}"/>
                </a:ext>
              </a:extLst>
            </p:cNvPr>
            <p:cNvGrpSpPr/>
            <p:nvPr/>
          </p:nvGrpSpPr>
          <p:grpSpPr>
            <a:xfrm>
              <a:off x="364965" y="2746943"/>
              <a:ext cx="11126520" cy="3738072"/>
              <a:chOff x="592708" y="2229520"/>
              <a:chExt cx="11126520" cy="3738072"/>
            </a:xfrm>
          </p:grpSpPr>
          <p:sp>
            <p:nvSpPr>
              <p:cNvPr id="15" name="Rectangle: Rounded Corners 22">
                <a:extLst>
                  <a:ext uri="{FF2B5EF4-FFF2-40B4-BE49-F238E27FC236}">
                    <a16:creationId xmlns:a16="http://schemas.microsoft.com/office/drawing/2014/main" id="{824C7D04-1AEF-40DD-8B7A-A1EEB821D57E}"/>
                  </a:ext>
                </a:extLst>
              </p:cNvPr>
              <p:cNvSpPr/>
              <p:nvPr/>
            </p:nvSpPr>
            <p:spPr>
              <a:xfrm>
                <a:off x="1452375" y="2983375"/>
                <a:ext cx="10266853" cy="2984217"/>
              </a:xfrm>
              <a:custGeom>
                <a:avLst/>
                <a:gdLst>
                  <a:gd name="connsiteX0" fmla="*/ 0 w 10266853"/>
                  <a:gd name="connsiteY0" fmla="*/ 497378 h 2984217"/>
                  <a:gd name="connsiteX1" fmla="*/ 364273 w 10266853"/>
                  <a:gd name="connsiteY1" fmla="*/ 0 h 2984217"/>
                  <a:gd name="connsiteX2" fmla="*/ 9902578 w 10266853"/>
                  <a:gd name="connsiteY2" fmla="*/ 0 h 2984217"/>
                  <a:gd name="connsiteX3" fmla="*/ 10266853 w 10266853"/>
                  <a:gd name="connsiteY3" fmla="*/ 497378 h 2984217"/>
                  <a:gd name="connsiteX4" fmla="*/ 10266853 w 10266853"/>
                  <a:gd name="connsiteY4" fmla="*/ 2486838 h 2984217"/>
                  <a:gd name="connsiteX5" fmla="*/ 9902578 w 10266853"/>
                  <a:gd name="connsiteY5" fmla="*/ 2984217 h 2984217"/>
                  <a:gd name="connsiteX6" fmla="*/ 364273 w 10266853"/>
                  <a:gd name="connsiteY6" fmla="*/ 2984217 h 2984217"/>
                  <a:gd name="connsiteX7" fmla="*/ 0 w 10266853"/>
                  <a:gd name="connsiteY7" fmla="*/ 2486838 h 2984217"/>
                  <a:gd name="connsiteX8" fmla="*/ 0 w 10266853"/>
                  <a:gd name="connsiteY8" fmla="*/ 497378 h 2984217"/>
                  <a:gd name="connsiteX0" fmla="*/ 0 w 10266853"/>
                  <a:gd name="connsiteY0" fmla="*/ 497378 h 2984217"/>
                  <a:gd name="connsiteX1" fmla="*/ 364273 w 10266853"/>
                  <a:gd name="connsiteY1" fmla="*/ 0 h 2984217"/>
                  <a:gd name="connsiteX2" fmla="*/ 9902578 w 10266853"/>
                  <a:gd name="connsiteY2" fmla="*/ 0 h 2984217"/>
                  <a:gd name="connsiteX3" fmla="*/ 10266853 w 10266853"/>
                  <a:gd name="connsiteY3" fmla="*/ 497378 h 2984217"/>
                  <a:gd name="connsiteX4" fmla="*/ 10266853 w 10266853"/>
                  <a:gd name="connsiteY4" fmla="*/ 2486838 h 2984217"/>
                  <a:gd name="connsiteX5" fmla="*/ 9902578 w 10266853"/>
                  <a:gd name="connsiteY5" fmla="*/ 2984217 h 2984217"/>
                  <a:gd name="connsiteX6" fmla="*/ 364273 w 10266853"/>
                  <a:gd name="connsiteY6" fmla="*/ 2984217 h 2984217"/>
                  <a:gd name="connsiteX7" fmla="*/ 0 w 10266853"/>
                  <a:gd name="connsiteY7" fmla="*/ 2486838 h 2984217"/>
                  <a:gd name="connsiteX8" fmla="*/ 0 w 10266853"/>
                  <a:gd name="connsiteY8" fmla="*/ 497378 h 2984217"/>
                  <a:gd name="connsiteX0" fmla="*/ 0 w 10266853"/>
                  <a:gd name="connsiteY0" fmla="*/ 497378 h 2984217"/>
                  <a:gd name="connsiteX1" fmla="*/ 364273 w 10266853"/>
                  <a:gd name="connsiteY1" fmla="*/ 0 h 2984217"/>
                  <a:gd name="connsiteX2" fmla="*/ 9902578 w 10266853"/>
                  <a:gd name="connsiteY2" fmla="*/ 0 h 2984217"/>
                  <a:gd name="connsiteX3" fmla="*/ 10266853 w 10266853"/>
                  <a:gd name="connsiteY3" fmla="*/ 497378 h 2984217"/>
                  <a:gd name="connsiteX4" fmla="*/ 10266853 w 10266853"/>
                  <a:gd name="connsiteY4" fmla="*/ 2486838 h 2984217"/>
                  <a:gd name="connsiteX5" fmla="*/ 9902578 w 10266853"/>
                  <a:gd name="connsiteY5" fmla="*/ 2984217 h 2984217"/>
                  <a:gd name="connsiteX6" fmla="*/ 364273 w 10266853"/>
                  <a:gd name="connsiteY6" fmla="*/ 2984217 h 2984217"/>
                  <a:gd name="connsiteX7" fmla="*/ 0 w 10266853"/>
                  <a:gd name="connsiteY7" fmla="*/ 2486838 h 2984217"/>
                  <a:gd name="connsiteX8" fmla="*/ 0 w 10266853"/>
                  <a:gd name="connsiteY8" fmla="*/ 497378 h 29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6853" h="2984217" fill="none" extrusionOk="0">
                    <a:moveTo>
                      <a:pt x="0" y="497378"/>
                    </a:moveTo>
                    <a:cubicBezTo>
                      <a:pt x="9731" y="154769"/>
                      <a:pt x="92405" y="44884"/>
                      <a:pt x="364273" y="0"/>
                    </a:cubicBezTo>
                    <a:cubicBezTo>
                      <a:pt x="4962304" y="88006"/>
                      <a:pt x="8763744" y="288299"/>
                      <a:pt x="9902578" y="0"/>
                    </a:cubicBezTo>
                    <a:cubicBezTo>
                      <a:pt x="10165278" y="22237"/>
                      <a:pt x="10195612" y="185539"/>
                      <a:pt x="10266853" y="497378"/>
                    </a:cubicBezTo>
                    <a:cubicBezTo>
                      <a:pt x="10308797" y="1264834"/>
                      <a:pt x="10175479" y="2133608"/>
                      <a:pt x="10266853" y="2486838"/>
                    </a:cubicBezTo>
                    <a:cubicBezTo>
                      <a:pt x="10176583" y="2749958"/>
                      <a:pt x="10152330" y="2912236"/>
                      <a:pt x="9902578" y="2984217"/>
                    </a:cubicBezTo>
                    <a:cubicBezTo>
                      <a:pt x="7570857" y="3008985"/>
                      <a:pt x="1536426" y="3231860"/>
                      <a:pt x="364273" y="2984217"/>
                    </a:cubicBezTo>
                    <a:cubicBezTo>
                      <a:pt x="129746" y="3063135"/>
                      <a:pt x="42202" y="2734941"/>
                      <a:pt x="0" y="2486838"/>
                    </a:cubicBezTo>
                    <a:cubicBezTo>
                      <a:pt x="66319" y="1685855"/>
                      <a:pt x="-37501" y="874006"/>
                      <a:pt x="0" y="497378"/>
                    </a:cubicBezTo>
                    <a:close/>
                  </a:path>
                  <a:path w="10266853" h="2984217" stroke="0" extrusionOk="0">
                    <a:moveTo>
                      <a:pt x="0" y="497378"/>
                    </a:moveTo>
                    <a:cubicBezTo>
                      <a:pt x="-1562" y="241723"/>
                      <a:pt x="133085" y="71600"/>
                      <a:pt x="364273" y="0"/>
                    </a:cubicBezTo>
                    <a:cubicBezTo>
                      <a:pt x="3643789" y="-337806"/>
                      <a:pt x="6008520" y="-250879"/>
                      <a:pt x="9902578" y="0"/>
                    </a:cubicBezTo>
                    <a:cubicBezTo>
                      <a:pt x="10119885" y="45590"/>
                      <a:pt x="10286089" y="298774"/>
                      <a:pt x="10266853" y="497378"/>
                    </a:cubicBezTo>
                    <a:cubicBezTo>
                      <a:pt x="10215334" y="1332084"/>
                      <a:pt x="10305535" y="1998937"/>
                      <a:pt x="10266853" y="2486838"/>
                    </a:cubicBezTo>
                    <a:cubicBezTo>
                      <a:pt x="10281902" y="2814162"/>
                      <a:pt x="10163794" y="2964777"/>
                      <a:pt x="9902578" y="2984217"/>
                    </a:cubicBezTo>
                    <a:cubicBezTo>
                      <a:pt x="8463675" y="2874589"/>
                      <a:pt x="1129783" y="3150468"/>
                      <a:pt x="364273" y="2984217"/>
                    </a:cubicBezTo>
                    <a:cubicBezTo>
                      <a:pt x="166290" y="3044820"/>
                      <a:pt x="16910" y="2741088"/>
                      <a:pt x="0" y="2486838"/>
                    </a:cubicBezTo>
                    <a:cubicBezTo>
                      <a:pt x="82089" y="2119594"/>
                      <a:pt x="-168680" y="1189572"/>
                      <a:pt x="0" y="497378"/>
                    </a:cubicBezTo>
                    <a:close/>
                  </a:path>
                  <a:path w="10266853" h="2984217" fill="none" stroke="0" extrusionOk="0">
                    <a:moveTo>
                      <a:pt x="0" y="497378"/>
                    </a:moveTo>
                    <a:cubicBezTo>
                      <a:pt x="-4562" y="238122"/>
                      <a:pt x="158121" y="24572"/>
                      <a:pt x="364273" y="0"/>
                    </a:cubicBezTo>
                    <a:cubicBezTo>
                      <a:pt x="4989850" y="-221084"/>
                      <a:pt x="8615670" y="147580"/>
                      <a:pt x="9902578" y="0"/>
                    </a:cubicBezTo>
                    <a:cubicBezTo>
                      <a:pt x="10177991" y="16416"/>
                      <a:pt x="10237863" y="196689"/>
                      <a:pt x="10266853" y="497378"/>
                    </a:cubicBezTo>
                    <a:cubicBezTo>
                      <a:pt x="10340232" y="1232697"/>
                      <a:pt x="10213950" y="2128488"/>
                      <a:pt x="10266853" y="2486838"/>
                    </a:cubicBezTo>
                    <a:cubicBezTo>
                      <a:pt x="10221030" y="2775577"/>
                      <a:pt x="10121814" y="2923097"/>
                      <a:pt x="9902578" y="2984217"/>
                    </a:cubicBezTo>
                    <a:cubicBezTo>
                      <a:pt x="7157463" y="3072454"/>
                      <a:pt x="1440431" y="3200928"/>
                      <a:pt x="364273" y="2984217"/>
                    </a:cubicBezTo>
                    <a:cubicBezTo>
                      <a:pt x="155750" y="3007615"/>
                      <a:pt x="24890" y="2740701"/>
                      <a:pt x="0" y="2486838"/>
                    </a:cubicBezTo>
                    <a:cubicBezTo>
                      <a:pt x="-8641" y="1615265"/>
                      <a:pt x="47256" y="835192"/>
                      <a:pt x="0" y="497378"/>
                    </a:cubicBezTo>
                    <a:close/>
                  </a:path>
                  <a:path w="10266853" h="2984217" fill="none" stroke="0" extrusionOk="0">
                    <a:moveTo>
                      <a:pt x="0" y="497378"/>
                    </a:moveTo>
                    <a:cubicBezTo>
                      <a:pt x="11184" y="209552"/>
                      <a:pt x="100578" y="32475"/>
                      <a:pt x="364273" y="0"/>
                    </a:cubicBezTo>
                    <a:cubicBezTo>
                      <a:pt x="4980543" y="-61208"/>
                      <a:pt x="8834538" y="198003"/>
                      <a:pt x="9902578" y="0"/>
                    </a:cubicBezTo>
                    <a:cubicBezTo>
                      <a:pt x="10174584" y="8274"/>
                      <a:pt x="10212425" y="208263"/>
                      <a:pt x="10266853" y="497378"/>
                    </a:cubicBezTo>
                    <a:cubicBezTo>
                      <a:pt x="10359835" y="1262229"/>
                      <a:pt x="10243442" y="2121335"/>
                      <a:pt x="10266853" y="2486838"/>
                    </a:cubicBezTo>
                    <a:cubicBezTo>
                      <a:pt x="10210551" y="2766112"/>
                      <a:pt x="10116078" y="2918909"/>
                      <a:pt x="9902578" y="2984217"/>
                    </a:cubicBezTo>
                    <a:cubicBezTo>
                      <a:pt x="7365599" y="3020634"/>
                      <a:pt x="1364476" y="3335553"/>
                      <a:pt x="364273" y="2984217"/>
                    </a:cubicBezTo>
                    <a:cubicBezTo>
                      <a:pt x="141495" y="3064643"/>
                      <a:pt x="25613" y="2750871"/>
                      <a:pt x="0" y="2486838"/>
                    </a:cubicBezTo>
                    <a:cubicBezTo>
                      <a:pt x="-29393" y="1664101"/>
                      <a:pt x="16549" y="868673"/>
                      <a:pt x="0" y="497378"/>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custGeom>
                        <a:avLst/>
                        <a:gdLst>
                          <a:gd name="connsiteX0" fmla="*/ 0 w 11104537"/>
                          <a:gd name="connsiteY0" fmla="*/ 497378 h 2984217"/>
                          <a:gd name="connsiteX1" fmla="*/ 393995 w 11104537"/>
                          <a:gd name="connsiteY1" fmla="*/ 0 h 2984217"/>
                          <a:gd name="connsiteX2" fmla="*/ 10710541 w 11104537"/>
                          <a:gd name="connsiteY2" fmla="*/ 0 h 2984217"/>
                          <a:gd name="connsiteX3" fmla="*/ 11104537 w 11104537"/>
                          <a:gd name="connsiteY3" fmla="*/ 497378 h 2984217"/>
                          <a:gd name="connsiteX4" fmla="*/ 11104537 w 11104537"/>
                          <a:gd name="connsiteY4" fmla="*/ 2486838 h 2984217"/>
                          <a:gd name="connsiteX5" fmla="*/ 10710541 w 11104537"/>
                          <a:gd name="connsiteY5" fmla="*/ 2984217 h 2984217"/>
                          <a:gd name="connsiteX6" fmla="*/ 393995 w 11104537"/>
                          <a:gd name="connsiteY6" fmla="*/ 2984217 h 2984217"/>
                          <a:gd name="connsiteX7" fmla="*/ 0 w 11104537"/>
                          <a:gd name="connsiteY7" fmla="*/ 2486838 h 2984217"/>
                          <a:gd name="connsiteX8" fmla="*/ 0 w 11104537"/>
                          <a:gd name="connsiteY8" fmla="*/ 497378 h 2984217"/>
                          <a:gd name="connsiteX0" fmla="*/ 0 w 11104537"/>
                          <a:gd name="connsiteY0" fmla="*/ 497378 h 2984217"/>
                          <a:gd name="connsiteX1" fmla="*/ 393995 w 11104537"/>
                          <a:gd name="connsiteY1" fmla="*/ 0 h 2984217"/>
                          <a:gd name="connsiteX2" fmla="*/ 10710541 w 11104537"/>
                          <a:gd name="connsiteY2" fmla="*/ 0 h 2984217"/>
                          <a:gd name="connsiteX3" fmla="*/ 11104537 w 11104537"/>
                          <a:gd name="connsiteY3" fmla="*/ 497378 h 2984217"/>
                          <a:gd name="connsiteX4" fmla="*/ 11104537 w 11104537"/>
                          <a:gd name="connsiteY4" fmla="*/ 2486838 h 2984217"/>
                          <a:gd name="connsiteX5" fmla="*/ 10710541 w 11104537"/>
                          <a:gd name="connsiteY5" fmla="*/ 2984217 h 2984217"/>
                          <a:gd name="connsiteX6" fmla="*/ 393995 w 11104537"/>
                          <a:gd name="connsiteY6" fmla="*/ 2984217 h 2984217"/>
                          <a:gd name="connsiteX7" fmla="*/ 0 w 11104537"/>
                          <a:gd name="connsiteY7" fmla="*/ 2486838 h 2984217"/>
                          <a:gd name="connsiteX8" fmla="*/ 0 w 11104537"/>
                          <a:gd name="connsiteY8" fmla="*/ 497378 h 29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4537" h="2984217" fill="none" extrusionOk="0">
                            <a:moveTo>
                              <a:pt x="0" y="497378"/>
                            </a:moveTo>
                            <a:cubicBezTo>
                              <a:pt x="6672" y="177752"/>
                              <a:pt x="113476" y="37958"/>
                              <a:pt x="393995" y="0"/>
                            </a:cubicBezTo>
                            <a:cubicBezTo>
                              <a:pt x="5364603" y="49229"/>
                              <a:pt x="9441211" y="244398"/>
                              <a:pt x="10710541" y="0"/>
                            </a:cubicBezTo>
                            <a:cubicBezTo>
                              <a:pt x="10974817" y="16771"/>
                              <a:pt x="11059369" y="198781"/>
                              <a:pt x="11104537" y="497378"/>
                            </a:cubicBezTo>
                            <a:cubicBezTo>
                              <a:pt x="11194241" y="1246960"/>
                              <a:pt x="11033147" y="2133307"/>
                              <a:pt x="11104537" y="2486838"/>
                            </a:cubicBezTo>
                            <a:cubicBezTo>
                              <a:pt x="11025092" y="2751786"/>
                              <a:pt x="10965532" y="2929781"/>
                              <a:pt x="10710541" y="2984217"/>
                            </a:cubicBezTo>
                            <a:cubicBezTo>
                              <a:pt x="7986697" y="3036737"/>
                              <a:pt x="1606712" y="3165610"/>
                              <a:pt x="393995" y="2984217"/>
                            </a:cubicBezTo>
                            <a:cubicBezTo>
                              <a:pt x="149261" y="3045451"/>
                              <a:pt x="17378" y="2750018"/>
                              <a:pt x="0" y="2486838"/>
                            </a:cubicBezTo>
                            <a:cubicBezTo>
                              <a:pt x="18863" y="1663756"/>
                              <a:pt x="-15802" y="868056"/>
                              <a:pt x="0" y="497378"/>
                            </a:cubicBezTo>
                            <a:close/>
                          </a:path>
                          <a:path w="11104537" h="2984217" stroke="0" extrusionOk="0">
                            <a:moveTo>
                              <a:pt x="0" y="497378"/>
                            </a:moveTo>
                            <a:cubicBezTo>
                              <a:pt x="747" y="249852"/>
                              <a:pt x="159067" y="35914"/>
                              <a:pt x="393995" y="0"/>
                            </a:cubicBezTo>
                            <a:cubicBezTo>
                              <a:pt x="3954014" y="-260299"/>
                              <a:pt x="6228382" y="-231152"/>
                              <a:pt x="10710541" y="0"/>
                            </a:cubicBezTo>
                            <a:cubicBezTo>
                              <a:pt x="10934620" y="5756"/>
                              <a:pt x="11096619" y="260244"/>
                              <a:pt x="11104537" y="497378"/>
                            </a:cubicBezTo>
                            <a:cubicBezTo>
                              <a:pt x="11078337" y="1406408"/>
                              <a:pt x="11136601" y="1998898"/>
                              <a:pt x="11104537" y="2486838"/>
                            </a:cubicBezTo>
                            <a:cubicBezTo>
                              <a:pt x="11124547" y="2810030"/>
                              <a:pt x="10949471" y="2970067"/>
                              <a:pt x="10710541" y="2984217"/>
                            </a:cubicBezTo>
                            <a:cubicBezTo>
                              <a:pt x="9232186" y="2974472"/>
                              <a:pt x="1411902" y="3151077"/>
                              <a:pt x="393995" y="2984217"/>
                            </a:cubicBezTo>
                            <a:cubicBezTo>
                              <a:pt x="180272" y="3039207"/>
                              <a:pt x="25153" y="2752521"/>
                              <a:pt x="0" y="2486838"/>
                            </a:cubicBezTo>
                            <a:cubicBezTo>
                              <a:pt x="16263" y="2041337"/>
                              <a:pt x="-113463" y="1143397"/>
                              <a:pt x="0" y="497378"/>
                            </a:cubicBezTo>
                            <a:close/>
                          </a:path>
                          <a:path w="11104537" h="2984217" fill="none" stroke="0" extrusionOk="0">
                            <a:moveTo>
                              <a:pt x="0" y="497378"/>
                            </a:moveTo>
                            <a:cubicBezTo>
                              <a:pt x="2837" y="224436"/>
                              <a:pt x="149420" y="8102"/>
                              <a:pt x="393995" y="0"/>
                            </a:cubicBezTo>
                            <a:cubicBezTo>
                              <a:pt x="5384348" y="-254805"/>
                              <a:pt x="9419300" y="83130"/>
                              <a:pt x="10710541" y="0"/>
                            </a:cubicBezTo>
                            <a:cubicBezTo>
                              <a:pt x="10973473" y="11208"/>
                              <a:pt x="11061080" y="214856"/>
                              <a:pt x="11104537" y="497378"/>
                            </a:cubicBezTo>
                            <a:cubicBezTo>
                              <a:pt x="11229881" y="1237989"/>
                              <a:pt x="11121278" y="2119049"/>
                              <a:pt x="11104537" y="2486838"/>
                            </a:cubicBezTo>
                            <a:cubicBezTo>
                              <a:pt x="11098306" y="2783471"/>
                              <a:pt x="10937612" y="2941236"/>
                              <a:pt x="10710541" y="2984217"/>
                            </a:cubicBezTo>
                            <a:cubicBezTo>
                              <a:pt x="7859543" y="2986256"/>
                              <a:pt x="1566920" y="3178251"/>
                              <a:pt x="393995" y="2984217"/>
                            </a:cubicBezTo>
                            <a:cubicBezTo>
                              <a:pt x="172729" y="3009271"/>
                              <a:pt x="21552" y="2755417"/>
                              <a:pt x="0" y="2486838"/>
                            </a:cubicBezTo>
                            <a:cubicBezTo>
                              <a:pt x="-55786" y="1638796"/>
                              <a:pt x="64258" y="856405"/>
                              <a:pt x="0" y="4973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OpenSans"/>
                    <a:ea typeface="+mn-ea"/>
                    <a:cs typeface="+mn-cs"/>
                  </a:rPr>
                  <a:t>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92708" y="2229520"/>
                <a:ext cx="1719338" cy="1719338"/>
              </a:xfrm>
              <a:prstGeom prst="rect">
                <a:avLst/>
              </a:prstGeom>
            </p:spPr>
          </p:pic>
        </p:grpSp>
        <p:sp>
          <p:nvSpPr>
            <p:cNvPr id="4" name="TextBox 3">
              <a:extLst>
                <a:ext uri="{FF2B5EF4-FFF2-40B4-BE49-F238E27FC236}">
                  <a16:creationId xmlns:a16="http://schemas.microsoft.com/office/drawing/2014/main" id="{7B7A44BD-6FCA-4712-9AB8-EFD505BBEA0F}"/>
                </a:ext>
              </a:extLst>
            </p:cNvPr>
            <p:cNvSpPr txBox="1"/>
            <p:nvPr/>
          </p:nvSpPr>
          <p:spPr>
            <a:xfrm>
              <a:off x="1441660" y="3715368"/>
              <a:ext cx="9866403" cy="2643159"/>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2800" dirty="0">
                  <a:effectLst/>
                  <a:ea typeface="Calibri" panose="020F0502020204030204" pitchFamily="34" charset="0"/>
                  <a:cs typeface="Times New Roman" panose="02020603050405020304" pitchFamily="18" charset="0"/>
                </a:rPr>
                <a:t>Hình ảnh dùng để miêu tả ngựa biên phòng: phi nhanh như bay; phăm phăm bốn vó như băm xuống mặt đường; chân như sắt thép; vó như có mắt chẳng vấp ngã bao giờ.</a:t>
              </a:r>
              <a:endParaRPr lang="en-US" sz="2800" dirty="0">
                <a:effectLst/>
                <a:ea typeface="Calibri" panose="020F0502020204030204" pitchFamily="34" charset="0"/>
                <a:cs typeface="Times New Roman" panose="020206030504050203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effectLst/>
                  <a:ea typeface="Calibri" panose="020F0502020204030204" pitchFamily="34" charset="0"/>
                  <a:cs typeface="Times New Roman" panose="02020603050405020304" pitchFamily="18" charset="0"/>
                </a:rPr>
                <a:t>Những hình ảnh đấy gợi cảm nghĩ ngựa biên phòng rất đẹp, khỏe mạnh, dẻo dai, hùng dũng, oai phong, gan dạ,...</a:t>
              </a:r>
              <a:endParaRPr lang="en-US" sz="2800" dirty="0">
                <a:effectLst/>
                <a:ea typeface="Calibri" panose="020F0502020204030204" pitchFamily="34" charset="0"/>
                <a:cs typeface="Times New Roman" panose="02020603050405020304" pitchFamily="18" charset="0"/>
              </a:endParaRPr>
            </a:p>
          </p:txBody>
        </p:sp>
      </p:grpSp>
      <p:sp>
        <p:nvSpPr>
          <p:cNvPr id="11" name="Rectangle: Rounded Corners 8">
            <a:extLst>
              <a:ext uri="{FF2B5EF4-FFF2-40B4-BE49-F238E27FC236}">
                <a16:creationId xmlns:a16="http://schemas.microsoft.com/office/drawing/2014/main" id="{57874147-95BE-46AA-A53E-A29B629A9458}"/>
              </a:ext>
            </a:extLst>
          </p:cNvPr>
          <p:cNvSpPr/>
          <p:nvPr/>
        </p:nvSpPr>
        <p:spPr>
          <a:xfrm>
            <a:off x="2963917" y="1343511"/>
            <a:ext cx="9037511" cy="1185998"/>
          </a:xfrm>
          <a:custGeom>
            <a:avLst/>
            <a:gdLst>
              <a:gd name="connsiteX0" fmla="*/ 0 w 9037511"/>
              <a:gd name="connsiteY0" fmla="*/ 289633 h 1185998"/>
              <a:gd name="connsiteX1" fmla="*/ 289633 w 9037511"/>
              <a:gd name="connsiteY1" fmla="*/ 0 h 1185998"/>
              <a:gd name="connsiteX2" fmla="*/ 8747878 w 9037511"/>
              <a:gd name="connsiteY2" fmla="*/ 0 h 1185998"/>
              <a:gd name="connsiteX3" fmla="*/ 9037511 w 9037511"/>
              <a:gd name="connsiteY3" fmla="*/ 289633 h 1185998"/>
              <a:gd name="connsiteX4" fmla="*/ 9037511 w 9037511"/>
              <a:gd name="connsiteY4" fmla="*/ 896365 h 1185998"/>
              <a:gd name="connsiteX5" fmla="*/ 8747878 w 9037511"/>
              <a:gd name="connsiteY5" fmla="*/ 1185998 h 1185998"/>
              <a:gd name="connsiteX6" fmla="*/ 289633 w 9037511"/>
              <a:gd name="connsiteY6" fmla="*/ 1185998 h 1185998"/>
              <a:gd name="connsiteX7" fmla="*/ 0 w 9037511"/>
              <a:gd name="connsiteY7" fmla="*/ 896365 h 1185998"/>
              <a:gd name="connsiteX8" fmla="*/ 0 w 9037511"/>
              <a:gd name="connsiteY8" fmla="*/ 289633 h 1185998"/>
              <a:gd name="connsiteX0" fmla="*/ 0 w 9037511"/>
              <a:gd name="connsiteY0" fmla="*/ 289633 h 1185998"/>
              <a:gd name="connsiteX1" fmla="*/ 289633 w 9037511"/>
              <a:gd name="connsiteY1" fmla="*/ 0 h 1185998"/>
              <a:gd name="connsiteX2" fmla="*/ 8747878 w 9037511"/>
              <a:gd name="connsiteY2" fmla="*/ 0 h 1185998"/>
              <a:gd name="connsiteX3" fmla="*/ 9037511 w 9037511"/>
              <a:gd name="connsiteY3" fmla="*/ 289633 h 1185998"/>
              <a:gd name="connsiteX4" fmla="*/ 9037511 w 9037511"/>
              <a:gd name="connsiteY4" fmla="*/ 896365 h 1185998"/>
              <a:gd name="connsiteX5" fmla="*/ 8747878 w 9037511"/>
              <a:gd name="connsiteY5" fmla="*/ 1185998 h 1185998"/>
              <a:gd name="connsiteX6" fmla="*/ 289633 w 9037511"/>
              <a:gd name="connsiteY6" fmla="*/ 1185998 h 1185998"/>
              <a:gd name="connsiteX7" fmla="*/ 0 w 9037511"/>
              <a:gd name="connsiteY7" fmla="*/ 896365 h 1185998"/>
              <a:gd name="connsiteX8" fmla="*/ 0 w 9037511"/>
              <a:gd name="connsiteY8" fmla="*/ 289633 h 118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37511" h="1185998" fill="none" extrusionOk="0">
                <a:moveTo>
                  <a:pt x="0" y="289633"/>
                </a:moveTo>
                <a:cubicBezTo>
                  <a:pt x="-6931" y="153961"/>
                  <a:pt x="83640" y="-30935"/>
                  <a:pt x="289633" y="0"/>
                </a:cubicBezTo>
                <a:cubicBezTo>
                  <a:pt x="4217436" y="-8418"/>
                  <a:pt x="7418727" y="-274973"/>
                  <a:pt x="8747878" y="0"/>
                </a:cubicBezTo>
                <a:cubicBezTo>
                  <a:pt x="8921752" y="4235"/>
                  <a:pt x="9004469" y="101814"/>
                  <a:pt x="9037511" y="289633"/>
                </a:cubicBezTo>
                <a:cubicBezTo>
                  <a:pt x="9061751" y="430315"/>
                  <a:pt x="9039395" y="748171"/>
                  <a:pt x="9037511" y="896365"/>
                </a:cubicBezTo>
                <a:cubicBezTo>
                  <a:pt x="9085173" y="1020283"/>
                  <a:pt x="8937401" y="1153949"/>
                  <a:pt x="8747878" y="1185998"/>
                </a:cubicBezTo>
                <a:cubicBezTo>
                  <a:pt x="5805742" y="1261184"/>
                  <a:pt x="2024354" y="1080779"/>
                  <a:pt x="289633" y="1185998"/>
                </a:cubicBezTo>
                <a:cubicBezTo>
                  <a:pt x="86442" y="1174020"/>
                  <a:pt x="-42751" y="1055740"/>
                  <a:pt x="0" y="896365"/>
                </a:cubicBezTo>
                <a:cubicBezTo>
                  <a:pt x="-3119" y="638452"/>
                  <a:pt x="-30171" y="539443"/>
                  <a:pt x="0" y="289633"/>
                </a:cubicBezTo>
                <a:close/>
              </a:path>
              <a:path w="9037511" h="1185998" stroke="0" extrusionOk="0">
                <a:moveTo>
                  <a:pt x="0" y="289633"/>
                </a:moveTo>
                <a:cubicBezTo>
                  <a:pt x="-10948" y="112031"/>
                  <a:pt x="110398" y="339"/>
                  <a:pt x="289633" y="0"/>
                </a:cubicBezTo>
                <a:cubicBezTo>
                  <a:pt x="2735056" y="-251944"/>
                  <a:pt x="5127748" y="121437"/>
                  <a:pt x="8747878" y="0"/>
                </a:cubicBezTo>
                <a:cubicBezTo>
                  <a:pt x="8893684" y="-15769"/>
                  <a:pt x="8991539" y="131840"/>
                  <a:pt x="9037511" y="289633"/>
                </a:cubicBezTo>
                <a:cubicBezTo>
                  <a:pt x="9046432" y="456641"/>
                  <a:pt x="8991043" y="652674"/>
                  <a:pt x="9037511" y="896365"/>
                </a:cubicBezTo>
                <a:cubicBezTo>
                  <a:pt x="9060488" y="1008718"/>
                  <a:pt x="8930951" y="1171032"/>
                  <a:pt x="8747878" y="1185998"/>
                </a:cubicBezTo>
                <a:cubicBezTo>
                  <a:pt x="4600028" y="1127537"/>
                  <a:pt x="3731202" y="1254466"/>
                  <a:pt x="289633" y="1185998"/>
                </a:cubicBezTo>
                <a:cubicBezTo>
                  <a:pt x="148955" y="1203311"/>
                  <a:pt x="-34383" y="1106871"/>
                  <a:pt x="0" y="896365"/>
                </a:cubicBezTo>
                <a:cubicBezTo>
                  <a:pt x="-18729" y="602538"/>
                  <a:pt x="35907" y="468305"/>
                  <a:pt x="0" y="289633"/>
                </a:cubicBezTo>
                <a:close/>
              </a:path>
              <a:path w="9037511" h="1185998" fill="none" stroke="0" extrusionOk="0">
                <a:moveTo>
                  <a:pt x="0" y="289633"/>
                </a:moveTo>
                <a:cubicBezTo>
                  <a:pt x="-6206" y="114042"/>
                  <a:pt x="86178" y="-1216"/>
                  <a:pt x="289633" y="0"/>
                </a:cubicBezTo>
                <a:cubicBezTo>
                  <a:pt x="4428870" y="38059"/>
                  <a:pt x="7619929" y="-104162"/>
                  <a:pt x="8747878" y="0"/>
                </a:cubicBezTo>
                <a:cubicBezTo>
                  <a:pt x="8891030" y="-12763"/>
                  <a:pt x="9001157" y="102313"/>
                  <a:pt x="9037511" y="289633"/>
                </a:cubicBezTo>
                <a:cubicBezTo>
                  <a:pt x="9057376" y="432854"/>
                  <a:pt x="9054926" y="724670"/>
                  <a:pt x="9037511" y="896365"/>
                </a:cubicBezTo>
                <a:cubicBezTo>
                  <a:pt x="9073611" y="1022954"/>
                  <a:pt x="8920913" y="1155247"/>
                  <a:pt x="8747878" y="1185998"/>
                </a:cubicBezTo>
                <a:cubicBezTo>
                  <a:pt x="5922430" y="1588764"/>
                  <a:pt x="1800133" y="1088139"/>
                  <a:pt x="289633" y="1185998"/>
                </a:cubicBezTo>
                <a:cubicBezTo>
                  <a:pt x="101954" y="1182356"/>
                  <a:pt x="-21757" y="1063086"/>
                  <a:pt x="0" y="896365"/>
                </a:cubicBezTo>
                <a:cubicBezTo>
                  <a:pt x="-6524" y="659973"/>
                  <a:pt x="-50104" y="537475"/>
                  <a:pt x="0" y="289633"/>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9037511"/>
                      <a:gd name="connsiteY0" fmla="*/ 289633 h 1185998"/>
                      <a:gd name="connsiteX1" fmla="*/ 289633 w 9037511"/>
                      <a:gd name="connsiteY1" fmla="*/ 0 h 1185998"/>
                      <a:gd name="connsiteX2" fmla="*/ 8747878 w 9037511"/>
                      <a:gd name="connsiteY2" fmla="*/ 0 h 1185998"/>
                      <a:gd name="connsiteX3" fmla="*/ 9037511 w 9037511"/>
                      <a:gd name="connsiteY3" fmla="*/ 289633 h 1185998"/>
                      <a:gd name="connsiteX4" fmla="*/ 9037511 w 9037511"/>
                      <a:gd name="connsiteY4" fmla="*/ 896365 h 1185998"/>
                      <a:gd name="connsiteX5" fmla="*/ 8747878 w 9037511"/>
                      <a:gd name="connsiteY5" fmla="*/ 1185998 h 1185998"/>
                      <a:gd name="connsiteX6" fmla="*/ 289633 w 9037511"/>
                      <a:gd name="connsiteY6" fmla="*/ 1185998 h 1185998"/>
                      <a:gd name="connsiteX7" fmla="*/ 0 w 9037511"/>
                      <a:gd name="connsiteY7" fmla="*/ 896365 h 1185998"/>
                      <a:gd name="connsiteX8" fmla="*/ 0 w 9037511"/>
                      <a:gd name="connsiteY8" fmla="*/ 289633 h 118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37511" h="1185998" fill="none" extrusionOk="0">
                        <a:moveTo>
                          <a:pt x="0" y="289633"/>
                        </a:moveTo>
                        <a:cubicBezTo>
                          <a:pt x="-835" y="132599"/>
                          <a:pt x="105081" y="-16526"/>
                          <a:pt x="289633" y="0"/>
                        </a:cubicBezTo>
                        <a:cubicBezTo>
                          <a:pt x="4308484" y="-35273"/>
                          <a:pt x="7422845" y="-144294"/>
                          <a:pt x="8747878" y="0"/>
                        </a:cubicBezTo>
                        <a:cubicBezTo>
                          <a:pt x="8910170" y="710"/>
                          <a:pt x="9027613" y="121327"/>
                          <a:pt x="9037511" y="289633"/>
                        </a:cubicBezTo>
                        <a:cubicBezTo>
                          <a:pt x="9055171" y="431020"/>
                          <a:pt x="9037104" y="739672"/>
                          <a:pt x="9037511" y="896365"/>
                        </a:cubicBezTo>
                        <a:cubicBezTo>
                          <a:pt x="9059570" y="1039644"/>
                          <a:pt x="8928881" y="1163185"/>
                          <a:pt x="8747878" y="1185998"/>
                        </a:cubicBezTo>
                        <a:cubicBezTo>
                          <a:pt x="5852539" y="1263523"/>
                          <a:pt x="2165981" y="1142295"/>
                          <a:pt x="289633" y="1185998"/>
                        </a:cubicBezTo>
                        <a:cubicBezTo>
                          <a:pt x="109656" y="1180452"/>
                          <a:pt x="-14894" y="1056121"/>
                          <a:pt x="0" y="896365"/>
                        </a:cubicBezTo>
                        <a:cubicBezTo>
                          <a:pt x="-3763" y="648295"/>
                          <a:pt x="-30615" y="542999"/>
                          <a:pt x="0" y="289633"/>
                        </a:cubicBezTo>
                        <a:close/>
                      </a:path>
                      <a:path w="9037511" h="1185998" stroke="0" extrusionOk="0">
                        <a:moveTo>
                          <a:pt x="0" y="289633"/>
                        </a:moveTo>
                        <a:cubicBezTo>
                          <a:pt x="-4541" y="113981"/>
                          <a:pt x="127916" y="1423"/>
                          <a:pt x="289633" y="0"/>
                        </a:cubicBezTo>
                        <a:cubicBezTo>
                          <a:pt x="2555707" y="-95379"/>
                          <a:pt x="5153702" y="58096"/>
                          <a:pt x="8747878" y="0"/>
                        </a:cubicBezTo>
                        <a:cubicBezTo>
                          <a:pt x="8892994" y="-10450"/>
                          <a:pt x="9022949" y="119207"/>
                          <a:pt x="9037511" y="289633"/>
                        </a:cubicBezTo>
                        <a:cubicBezTo>
                          <a:pt x="9059809" y="461190"/>
                          <a:pt x="8988837" y="654533"/>
                          <a:pt x="9037511" y="896365"/>
                        </a:cubicBezTo>
                        <a:cubicBezTo>
                          <a:pt x="9055249" y="1035241"/>
                          <a:pt x="8901508" y="1179692"/>
                          <a:pt x="8747878" y="1185998"/>
                        </a:cubicBezTo>
                        <a:cubicBezTo>
                          <a:pt x="4622557" y="1126092"/>
                          <a:pt x="3798462" y="1268512"/>
                          <a:pt x="289633" y="1185998"/>
                        </a:cubicBezTo>
                        <a:cubicBezTo>
                          <a:pt x="122365" y="1187805"/>
                          <a:pt x="-21108" y="1077748"/>
                          <a:pt x="0" y="896365"/>
                        </a:cubicBezTo>
                        <a:cubicBezTo>
                          <a:pt x="-15072" y="599943"/>
                          <a:pt x="26530" y="460623"/>
                          <a:pt x="0" y="28963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r>
              <a:rPr lang="en-US" sz="3600" b="1" i="1" dirty="0">
                <a:solidFill>
                  <a:srgbClr val="ED7D31">
                    <a:lumMod val="75000"/>
                  </a:srgbClr>
                </a:solidFill>
                <a:latin typeface="Calibri" panose="020F0502020204030204" pitchFamily="34" charset="0"/>
                <a:cs typeface="Calibri" panose="020F0502020204030204" pitchFamily="34" charset="0"/>
              </a:rPr>
              <a:t>2. </a:t>
            </a:r>
            <a:r>
              <a:rPr lang="vi-VN" sz="3600" b="1" i="1" dirty="0">
                <a:solidFill>
                  <a:srgbClr val="ED7D31">
                    <a:lumMod val="75000"/>
                  </a:srgbClr>
                </a:solidFill>
                <a:latin typeface="Calibri" panose="020F0502020204030204" pitchFamily="34" charset="0"/>
                <a:cs typeface="Calibri" panose="020F0502020204030204" pitchFamily="34" charset="0"/>
              </a:rPr>
              <a:t>Hình ảnh ngựa biên phòng được miêu tả thế nào? Hình ảnh đó gợi cho em cảm nghĩ gì? </a:t>
            </a:r>
            <a:endParaRPr kumimoji="0" lang="en-US" sz="3600" b="1" i="1"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13923EE6-CC7B-3EC0-54D7-141D00B6B5E5}"/>
              </a:ext>
            </a:extLst>
          </p:cNvPr>
          <p:cNvPicPr>
            <a:picLocks noChangeAspect="1"/>
          </p:cNvPicPr>
          <p:nvPr/>
        </p:nvPicPr>
        <p:blipFill>
          <a:blip r:embed="rId6"/>
          <a:stretch>
            <a:fillRect/>
          </a:stretch>
        </p:blipFill>
        <p:spPr>
          <a:xfrm>
            <a:off x="157453" y="77926"/>
            <a:ext cx="12034547" cy="1383912"/>
          </a:xfrm>
          <a:prstGeom prst="rect">
            <a:avLst/>
          </a:prstGeom>
        </p:spPr>
      </p:pic>
    </p:spTree>
    <p:extLst>
      <p:ext uri="{BB962C8B-B14F-4D97-AF65-F5344CB8AC3E}">
        <p14:creationId xmlns:p14="http://schemas.microsoft.com/office/powerpoint/2010/main" val="524538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6613" y="1765738"/>
            <a:ext cx="2242291" cy="1411060"/>
          </a:xfrm>
          <a:prstGeom prst="rect">
            <a:avLst/>
          </a:prstGeom>
        </p:spPr>
      </p:pic>
      <p:grpSp>
        <p:nvGrpSpPr>
          <p:cNvPr id="5" name="Group 4">
            <a:extLst>
              <a:ext uri="{FF2B5EF4-FFF2-40B4-BE49-F238E27FC236}">
                <a16:creationId xmlns:a16="http://schemas.microsoft.com/office/drawing/2014/main" id="{6A7BF290-2906-4AEC-9CA0-242DFE1B4A2E}"/>
              </a:ext>
            </a:extLst>
          </p:cNvPr>
          <p:cNvGrpSpPr/>
          <p:nvPr/>
        </p:nvGrpSpPr>
        <p:grpSpPr>
          <a:xfrm>
            <a:off x="184935" y="2953240"/>
            <a:ext cx="11646882" cy="3570393"/>
            <a:chOff x="364965" y="2746943"/>
            <a:chExt cx="11646882" cy="3570393"/>
          </a:xfrm>
        </p:grpSpPr>
        <p:grpSp>
          <p:nvGrpSpPr>
            <p:cNvPr id="3" name="Group 2">
              <a:extLst>
                <a:ext uri="{FF2B5EF4-FFF2-40B4-BE49-F238E27FC236}">
                  <a16:creationId xmlns:a16="http://schemas.microsoft.com/office/drawing/2014/main" id="{3AA5C37B-FBA1-4C29-AE32-D64BFDDB0A4C}"/>
                </a:ext>
              </a:extLst>
            </p:cNvPr>
            <p:cNvGrpSpPr/>
            <p:nvPr/>
          </p:nvGrpSpPr>
          <p:grpSpPr>
            <a:xfrm>
              <a:off x="364965" y="2746943"/>
              <a:ext cx="11646882" cy="3570393"/>
              <a:chOff x="592708" y="2229520"/>
              <a:chExt cx="11646882" cy="3570393"/>
            </a:xfrm>
          </p:grpSpPr>
          <p:sp>
            <p:nvSpPr>
              <p:cNvPr id="15" name="Rectangle: Rounded Corners 22">
                <a:extLst>
                  <a:ext uri="{FF2B5EF4-FFF2-40B4-BE49-F238E27FC236}">
                    <a16:creationId xmlns:a16="http://schemas.microsoft.com/office/drawing/2014/main" id="{824C7D04-1AEF-40DD-8B7A-A1EEB821D57E}"/>
                  </a:ext>
                </a:extLst>
              </p:cNvPr>
              <p:cNvSpPr/>
              <p:nvPr/>
            </p:nvSpPr>
            <p:spPr>
              <a:xfrm>
                <a:off x="1497953" y="3038855"/>
                <a:ext cx="10103805" cy="2161102"/>
              </a:xfrm>
              <a:custGeom>
                <a:avLst/>
                <a:gdLst>
                  <a:gd name="connsiteX0" fmla="*/ 0 w 10103805"/>
                  <a:gd name="connsiteY0" fmla="*/ 360191 h 2161102"/>
                  <a:gd name="connsiteX1" fmla="*/ 360191 w 10103805"/>
                  <a:gd name="connsiteY1" fmla="*/ 0 h 2161102"/>
                  <a:gd name="connsiteX2" fmla="*/ 9743614 w 10103805"/>
                  <a:gd name="connsiteY2" fmla="*/ 0 h 2161102"/>
                  <a:gd name="connsiteX3" fmla="*/ 10103805 w 10103805"/>
                  <a:gd name="connsiteY3" fmla="*/ 360191 h 2161102"/>
                  <a:gd name="connsiteX4" fmla="*/ 10103805 w 10103805"/>
                  <a:gd name="connsiteY4" fmla="*/ 1800911 h 2161102"/>
                  <a:gd name="connsiteX5" fmla="*/ 9743614 w 10103805"/>
                  <a:gd name="connsiteY5" fmla="*/ 2161102 h 2161102"/>
                  <a:gd name="connsiteX6" fmla="*/ 360191 w 10103805"/>
                  <a:gd name="connsiteY6" fmla="*/ 2161102 h 2161102"/>
                  <a:gd name="connsiteX7" fmla="*/ 0 w 10103805"/>
                  <a:gd name="connsiteY7" fmla="*/ 1800911 h 2161102"/>
                  <a:gd name="connsiteX8" fmla="*/ 0 w 10103805"/>
                  <a:gd name="connsiteY8" fmla="*/ 360191 h 216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03805" h="2161102" fill="none" extrusionOk="0">
                    <a:moveTo>
                      <a:pt x="0" y="360191"/>
                    </a:moveTo>
                    <a:cubicBezTo>
                      <a:pt x="1626" y="150776"/>
                      <a:pt x="143777" y="9681"/>
                      <a:pt x="360191" y="0"/>
                    </a:cubicBezTo>
                    <a:cubicBezTo>
                      <a:pt x="1430388" y="-73180"/>
                      <a:pt x="6819272" y="86135"/>
                      <a:pt x="9743614" y="0"/>
                    </a:cubicBezTo>
                    <a:cubicBezTo>
                      <a:pt x="9949041" y="1935"/>
                      <a:pt x="10101245" y="160113"/>
                      <a:pt x="10103805" y="360191"/>
                    </a:cubicBezTo>
                    <a:cubicBezTo>
                      <a:pt x="10161367" y="618057"/>
                      <a:pt x="10092341" y="1121216"/>
                      <a:pt x="10103805" y="1800911"/>
                    </a:cubicBezTo>
                    <a:cubicBezTo>
                      <a:pt x="10100578" y="1999488"/>
                      <a:pt x="9960749" y="2138279"/>
                      <a:pt x="9743614" y="2161102"/>
                    </a:cubicBezTo>
                    <a:cubicBezTo>
                      <a:pt x="7320801" y="2205962"/>
                      <a:pt x="2587972" y="2278724"/>
                      <a:pt x="360191" y="2161102"/>
                    </a:cubicBezTo>
                    <a:cubicBezTo>
                      <a:pt x="154120" y="2176405"/>
                      <a:pt x="15364" y="1990976"/>
                      <a:pt x="0" y="1800911"/>
                    </a:cubicBezTo>
                    <a:cubicBezTo>
                      <a:pt x="18366" y="1197815"/>
                      <a:pt x="-95454" y="858846"/>
                      <a:pt x="0" y="360191"/>
                    </a:cubicBezTo>
                    <a:close/>
                  </a:path>
                  <a:path w="10103805" h="2161102" stroke="0" extrusionOk="0">
                    <a:moveTo>
                      <a:pt x="0" y="360191"/>
                    </a:moveTo>
                    <a:cubicBezTo>
                      <a:pt x="2666" y="178166"/>
                      <a:pt x="143164" y="-22882"/>
                      <a:pt x="360191" y="0"/>
                    </a:cubicBezTo>
                    <a:cubicBezTo>
                      <a:pt x="2036944" y="33707"/>
                      <a:pt x="7963205" y="-162475"/>
                      <a:pt x="9743614" y="0"/>
                    </a:cubicBezTo>
                    <a:cubicBezTo>
                      <a:pt x="9953476" y="-3358"/>
                      <a:pt x="10099402" y="164558"/>
                      <a:pt x="10103805" y="360191"/>
                    </a:cubicBezTo>
                    <a:cubicBezTo>
                      <a:pt x="10009178" y="882698"/>
                      <a:pt x="10203522" y="1277136"/>
                      <a:pt x="10103805" y="1800911"/>
                    </a:cubicBezTo>
                    <a:cubicBezTo>
                      <a:pt x="10106239" y="2001872"/>
                      <a:pt x="9927741" y="2153872"/>
                      <a:pt x="9743614" y="2161102"/>
                    </a:cubicBezTo>
                    <a:cubicBezTo>
                      <a:pt x="6909297" y="2213953"/>
                      <a:pt x="1954548" y="2283384"/>
                      <a:pt x="360191" y="2161102"/>
                    </a:cubicBezTo>
                    <a:cubicBezTo>
                      <a:pt x="165747" y="2185734"/>
                      <a:pt x="26463" y="2002203"/>
                      <a:pt x="0" y="1800911"/>
                    </a:cubicBezTo>
                    <a:cubicBezTo>
                      <a:pt x="11379" y="1126306"/>
                      <a:pt x="-667" y="829795"/>
                      <a:pt x="0" y="360191"/>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OpenSans"/>
                    <a:ea typeface="+mn-ea"/>
                    <a:cs typeface="+mn-cs"/>
                  </a:rPr>
                  <a:t>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92708" y="2229520"/>
                <a:ext cx="1719338" cy="1719338"/>
              </a:xfrm>
              <a:prstGeom prst="rect">
                <a:avLst/>
              </a:prstGeom>
            </p:spPr>
          </p:pic>
          <p:pic>
            <p:nvPicPr>
              <p:cNvPr id="12" name="Picture 4" descr="A guitar on white background"/>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0559924" y="4396614"/>
                <a:ext cx="1679666" cy="140329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7B7A44BD-6FCA-4712-9AB8-EFD505BBEA0F}"/>
                </a:ext>
              </a:extLst>
            </p:cNvPr>
            <p:cNvSpPr txBox="1"/>
            <p:nvPr/>
          </p:nvSpPr>
          <p:spPr>
            <a:xfrm>
              <a:off x="1426268" y="3759666"/>
              <a:ext cx="9791688" cy="1825756"/>
            </a:xfrm>
            <a:prstGeom prst="rect">
              <a:avLst/>
            </a:prstGeom>
            <a:noFill/>
          </p:spPr>
          <p:txBody>
            <a:bodyPr wrap="square" rtlCol="0">
              <a:spAutoFit/>
            </a:bodyPr>
            <a:lstStyle/>
            <a:p>
              <a:pPr marL="0" marR="0" algn="just">
                <a:lnSpc>
                  <a:spcPct val="120000"/>
                </a:lnSpc>
                <a:spcBef>
                  <a:spcPts val="0"/>
                </a:spcBef>
                <a:spcAft>
                  <a:spcPts val="0"/>
                </a:spcAft>
              </a:pPr>
              <a:r>
                <a:rPr lang="nl-NL" sz="3200" dirty="0">
                  <a:solidFill>
                    <a:srgbClr val="FF0000"/>
                  </a:solidFill>
                  <a:effectLst/>
                  <a:ea typeface="Calibri" panose="020F0502020204030204" pitchFamily="34" charset="0"/>
                  <a:cs typeface="Times New Roman" panose="02020603050405020304" pitchFamily="18" charset="0"/>
                </a:rPr>
                <a:t>Tình yêu thương ngựa biên phòng của các chú bộ đội: xong việc tuần tra trở về các chú cho ngựa đi thong thả, tay chú vỗ về ngựa đầy yêu thương.</a:t>
              </a:r>
              <a:endParaRPr lang="en-US" sz="3200" dirty="0">
                <a:solidFill>
                  <a:srgbClr val="FF0000"/>
                </a:solidFill>
                <a:effectLst/>
                <a:ea typeface="Calibri" panose="020F0502020204030204" pitchFamily="34" charset="0"/>
                <a:cs typeface="Times New Roman" panose="02020603050405020304" pitchFamily="18" charset="0"/>
              </a:endParaRPr>
            </a:p>
          </p:txBody>
        </p:sp>
      </p:grpSp>
      <p:sp>
        <p:nvSpPr>
          <p:cNvPr id="11" name="Rectangle: Rounded Corners 8">
            <a:extLst>
              <a:ext uri="{FF2B5EF4-FFF2-40B4-BE49-F238E27FC236}">
                <a16:creationId xmlns:a16="http://schemas.microsoft.com/office/drawing/2014/main" id="{445308E5-D0D4-42E0-BA7E-8A1FB06C79CE}"/>
              </a:ext>
            </a:extLst>
          </p:cNvPr>
          <p:cNvSpPr/>
          <p:nvPr/>
        </p:nvSpPr>
        <p:spPr>
          <a:xfrm>
            <a:off x="315487" y="1506932"/>
            <a:ext cx="9049230" cy="1345070"/>
          </a:xfrm>
          <a:custGeom>
            <a:avLst/>
            <a:gdLst>
              <a:gd name="connsiteX0" fmla="*/ 0 w 9049230"/>
              <a:gd name="connsiteY0" fmla="*/ 328480 h 1345070"/>
              <a:gd name="connsiteX1" fmla="*/ 328480 w 9049230"/>
              <a:gd name="connsiteY1" fmla="*/ 0 h 1345070"/>
              <a:gd name="connsiteX2" fmla="*/ 8720750 w 9049230"/>
              <a:gd name="connsiteY2" fmla="*/ 0 h 1345070"/>
              <a:gd name="connsiteX3" fmla="*/ 9049230 w 9049230"/>
              <a:gd name="connsiteY3" fmla="*/ 328480 h 1345070"/>
              <a:gd name="connsiteX4" fmla="*/ 9049230 w 9049230"/>
              <a:gd name="connsiteY4" fmla="*/ 1016590 h 1345070"/>
              <a:gd name="connsiteX5" fmla="*/ 8720750 w 9049230"/>
              <a:gd name="connsiteY5" fmla="*/ 1345070 h 1345070"/>
              <a:gd name="connsiteX6" fmla="*/ 328480 w 9049230"/>
              <a:gd name="connsiteY6" fmla="*/ 1345070 h 1345070"/>
              <a:gd name="connsiteX7" fmla="*/ 0 w 9049230"/>
              <a:gd name="connsiteY7" fmla="*/ 1016590 h 1345070"/>
              <a:gd name="connsiteX8" fmla="*/ 0 w 9049230"/>
              <a:gd name="connsiteY8" fmla="*/ 328480 h 1345070"/>
              <a:gd name="connsiteX0" fmla="*/ 0 w 9049230"/>
              <a:gd name="connsiteY0" fmla="*/ 328480 h 1345070"/>
              <a:gd name="connsiteX1" fmla="*/ 328480 w 9049230"/>
              <a:gd name="connsiteY1" fmla="*/ 0 h 1345070"/>
              <a:gd name="connsiteX2" fmla="*/ 8720750 w 9049230"/>
              <a:gd name="connsiteY2" fmla="*/ 0 h 1345070"/>
              <a:gd name="connsiteX3" fmla="*/ 9049230 w 9049230"/>
              <a:gd name="connsiteY3" fmla="*/ 328480 h 1345070"/>
              <a:gd name="connsiteX4" fmla="*/ 9049230 w 9049230"/>
              <a:gd name="connsiteY4" fmla="*/ 1016590 h 1345070"/>
              <a:gd name="connsiteX5" fmla="*/ 8720750 w 9049230"/>
              <a:gd name="connsiteY5" fmla="*/ 1345070 h 1345070"/>
              <a:gd name="connsiteX6" fmla="*/ 328480 w 9049230"/>
              <a:gd name="connsiteY6" fmla="*/ 1345070 h 1345070"/>
              <a:gd name="connsiteX7" fmla="*/ 0 w 9049230"/>
              <a:gd name="connsiteY7" fmla="*/ 1016590 h 1345070"/>
              <a:gd name="connsiteX8" fmla="*/ 0 w 9049230"/>
              <a:gd name="connsiteY8" fmla="*/ 328480 h 13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9230" h="1345070" fill="none" extrusionOk="0">
                <a:moveTo>
                  <a:pt x="0" y="328480"/>
                </a:moveTo>
                <a:cubicBezTo>
                  <a:pt x="-12224" y="189903"/>
                  <a:pt x="123101" y="-16105"/>
                  <a:pt x="328480" y="0"/>
                </a:cubicBezTo>
                <a:cubicBezTo>
                  <a:pt x="2881034" y="35628"/>
                  <a:pt x="6188225" y="-303678"/>
                  <a:pt x="8720750" y="0"/>
                </a:cubicBezTo>
                <a:cubicBezTo>
                  <a:pt x="8913502" y="3451"/>
                  <a:pt x="9029709" y="130607"/>
                  <a:pt x="9049230" y="328480"/>
                </a:cubicBezTo>
                <a:cubicBezTo>
                  <a:pt x="9101540" y="431289"/>
                  <a:pt x="8994531" y="724371"/>
                  <a:pt x="9049230" y="1016590"/>
                </a:cubicBezTo>
                <a:cubicBezTo>
                  <a:pt x="9065056" y="1186036"/>
                  <a:pt x="8917766" y="1328155"/>
                  <a:pt x="8720750" y="1345070"/>
                </a:cubicBezTo>
                <a:cubicBezTo>
                  <a:pt x="6377327" y="1412649"/>
                  <a:pt x="1797427" y="1255263"/>
                  <a:pt x="328480" y="1345070"/>
                </a:cubicBezTo>
                <a:cubicBezTo>
                  <a:pt x="109949" y="1334786"/>
                  <a:pt x="-48944" y="1197335"/>
                  <a:pt x="0" y="1016590"/>
                </a:cubicBezTo>
                <a:cubicBezTo>
                  <a:pt x="-20626" y="867498"/>
                  <a:pt x="36602" y="410968"/>
                  <a:pt x="0" y="328480"/>
                </a:cubicBezTo>
                <a:close/>
              </a:path>
              <a:path w="9049230" h="1345070" stroke="0" extrusionOk="0">
                <a:moveTo>
                  <a:pt x="0" y="328480"/>
                </a:moveTo>
                <a:cubicBezTo>
                  <a:pt x="-26722" y="135989"/>
                  <a:pt x="125187" y="7971"/>
                  <a:pt x="328480" y="0"/>
                </a:cubicBezTo>
                <a:cubicBezTo>
                  <a:pt x="4229201" y="-136925"/>
                  <a:pt x="4957786" y="124717"/>
                  <a:pt x="8720750" y="0"/>
                </a:cubicBezTo>
                <a:cubicBezTo>
                  <a:pt x="8892761" y="-47299"/>
                  <a:pt x="9017319" y="138699"/>
                  <a:pt x="9049230" y="328480"/>
                </a:cubicBezTo>
                <a:cubicBezTo>
                  <a:pt x="8980102" y="622824"/>
                  <a:pt x="9038622" y="905569"/>
                  <a:pt x="9049230" y="1016590"/>
                </a:cubicBezTo>
                <a:cubicBezTo>
                  <a:pt x="9075292" y="1151996"/>
                  <a:pt x="8907057" y="1333328"/>
                  <a:pt x="8720750" y="1345070"/>
                </a:cubicBezTo>
                <a:cubicBezTo>
                  <a:pt x="6693192" y="1293595"/>
                  <a:pt x="1920576" y="1386803"/>
                  <a:pt x="328480" y="1345070"/>
                </a:cubicBezTo>
                <a:cubicBezTo>
                  <a:pt x="138983" y="1363630"/>
                  <a:pt x="-29600" y="1242829"/>
                  <a:pt x="0" y="1016590"/>
                </a:cubicBezTo>
                <a:cubicBezTo>
                  <a:pt x="-65256" y="895369"/>
                  <a:pt x="-20560" y="675273"/>
                  <a:pt x="0" y="328480"/>
                </a:cubicBezTo>
                <a:close/>
              </a:path>
              <a:path w="9049230" h="1345070" fill="none" stroke="0" extrusionOk="0">
                <a:moveTo>
                  <a:pt x="0" y="328480"/>
                </a:moveTo>
                <a:cubicBezTo>
                  <a:pt x="-15999" y="131275"/>
                  <a:pt x="122501" y="8372"/>
                  <a:pt x="328480" y="0"/>
                </a:cubicBezTo>
                <a:cubicBezTo>
                  <a:pt x="3546394" y="223601"/>
                  <a:pt x="6249161" y="-132908"/>
                  <a:pt x="8720750" y="0"/>
                </a:cubicBezTo>
                <a:cubicBezTo>
                  <a:pt x="8896820" y="-6078"/>
                  <a:pt x="9029085" y="132083"/>
                  <a:pt x="9049230" y="328480"/>
                </a:cubicBezTo>
                <a:cubicBezTo>
                  <a:pt x="9117962" y="469507"/>
                  <a:pt x="9005959" y="694985"/>
                  <a:pt x="9049230" y="1016590"/>
                </a:cubicBezTo>
                <a:cubicBezTo>
                  <a:pt x="9059712" y="1188727"/>
                  <a:pt x="8881695" y="1318939"/>
                  <a:pt x="8720750" y="1345070"/>
                </a:cubicBezTo>
                <a:cubicBezTo>
                  <a:pt x="6580642" y="1442769"/>
                  <a:pt x="1823329" y="1289489"/>
                  <a:pt x="328480" y="1345070"/>
                </a:cubicBezTo>
                <a:cubicBezTo>
                  <a:pt x="97643" y="1345068"/>
                  <a:pt x="-15993" y="1200602"/>
                  <a:pt x="0" y="1016590"/>
                </a:cubicBezTo>
                <a:cubicBezTo>
                  <a:pt x="-24291" y="884135"/>
                  <a:pt x="19333" y="427892"/>
                  <a:pt x="0" y="328480"/>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9049230"/>
                      <a:gd name="connsiteY0" fmla="*/ 328480 h 1345070"/>
                      <a:gd name="connsiteX1" fmla="*/ 328480 w 9049230"/>
                      <a:gd name="connsiteY1" fmla="*/ 0 h 1345070"/>
                      <a:gd name="connsiteX2" fmla="*/ 8720750 w 9049230"/>
                      <a:gd name="connsiteY2" fmla="*/ 0 h 1345070"/>
                      <a:gd name="connsiteX3" fmla="*/ 9049230 w 9049230"/>
                      <a:gd name="connsiteY3" fmla="*/ 328480 h 1345070"/>
                      <a:gd name="connsiteX4" fmla="*/ 9049230 w 9049230"/>
                      <a:gd name="connsiteY4" fmla="*/ 1016590 h 1345070"/>
                      <a:gd name="connsiteX5" fmla="*/ 8720750 w 9049230"/>
                      <a:gd name="connsiteY5" fmla="*/ 1345070 h 1345070"/>
                      <a:gd name="connsiteX6" fmla="*/ 328480 w 9049230"/>
                      <a:gd name="connsiteY6" fmla="*/ 1345070 h 1345070"/>
                      <a:gd name="connsiteX7" fmla="*/ 0 w 9049230"/>
                      <a:gd name="connsiteY7" fmla="*/ 1016590 h 1345070"/>
                      <a:gd name="connsiteX8" fmla="*/ 0 w 9049230"/>
                      <a:gd name="connsiteY8" fmla="*/ 328480 h 13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9230" h="1345070" fill="none" extrusionOk="0">
                        <a:moveTo>
                          <a:pt x="0" y="328480"/>
                        </a:moveTo>
                        <a:cubicBezTo>
                          <a:pt x="-5674" y="166950"/>
                          <a:pt x="139290" y="-5226"/>
                          <a:pt x="328480" y="0"/>
                        </a:cubicBezTo>
                        <a:cubicBezTo>
                          <a:pt x="3121414" y="-35273"/>
                          <a:pt x="6193248" y="-144294"/>
                          <a:pt x="8720750" y="0"/>
                        </a:cubicBezTo>
                        <a:cubicBezTo>
                          <a:pt x="8907959" y="1764"/>
                          <a:pt x="9045170" y="143643"/>
                          <a:pt x="9049230" y="328480"/>
                        </a:cubicBezTo>
                        <a:cubicBezTo>
                          <a:pt x="9075378" y="434093"/>
                          <a:pt x="8990189" y="708260"/>
                          <a:pt x="9049230" y="1016590"/>
                        </a:cubicBezTo>
                        <a:cubicBezTo>
                          <a:pt x="9056589" y="1192439"/>
                          <a:pt x="8904923" y="1342078"/>
                          <a:pt x="8720750" y="1345070"/>
                        </a:cubicBezTo>
                        <a:cubicBezTo>
                          <a:pt x="6576307" y="1422595"/>
                          <a:pt x="1903571" y="1301367"/>
                          <a:pt x="328480" y="1345070"/>
                        </a:cubicBezTo>
                        <a:cubicBezTo>
                          <a:pt x="123758" y="1338612"/>
                          <a:pt x="-13255" y="1197823"/>
                          <a:pt x="0" y="1016590"/>
                        </a:cubicBezTo>
                        <a:cubicBezTo>
                          <a:pt x="-20728" y="869063"/>
                          <a:pt x="33970" y="432041"/>
                          <a:pt x="0" y="328480"/>
                        </a:cubicBezTo>
                        <a:close/>
                      </a:path>
                      <a:path w="9049230" h="1345070" stroke="0" extrusionOk="0">
                        <a:moveTo>
                          <a:pt x="0" y="328480"/>
                        </a:moveTo>
                        <a:cubicBezTo>
                          <a:pt x="-934" y="143839"/>
                          <a:pt x="136369" y="8663"/>
                          <a:pt x="328480" y="0"/>
                        </a:cubicBezTo>
                        <a:cubicBezTo>
                          <a:pt x="4181609" y="-95379"/>
                          <a:pt x="4985084" y="58096"/>
                          <a:pt x="8720750" y="0"/>
                        </a:cubicBezTo>
                        <a:cubicBezTo>
                          <a:pt x="8887925" y="-10024"/>
                          <a:pt x="9030315" y="133472"/>
                          <a:pt x="9049230" y="328480"/>
                        </a:cubicBezTo>
                        <a:cubicBezTo>
                          <a:pt x="8987847" y="625458"/>
                          <a:pt x="9026555" y="915741"/>
                          <a:pt x="9049230" y="1016590"/>
                        </a:cubicBezTo>
                        <a:cubicBezTo>
                          <a:pt x="9071412" y="1171638"/>
                          <a:pt x="8894179" y="1337116"/>
                          <a:pt x="8720750" y="1345070"/>
                        </a:cubicBezTo>
                        <a:cubicBezTo>
                          <a:pt x="6824670" y="1285164"/>
                          <a:pt x="2115866" y="1427584"/>
                          <a:pt x="328480" y="1345070"/>
                        </a:cubicBezTo>
                        <a:cubicBezTo>
                          <a:pt x="119038" y="1351999"/>
                          <a:pt x="-17061" y="1215320"/>
                          <a:pt x="0" y="1016590"/>
                        </a:cubicBezTo>
                        <a:cubicBezTo>
                          <a:pt x="-56357" y="889054"/>
                          <a:pt x="-43303" y="656641"/>
                          <a:pt x="0" y="32848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en-US" sz="3200" b="1" i="1" dirty="0">
                <a:solidFill>
                  <a:srgbClr val="7030A0"/>
                </a:solidFill>
                <a:latin typeface="Calibri" panose="020F0502020204030204" pitchFamily="34" charset="0"/>
                <a:cs typeface="Calibri" panose="020F0502020204030204" pitchFamily="34" charset="0"/>
              </a:rPr>
              <a:t>3. </a:t>
            </a:r>
            <a:r>
              <a:rPr lang="vi-VN" sz="3200" b="1" i="1" dirty="0">
                <a:solidFill>
                  <a:srgbClr val="7030A0"/>
                </a:solidFill>
                <a:latin typeface="Calibri" panose="020F0502020204030204" pitchFamily="34" charset="0"/>
                <a:cs typeface="Calibri" panose="020F0502020204030204" pitchFamily="34" charset="0"/>
              </a:rPr>
              <a:t>Chi tiết nào cho thấy chú bộ đội và các bạn nhỏ vùng biên giới rất yêu quý ngựa biên phòng?</a:t>
            </a:r>
            <a:endParaRPr kumimoji="0" lang="vi-VN" sz="3200" b="1" i="1"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5223F020-B4BF-89CD-F7C8-F4FA84DACBDD}"/>
              </a:ext>
            </a:extLst>
          </p:cNvPr>
          <p:cNvPicPr>
            <a:picLocks noChangeAspect="1"/>
          </p:cNvPicPr>
          <p:nvPr/>
        </p:nvPicPr>
        <p:blipFill>
          <a:blip r:embed="rId7"/>
          <a:stretch>
            <a:fillRect/>
          </a:stretch>
        </p:blipFill>
        <p:spPr>
          <a:xfrm>
            <a:off x="-205053" y="183030"/>
            <a:ext cx="12034547" cy="1383912"/>
          </a:xfrm>
          <a:prstGeom prst="rect">
            <a:avLst/>
          </a:prstGeom>
        </p:spPr>
      </p:pic>
    </p:spTree>
    <p:extLst>
      <p:ext uri="{BB962C8B-B14F-4D97-AF65-F5344CB8AC3E}">
        <p14:creationId xmlns:p14="http://schemas.microsoft.com/office/powerpoint/2010/main" val="40268770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8B1C5AC-42CC-1F77-81F2-B3F5AEBEC61D}"/>
              </a:ext>
            </a:extLst>
          </p:cNvPr>
          <p:cNvSpPr txBox="1"/>
          <p:nvPr/>
        </p:nvSpPr>
        <p:spPr>
          <a:xfrm>
            <a:off x="266008" y="119565"/>
            <a:ext cx="12034345" cy="1387366"/>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6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000" b="1" i="0" u="none" strike="noStrike" kern="1200" cap="none" spc="0" normalizeH="0" baseline="0" noProof="0" dirty="0" err="1">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Cùng</a:t>
            </a:r>
            <a:r>
              <a:rPr kumimoji="0" lang="en-US" sz="6000" b="1" i="0" u="none" strike="noStrike" kern="1200" cap="none" spc="0" normalizeH="0" baseline="0" noProof="0" dirty="0">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err="1">
                <a:ln w="28575">
                  <a:solidFill>
                    <a:srgbClr val="002060"/>
                  </a:solidFill>
                  <a:prstDash val="solid"/>
                </a:ln>
                <a:solidFill>
                  <a:srgbClr val="00FF0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tìm</a:t>
            </a:r>
            <a:r>
              <a:rPr kumimoji="0" lang="en-US" sz="6000" b="1" i="0" u="none" strike="noStrike" kern="1200" cap="none" spc="0" normalizeH="0" baseline="0" noProof="0" dirty="0">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err="1">
                <a:ln w="28575">
                  <a:solidFill>
                    <a:srgbClr val="002060"/>
                  </a:solidFill>
                  <a:prstDash val="solid"/>
                </a:ln>
                <a:solidFill>
                  <a:srgbClr val="FFCC0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hiểu</a:t>
            </a:r>
            <a:r>
              <a:rPr kumimoji="0" lang="en-US" sz="6000" b="1" i="0" u="none" strike="noStrike" kern="1200" cap="none" spc="0" normalizeH="0" baseline="0" noProof="0" dirty="0">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err="1">
                <a:ln w="28575">
                  <a:solidFill>
                    <a:srgbClr val="002060"/>
                  </a:solidFill>
                  <a:prstDash val="solid"/>
                </a:ln>
                <a:solidFill>
                  <a:srgbClr val="FF66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bài</a:t>
            </a:r>
            <a:endParaRPr kumimoji="0" lang="en-US" sz="6000" b="1" i="0" u="none" strike="noStrike" kern="1200" cap="none" spc="0" normalizeH="0" baseline="0" noProof="0" dirty="0">
              <a:ln w="28575">
                <a:solidFill>
                  <a:srgbClr val="002060"/>
                </a:solidFill>
                <a:prstDash val="solid"/>
              </a:ln>
              <a:solidFill>
                <a:srgbClr val="FF66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p:txBody>
      </p:sp>
      <p:pic>
        <p:nvPicPr>
          <p:cNvPr id="26" name="Picture 2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9" y="1098100"/>
            <a:ext cx="3158934" cy="1987898"/>
          </a:xfrm>
          <a:prstGeom prst="rect">
            <a:avLst/>
          </a:prstGeom>
        </p:spPr>
      </p:pic>
      <p:grpSp>
        <p:nvGrpSpPr>
          <p:cNvPr id="5" name="Group 4">
            <a:extLst>
              <a:ext uri="{FF2B5EF4-FFF2-40B4-BE49-F238E27FC236}">
                <a16:creationId xmlns:a16="http://schemas.microsoft.com/office/drawing/2014/main" id="{6A7BF290-2906-4AEC-9CA0-242DFE1B4A2E}"/>
              </a:ext>
            </a:extLst>
          </p:cNvPr>
          <p:cNvGrpSpPr/>
          <p:nvPr/>
        </p:nvGrpSpPr>
        <p:grpSpPr>
          <a:xfrm>
            <a:off x="96127" y="2905910"/>
            <a:ext cx="11753165" cy="3707861"/>
            <a:chOff x="364965" y="2746943"/>
            <a:chExt cx="11753165" cy="3707861"/>
          </a:xfrm>
        </p:grpSpPr>
        <p:grpSp>
          <p:nvGrpSpPr>
            <p:cNvPr id="3" name="Group 2">
              <a:extLst>
                <a:ext uri="{FF2B5EF4-FFF2-40B4-BE49-F238E27FC236}">
                  <a16:creationId xmlns:a16="http://schemas.microsoft.com/office/drawing/2014/main" id="{3AA5C37B-FBA1-4C29-AE32-D64BFDDB0A4C}"/>
                </a:ext>
              </a:extLst>
            </p:cNvPr>
            <p:cNvGrpSpPr/>
            <p:nvPr/>
          </p:nvGrpSpPr>
          <p:grpSpPr>
            <a:xfrm>
              <a:off x="364965" y="2746943"/>
              <a:ext cx="11753165" cy="3707861"/>
              <a:chOff x="592708" y="2229520"/>
              <a:chExt cx="11753165" cy="3707861"/>
            </a:xfrm>
          </p:grpSpPr>
          <p:sp>
            <p:nvSpPr>
              <p:cNvPr id="15" name="Rectangle: Rounded Corners 22">
                <a:extLst>
                  <a:ext uri="{FF2B5EF4-FFF2-40B4-BE49-F238E27FC236}">
                    <a16:creationId xmlns:a16="http://schemas.microsoft.com/office/drawing/2014/main" id="{824C7D04-1AEF-40DD-8B7A-A1EEB821D57E}"/>
                  </a:ext>
                </a:extLst>
              </p:cNvPr>
              <p:cNvSpPr/>
              <p:nvPr/>
            </p:nvSpPr>
            <p:spPr>
              <a:xfrm>
                <a:off x="1452376" y="2860655"/>
                <a:ext cx="10266852" cy="2308324"/>
              </a:xfrm>
              <a:custGeom>
                <a:avLst/>
                <a:gdLst>
                  <a:gd name="connsiteX0" fmla="*/ 0 w 10266852"/>
                  <a:gd name="connsiteY0" fmla="*/ 384728 h 2308324"/>
                  <a:gd name="connsiteX1" fmla="*/ 384728 w 10266852"/>
                  <a:gd name="connsiteY1" fmla="*/ 0 h 2308324"/>
                  <a:gd name="connsiteX2" fmla="*/ 9882124 w 10266852"/>
                  <a:gd name="connsiteY2" fmla="*/ 0 h 2308324"/>
                  <a:gd name="connsiteX3" fmla="*/ 10266852 w 10266852"/>
                  <a:gd name="connsiteY3" fmla="*/ 384728 h 2308324"/>
                  <a:gd name="connsiteX4" fmla="*/ 10266852 w 10266852"/>
                  <a:gd name="connsiteY4" fmla="*/ 1923596 h 2308324"/>
                  <a:gd name="connsiteX5" fmla="*/ 9882124 w 10266852"/>
                  <a:gd name="connsiteY5" fmla="*/ 2308324 h 2308324"/>
                  <a:gd name="connsiteX6" fmla="*/ 384728 w 10266852"/>
                  <a:gd name="connsiteY6" fmla="*/ 2308324 h 2308324"/>
                  <a:gd name="connsiteX7" fmla="*/ 0 w 10266852"/>
                  <a:gd name="connsiteY7" fmla="*/ 1923596 h 2308324"/>
                  <a:gd name="connsiteX8" fmla="*/ 0 w 10266852"/>
                  <a:gd name="connsiteY8" fmla="*/ 384728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6852" h="2308324" fill="none" extrusionOk="0">
                    <a:moveTo>
                      <a:pt x="0" y="384728"/>
                    </a:moveTo>
                    <a:cubicBezTo>
                      <a:pt x="1896" y="160016"/>
                      <a:pt x="152842" y="10744"/>
                      <a:pt x="384728" y="0"/>
                    </a:cubicBezTo>
                    <a:cubicBezTo>
                      <a:pt x="2892956" y="-73180"/>
                      <a:pt x="8677509" y="86135"/>
                      <a:pt x="9882124" y="0"/>
                    </a:cubicBezTo>
                    <a:cubicBezTo>
                      <a:pt x="10130432" y="10667"/>
                      <a:pt x="10244589" y="162249"/>
                      <a:pt x="10266852" y="384728"/>
                    </a:cubicBezTo>
                    <a:cubicBezTo>
                      <a:pt x="10138819" y="629894"/>
                      <a:pt x="10169915" y="1266595"/>
                      <a:pt x="10266852" y="1923596"/>
                    </a:cubicBezTo>
                    <a:cubicBezTo>
                      <a:pt x="10257110" y="2135016"/>
                      <a:pt x="10108932" y="2290362"/>
                      <a:pt x="9882124" y="2308324"/>
                    </a:cubicBezTo>
                    <a:cubicBezTo>
                      <a:pt x="5366288" y="2353184"/>
                      <a:pt x="4920109" y="2425946"/>
                      <a:pt x="384728" y="2308324"/>
                    </a:cubicBezTo>
                    <a:cubicBezTo>
                      <a:pt x="170868" y="2311283"/>
                      <a:pt x="31234" y="2118056"/>
                      <a:pt x="0" y="1923596"/>
                    </a:cubicBezTo>
                    <a:cubicBezTo>
                      <a:pt x="68058" y="1530397"/>
                      <a:pt x="-88038" y="928070"/>
                      <a:pt x="0" y="384728"/>
                    </a:cubicBezTo>
                    <a:close/>
                  </a:path>
                  <a:path w="10266852" h="2308324" stroke="0" extrusionOk="0">
                    <a:moveTo>
                      <a:pt x="0" y="384728"/>
                    </a:moveTo>
                    <a:cubicBezTo>
                      <a:pt x="688" y="176614"/>
                      <a:pt x="159439" y="-16195"/>
                      <a:pt x="384728" y="0"/>
                    </a:cubicBezTo>
                    <a:cubicBezTo>
                      <a:pt x="2131836" y="33707"/>
                      <a:pt x="6448685" y="-162475"/>
                      <a:pt x="9882124" y="0"/>
                    </a:cubicBezTo>
                    <a:cubicBezTo>
                      <a:pt x="10127583" y="-10129"/>
                      <a:pt x="10233345" y="197329"/>
                      <a:pt x="10266852" y="384728"/>
                    </a:cubicBezTo>
                    <a:cubicBezTo>
                      <a:pt x="10219435" y="909718"/>
                      <a:pt x="10219373" y="1516757"/>
                      <a:pt x="10266852" y="1923596"/>
                    </a:cubicBezTo>
                    <a:cubicBezTo>
                      <a:pt x="10270364" y="2139009"/>
                      <a:pt x="10091076" y="2306601"/>
                      <a:pt x="9882124" y="2308324"/>
                    </a:cubicBezTo>
                    <a:cubicBezTo>
                      <a:pt x="5685477" y="2361175"/>
                      <a:pt x="4651399" y="2430606"/>
                      <a:pt x="384728" y="2308324"/>
                    </a:cubicBezTo>
                    <a:cubicBezTo>
                      <a:pt x="176606" y="2332261"/>
                      <a:pt x="10834" y="2137043"/>
                      <a:pt x="0" y="1923596"/>
                    </a:cubicBezTo>
                    <a:cubicBezTo>
                      <a:pt x="82906" y="1607492"/>
                      <a:pt x="122046" y="1034705"/>
                      <a:pt x="0" y="384728"/>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OpenSans"/>
                    <a:ea typeface="+mn-ea"/>
                    <a:cs typeface="+mn-cs"/>
                  </a:rPr>
                  <a:t>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92708" y="2229520"/>
                <a:ext cx="1719338" cy="1719338"/>
              </a:xfrm>
              <a:prstGeom prst="rect">
                <a:avLst/>
              </a:prstGeom>
            </p:spPr>
          </p:pic>
          <p:pic>
            <p:nvPicPr>
              <p:cNvPr id="12" name="Picture 4" descr="A guitar on white background"/>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0666207" y="4534082"/>
                <a:ext cx="1679666" cy="140329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7B7A44BD-6FCA-4712-9AB8-EFD505BBEA0F}"/>
                </a:ext>
              </a:extLst>
            </p:cNvPr>
            <p:cNvSpPr txBox="1"/>
            <p:nvPr/>
          </p:nvSpPr>
          <p:spPr>
            <a:xfrm>
              <a:off x="1686813" y="3439878"/>
              <a:ext cx="9260227"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30A0"/>
                  </a:solidFill>
                  <a:effectLst/>
                  <a:uLnTx/>
                  <a:uFillTx/>
                  <a:latin typeface="Calibri" panose="020F0502020204030204"/>
                  <a:ea typeface="+mn-ea"/>
                  <a:cs typeface="+mn-cs"/>
                </a:rPr>
                <a:t>Ngựa biên phòng được yêu quý vì nhờ có chúng, các chú bộ đội biên phòng đã hoàn thành tốt công việc phòng thủ và bảo vệ vùng biên giới, giúp chúng ta có cuộc sống bình yên.</a:t>
              </a:r>
              <a:endParaRPr kumimoji="0" lang="en-US" sz="36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sp>
        <p:nvSpPr>
          <p:cNvPr id="13" name="Rectangle: Rounded Corners 8">
            <a:extLst>
              <a:ext uri="{FF2B5EF4-FFF2-40B4-BE49-F238E27FC236}">
                <a16:creationId xmlns:a16="http://schemas.microsoft.com/office/drawing/2014/main" id="{CB10F4EA-C436-41A9-A655-3807A722D071}"/>
              </a:ext>
            </a:extLst>
          </p:cNvPr>
          <p:cNvSpPr/>
          <p:nvPr/>
        </p:nvSpPr>
        <p:spPr>
          <a:xfrm>
            <a:off x="3258207" y="1493885"/>
            <a:ext cx="8591085" cy="1382707"/>
          </a:xfrm>
          <a:custGeom>
            <a:avLst/>
            <a:gdLst>
              <a:gd name="connsiteX0" fmla="*/ 0 w 8591085"/>
              <a:gd name="connsiteY0" fmla="*/ 337671 h 1382707"/>
              <a:gd name="connsiteX1" fmla="*/ 337671 w 8591085"/>
              <a:gd name="connsiteY1" fmla="*/ 0 h 1382707"/>
              <a:gd name="connsiteX2" fmla="*/ 8253414 w 8591085"/>
              <a:gd name="connsiteY2" fmla="*/ 0 h 1382707"/>
              <a:gd name="connsiteX3" fmla="*/ 8591085 w 8591085"/>
              <a:gd name="connsiteY3" fmla="*/ 337671 h 1382707"/>
              <a:gd name="connsiteX4" fmla="*/ 8591085 w 8591085"/>
              <a:gd name="connsiteY4" fmla="*/ 1045036 h 1382707"/>
              <a:gd name="connsiteX5" fmla="*/ 8253414 w 8591085"/>
              <a:gd name="connsiteY5" fmla="*/ 1382707 h 1382707"/>
              <a:gd name="connsiteX6" fmla="*/ 337671 w 8591085"/>
              <a:gd name="connsiteY6" fmla="*/ 1382707 h 1382707"/>
              <a:gd name="connsiteX7" fmla="*/ 0 w 8591085"/>
              <a:gd name="connsiteY7" fmla="*/ 1045036 h 1382707"/>
              <a:gd name="connsiteX8" fmla="*/ 0 w 8591085"/>
              <a:gd name="connsiteY8" fmla="*/ 337671 h 1382707"/>
              <a:gd name="connsiteX0" fmla="*/ 0 w 8591085"/>
              <a:gd name="connsiteY0" fmla="*/ 337671 h 1382707"/>
              <a:gd name="connsiteX1" fmla="*/ 337671 w 8591085"/>
              <a:gd name="connsiteY1" fmla="*/ 0 h 1382707"/>
              <a:gd name="connsiteX2" fmla="*/ 8253414 w 8591085"/>
              <a:gd name="connsiteY2" fmla="*/ 0 h 1382707"/>
              <a:gd name="connsiteX3" fmla="*/ 8591085 w 8591085"/>
              <a:gd name="connsiteY3" fmla="*/ 337671 h 1382707"/>
              <a:gd name="connsiteX4" fmla="*/ 8591085 w 8591085"/>
              <a:gd name="connsiteY4" fmla="*/ 1045036 h 1382707"/>
              <a:gd name="connsiteX5" fmla="*/ 8253414 w 8591085"/>
              <a:gd name="connsiteY5" fmla="*/ 1382707 h 1382707"/>
              <a:gd name="connsiteX6" fmla="*/ 337671 w 8591085"/>
              <a:gd name="connsiteY6" fmla="*/ 1382707 h 1382707"/>
              <a:gd name="connsiteX7" fmla="*/ 0 w 8591085"/>
              <a:gd name="connsiteY7" fmla="*/ 1045036 h 1382707"/>
              <a:gd name="connsiteX8" fmla="*/ 0 w 8591085"/>
              <a:gd name="connsiteY8" fmla="*/ 337671 h 138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1085" h="1382707" fill="none" extrusionOk="0">
                <a:moveTo>
                  <a:pt x="0" y="337671"/>
                </a:moveTo>
                <a:cubicBezTo>
                  <a:pt x="-8551" y="181146"/>
                  <a:pt x="108058" y="-28979"/>
                  <a:pt x="337671" y="0"/>
                </a:cubicBezTo>
                <a:cubicBezTo>
                  <a:pt x="2613118" y="43902"/>
                  <a:pt x="6128134" y="-281528"/>
                  <a:pt x="8253414" y="0"/>
                </a:cubicBezTo>
                <a:cubicBezTo>
                  <a:pt x="8474759" y="10608"/>
                  <a:pt x="8561346" y="126106"/>
                  <a:pt x="8591085" y="337671"/>
                </a:cubicBezTo>
                <a:cubicBezTo>
                  <a:pt x="8563254" y="482343"/>
                  <a:pt x="8606088" y="913774"/>
                  <a:pt x="8591085" y="1045036"/>
                </a:cubicBezTo>
                <a:cubicBezTo>
                  <a:pt x="8609287" y="1217763"/>
                  <a:pt x="8469959" y="1350125"/>
                  <a:pt x="8253414" y="1382707"/>
                </a:cubicBezTo>
                <a:cubicBezTo>
                  <a:pt x="5997497" y="1455442"/>
                  <a:pt x="1285814" y="1270121"/>
                  <a:pt x="337671" y="1382707"/>
                </a:cubicBezTo>
                <a:cubicBezTo>
                  <a:pt x="108499" y="1370882"/>
                  <a:pt x="-36046" y="1231034"/>
                  <a:pt x="0" y="1045036"/>
                </a:cubicBezTo>
                <a:cubicBezTo>
                  <a:pt x="-4172" y="849784"/>
                  <a:pt x="22306" y="627282"/>
                  <a:pt x="0" y="337671"/>
                </a:cubicBezTo>
                <a:close/>
              </a:path>
              <a:path w="8591085" h="1382707" stroke="0" extrusionOk="0">
                <a:moveTo>
                  <a:pt x="0" y="337671"/>
                </a:moveTo>
                <a:cubicBezTo>
                  <a:pt x="-10473" y="124647"/>
                  <a:pt x="106724" y="17698"/>
                  <a:pt x="337671" y="0"/>
                </a:cubicBezTo>
                <a:cubicBezTo>
                  <a:pt x="3488733" y="-107453"/>
                  <a:pt x="7105572" y="162455"/>
                  <a:pt x="8253414" y="0"/>
                </a:cubicBezTo>
                <a:cubicBezTo>
                  <a:pt x="8430077" y="-14355"/>
                  <a:pt x="8567171" y="150296"/>
                  <a:pt x="8591085" y="337671"/>
                </a:cubicBezTo>
                <a:cubicBezTo>
                  <a:pt x="8568340" y="486011"/>
                  <a:pt x="8557899" y="916613"/>
                  <a:pt x="8591085" y="1045036"/>
                </a:cubicBezTo>
                <a:cubicBezTo>
                  <a:pt x="8609464" y="1183974"/>
                  <a:pt x="8439722" y="1365464"/>
                  <a:pt x="8253414" y="1382707"/>
                </a:cubicBezTo>
                <a:cubicBezTo>
                  <a:pt x="5455996" y="1335550"/>
                  <a:pt x="3438911" y="1419678"/>
                  <a:pt x="337671" y="1382707"/>
                </a:cubicBezTo>
                <a:cubicBezTo>
                  <a:pt x="158871" y="1394363"/>
                  <a:pt x="-9530" y="1245122"/>
                  <a:pt x="0" y="1045036"/>
                </a:cubicBezTo>
                <a:cubicBezTo>
                  <a:pt x="-87419" y="800010"/>
                  <a:pt x="-18176" y="589860"/>
                  <a:pt x="0" y="337671"/>
                </a:cubicBezTo>
                <a:close/>
              </a:path>
              <a:path w="8591085" h="1382707" fill="none" stroke="0" extrusionOk="0">
                <a:moveTo>
                  <a:pt x="0" y="337671"/>
                </a:moveTo>
                <a:cubicBezTo>
                  <a:pt x="-5627" y="156751"/>
                  <a:pt x="116417" y="-5583"/>
                  <a:pt x="337671" y="0"/>
                </a:cubicBezTo>
                <a:cubicBezTo>
                  <a:pt x="2991751" y="31857"/>
                  <a:pt x="6201528" y="-130230"/>
                  <a:pt x="8253414" y="0"/>
                </a:cubicBezTo>
                <a:cubicBezTo>
                  <a:pt x="8439072" y="-7582"/>
                  <a:pt x="8575950" y="139079"/>
                  <a:pt x="8591085" y="337671"/>
                </a:cubicBezTo>
                <a:cubicBezTo>
                  <a:pt x="8562391" y="500402"/>
                  <a:pt x="8611153" y="892741"/>
                  <a:pt x="8591085" y="1045036"/>
                </a:cubicBezTo>
                <a:cubicBezTo>
                  <a:pt x="8610633" y="1210196"/>
                  <a:pt x="8442480" y="1359529"/>
                  <a:pt x="8253414" y="1382707"/>
                </a:cubicBezTo>
                <a:cubicBezTo>
                  <a:pt x="6103024" y="1505329"/>
                  <a:pt x="1415635" y="1334746"/>
                  <a:pt x="337671" y="1382707"/>
                </a:cubicBezTo>
                <a:cubicBezTo>
                  <a:pt x="91603" y="1380181"/>
                  <a:pt x="-25909" y="1245483"/>
                  <a:pt x="0" y="1045036"/>
                </a:cubicBezTo>
                <a:cubicBezTo>
                  <a:pt x="-9259" y="873389"/>
                  <a:pt x="7215" y="650640"/>
                  <a:pt x="0" y="337671"/>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8591085"/>
                      <a:gd name="connsiteY0" fmla="*/ 337671 h 1382707"/>
                      <a:gd name="connsiteX1" fmla="*/ 337671 w 8591085"/>
                      <a:gd name="connsiteY1" fmla="*/ 0 h 1382707"/>
                      <a:gd name="connsiteX2" fmla="*/ 8253414 w 8591085"/>
                      <a:gd name="connsiteY2" fmla="*/ 0 h 1382707"/>
                      <a:gd name="connsiteX3" fmla="*/ 8591085 w 8591085"/>
                      <a:gd name="connsiteY3" fmla="*/ 337671 h 1382707"/>
                      <a:gd name="connsiteX4" fmla="*/ 8591085 w 8591085"/>
                      <a:gd name="connsiteY4" fmla="*/ 1045036 h 1382707"/>
                      <a:gd name="connsiteX5" fmla="*/ 8253414 w 8591085"/>
                      <a:gd name="connsiteY5" fmla="*/ 1382707 h 1382707"/>
                      <a:gd name="connsiteX6" fmla="*/ 337671 w 8591085"/>
                      <a:gd name="connsiteY6" fmla="*/ 1382707 h 1382707"/>
                      <a:gd name="connsiteX7" fmla="*/ 0 w 8591085"/>
                      <a:gd name="connsiteY7" fmla="*/ 1045036 h 1382707"/>
                      <a:gd name="connsiteX8" fmla="*/ 0 w 8591085"/>
                      <a:gd name="connsiteY8" fmla="*/ 337671 h 138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1085" h="1382707" fill="none" extrusionOk="0">
                        <a:moveTo>
                          <a:pt x="0" y="337671"/>
                        </a:moveTo>
                        <a:cubicBezTo>
                          <a:pt x="-3594" y="163776"/>
                          <a:pt x="128414" y="-15299"/>
                          <a:pt x="337671" y="0"/>
                        </a:cubicBezTo>
                        <a:cubicBezTo>
                          <a:pt x="2881547" y="-35273"/>
                          <a:pt x="6132459" y="-144294"/>
                          <a:pt x="8253414" y="0"/>
                        </a:cubicBezTo>
                        <a:cubicBezTo>
                          <a:pt x="8457411" y="5328"/>
                          <a:pt x="8581258" y="142894"/>
                          <a:pt x="8591085" y="337671"/>
                        </a:cubicBezTo>
                        <a:cubicBezTo>
                          <a:pt x="8543254" y="484487"/>
                          <a:pt x="8602404" y="900105"/>
                          <a:pt x="8591085" y="1045036"/>
                        </a:cubicBezTo>
                        <a:cubicBezTo>
                          <a:pt x="8595489" y="1228197"/>
                          <a:pt x="8452280" y="1369291"/>
                          <a:pt x="8253414" y="1382707"/>
                        </a:cubicBezTo>
                        <a:cubicBezTo>
                          <a:pt x="6093333" y="1460232"/>
                          <a:pt x="1444401" y="1339004"/>
                          <a:pt x="337671" y="1382707"/>
                        </a:cubicBezTo>
                        <a:cubicBezTo>
                          <a:pt x="118270" y="1373589"/>
                          <a:pt x="-11997" y="1231363"/>
                          <a:pt x="0" y="1045036"/>
                        </a:cubicBezTo>
                        <a:cubicBezTo>
                          <a:pt x="-4361" y="852671"/>
                          <a:pt x="18973" y="653972"/>
                          <a:pt x="0" y="337671"/>
                        </a:cubicBezTo>
                        <a:close/>
                      </a:path>
                      <a:path w="8591085" h="1382707" stroke="0" extrusionOk="0">
                        <a:moveTo>
                          <a:pt x="0" y="337671"/>
                        </a:moveTo>
                        <a:cubicBezTo>
                          <a:pt x="-7409" y="125580"/>
                          <a:pt x="127725" y="18997"/>
                          <a:pt x="337671" y="0"/>
                        </a:cubicBezTo>
                        <a:cubicBezTo>
                          <a:pt x="3474902" y="-95379"/>
                          <a:pt x="7148333" y="58096"/>
                          <a:pt x="8253414" y="0"/>
                        </a:cubicBezTo>
                        <a:cubicBezTo>
                          <a:pt x="8429193" y="-7541"/>
                          <a:pt x="8581716" y="144446"/>
                          <a:pt x="8591085" y="337671"/>
                        </a:cubicBezTo>
                        <a:cubicBezTo>
                          <a:pt x="8571198" y="486983"/>
                          <a:pt x="8551051" y="922386"/>
                          <a:pt x="8591085" y="1045036"/>
                        </a:cubicBezTo>
                        <a:cubicBezTo>
                          <a:pt x="8602829" y="1217568"/>
                          <a:pt x="8426499" y="1369353"/>
                          <a:pt x="8253414" y="1382707"/>
                        </a:cubicBezTo>
                        <a:cubicBezTo>
                          <a:pt x="5654815" y="1322801"/>
                          <a:pt x="3657002" y="1465221"/>
                          <a:pt x="337671" y="1382707"/>
                        </a:cubicBezTo>
                        <a:cubicBezTo>
                          <a:pt x="142544" y="1384842"/>
                          <a:pt x="-6202" y="1237821"/>
                          <a:pt x="0" y="1045036"/>
                        </a:cubicBezTo>
                        <a:cubicBezTo>
                          <a:pt x="-55534" y="777381"/>
                          <a:pt x="-27434" y="582275"/>
                          <a:pt x="0" y="33767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4. </a:t>
            </a:r>
            <a:r>
              <a:rPr kumimoji="0" lang="vi-VN" sz="32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Chi tiết nào cho thấy chú bộ đội và các bạn nhỏ vùng biên giới rất yêu quý ngựa biên phòng?</a:t>
            </a:r>
          </a:p>
        </p:txBody>
      </p:sp>
    </p:spTree>
    <p:extLst>
      <p:ext uri="{BB962C8B-B14F-4D97-AF65-F5344CB8AC3E}">
        <p14:creationId xmlns:p14="http://schemas.microsoft.com/office/powerpoint/2010/main" val="1339762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7000" t="-23000" r="-6000" b="-9000"/>
          </a:stretch>
        </a:blipFill>
        <a:effectLst/>
      </p:bgPr>
    </p:bg>
    <p:spTree>
      <p:nvGrpSpPr>
        <p:cNvPr id="1" name=""/>
        <p:cNvGrpSpPr/>
        <p:nvPr/>
      </p:nvGrpSpPr>
      <p:grpSpPr>
        <a:xfrm>
          <a:off x="0" y="0"/>
          <a:ext cx="0" cy="0"/>
          <a:chOff x="0" y="0"/>
          <a:chExt cx="0" cy="0"/>
        </a:xfrm>
      </p:grpSpPr>
      <p:pic>
        <p:nvPicPr>
          <p:cNvPr id="3" name="VIDEO">
            <a:hlinkClick r:id="" action="ppaction://media"/>
            <a:extLst>
              <a:ext uri="{FF2B5EF4-FFF2-40B4-BE49-F238E27FC236}">
                <a16:creationId xmlns:a16="http://schemas.microsoft.com/office/drawing/2014/main" id="{195BA932-C910-2CAC-7D97-1093D896C05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04275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19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445308E5-D0D4-42E0-BA7E-8A1FB06C79CE}"/>
              </a:ext>
            </a:extLst>
          </p:cNvPr>
          <p:cNvSpPr/>
          <p:nvPr/>
        </p:nvSpPr>
        <p:spPr>
          <a:xfrm>
            <a:off x="315486" y="1561378"/>
            <a:ext cx="9816486" cy="4597684"/>
          </a:xfrm>
          <a:custGeom>
            <a:avLst/>
            <a:gdLst>
              <a:gd name="connsiteX0" fmla="*/ 0 w 9816486"/>
              <a:gd name="connsiteY0" fmla="*/ 1122799 h 4597684"/>
              <a:gd name="connsiteX1" fmla="*/ 368551 w 9816486"/>
              <a:gd name="connsiteY1" fmla="*/ 0 h 4597684"/>
              <a:gd name="connsiteX2" fmla="*/ 9447934 w 9816486"/>
              <a:gd name="connsiteY2" fmla="*/ 0 h 4597684"/>
              <a:gd name="connsiteX3" fmla="*/ 9816486 w 9816486"/>
              <a:gd name="connsiteY3" fmla="*/ 1122799 h 4597684"/>
              <a:gd name="connsiteX4" fmla="*/ 9816486 w 9816486"/>
              <a:gd name="connsiteY4" fmla="*/ 3474884 h 4597684"/>
              <a:gd name="connsiteX5" fmla="*/ 9447934 w 9816486"/>
              <a:gd name="connsiteY5" fmla="*/ 4597684 h 4597684"/>
              <a:gd name="connsiteX6" fmla="*/ 368551 w 9816486"/>
              <a:gd name="connsiteY6" fmla="*/ 4597684 h 4597684"/>
              <a:gd name="connsiteX7" fmla="*/ 0 w 9816486"/>
              <a:gd name="connsiteY7" fmla="*/ 3474884 h 4597684"/>
              <a:gd name="connsiteX8" fmla="*/ 0 w 9816486"/>
              <a:gd name="connsiteY8" fmla="*/ 1122799 h 4597684"/>
              <a:gd name="connsiteX0" fmla="*/ 0 w 9816486"/>
              <a:gd name="connsiteY0" fmla="*/ 1122799 h 4597684"/>
              <a:gd name="connsiteX1" fmla="*/ 368551 w 9816486"/>
              <a:gd name="connsiteY1" fmla="*/ 0 h 4597684"/>
              <a:gd name="connsiteX2" fmla="*/ 9447934 w 9816486"/>
              <a:gd name="connsiteY2" fmla="*/ 0 h 4597684"/>
              <a:gd name="connsiteX3" fmla="*/ 9816486 w 9816486"/>
              <a:gd name="connsiteY3" fmla="*/ 1122799 h 4597684"/>
              <a:gd name="connsiteX4" fmla="*/ 9816486 w 9816486"/>
              <a:gd name="connsiteY4" fmla="*/ 3474884 h 4597684"/>
              <a:gd name="connsiteX5" fmla="*/ 9447934 w 9816486"/>
              <a:gd name="connsiteY5" fmla="*/ 4597684 h 4597684"/>
              <a:gd name="connsiteX6" fmla="*/ 368551 w 9816486"/>
              <a:gd name="connsiteY6" fmla="*/ 4597684 h 4597684"/>
              <a:gd name="connsiteX7" fmla="*/ 0 w 9816486"/>
              <a:gd name="connsiteY7" fmla="*/ 3474884 h 4597684"/>
              <a:gd name="connsiteX8" fmla="*/ 0 w 9816486"/>
              <a:gd name="connsiteY8" fmla="*/ 1122799 h 4597684"/>
              <a:gd name="connsiteX0" fmla="*/ 0 w 9816486"/>
              <a:gd name="connsiteY0" fmla="*/ 1122799 h 4597684"/>
              <a:gd name="connsiteX1" fmla="*/ 368551 w 9816486"/>
              <a:gd name="connsiteY1" fmla="*/ 0 h 4597684"/>
              <a:gd name="connsiteX2" fmla="*/ 9447934 w 9816486"/>
              <a:gd name="connsiteY2" fmla="*/ 0 h 4597684"/>
              <a:gd name="connsiteX3" fmla="*/ 9816486 w 9816486"/>
              <a:gd name="connsiteY3" fmla="*/ 1122799 h 4597684"/>
              <a:gd name="connsiteX4" fmla="*/ 9816486 w 9816486"/>
              <a:gd name="connsiteY4" fmla="*/ 3474884 h 4597684"/>
              <a:gd name="connsiteX5" fmla="*/ 9447934 w 9816486"/>
              <a:gd name="connsiteY5" fmla="*/ 4597684 h 4597684"/>
              <a:gd name="connsiteX6" fmla="*/ 368551 w 9816486"/>
              <a:gd name="connsiteY6" fmla="*/ 4597684 h 4597684"/>
              <a:gd name="connsiteX7" fmla="*/ 0 w 9816486"/>
              <a:gd name="connsiteY7" fmla="*/ 3474884 h 4597684"/>
              <a:gd name="connsiteX8" fmla="*/ 0 w 9816486"/>
              <a:gd name="connsiteY8" fmla="*/ 1122799 h 45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6486" h="4597684" fill="none" extrusionOk="0">
                <a:moveTo>
                  <a:pt x="0" y="1122799"/>
                </a:moveTo>
                <a:cubicBezTo>
                  <a:pt x="-23459" y="622732"/>
                  <a:pt x="77791" y="-89743"/>
                  <a:pt x="368551" y="0"/>
                </a:cubicBezTo>
                <a:cubicBezTo>
                  <a:pt x="1451454" y="98302"/>
                  <a:pt x="5644365" y="-765272"/>
                  <a:pt x="9447934" y="0"/>
                </a:cubicBezTo>
                <a:cubicBezTo>
                  <a:pt x="9712926" y="29273"/>
                  <a:pt x="9731385" y="423188"/>
                  <a:pt x="9816486" y="1122799"/>
                </a:cubicBezTo>
                <a:cubicBezTo>
                  <a:pt x="10004572" y="1515649"/>
                  <a:pt x="9874196" y="2464634"/>
                  <a:pt x="9816486" y="3474884"/>
                </a:cubicBezTo>
                <a:cubicBezTo>
                  <a:pt x="9867588" y="4052756"/>
                  <a:pt x="9698619" y="4507801"/>
                  <a:pt x="9447934" y="4597684"/>
                </a:cubicBezTo>
                <a:cubicBezTo>
                  <a:pt x="6366628" y="4856608"/>
                  <a:pt x="1300077" y="4345156"/>
                  <a:pt x="368551" y="4597684"/>
                </a:cubicBezTo>
                <a:cubicBezTo>
                  <a:pt x="9066" y="4549113"/>
                  <a:pt x="-213953" y="4091117"/>
                  <a:pt x="0" y="3474884"/>
                </a:cubicBezTo>
                <a:cubicBezTo>
                  <a:pt x="-54124" y="2878083"/>
                  <a:pt x="-7680" y="2163525"/>
                  <a:pt x="0" y="1122799"/>
                </a:cubicBezTo>
                <a:close/>
              </a:path>
              <a:path w="9816486" h="4597684" stroke="0" extrusionOk="0">
                <a:moveTo>
                  <a:pt x="0" y="1122799"/>
                </a:moveTo>
                <a:cubicBezTo>
                  <a:pt x="-86049" y="407761"/>
                  <a:pt x="99313" y="41457"/>
                  <a:pt x="368551" y="0"/>
                </a:cubicBezTo>
                <a:cubicBezTo>
                  <a:pt x="4812592" y="-444779"/>
                  <a:pt x="7319724" y="549778"/>
                  <a:pt x="9447934" y="0"/>
                </a:cubicBezTo>
                <a:cubicBezTo>
                  <a:pt x="9639557" y="-150671"/>
                  <a:pt x="9739101" y="477659"/>
                  <a:pt x="9816486" y="1122799"/>
                </a:cubicBezTo>
                <a:cubicBezTo>
                  <a:pt x="9598994" y="1433223"/>
                  <a:pt x="10004374" y="2224006"/>
                  <a:pt x="9816486" y="3474884"/>
                </a:cubicBezTo>
                <a:cubicBezTo>
                  <a:pt x="9831651" y="4026154"/>
                  <a:pt x="9667140" y="4511501"/>
                  <a:pt x="9447934" y="4597684"/>
                </a:cubicBezTo>
                <a:cubicBezTo>
                  <a:pt x="5518840" y="4412644"/>
                  <a:pt x="1923920" y="4846305"/>
                  <a:pt x="368551" y="4597684"/>
                </a:cubicBezTo>
                <a:cubicBezTo>
                  <a:pt x="248076" y="4650728"/>
                  <a:pt x="-49176" y="4223307"/>
                  <a:pt x="0" y="3474884"/>
                </a:cubicBezTo>
                <a:cubicBezTo>
                  <a:pt x="-109391" y="2393592"/>
                  <a:pt x="55173" y="1741047"/>
                  <a:pt x="0" y="1122799"/>
                </a:cubicBezTo>
                <a:close/>
              </a:path>
              <a:path w="9816486" h="4597684" fill="none" stroke="0" extrusionOk="0">
                <a:moveTo>
                  <a:pt x="0" y="1122799"/>
                </a:moveTo>
                <a:cubicBezTo>
                  <a:pt x="-20082" y="509549"/>
                  <a:pt x="163423" y="-74551"/>
                  <a:pt x="368551" y="0"/>
                </a:cubicBezTo>
                <a:cubicBezTo>
                  <a:pt x="2883642" y="-361184"/>
                  <a:pt x="5736200" y="-140366"/>
                  <a:pt x="9447934" y="0"/>
                </a:cubicBezTo>
                <a:cubicBezTo>
                  <a:pt x="9714316" y="4024"/>
                  <a:pt x="9726337" y="441393"/>
                  <a:pt x="9816486" y="1122799"/>
                </a:cubicBezTo>
                <a:cubicBezTo>
                  <a:pt x="9921686" y="1619851"/>
                  <a:pt x="9863942" y="2337390"/>
                  <a:pt x="9816486" y="3474884"/>
                </a:cubicBezTo>
                <a:cubicBezTo>
                  <a:pt x="9835276" y="4064960"/>
                  <a:pt x="9655496" y="4492662"/>
                  <a:pt x="9447934" y="4597684"/>
                </a:cubicBezTo>
                <a:cubicBezTo>
                  <a:pt x="6768587" y="5001330"/>
                  <a:pt x="1444926" y="4466284"/>
                  <a:pt x="368551" y="4597684"/>
                </a:cubicBezTo>
                <a:cubicBezTo>
                  <a:pt x="78114" y="4705879"/>
                  <a:pt x="-67082" y="4206248"/>
                  <a:pt x="0" y="3474884"/>
                </a:cubicBezTo>
                <a:cubicBezTo>
                  <a:pt x="-71718" y="3255983"/>
                  <a:pt x="-111313" y="2102317"/>
                  <a:pt x="0" y="1122799"/>
                </a:cubicBezTo>
                <a:close/>
              </a:path>
              <a:path w="9816486" h="4597684" fill="none" stroke="0" extrusionOk="0">
                <a:moveTo>
                  <a:pt x="0" y="1122799"/>
                </a:moveTo>
                <a:cubicBezTo>
                  <a:pt x="-22783" y="580584"/>
                  <a:pt x="91329" y="-47320"/>
                  <a:pt x="368551" y="0"/>
                </a:cubicBezTo>
                <a:cubicBezTo>
                  <a:pt x="2071330" y="255419"/>
                  <a:pt x="5728190" y="-593038"/>
                  <a:pt x="9447934" y="0"/>
                </a:cubicBezTo>
                <a:cubicBezTo>
                  <a:pt x="9645377" y="-13098"/>
                  <a:pt x="9693057" y="398722"/>
                  <a:pt x="9816486" y="1122799"/>
                </a:cubicBezTo>
                <a:cubicBezTo>
                  <a:pt x="10029423" y="1587120"/>
                  <a:pt x="9881037" y="2362886"/>
                  <a:pt x="9816486" y="3474884"/>
                </a:cubicBezTo>
                <a:cubicBezTo>
                  <a:pt x="9855298" y="4055604"/>
                  <a:pt x="9654373" y="4484978"/>
                  <a:pt x="9447934" y="4597684"/>
                </a:cubicBezTo>
                <a:cubicBezTo>
                  <a:pt x="6573531" y="5039087"/>
                  <a:pt x="1379942" y="4387462"/>
                  <a:pt x="368551" y="4597684"/>
                </a:cubicBezTo>
                <a:cubicBezTo>
                  <a:pt x="14145" y="4571635"/>
                  <a:pt x="-168061" y="4142685"/>
                  <a:pt x="0" y="3474884"/>
                </a:cubicBezTo>
                <a:cubicBezTo>
                  <a:pt x="-71990" y="3015960"/>
                  <a:pt x="-158978" y="2149637"/>
                  <a:pt x="0" y="1122799"/>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9816486"/>
                      <a:gd name="connsiteY0" fmla="*/ 1122799 h 4597684"/>
                      <a:gd name="connsiteX1" fmla="*/ 368551 w 9816486"/>
                      <a:gd name="connsiteY1" fmla="*/ 0 h 4597684"/>
                      <a:gd name="connsiteX2" fmla="*/ 9447934 w 9816486"/>
                      <a:gd name="connsiteY2" fmla="*/ 0 h 4597684"/>
                      <a:gd name="connsiteX3" fmla="*/ 9816486 w 9816486"/>
                      <a:gd name="connsiteY3" fmla="*/ 1122799 h 4597684"/>
                      <a:gd name="connsiteX4" fmla="*/ 9816486 w 9816486"/>
                      <a:gd name="connsiteY4" fmla="*/ 3474884 h 4597684"/>
                      <a:gd name="connsiteX5" fmla="*/ 9447934 w 9816486"/>
                      <a:gd name="connsiteY5" fmla="*/ 4597684 h 4597684"/>
                      <a:gd name="connsiteX6" fmla="*/ 368551 w 9816486"/>
                      <a:gd name="connsiteY6" fmla="*/ 4597684 h 4597684"/>
                      <a:gd name="connsiteX7" fmla="*/ 0 w 9816486"/>
                      <a:gd name="connsiteY7" fmla="*/ 3474884 h 4597684"/>
                      <a:gd name="connsiteX8" fmla="*/ 0 w 9816486"/>
                      <a:gd name="connsiteY8" fmla="*/ 1122799 h 4597684"/>
                      <a:gd name="connsiteX0" fmla="*/ 0 w 9816486"/>
                      <a:gd name="connsiteY0" fmla="*/ 1122799 h 4597684"/>
                      <a:gd name="connsiteX1" fmla="*/ 368551 w 9816486"/>
                      <a:gd name="connsiteY1" fmla="*/ 0 h 4597684"/>
                      <a:gd name="connsiteX2" fmla="*/ 9447934 w 9816486"/>
                      <a:gd name="connsiteY2" fmla="*/ 0 h 4597684"/>
                      <a:gd name="connsiteX3" fmla="*/ 9816486 w 9816486"/>
                      <a:gd name="connsiteY3" fmla="*/ 1122799 h 4597684"/>
                      <a:gd name="connsiteX4" fmla="*/ 9816486 w 9816486"/>
                      <a:gd name="connsiteY4" fmla="*/ 3474884 h 4597684"/>
                      <a:gd name="connsiteX5" fmla="*/ 9447934 w 9816486"/>
                      <a:gd name="connsiteY5" fmla="*/ 4597684 h 4597684"/>
                      <a:gd name="connsiteX6" fmla="*/ 368551 w 9816486"/>
                      <a:gd name="connsiteY6" fmla="*/ 4597684 h 4597684"/>
                      <a:gd name="connsiteX7" fmla="*/ 0 w 9816486"/>
                      <a:gd name="connsiteY7" fmla="*/ 3474884 h 4597684"/>
                      <a:gd name="connsiteX8" fmla="*/ 0 w 9816486"/>
                      <a:gd name="connsiteY8" fmla="*/ 1122799 h 45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6486" h="4597684" fill="none" extrusionOk="0">
                        <a:moveTo>
                          <a:pt x="0" y="1122799"/>
                        </a:moveTo>
                        <a:cubicBezTo>
                          <a:pt x="-17067" y="600333"/>
                          <a:pt x="113817" y="-65533"/>
                          <a:pt x="368551" y="0"/>
                        </a:cubicBezTo>
                        <a:cubicBezTo>
                          <a:pt x="1695316" y="26373"/>
                          <a:pt x="5649286" y="-609105"/>
                          <a:pt x="9447934" y="0"/>
                        </a:cubicBezTo>
                        <a:cubicBezTo>
                          <a:pt x="9699963" y="25327"/>
                          <a:pt x="9756139" y="444059"/>
                          <a:pt x="9816486" y="1122799"/>
                        </a:cubicBezTo>
                        <a:cubicBezTo>
                          <a:pt x="9950457" y="1521449"/>
                          <a:pt x="9853108" y="2386395"/>
                          <a:pt x="9816486" y="3474884"/>
                        </a:cubicBezTo>
                        <a:cubicBezTo>
                          <a:pt x="9840395" y="4073319"/>
                          <a:pt x="9688403" y="4518876"/>
                          <a:pt x="9447934" y="4597684"/>
                        </a:cubicBezTo>
                        <a:cubicBezTo>
                          <a:pt x="6536139" y="4865081"/>
                          <a:pt x="1406544" y="4391400"/>
                          <a:pt x="368551" y="4597684"/>
                        </a:cubicBezTo>
                        <a:cubicBezTo>
                          <a:pt x="54420" y="4561679"/>
                          <a:pt x="-118536" y="4092421"/>
                          <a:pt x="0" y="3474884"/>
                        </a:cubicBezTo>
                        <a:cubicBezTo>
                          <a:pt x="-59761" y="2964230"/>
                          <a:pt x="-11177" y="2191528"/>
                          <a:pt x="0" y="1122799"/>
                        </a:cubicBezTo>
                        <a:close/>
                      </a:path>
                      <a:path w="9816486" h="4597684" stroke="0" extrusionOk="0">
                        <a:moveTo>
                          <a:pt x="0" y="1122799"/>
                        </a:moveTo>
                        <a:cubicBezTo>
                          <a:pt x="-41314" y="421379"/>
                          <a:pt x="133191" y="43553"/>
                          <a:pt x="368551" y="0"/>
                        </a:cubicBezTo>
                        <a:cubicBezTo>
                          <a:pt x="4758214" y="-397309"/>
                          <a:pt x="7343327" y="492174"/>
                          <a:pt x="9447934" y="0"/>
                        </a:cubicBezTo>
                        <a:cubicBezTo>
                          <a:pt x="9636206" y="-124848"/>
                          <a:pt x="9749504" y="473475"/>
                          <a:pt x="9816486" y="1122799"/>
                        </a:cubicBezTo>
                        <a:cubicBezTo>
                          <a:pt x="9698566" y="1467084"/>
                          <a:pt x="9872303" y="2335337"/>
                          <a:pt x="9816486" y="3474884"/>
                        </a:cubicBezTo>
                        <a:cubicBezTo>
                          <a:pt x="9824130" y="4064235"/>
                          <a:pt x="9634042" y="4521236"/>
                          <a:pt x="9447934" y="4597684"/>
                        </a:cubicBezTo>
                        <a:cubicBezTo>
                          <a:pt x="5713171" y="4400183"/>
                          <a:pt x="2008720" y="4864013"/>
                          <a:pt x="368551" y="4597684"/>
                        </a:cubicBezTo>
                        <a:cubicBezTo>
                          <a:pt x="240862" y="4646521"/>
                          <a:pt x="-31299" y="4184087"/>
                          <a:pt x="0" y="3474884"/>
                        </a:cubicBezTo>
                        <a:cubicBezTo>
                          <a:pt x="-57056" y="2356450"/>
                          <a:pt x="-2617" y="1693701"/>
                          <a:pt x="0" y="1122799"/>
                        </a:cubicBezTo>
                        <a:close/>
                      </a:path>
                      <a:path w="9816486" h="4597684" fill="none" stroke="0" extrusionOk="0">
                        <a:moveTo>
                          <a:pt x="0" y="1122799"/>
                        </a:moveTo>
                        <a:cubicBezTo>
                          <a:pt x="-16224" y="521187"/>
                          <a:pt x="135099" y="-40461"/>
                          <a:pt x="368551" y="0"/>
                        </a:cubicBezTo>
                        <a:cubicBezTo>
                          <a:pt x="2735757" y="194150"/>
                          <a:pt x="6032472" y="-436612"/>
                          <a:pt x="9447934" y="0"/>
                        </a:cubicBezTo>
                        <a:cubicBezTo>
                          <a:pt x="9636516" y="-6745"/>
                          <a:pt x="9737158" y="437368"/>
                          <a:pt x="9816486" y="1122799"/>
                        </a:cubicBezTo>
                        <a:cubicBezTo>
                          <a:pt x="9948315" y="1622549"/>
                          <a:pt x="9889961" y="2310461"/>
                          <a:pt x="9816486" y="3474884"/>
                        </a:cubicBezTo>
                        <a:cubicBezTo>
                          <a:pt x="9840357" y="4064026"/>
                          <a:pt x="9647874" y="4518951"/>
                          <a:pt x="9447934" y="4597684"/>
                        </a:cubicBezTo>
                        <a:cubicBezTo>
                          <a:pt x="6731290" y="4965078"/>
                          <a:pt x="1489526" y="4437037"/>
                          <a:pt x="368551" y="4597684"/>
                        </a:cubicBezTo>
                        <a:cubicBezTo>
                          <a:pt x="54965" y="4614561"/>
                          <a:pt x="-68538" y="4128799"/>
                          <a:pt x="0" y="3474884"/>
                        </a:cubicBezTo>
                        <a:cubicBezTo>
                          <a:pt x="-96182" y="3181275"/>
                          <a:pt x="-173948" y="2180612"/>
                          <a:pt x="0" y="112279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defRPr/>
            </a:pPr>
            <a:r>
              <a:rPr lang="vi-VN" sz="3200" b="1" i="1" dirty="0">
                <a:solidFill>
                  <a:srgbClr val="7030A0"/>
                </a:solidFill>
                <a:latin typeface="Calibri" panose="020F0502020204030204" pitchFamily="34" charset="0"/>
                <a:cs typeface="Calibri" panose="020F0502020204030204" pitchFamily="34" charset="0"/>
              </a:rPr>
              <a:t>5. Bài thơ này có ý nghĩa gì? Chọn câu trả lời dưới đây hoặc nêu ý kiến của em.</a:t>
            </a:r>
          </a:p>
          <a:p>
            <a:pPr lvl="0" algn="just">
              <a:defRPr/>
            </a:pPr>
            <a:r>
              <a:rPr lang="vi-VN" sz="3200" b="1" dirty="0">
                <a:solidFill>
                  <a:srgbClr val="7030A0"/>
                </a:solidFill>
                <a:latin typeface="Calibri" panose="020F0502020204030204" pitchFamily="34" charset="0"/>
                <a:cs typeface="Calibri" panose="020F0502020204030204" pitchFamily="34" charset="0"/>
              </a:rPr>
              <a:t>A. Ca ngợi tình cảm và việc làm của các bạn nhỏ đối với ngựa biên phòng. </a:t>
            </a:r>
          </a:p>
          <a:p>
            <a:pPr lvl="0" algn="just">
              <a:defRPr/>
            </a:pPr>
            <a:r>
              <a:rPr lang="vi-VN" sz="3200" b="1" dirty="0">
                <a:solidFill>
                  <a:srgbClr val="7030A0"/>
                </a:solidFill>
                <a:latin typeface="Calibri" panose="020F0502020204030204" pitchFamily="34" charset="0"/>
                <a:cs typeface="Calibri" panose="020F0502020204030204" pitchFamily="34" charset="0"/>
              </a:rPr>
              <a:t>B. Nhắc chúng ta không quên công lao của những chủ ngựa biên phòng.</a:t>
            </a:r>
          </a:p>
          <a:p>
            <a:pPr lvl="0" algn="just">
              <a:defRPr/>
            </a:pPr>
            <a:r>
              <a:rPr lang="vi-VN" sz="3200" b="1" dirty="0">
                <a:solidFill>
                  <a:srgbClr val="7030A0"/>
                </a:solidFill>
                <a:latin typeface="Calibri" panose="020F0502020204030204" pitchFamily="34" charset="0"/>
                <a:cs typeface="Calibri" panose="020F0502020204030204" pitchFamily="34" charset="0"/>
              </a:rPr>
              <a:t>C. Khuyên chúng ta biết ơn các chiến sĩ biên phòng bảo vệ biên cương của Tổ quốc.</a:t>
            </a:r>
            <a:endParaRPr kumimoji="0" lang="vi-VN" sz="3200" b="1"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F6B72A32-9B15-93FD-1EB1-D1F2F4B931C9}"/>
              </a:ext>
            </a:extLst>
          </p:cNvPr>
          <p:cNvPicPr>
            <a:picLocks noChangeAspect="1"/>
          </p:cNvPicPr>
          <p:nvPr/>
        </p:nvPicPr>
        <p:blipFill>
          <a:blip r:embed="rId3"/>
          <a:stretch>
            <a:fillRect/>
          </a:stretch>
        </p:blipFill>
        <p:spPr>
          <a:xfrm>
            <a:off x="-89440" y="119968"/>
            <a:ext cx="12034547" cy="1383912"/>
          </a:xfrm>
          <a:prstGeom prst="rect">
            <a:avLst/>
          </a:prstGeom>
        </p:spPr>
      </p:pic>
      <p:pic>
        <p:nvPicPr>
          <p:cNvPr id="7" name="Picture 6" descr="A group of people in clothing&#10;&#10;Description automatically generated with low confidence">
            <a:extLst>
              <a:ext uri="{FF2B5EF4-FFF2-40B4-BE49-F238E27FC236}">
                <a16:creationId xmlns:a16="http://schemas.microsoft.com/office/drawing/2014/main" id="{8CE587D7-8E07-C808-CC88-1E6631EB0D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3066" y="5056707"/>
            <a:ext cx="3158934" cy="1987898"/>
          </a:xfrm>
          <a:prstGeom prst="rect">
            <a:avLst/>
          </a:prstGeom>
        </p:spPr>
      </p:pic>
    </p:spTree>
    <p:extLst>
      <p:ext uri="{BB962C8B-B14F-4D97-AF65-F5344CB8AC3E}">
        <p14:creationId xmlns:p14="http://schemas.microsoft.com/office/powerpoint/2010/main" val="792320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C528F266-FD37-4B48-9DDD-EE64D539A8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44" b="92000" l="9947" r="89876">
                        <a14:foregroundMark x1="46359" y1="92444" x2="56661" y2="92222"/>
                        <a14:foregroundMark x1="56661" y1="92222" x2="56661" y2="92222"/>
                        <a14:foregroundMark x1="51510" y1="8889" x2="49201" y2="8444"/>
                      </a14:backgroundRemoval>
                    </a14:imgEffect>
                  </a14:imgLayer>
                </a14:imgProps>
              </a:ext>
              <a:ext uri="{28A0092B-C50C-407E-A947-70E740481C1C}">
                <a14:useLocalDpi xmlns:a14="http://schemas.microsoft.com/office/drawing/2010/main" val="0"/>
              </a:ext>
            </a:extLst>
          </a:blip>
          <a:srcRect/>
          <a:stretch>
            <a:fillRect/>
          </a:stretch>
        </p:blipFill>
        <p:spPr bwMode="auto">
          <a:xfrm>
            <a:off x="-755395" y="3785698"/>
            <a:ext cx="4129795" cy="3300902"/>
          </a:xfrm>
          <a:prstGeom prst="rect">
            <a:avLst/>
          </a:prstGeom>
          <a:noFill/>
          <a:extLst>
            <a:ext uri="{909E8E84-426E-40DD-AFC4-6F175D3DCCD1}">
              <a14:hiddenFill xmlns:a14="http://schemas.microsoft.com/office/drawing/2010/main">
                <a:solidFill>
                  <a:srgbClr val="FFFFFF"/>
                </a:solidFill>
              </a14:hiddenFill>
            </a:ext>
          </a:extLst>
        </p:spPr>
      </p:pic>
      <p:pic>
        <p:nvPicPr>
          <p:cNvPr id="12" name="Google Shape;85;p3">
            <a:extLst>
              <a:ext uri="{FF2B5EF4-FFF2-40B4-BE49-F238E27FC236}">
                <a16:creationId xmlns:a16="http://schemas.microsoft.com/office/drawing/2014/main" id="{1E1FD2AA-BCBF-AA23-9426-A3772DAF60D2}"/>
              </a:ext>
            </a:extLst>
          </p:cNvPr>
          <p:cNvPicPr preferRelativeResize="0"/>
          <p:nvPr/>
        </p:nvPicPr>
        <p:blipFill rotWithShape="1">
          <a:blip r:embed="rId5">
            <a:alphaModFix/>
            <a:extLst>
              <a:ext uri="{BEBA8EAE-BF5A-486C-A8C5-ECC9F3942E4B}">
                <a14:imgProps xmlns:a14="http://schemas.microsoft.com/office/drawing/2010/main">
                  <a14:imgLayer r:embed="rId6">
                    <a14:imgEffect>
                      <a14:colorTemperature colorTemp="11200"/>
                    </a14:imgEffect>
                  </a14:imgLayer>
                </a14:imgProps>
              </a:ext>
            </a:extLst>
          </a:blip>
          <a:srcRect t="24370"/>
          <a:stretch/>
        </p:blipFill>
        <p:spPr>
          <a:xfrm>
            <a:off x="2115347" y="0"/>
            <a:ext cx="9746205" cy="7413570"/>
          </a:xfrm>
          <a:prstGeom prst="rect">
            <a:avLst/>
          </a:prstGeom>
          <a:noFill/>
          <a:ln>
            <a:noFill/>
          </a:ln>
        </p:spPr>
      </p:pic>
      <p:grpSp>
        <p:nvGrpSpPr>
          <p:cNvPr id="31" name="Group 30">
            <a:extLst>
              <a:ext uri="{FF2B5EF4-FFF2-40B4-BE49-F238E27FC236}">
                <a16:creationId xmlns:a16="http://schemas.microsoft.com/office/drawing/2014/main" id="{2299E521-2207-D156-E847-5092ECADD64D}"/>
              </a:ext>
            </a:extLst>
          </p:cNvPr>
          <p:cNvGrpSpPr/>
          <p:nvPr/>
        </p:nvGrpSpPr>
        <p:grpSpPr>
          <a:xfrm>
            <a:off x="10630569" y="5265518"/>
            <a:ext cx="1659075" cy="2287426"/>
            <a:chOff x="8744924" y="2143452"/>
            <a:chExt cx="3359990" cy="4632539"/>
          </a:xfrm>
        </p:grpSpPr>
        <p:pic>
          <p:nvPicPr>
            <p:cNvPr id="32" name="Picture 31" descr="A close-up of a logo&#10;&#10;Description automatically generated with low confidence">
              <a:extLst>
                <a:ext uri="{FF2B5EF4-FFF2-40B4-BE49-F238E27FC236}">
                  <a16:creationId xmlns:a16="http://schemas.microsoft.com/office/drawing/2014/main" id="{0D1FDBDD-6A2A-3789-00D7-35CBBA6EFC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3" name="Picture 32" descr="Icon&#10;&#10;Description automatically generated">
              <a:extLst>
                <a:ext uri="{FF2B5EF4-FFF2-40B4-BE49-F238E27FC236}">
                  <a16:creationId xmlns:a16="http://schemas.microsoft.com/office/drawing/2014/main" id="{4174D7CB-B7DC-A709-802A-298C808EC0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sp>
        <p:nvSpPr>
          <p:cNvPr id="30" name="TextBox 29">
            <a:extLst>
              <a:ext uri="{FF2B5EF4-FFF2-40B4-BE49-F238E27FC236}">
                <a16:creationId xmlns:a16="http://schemas.microsoft.com/office/drawing/2014/main" id="{EFB35E11-806B-BABE-5376-699F05587491}"/>
              </a:ext>
            </a:extLst>
          </p:cNvPr>
          <p:cNvSpPr txBox="1"/>
          <p:nvPr/>
        </p:nvSpPr>
        <p:spPr>
          <a:xfrm>
            <a:off x="3141259" y="2110973"/>
            <a:ext cx="751839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Theo em, nội dung chính của bài là gì?</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9120C658-A635-4CB8-ADBC-8E2436C04B62}"/>
              </a:ext>
            </a:extLst>
          </p:cNvPr>
          <p:cNvPicPr>
            <a:picLocks noChangeAspect="1"/>
          </p:cNvPicPr>
          <p:nvPr/>
        </p:nvPicPr>
        <p:blipFill>
          <a:blip r:embed="rId9"/>
          <a:stretch>
            <a:fillRect/>
          </a:stretch>
        </p:blipFill>
        <p:spPr>
          <a:xfrm>
            <a:off x="883180" y="895420"/>
            <a:ext cx="12034547" cy="1390008"/>
          </a:xfrm>
          <a:prstGeom prst="rect">
            <a:avLst/>
          </a:prstGeom>
        </p:spPr>
      </p:pic>
    </p:spTree>
    <p:extLst>
      <p:ext uri="{BB962C8B-B14F-4D97-AF65-F5344CB8AC3E}">
        <p14:creationId xmlns:p14="http://schemas.microsoft.com/office/powerpoint/2010/main" val="27290435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ppt_y</p:attrName>
                                        </p:attrNameLst>
                                      </p:cBhvr>
                                      <p:tavLst>
                                        <p:tav tm="0">
                                          <p:val>
                                            <p:strVal val="#ppt_y+#ppt_h*1.125000"/>
                                          </p:val>
                                        </p:tav>
                                        <p:tav tm="100000">
                                          <p:val>
                                            <p:strVal val="#ppt_y"/>
                                          </p:val>
                                        </p:tav>
                                      </p:tavLst>
                                    </p:anim>
                                    <p:animEffect transition="in" filter="wipe(up)">
                                      <p:cBhvr>
                                        <p:cTn id="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C528F266-FD37-4B48-9DDD-EE64D539A8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44" b="92000" l="9947" r="89876">
                        <a14:foregroundMark x1="46359" y1="92444" x2="56661" y2="92222"/>
                        <a14:foregroundMark x1="56661" y1="92222" x2="56661" y2="92222"/>
                        <a14:foregroundMark x1="51510" y1="8889" x2="49201" y2="8444"/>
                      </a14:backgroundRemoval>
                    </a14:imgEffect>
                  </a14:imgLayer>
                </a14:imgProps>
              </a:ext>
              <a:ext uri="{28A0092B-C50C-407E-A947-70E740481C1C}">
                <a14:useLocalDpi xmlns:a14="http://schemas.microsoft.com/office/drawing/2010/main" val="0"/>
              </a:ext>
            </a:extLst>
          </a:blip>
          <a:srcRect/>
          <a:stretch>
            <a:fillRect/>
          </a:stretch>
        </p:blipFill>
        <p:spPr bwMode="auto">
          <a:xfrm>
            <a:off x="-812545" y="3785698"/>
            <a:ext cx="4129795" cy="3300902"/>
          </a:xfrm>
          <a:prstGeom prst="rect">
            <a:avLst/>
          </a:prstGeom>
          <a:noFill/>
          <a:extLst>
            <a:ext uri="{909E8E84-426E-40DD-AFC4-6F175D3DCCD1}">
              <a14:hiddenFill xmlns:a14="http://schemas.microsoft.com/office/drawing/2010/main">
                <a:solidFill>
                  <a:srgbClr val="FFFFFF"/>
                </a:solidFill>
              </a14:hiddenFill>
            </a:ext>
          </a:extLst>
        </p:spPr>
      </p:pic>
      <p:pic>
        <p:nvPicPr>
          <p:cNvPr id="12" name="Google Shape;85;p3">
            <a:extLst>
              <a:ext uri="{FF2B5EF4-FFF2-40B4-BE49-F238E27FC236}">
                <a16:creationId xmlns:a16="http://schemas.microsoft.com/office/drawing/2014/main" id="{1E1FD2AA-BCBF-AA23-9426-A3772DAF60D2}"/>
              </a:ext>
            </a:extLst>
          </p:cNvPr>
          <p:cNvPicPr preferRelativeResize="0"/>
          <p:nvPr/>
        </p:nvPicPr>
        <p:blipFill rotWithShape="1">
          <a:blip r:embed="rId5">
            <a:alphaModFix/>
            <a:extLst>
              <a:ext uri="{BEBA8EAE-BF5A-486C-A8C5-ECC9F3942E4B}">
                <a14:imgProps xmlns:a14="http://schemas.microsoft.com/office/drawing/2010/main">
                  <a14:imgLayer r:embed="rId6">
                    <a14:imgEffect>
                      <a14:colorTemperature colorTemp="11200"/>
                    </a14:imgEffect>
                  </a14:imgLayer>
                </a14:imgProps>
              </a:ext>
            </a:extLst>
          </a:blip>
          <a:srcRect t="24370"/>
          <a:stretch/>
        </p:blipFill>
        <p:spPr>
          <a:xfrm>
            <a:off x="2115347" y="0"/>
            <a:ext cx="10202777" cy="7413570"/>
          </a:xfrm>
          <a:prstGeom prst="rect">
            <a:avLst/>
          </a:prstGeom>
          <a:noFill/>
          <a:ln>
            <a:noFill/>
          </a:ln>
        </p:spPr>
      </p:pic>
      <p:grpSp>
        <p:nvGrpSpPr>
          <p:cNvPr id="31" name="Group 30">
            <a:extLst>
              <a:ext uri="{FF2B5EF4-FFF2-40B4-BE49-F238E27FC236}">
                <a16:creationId xmlns:a16="http://schemas.microsoft.com/office/drawing/2014/main" id="{2299E521-2207-D156-E847-5092ECADD64D}"/>
              </a:ext>
            </a:extLst>
          </p:cNvPr>
          <p:cNvGrpSpPr/>
          <p:nvPr/>
        </p:nvGrpSpPr>
        <p:grpSpPr>
          <a:xfrm>
            <a:off x="10630569" y="5265518"/>
            <a:ext cx="1659075" cy="2287426"/>
            <a:chOff x="8744924" y="2143452"/>
            <a:chExt cx="3359990" cy="4632539"/>
          </a:xfrm>
        </p:grpSpPr>
        <p:pic>
          <p:nvPicPr>
            <p:cNvPr id="32" name="Picture 31" descr="A close-up of a logo&#10;&#10;Description automatically generated with low confidence">
              <a:extLst>
                <a:ext uri="{FF2B5EF4-FFF2-40B4-BE49-F238E27FC236}">
                  <a16:creationId xmlns:a16="http://schemas.microsoft.com/office/drawing/2014/main" id="{0D1FDBDD-6A2A-3789-00D7-35CBBA6EFC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3" name="Picture 32" descr="Icon&#10;&#10;Description automatically generated">
              <a:extLst>
                <a:ext uri="{FF2B5EF4-FFF2-40B4-BE49-F238E27FC236}">
                  <a16:creationId xmlns:a16="http://schemas.microsoft.com/office/drawing/2014/main" id="{4174D7CB-B7DC-A709-802A-298C808EC0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sp>
        <p:nvSpPr>
          <p:cNvPr id="30" name="TextBox 29">
            <a:extLst>
              <a:ext uri="{FF2B5EF4-FFF2-40B4-BE49-F238E27FC236}">
                <a16:creationId xmlns:a16="http://schemas.microsoft.com/office/drawing/2014/main" id="{EFB35E11-806B-BABE-5376-699F05587491}"/>
              </a:ext>
            </a:extLst>
          </p:cNvPr>
          <p:cNvSpPr txBox="1"/>
          <p:nvPr/>
        </p:nvSpPr>
        <p:spPr>
          <a:xfrm>
            <a:off x="3112179" y="1754494"/>
            <a:ext cx="844920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thơ</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nói</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về</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chú</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ngựa</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biên</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phòng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đã</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sát</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cánh</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cùng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các</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chú</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bộ</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đội</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biên</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phòng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bảo</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vệ</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vùng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biên</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cương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tổ</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quốc</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en-US" sz="4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3D9812E0-CD97-4A60-BEE0-DBEA3C693848}"/>
              </a:ext>
            </a:extLst>
          </p:cNvPr>
          <p:cNvPicPr>
            <a:picLocks noChangeAspect="1"/>
          </p:cNvPicPr>
          <p:nvPr/>
        </p:nvPicPr>
        <p:blipFill>
          <a:blip r:embed="rId9"/>
          <a:stretch>
            <a:fillRect/>
          </a:stretch>
        </p:blipFill>
        <p:spPr>
          <a:xfrm>
            <a:off x="-172995" y="132468"/>
            <a:ext cx="12034547" cy="1390008"/>
          </a:xfrm>
          <a:prstGeom prst="rect">
            <a:avLst/>
          </a:prstGeom>
        </p:spPr>
      </p:pic>
    </p:spTree>
    <p:extLst>
      <p:ext uri="{BB962C8B-B14F-4D97-AF65-F5344CB8AC3E}">
        <p14:creationId xmlns:p14="http://schemas.microsoft.com/office/powerpoint/2010/main" val="2775986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ppt_y</p:attrName>
                                        </p:attrNameLst>
                                      </p:cBhvr>
                                      <p:tavLst>
                                        <p:tav tm="0">
                                          <p:val>
                                            <p:strVal val="#ppt_y+#ppt_h*1.125000"/>
                                          </p:val>
                                        </p:tav>
                                        <p:tav tm="100000">
                                          <p:val>
                                            <p:strVal val="#ppt_y"/>
                                          </p:val>
                                        </p:tav>
                                      </p:tavLst>
                                    </p:anim>
                                    <p:animEffect transition="in" filter="wipe(up)">
                                      <p:cBhvr>
                                        <p:cTn id="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oogle Shape;92;p3">
            <a:extLst>
              <a:ext uri="{FF2B5EF4-FFF2-40B4-BE49-F238E27FC236}">
                <a16:creationId xmlns:a16="http://schemas.microsoft.com/office/drawing/2014/main" id="{C985233E-54B6-8C71-C27E-8A6C202C72DE}"/>
              </a:ext>
            </a:extLst>
          </p:cNvPr>
          <p:cNvPicPr preferRelativeResize="0"/>
          <p:nvPr/>
        </p:nvPicPr>
        <p:blipFill rotWithShape="1">
          <a:blip r:embed="rId3">
            <a:alphaModFix/>
          </a:blip>
          <a:srcRect/>
          <a:stretch/>
        </p:blipFill>
        <p:spPr>
          <a:xfrm>
            <a:off x="130355" y="5320771"/>
            <a:ext cx="3032616" cy="3935368"/>
          </a:xfrm>
          <a:prstGeom prst="rect">
            <a:avLst/>
          </a:prstGeom>
          <a:noFill/>
          <a:ln>
            <a:noFill/>
          </a:ln>
        </p:spPr>
      </p:pic>
      <p:pic>
        <p:nvPicPr>
          <p:cNvPr id="7" name="Google Shape;90;p3">
            <a:extLst>
              <a:ext uri="{FF2B5EF4-FFF2-40B4-BE49-F238E27FC236}">
                <a16:creationId xmlns:a16="http://schemas.microsoft.com/office/drawing/2014/main" id="{49E21A1F-B74C-2507-4335-F220056F24D4}"/>
              </a:ext>
            </a:extLst>
          </p:cNvPr>
          <p:cNvPicPr preferRelativeResize="0"/>
          <p:nvPr/>
        </p:nvPicPr>
        <p:blipFill rotWithShape="1">
          <a:blip r:embed="rId3">
            <a:alphaModFix/>
          </a:blip>
          <a:srcRect/>
          <a:stretch/>
        </p:blipFill>
        <p:spPr>
          <a:xfrm>
            <a:off x="5221612" y="5270747"/>
            <a:ext cx="3032616" cy="3935368"/>
          </a:xfrm>
          <a:prstGeom prst="rect">
            <a:avLst/>
          </a:prstGeom>
          <a:noFill/>
          <a:ln>
            <a:noFill/>
          </a:ln>
        </p:spPr>
      </p:pic>
      <p:pic>
        <p:nvPicPr>
          <p:cNvPr id="8" name="Google Shape;91;p3">
            <a:extLst>
              <a:ext uri="{FF2B5EF4-FFF2-40B4-BE49-F238E27FC236}">
                <a16:creationId xmlns:a16="http://schemas.microsoft.com/office/drawing/2014/main" id="{6A5F6823-7A83-2F76-AAFB-DB1CA9DE0E9A}"/>
              </a:ext>
            </a:extLst>
          </p:cNvPr>
          <p:cNvPicPr preferRelativeResize="0"/>
          <p:nvPr/>
        </p:nvPicPr>
        <p:blipFill rotWithShape="1">
          <a:blip r:embed="rId3">
            <a:alphaModFix/>
          </a:blip>
          <a:srcRect/>
          <a:stretch/>
        </p:blipFill>
        <p:spPr>
          <a:xfrm>
            <a:off x="2288167" y="5437040"/>
            <a:ext cx="3032616" cy="3935368"/>
          </a:xfrm>
          <a:prstGeom prst="rect">
            <a:avLst/>
          </a:prstGeom>
          <a:noFill/>
          <a:ln>
            <a:noFill/>
          </a:ln>
        </p:spPr>
      </p:pic>
      <p:pic>
        <p:nvPicPr>
          <p:cNvPr id="9" name="Google Shape;90;p3">
            <a:extLst>
              <a:ext uri="{FF2B5EF4-FFF2-40B4-BE49-F238E27FC236}">
                <a16:creationId xmlns:a16="http://schemas.microsoft.com/office/drawing/2014/main" id="{45BD92DF-D6F4-F81F-70A3-8E3789E73A48}"/>
              </a:ext>
            </a:extLst>
          </p:cNvPr>
          <p:cNvPicPr preferRelativeResize="0"/>
          <p:nvPr/>
        </p:nvPicPr>
        <p:blipFill rotWithShape="1">
          <a:blip r:embed="rId3">
            <a:alphaModFix/>
          </a:blip>
          <a:srcRect/>
          <a:stretch/>
        </p:blipFill>
        <p:spPr>
          <a:xfrm>
            <a:off x="9433029" y="5320771"/>
            <a:ext cx="3032616" cy="3935368"/>
          </a:xfrm>
          <a:prstGeom prst="rect">
            <a:avLst/>
          </a:prstGeom>
          <a:noFill/>
          <a:ln>
            <a:noFill/>
          </a:ln>
        </p:spPr>
      </p:pic>
      <p:pic>
        <p:nvPicPr>
          <p:cNvPr id="10" name="Google Shape;90;p3">
            <a:extLst>
              <a:ext uri="{FF2B5EF4-FFF2-40B4-BE49-F238E27FC236}">
                <a16:creationId xmlns:a16="http://schemas.microsoft.com/office/drawing/2014/main" id="{49E21A1F-B74C-2507-4335-F220056F24D4}"/>
              </a:ext>
            </a:extLst>
          </p:cNvPr>
          <p:cNvPicPr preferRelativeResize="0"/>
          <p:nvPr/>
        </p:nvPicPr>
        <p:blipFill rotWithShape="1">
          <a:blip r:embed="rId3">
            <a:alphaModFix/>
          </a:blip>
          <a:srcRect/>
          <a:stretch/>
        </p:blipFill>
        <p:spPr>
          <a:xfrm>
            <a:off x="7166236" y="5203691"/>
            <a:ext cx="3032616" cy="3935368"/>
          </a:xfrm>
          <a:prstGeom prst="rect">
            <a:avLst/>
          </a:prstGeom>
          <a:noFill/>
          <a:ln>
            <a:noFill/>
          </a:ln>
        </p:spPr>
      </p:pic>
      <p:pic>
        <p:nvPicPr>
          <p:cNvPr id="2" name="Picture 1">
            <a:extLst>
              <a:ext uri="{FF2B5EF4-FFF2-40B4-BE49-F238E27FC236}">
                <a16:creationId xmlns:a16="http://schemas.microsoft.com/office/drawing/2014/main" id="{05316E34-DCA6-468D-8402-E370A077257A}"/>
              </a:ext>
            </a:extLst>
          </p:cNvPr>
          <p:cNvPicPr>
            <a:picLocks noChangeAspect="1"/>
          </p:cNvPicPr>
          <p:nvPr/>
        </p:nvPicPr>
        <p:blipFill>
          <a:blip r:embed="rId4"/>
          <a:stretch>
            <a:fillRect/>
          </a:stretch>
        </p:blipFill>
        <p:spPr>
          <a:xfrm>
            <a:off x="-125506" y="513804"/>
            <a:ext cx="12192000" cy="4396039"/>
          </a:xfrm>
          <a:prstGeom prst="rect">
            <a:avLst/>
          </a:prstGeom>
        </p:spPr>
      </p:pic>
    </p:spTree>
    <p:extLst>
      <p:ext uri="{BB962C8B-B14F-4D97-AF65-F5344CB8AC3E}">
        <p14:creationId xmlns:p14="http://schemas.microsoft.com/office/powerpoint/2010/main" val="2795296224"/>
      </p:ext>
    </p:ext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A guitar on white background"/>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9753" y="4701440"/>
            <a:ext cx="2581275" cy="215656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511" y="1262495"/>
            <a:ext cx="1060642" cy="1060642"/>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41DF05A-4072-462F-BDDC-F4363CF9170B}"/>
              </a:ext>
            </a:extLst>
          </p:cNvPr>
          <p:cNvSpPr txBox="1"/>
          <p:nvPr/>
        </p:nvSpPr>
        <p:spPr>
          <a:xfrm>
            <a:off x="1300153" y="1462234"/>
            <a:ext cx="10481944" cy="2800767"/>
          </a:xfrm>
          <a:prstGeom prst="rect">
            <a:avLst/>
          </a:prstGeom>
          <a:noFill/>
        </p:spPr>
        <p:txBody>
          <a:bodyPr wrap="square" rtlCol="0">
            <a:spAutoFit/>
          </a:bodyPr>
          <a:lstStyle/>
          <a:p>
            <a:pPr lvl="0" algn="just">
              <a:defRPr/>
            </a:pPr>
            <a:r>
              <a:rPr lang="vi-VN" sz="4400" dirty="0">
                <a:solidFill>
                  <a:srgbClr val="0070C0"/>
                </a:solidFill>
                <a:latin typeface="Calibri" panose="020F0502020204030204"/>
              </a:rPr>
              <a:t>Đọc diễn cảm ngắt, nghỉ theo nhịp thơ, từng khổ thơ theo cảm xúc của tác giả: Khổ thơ 1,2,3 đọc với giọng khỏe khoắn, khổ thơ 4,5 đọc với giọng vui tươi</a:t>
            </a:r>
            <a:r>
              <a:rPr lang="en-US" sz="4400" dirty="0">
                <a:solidFill>
                  <a:srgbClr val="0070C0"/>
                </a:solidFill>
                <a:latin typeface="Calibri" panose="020F0502020204030204"/>
              </a:rPr>
              <a:t>.</a:t>
            </a:r>
            <a:endParaRPr kumimoji="0" lang="en-US" sz="4400" b="0" i="0" u="none" strike="noStrike" kern="1200" cap="none" spc="0" normalizeH="0" baseline="0" noProof="0" dirty="0">
              <a:ln>
                <a:noFill/>
              </a:ln>
              <a:solidFill>
                <a:srgbClr val="0070C0"/>
              </a:solidFill>
              <a:effectLst/>
              <a:uLnTx/>
              <a:uFillTx/>
              <a:latin typeface="Calibri" panose="020F0502020204030204"/>
            </a:endParaRPr>
          </a:p>
        </p:txBody>
      </p:sp>
      <p:pic>
        <p:nvPicPr>
          <p:cNvPr id="3" name="Picture 2">
            <a:extLst>
              <a:ext uri="{FF2B5EF4-FFF2-40B4-BE49-F238E27FC236}">
                <a16:creationId xmlns:a16="http://schemas.microsoft.com/office/drawing/2014/main" id="{D4B37654-538F-B30A-E393-2EAEE32F9D2E}"/>
              </a:ext>
            </a:extLst>
          </p:cNvPr>
          <p:cNvPicPr>
            <a:picLocks noChangeAspect="1"/>
          </p:cNvPicPr>
          <p:nvPr/>
        </p:nvPicPr>
        <p:blipFill>
          <a:blip r:embed="rId4"/>
          <a:stretch>
            <a:fillRect/>
          </a:stretch>
        </p:blipFill>
        <p:spPr>
          <a:xfrm>
            <a:off x="3574328" y="91265"/>
            <a:ext cx="5547841" cy="1609483"/>
          </a:xfrm>
          <a:prstGeom prst="rect">
            <a:avLst/>
          </a:prstGeom>
        </p:spPr>
      </p:pic>
    </p:spTree>
    <p:extLst>
      <p:ext uri="{BB962C8B-B14F-4D97-AF65-F5344CB8AC3E}">
        <p14:creationId xmlns:p14="http://schemas.microsoft.com/office/powerpoint/2010/main" val="301318646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 calcmode="lin" valueType="num">
                                      <p:cBhvr>
                                        <p:cTn id="9" dur="500" fill="hold"/>
                                        <p:tgtEl>
                                          <p:spTgt spid="36"/>
                                        </p:tgtEl>
                                        <p:attrNameLst>
                                          <p:attrName>style.rotation</p:attrName>
                                        </p:attrNameLst>
                                      </p:cBhvr>
                                      <p:tavLst>
                                        <p:tav tm="0">
                                          <p:val>
                                            <p:fltVal val="360"/>
                                          </p:val>
                                        </p:tav>
                                        <p:tav tm="100000">
                                          <p:val>
                                            <p:fltVal val="0"/>
                                          </p:val>
                                        </p:tav>
                                      </p:tavLst>
                                    </p:anim>
                                    <p:animEffect transition="in" filter="fade">
                                      <p:cBhvr>
                                        <p:cTn id="10" dur="500"/>
                                        <p:tgtEl>
                                          <p:spTgt spid="36"/>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5" name="Picture 34"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6037" y="5436149"/>
            <a:ext cx="3158934" cy="1987898"/>
          </a:xfrm>
          <a:prstGeom prst="rect">
            <a:avLst/>
          </a:prstGeom>
        </p:spPr>
      </p:pic>
      <p:pic>
        <p:nvPicPr>
          <p:cNvPr id="36"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75070" y="646209"/>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13" name="Picture 4" descr="A guitar on white background"/>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685385" y="4875176"/>
            <a:ext cx="2581275" cy="21565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C528F266-FD37-4B48-9DDD-EE64D539A84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444" b="92000" l="9947" r="89876">
                        <a14:foregroundMark x1="46359" y1="92444" x2="56661" y2="92222"/>
                        <a14:foregroundMark x1="56661" y1="92222" x2="56661" y2="92222"/>
                        <a14:foregroundMark x1="51510" y1="8889" x2="49201" y2="8444"/>
                      </a14:backgroundRemoval>
                    </a14:imgEffect>
                  </a14:imgLayer>
                </a14:imgProps>
              </a:ext>
              <a:ext uri="{28A0092B-C50C-407E-A947-70E740481C1C}">
                <a14:useLocalDpi xmlns:a14="http://schemas.microsoft.com/office/drawing/2010/main" val="0"/>
              </a:ext>
            </a:extLst>
          </a:blip>
          <a:srcRect/>
          <a:stretch>
            <a:fillRect/>
          </a:stretch>
        </p:blipFill>
        <p:spPr bwMode="auto">
          <a:xfrm>
            <a:off x="-812545" y="3785698"/>
            <a:ext cx="4129795" cy="33009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AC1D7BF-AC66-96A6-074D-16C0709CC97B}"/>
              </a:ext>
            </a:extLst>
          </p:cNvPr>
          <p:cNvPicPr>
            <a:picLocks noChangeAspect="1"/>
          </p:cNvPicPr>
          <p:nvPr/>
        </p:nvPicPr>
        <p:blipFill>
          <a:blip r:embed="rId9"/>
          <a:stretch>
            <a:fillRect/>
          </a:stretch>
        </p:blipFill>
        <p:spPr>
          <a:xfrm>
            <a:off x="2690358" y="343901"/>
            <a:ext cx="6706181" cy="2365453"/>
          </a:xfrm>
          <a:prstGeom prst="rect">
            <a:avLst/>
          </a:prstGeom>
        </p:spPr>
      </p:pic>
    </p:spTree>
    <p:controls>
      <mc:AlternateContent xmlns:mc="http://schemas.openxmlformats.org/markup-compatibility/2006">
        <mc:Choice xmlns:v="urn:schemas-microsoft-com:vml" Requires="v">
          <p:control name="TextBox1" r:id="rId1" imgW="5060880" imgH="1079640"/>
        </mc:Choice>
        <mc:Fallback>
          <p:control name="TextBox1" r:id="rId1" imgW="5060880" imgH="1079640">
            <p:pic>
              <p:nvPicPr>
                <p:cNvPr id="17" name="TextBox1">
                  <a:extLst>
                    <a:ext uri="{FF2B5EF4-FFF2-40B4-BE49-F238E27FC236}">
                      <a16:creationId xmlns:a16="http://schemas.microsoft.com/office/drawing/2014/main" id="{5504CBDA-16C3-1F24-194F-092EB964A76D}"/>
                    </a:ext>
                  </a:extLst>
                </p:cNvPr>
                <p:cNvPicPr>
                  <a:picLocks/>
                </p:cNvPicPr>
                <p:nvPr/>
              </p:nvPicPr>
              <p:blipFill>
                <a:blip r:embed="rId10"/>
                <a:stretch>
                  <a:fillRect/>
                </a:stretch>
              </p:blipFill>
              <p:spPr>
                <a:xfrm>
                  <a:off x="3611992" y="3024257"/>
                  <a:ext cx="5060731" cy="1079411"/>
                </a:xfrm>
                <a:prstGeom prst="rect">
                  <a:avLst/>
                </a:prstGeom>
              </p:spPr>
            </p:pic>
          </p:control>
        </mc:Fallback>
      </mc:AlternateContent>
    </p:controls>
    <p:extLst>
      <p:ext uri="{BB962C8B-B14F-4D97-AF65-F5344CB8AC3E}">
        <p14:creationId xmlns:p14="http://schemas.microsoft.com/office/powerpoint/2010/main" val="20222140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 calcmode="lin" valueType="num">
                                      <p:cBhvr>
                                        <p:cTn id="9" dur="500" fill="hold"/>
                                        <p:tgtEl>
                                          <p:spTgt spid="36"/>
                                        </p:tgtEl>
                                        <p:attrNameLst>
                                          <p:attrName>style.rotation</p:attrName>
                                        </p:attrNameLst>
                                      </p:cBhvr>
                                      <p:tavLst>
                                        <p:tav tm="0">
                                          <p:val>
                                            <p:fltVal val="360"/>
                                          </p:val>
                                        </p:tav>
                                        <p:tav tm="100000">
                                          <p:val>
                                            <p:fltVal val="0"/>
                                          </p:val>
                                        </p:tav>
                                      </p:tavLst>
                                    </p:anim>
                                    <p:animEffect transition="in" filter="fade">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986399" y="310386"/>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316"/>
              </a:solidFill>
              <a:effectLst/>
              <a:uLnTx/>
              <a:uFillTx/>
              <a:latin typeface="Arial"/>
              <a:ea typeface="+mn-ea"/>
              <a:cs typeface="+mn-cs"/>
            </a:endParaRPr>
          </a:p>
        </p:txBody>
      </p:sp>
      <p:grpSp>
        <p:nvGrpSpPr>
          <p:cNvPr id="8" name="Group 7">
            <a:extLst>
              <a:ext uri="{FF2B5EF4-FFF2-40B4-BE49-F238E27FC236}">
                <a16:creationId xmlns:a16="http://schemas.microsoft.com/office/drawing/2014/main"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id="{CDEC23E3-2B04-475B-A672-5BBFAA83E081}"/>
              </a:ext>
            </a:extLst>
          </p:cNvPr>
          <p:cNvPicPr>
            <a:picLocks noChangeAspect="1"/>
          </p:cNvPicPr>
          <p:nvPr/>
        </p:nvPicPr>
        <p:blipFill>
          <a:blip r:embed="rId5"/>
          <a:stretch>
            <a:fillRect/>
          </a:stretch>
        </p:blipFill>
        <p:spPr>
          <a:xfrm>
            <a:off x="6260347" y="3713732"/>
            <a:ext cx="5541931" cy="3748010"/>
          </a:xfrm>
          <a:prstGeom prst="rect">
            <a:avLst/>
          </a:prstGeom>
        </p:spPr>
      </p:pic>
      <p:pic>
        <p:nvPicPr>
          <p:cNvPr id="31" name="Graphic 82">
            <a:hlinkClick r:id="rId6" action="ppaction://hlinksldjump"/>
            <a:extLst>
              <a:ext uri="{FF2B5EF4-FFF2-40B4-BE49-F238E27FC236}">
                <a16:creationId xmlns:a16="http://schemas.microsoft.com/office/drawing/2014/main" id="{C0A518A4-38B1-4CFC-8081-34A6B102ACED}"/>
              </a:ext>
            </a:extLst>
          </p:cNvPr>
          <p:cNvPicPr>
            <a:picLocks noChangeAspect="1"/>
          </p:cNvPicPr>
          <p:nvPr/>
        </p:nvPicPr>
        <p:blipFill>
          <a:blip r:embed="rId7"/>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id="{79138142-250F-4A27-AF80-CF35AA46C3B5}"/>
              </a:ext>
            </a:extLst>
          </p:cNvPr>
          <p:cNvPicPr>
            <a:picLocks noChangeAspect="1"/>
          </p:cNvPicPr>
          <p:nvPr/>
        </p:nvPicPr>
        <p:blipFill>
          <a:blip r:embed="rId8"/>
          <a:stretch>
            <a:fillRect/>
          </a:stretch>
        </p:blipFill>
        <p:spPr>
          <a:xfrm>
            <a:off x="243620" y="509162"/>
            <a:ext cx="1282951" cy="1392919"/>
          </a:xfrm>
          <a:prstGeom prst="rect">
            <a:avLst/>
          </a:prstGeom>
        </p:spPr>
      </p:pic>
      <p:pic>
        <p:nvPicPr>
          <p:cNvPr id="4" name="Picture 3">
            <a:extLst>
              <a:ext uri="{FF2B5EF4-FFF2-40B4-BE49-F238E27FC236}">
                <a16:creationId xmlns:a16="http://schemas.microsoft.com/office/drawing/2014/main" id="{9914F0AF-29D1-1D62-06F6-B405E68459C3}"/>
              </a:ext>
            </a:extLst>
          </p:cNvPr>
          <p:cNvPicPr>
            <a:picLocks noChangeAspect="1"/>
          </p:cNvPicPr>
          <p:nvPr/>
        </p:nvPicPr>
        <p:blipFill>
          <a:blip r:embed="rId9"/>
          <a:stretch>
            <a:fillRect/>
          </a:stretch>
        </p:blipFill>
        <p:spPr>
          <a:xfrm>
            <a:off x="1071617" y="1871297"/>
            <a:ext cx="6066046" cy="4029805"/>
          </a:xfrm>
          <a:prstGeom prst="rect">
            <a:avLst/>
          </a:prstGeom>
        </p:spPr>
      </p:pic>
    </p:spTree>
    <p:extLst>
      <p:ext uri="{BB962C8B-B14F-4D97-AF65-F5344CB8AC3E}">
        <p14:creationId xmlns:p14="http://schemas.microsoft.com/office/powerpoint/2010/main" val="363569580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8">
            <a:extLst>
              <a:ext uri="{FF2B5EF4-FFF2-40B4-BE49-F238E27FC236}">
                <a16:creationId xmlns:a16="http://schemas.microsoft.com/office/drawing/2014/main" id="{6E9F2E87-3D41-4C46-AA57-C3E5CECF73F7}"/>
              </a:ext>
            </a:extLst>
          </p:cNvPr>
          <p:cNvSpPr/>
          <p:nvPr/>
        </p:nvSpPr>
        <p:spPr>
          <a:xfrm>
            <a:off x="540328" y="649891"/>
            <a:ext cx="11001432" cy="996029"/>
          </a:xfrm>
          <a:custGeom>
            <a:avLst/>
            <a:gdLst>
              <a:gd name="connsiteX0" fmla="*/ 0 w 11001432"/>
              <a:gd name="connsiteY0" fmla="*/ 243239 h 996029"/>
              <a:gd name="connsiteX1" fmla="*/ 286231 w 11001432"/>
              <a:gd name="connsiteY1" fmla="*/ 0 h 996029"/>
              <a:gd name="connsiteX2" fmla="*/ 10715200 w 11001432"/>
              <a:gd name="connsiteY2" fmla="*/ 0 h 996029"/>
              <a:gd name="connsiteX3" fmla="*/ 11001432 w 11001432"/>
              <a:gd name="connsiteY3" fmla="*/ 243239 h 996029"/>
              <a:gd name="connsiteX4" fmla="*/ 11001432 w 11001432"/>
              <a:gd name="connsiteY4" fmla="*/ 752789 h 996029"/>
              <a:gd name="connsiteX5" fmla="*/ 10715200 w 11001432"/>
              <a:gd name="connsiteY5" fmla="*/ 996029 h 996029"/>
              <a:gd name="connsiteX6" fmla="*/ 286231 w 11001432"/>
              <a:gd name="connsiteY6" fmla="*/ 996029 h 996029"/>
              <a:gd name="connsiteX7" fmla="*/ 0 w 11001432"/>
              <a:gd name="connsiteY7" fmla="*/ 752789 h 996029"/>
              <a:gd name="connsiteX8" fmla="*/ 0 w 11001432"/>
              <a:gd name="connsiteY8" fmla="*/ 243239 h 996029"/>
              <a:gd name="connsiteX0" fmla="*/ 0 w 11001432"/>
              <a:gd name="connsiteY0" fmla="*/ 243239 h 996029"/>
              <a:gd name="connsiteX1" fmla="*/ 286231 w 11001432"/>
              <a:gd name="connsiteY1" fmla="*/ 0 h 996029"/>
              <a:gd name="connsiteX2" fmla="*/ 10715200 w 11001432"/>
              <a:gd name="connsiteY2" fmla="*/ 0 h 996029"/>
              <a:gd name="connsiteX3" fmla="*/ 11001432 w 11001432"/>
              <a:gd name="connsiteY3" fmla="*/ 243239 h 996029"/>
              <a:gd name="connsiteX4" fmla="*/ 11001432 w 11001432"/>
              <a:gd name="connsiteY4" fmla="*/ 752789 h 996029"/>
              <a:gd name="connsiteX5" fmla="*/ 10715200 w 11001432"/>
              <a:gd name="connsiteY5" fmla="*/ 996029 h 996029"/>
              <a:gd name="connsiteX6" fmla="*/ 286231 w 11001432"/>
              <a:gd name="connsiteY6" fmla="*/ 996029 h 996029"/>
              <a:gd name="connsiteX7" fmla="*/ 0 w 11001432"/>
              <a:gd name="connsiteY7" fmla="*/ 752789 h 996029"/>
              <a:gd name="connsiteX8" fmla="*/ 0 w 11001432"/>
              <a:gd name="connsiteY8" fmla="*/ 243239 h 996029"/>
              <a:gd name="connsiteX0" fmla="*/ 0 w 11001432"/>
              <a:gd name="connsiteY0" fmla="*/ 243239 h 996029"/>
              <a:gd name="connsiteX1" fmla="*/ 286231 w 11001432"/>
              <a:gd name="connsiteY1" fmla="*/ 0 h 996029"/>
              <a:gd name="connsiteX2" fmla="*/ 10715200 w 11001432"/>
              <a:gd name="connsiteY2" fmla="*/ 0 h 996029"/>
              <a:gd name="connsiteX3" fmla="*/ 11001432 w 11001432"/>
              <a:gd name="connsiteY3" fmla="*/ 243239 h 996029"/>
              <a:gd name="connsiteX4" fmla="*/ 11001432 w 11001432"/>
              <a:gd name="connsiteY4" fmla="*/ 752789 h 996029"/>
              <a:gd name="connsiteX5" fmla="*/ 10715200 w 11001432"/>
              <a:gd name="connsiteY5" fmla="*/ 996029 h 996029"/>
              <a:gd name="connsiteX6" fmla="*/ 286231 w 11001432"/>
              <a:gd name="connsiteY6" fmla="*/ 996029 h 996029"/>
              <a:gd name="connsiteX7" fmla="*/ 0 w 11001432"/>
              <a:gd name="connsiteY7" fmla="*/ 752789 h 996029"/>
              <a:gd name="connsiteX8" fmla="*/ 0 w 11001432"/>
              <a:gd name="connsiteY8" fmla="*/ 243239 h 99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1432" h="996029" fill="none" extrusionOk="0">
                <a:moveTo>
                  <a:pt x="0" y="243239"/>
                </a:moveTo>
                <a:cubicBezTo>
                  <a:pt x="-16942" y="165167"/>
                  <a:pt x="91710" y="-23444"/>
                  <a:pt x="286231" y="0"/>
                </a:cubicBezTo>
                <a:cubicBezTo>
                  <a:pt x="-80596" y="393921"/>
                  <a:pt x="6444005" y="-895421"/>
                  <a:pt x="10715200" y="0"/>
                </a:cubicBezTo>
                <a:cubicBezTo>
                  <a:pt x="10915173" y="12224"/>
                  <a:pt x="10954691" y="72334"/>
                  <a:pt x="11001432" y="243239"/>
                </a:cubicBezTo>
                <a:cubicBezTo>
                  <a:pt x="11096155" y="312237"/>
                  <a:pt x="11016606" y="546086"/>
                  <a:pt x="11001432" y="752789"/>
                </a:cubicBezTo>
                <a:cubicBezTo>
                  <a:pt x="11043645" y="857242"/>
                  <a:pt x="10905591" y="961818"/>
                  <a:pt x="10715200" y="996029"/>
                </a:cubicBezTo>
                <a:cubicBezTo>
                  <a:pt x="8030496" y="1070069"/>
                  <a:pt x="4221824" y="527685"/>
                  <a:pt x="286231" y="996029"/>
                </a:cubicBezTo>
                <a:cubicBezTo>
                  <a:pt x="62235" y="978561"/>
                  <a:pt x="-39071" y="886613"/>
                  <a:pt x="0" y="752789"/>
                </a:cubicBezTo>
                <a:cubicBezTo>
                  <a:pt x="-49364" y="560603"/>
                  <a:pt x="52256" y="372528"/>
                  <a:pt x="0" y="243239"/>
                </a:cubicBezTo>
                <a:close/>
              </a:path>
              <a:path w="11001432" h="996029" stroke="0" extrusionOk="0">
                <a:moveTo>
                  <a:pt x="0" y="243239"/>
                </a:moveTo>
                <a:cubicBezTo>
                  <a:pt x="-36804" y="87328"/>
                  <a:pt x="86890" y="9798"/>
                  <a:pt x="286231" y="0"/>
                </a:cubicBezTo>
                <a:cubicBezTo>
                  <a:pt x="2171235" y="-744270"/>
                  <a:pt x="6299959" y="864479"/>
                  <a:pt x="10715200" y="0"/>
                </a:cubicBezTo>
                <a:cubicBezTo>
                  <a:pt x="10854317" y="-41630"/>
                  <a:pt x="10948636" y="110696"/>
                  <a:pt x="11001432" y="243239"/>
                </a:cubicBezTo>
                <a:cubicBezTo>
                  <a:pt x="10900535" y="274408"/>
                  <a:pt x="11047429" y="492585"/>
                  <a:pt x="11001432" y="752789"/>
                </a:cubicBezTo>
                <a:cubicBezTo>
                  <a:pt x="11023102" y="827245"/>
                  <a:pt x="10885342" y="971148"/>
                  <a:pt x="10715200" y="996029"/>
                </a:cubicBezTo>
                <a:cubicBezTo>
                  <a:pt x="6974774" y="972297"/>
                  <a:pt x="2899916" y="974106"/>
                  <a:pt x="286231" y="996029"/>
                </a:cubicBezTo>
                <a:cubicBezTo>
                  <a:pt x="141588" y="1019926"/>
                  <a:pt x="-33006" y="931112"/>
                  <a:pt x="0" y="752789"/>
                </a:cubicBezTo>
                <a:cubicBezTo>
                  <a:pt x="-75479" y="650771"/>
                  <a:pt x="50622" y="475919"/>
                  <a:pt x="0" y="243239"/>
                </a:cubicBezTo>
                <a:close/>
              </a:path>
              <a:path w="11001432" h="996029" fill="none" stroke="0" extrusionOk="0">
                <a:moveTo>
                  <a:pt x="0" y="243239"/>
                </a:moveTo>
                <a:cubicBezTo>
                  <a:pt x="-21220" y="76224"/>
                  <a:pt x="108243" y="1062"/>
                  <a:pt x="286231" y="0"/>
                </a:cubicBezTo>
                <a:cubicBezTo>
                  <a:pt x="1509580" y="-233636"/>
                  <a:pt x="6461498" y="280382"/>
                  <a:pt x="10715200" y="0"/>
                </a:cubicBezTo>
                <a:cubicBezTo>
                  <a:pt x="10894627" y="342"/>
                  <a:pt x="10951547" y="93512"/>
                  <a:pt x="11001432" y="243239"/>
                </a:cubicBezTo>
                <a:cubicBezTo>
                  <a:pt x="11024334" y="325383"/>
                  <a:pt x="10988119" y="518988"/>
                  <a:pt x="11001432" y="752789"/>
                </a:cubicBezTo>
                <a:cubicBezTo>
                  <a:pt x="10996675" y="873815"/>
                  <a:pt x="10873396" y="975078"/>
                  <a:pt x="10715200" y="996029"/>
                </a:cubicBezTo>
                <a:cubicBezTo>
                  <a:pt x="8372410" y="1420977"/>
                  <a:pt x="4239352" y="1111387"/>
                  <a:pt x="286231" y="996029"/>
                </a:cubicBezTo>
                <a:cubicBezTo>
                  <a:pt x="105176" y="1016023"/>
                  <a:pt x="-18903" y="917363"/>
                  <a:pt x="0" y="752789"/>
                </a:cubicBezTo>
                <a:cubicBezTo>
                  <a:pt x="-53148" y="625671"/>
                  <a:pt x="41815" y="379133"/>
                  <a:pt x="0" y="243239"/>
                </a:cubicBezTo>
                <a:close/>
              </a:path>
              <a:path w="11001432" h="996029" fill="none" stroke="0" extrusionOk="0">
                <a:moveTo>
                  <a:pt x="0" y="243239"/>
                </a:moveTo>
                <a:cubicBezTo>
                  <a:pt x="-15001" y="123331"/>
                  <a:pt x="88288" y="-4715"/>
                  <a:pt x="286231" y="0"/>
                </a:cubicBezTo>
                <a:cubicBezTo>
                  <a:pt x="1359883" y="608753"/>
                  <a:pt x="6850241" y="-571180"/>
                  <a:pt x="10715200" y="0"/>
                </a:cubicBezTo>
                <a:cubicBezTo>
                  <a:pt x="10892833" y="636"/>
                  <a:pt x="10957082" y="74989"/>
                  <a:pt x="11001432" y="243239"/>
                </a:cubicBezTo>
                <a:cubicBezTo>
                  <a:pt x="11076542" y="328585"/>
                  <a:pt x="11018995" y="532965"/>
                  <a:pt x="11001432" y="752789"/>
                </a:cubicBezTo>
                <a:cubicBezTo>
                  <a:pt x="11050272" y="847340"/>
                  <a:pt x="10884914" y="962034"/>
                  <a:pt x="10715200" y="996029"/>
                </a:cubicBezTo>
                <a:cubicBezTo>
                  <a:pt x="8116801" y="1221761"/>
                  <a:pt x="4542441" y="738149"/>
                  <a:pt x="286231" y="996029"/>
                </a:cubicBezTo>
                <a:cubicBezTo>
                  <a:pt x="72092" y="987896"/>
                  <a:pt x="-27122" y="901195"/>
                  <a:pt x="0" y="752789"/>
                </a:cubicBezTo>
                <a:cubicBezTo>
                  <a:pt x="-54810" y="603256"/>
                  <a:pt x="38770" y="383344"/>
                  <a:pt x="0" y="243239"/>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11001432"/>
                      <a:gd name="connsiteY0" fmla="*/ 243239 h 996029"/>
                      <a:gd name="connsiteX1" fmla="*/ 286231 w 11001432"/>
                      <a:gd name="connsiteY1" fmla="*/ 0 h 996029"/>
                      <a:gd name="connsiteX2" fmla="*/ 10715200 w 11001432"/>
                      <a:gd name="connsiteY2" fmla="*/ 0 h 996029"/>
                      <a:gd name="connsiteX3" fmla="*/ 11001432 w 11001432"/>
                      <a:gd name="connsiteY3" fmla="*/ 243239 h 996029"/>
                      <a:gd name="connsiteX4" fmla="*/ 11001432 w 11001432"/>
                      <a:gd name="connsiteY4" fmla="*/ 752789 h 996029"/>
                      <a:gd name="connsiteX5" fmla="*/ 10715200 w 11001432"/>
                      <a:gd name="connsiteY5" fmla="*/ 996029 h 996029"/>
                      <a:gd name="connsiteX6" fmla="*/ 286231 w 11001432"/>
                      <a:gd name="connsiteY6" fmla="*/ 996029 h 996029"/>
                      <a:gd name="connsiteX7" fmla="*/ 0 w 11001432"/>
                      <a:gd name="connsiteY7" fmla="*/ 752789 h 996029"/>
                      <a:gd name="connsiteX8" fmla="*/ 0 w 11001432"/>
                      <a:gd name="connsiteY8" fmla="*/ 243239 h 996029"/>
                      <a:gd name="connsiteX0" fmla="*/ 0 w 11001432"/>
                      <a:gd name="connsiteY0" fmla="*/ 243239 h 996029"/>
                      <a:gd name="connsiteX1" fmla="*/ 286231 w 11001432"/>
                      <a:gd name="connsiteY1" fmla="*/ 0 h 996029"/>
                      <a:gd name="connsiteX2" fmla="*/ 10715200 w 11001432"/>
                      <a:gd name="connsiteY2" fmla="*/ 0 h 996029"/>
                      <a:gd name="connsiteX3" fmla="*/ 11001432 w 11001432"/>
                      <a:gd name="connsiteY3" fmla="*/ 243239 h 996029"/>
                      <a:gd name="connsiteX4" fmla="*/ 11001432 w 11001432"/>
                      <a:gd name="connsiteY4" fmla="*/ 752789 h 996029"/>
                      <a:gd name="connsiteX5" fmla="*/ 10715200 w 11001432"/>
                      <a:gd name="connsiteY5" fmla="*/ 996029 h 996029"/>
                      <a:gd name="connsiteX6" fmla="*/ 286231 w 11001432"/>
                      <a:gd name="connsiteY6" fmla="*/ 996029 h 996029"/>
                      <a:gd name="connsiteX7" fmla="*/ 0 w 11001432"/>
                      <a:gd name="connsiteY7" fmla="*/ 752789 h 996029"/>
                      <a:gd name="connsiteX8" fmla="*/ 0 w 11001432"/>
                      <a:gd name="connsiteY8" fmla="*/ 243239 h 99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1432" h="996029" fill="none" extrusionOk="0">
                        <a:moveTo>
                          <a:pt x="0" y="243239"/>
                        </a:moveTo>
                        <a:cubicBezTo>
                          <a:pt x="-9967" y="140726"/>
                          <a:pt x="102478" y="-16208"/>
                          <a:pt x="286231" y="0"/>
                        </a:cubicBezTo>
                        <a:cubicBezTo>
                          <a:pt x="652317" y="177744"/>
                          <a:pt x="6451665" y="-652342"/>
                          <a:pt x="10715200" y="0"/>
                        </a:cubicBezTo>
                        <a:cubicBezTo>
                          <a:pt x="10904817" y="9072"/>
                          <a:pt x="10962217" y="78679"/>
                          <a:pt x="11001432" y="243239"/>
                        </a:cubicBezTo>
                        <a:cubicBezTo>
                          <a:pt x="11061368" y="315966"/>
                          <a:pt x="11014165" y="537031"/>
                          <a:pt x="11001432" y="752789"/>
                        </a:cubicBezTo>
                        <a:cubicBezTo>
                          <a:pt x="11038963" y="860783"/>
                          <a:pt x="10895586" y="972665"/>
                          <a:pt x="10715200" y="996029"/>
                        </a:cubicBezTo>
                        <a:cubicBezTo>
                          <a:pt x="8084787" y="1072783"/>
                          <a:pt x="4791118" y="774960"/>
                          <a:pt x="286231" y="996029"/>
                        </a:cubicBezTo>
                        <a:cubicBezTo>
                          <a:pt x="84689" y="984782"/>
                          <a:pt x="-13104" y="886968"/>
                          <a:pt x="0" y="752789"/>
                        </a:cubicBezTo>
                        <a:cubicBezTo>
                          <a:pt x="-51139" y="587727"/>
                          <a:pt x="50490" y="386666"/>
                          <a:pt x="0" y="243239"/>
                        </a:cubicBezTo>
                        <a:close/>
                      </a:path>
                      <a:path w="11001432" h="996029" stroke="0" extrusionOk="0">
                        <a:moveTo>
                          <a:pt x="0" y="243239"/>
                        </a:moveTo>
                        <a:cubicBezTo>
                          <a:pt x="-20659" y="92243"/>
                          <a:pt x="92369" y="10137"/>
                          <a:pt x="286231" y="0"/>
                        </a:cubicBezTo>
                        <a:cubicBezTo>
                          <a:pt x="1578493" y="-226827"/>
                          <a:pt x="6596074" y="141809"/>
                          <a:pt x="10715200" y="0"/>
                        </a:cubicBezTo>
                        <a:cubicBezTo>
                          <a:pt x="10852592" y="-28339"/>
                          <a:pt x="10955056" y="108114"/>
                          <a:pt x="11001432" y="243239"/>
                        </a:cubicBezTo>
                        <a:cubicBezTo>
                          <a:pt x="10943056" y="288868"/>
                          <a:pt x="11023021" y="513160"/>
                          <a:pt x="11001432" y="752789"/>
                        </a:cubicBezTo>
                        <a:cubicBezTo>
                          <a:pt x="11017899" y="853589"/>
                          <a:pt x="10874485" y="974341"/>
                          <a:pt x="10715200" y="996029"/>
                        </a:cubicBezTo>
                        <a:cubicBezTo>
                          <a:pt x="7453335" y="941610"/>
                          <a:pt x="3132554" y="1022687"/>
                          <a:pt x="286231" y="996029"/>
                        </a:cubicBezTo>
                        <a:cubicBezTo>
                          <a:pt x="127176" y="1011522"/>
                          <a:pt x="-28791" y="921865"/>
                          <a:pt x="0" y="752789"/>
                        </a:cubicBezTo>
                        <a:cubicBezTo>
                          <a:pt x="-56902" y="637587"/>
                          <a:pt x="44047" y="470533"/>
                          <a:pt x="0" y="243239"/>
                        </a:cubicBezTo>
                        <a:close/>
                      </a:path>
                      <a:path w="11001432" h="996029" fill="none" stroke="0" extrusionOk="0">
                        <a:moveTo>
                          <a:pt x="0" y="243239"/>
                        </a:moveTo>
                        <a:cubicBezTo>
                          <a:pt x="-14928" y="95204"/>
                          <a:pt x="106224" y="3492"/>
                          <a:pt x="286231" y="0"/>
                        </a:cubicBezTo>
                        <a:cubicBezTo>
                          <a:pt x="1447436" y="-276"/>
                          <a:pt x="6825778" y="-83866"/>
                          <a:pt x="10715200" y="0"/>
                        </a:cubicBezTo>
                        <a:cubicBezTo>
                          <a:pt x="10877718" y="-1999"/>
                          <a:pt x="10970262" y="86550"/>
                          <a:pt x="11001432" y="243239"/>
                        </a:cubicBezTo>
                        <a:cubicBezTo>
                          <a:pt x="11057532" y="328747"/>
                          <a:pt x="11007085" y="499359"/>
                          <a:pt x="11001432" y="752789"/>
                        </a:cubicBezTo>
                        <a:cubicBezTo>
                          <a:pt x="11025295" y="868556"/>
                          <a:pt x="10870821" y="983960"/>
                          <a:pt x="10715200" y="996029"/>
                        </a:cubicBezTo>
                        <a:cubicBezTo>
                          <a:pt x="8291673" y="1342504"/>
                          <a:pt x="4617177" y="863621"/>
                          <a:pt x="286231" y="996029"/>
                        </a:cubicBezTo>
                        <a:cubicBezTo>
                          <a:pt x="99561" y="993872"/>
                          <a:pt x="-19298" y="896350"/>
                          <a:pt x="0" y="752789"/>
                        </a:cubicBezTo>
                        <a:cubicBezTo>
                          <a:pt x="-54167" y="622559"/>
                          <a:pt x="27492" y="397037"/>
                          <a:pt x="0" y="24323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3200" b="1" i="1" dirty="0">
                <a:solidFill>
                  <a:srgbClr val="002060"/>
                </a:solidFill>
                <a:latin typeface="Calibri" panose="020F0502020204030204" pitchFamily="34" charset="0"/>
                <a:cs typeface="Calibri" panose="020F0502020204030204" pitchFamily="34" charset="0"/>
              </a:rPr>
              <a:t>1. Tìm trong bài các câu thơ có sử dụng biện pháp so sánh.  </a:t>
            </a:r>
          </a:p>
        </p:txBody>
      </p:sp>
      <p:grpSp>
        <p:nvGrpSpPr>
          <p:cNvPr id="18" name="Group 17">
            <a:extLst>
              <a:ext uri="{FF2B5EF4-FFF2-40B4-BE49-F238E27FC236}">
                <a16:creationId xmlns:a16="http://schemas.microsoft.com/office/drawing/2014/main" id="{F484857F-AA80-D4A5-524D-F1BEA4FF1F7E}"/>
              </a:ext>
            </a:extLst>
          </p:cNvPr>
          <p:cNvGrpSpPr/>
          <p:nvPr/>
        </p:nvGrpSpPr>
        <p:grpSpPr>
          <a:xfrm>
            <a:off x="-284480" y="1310640"/>
            <a:ext cx="6451600" cy="5405120"/>
            <a:chOff x="0" y="1310640"/>
            <a:chExt cx="5405120" cy="5405120"/>
          </a:xfrm>
        </p:grpSpPr>
        <p:pic>
          <p:nvPicPr>
            <p:cNvPr id="12" name="Picture 11" descr="A wicker basket with a black background&#10;&#10;Description automatically generated">
              <a:extLst>
                <a:ext uri="{FF2B5EF4-FFF2-40B4-BE49-F238E27FC236}">
                  <a16:creationId xmlns:a16="http://schemas.microsoft.com/office/drawing/2014/main" id="{8C669666-EF80-16FC-2681-4FE7D37EB6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0640"/>
              <a:ext cx="5405120" cy="5405120"/>
            </a:xfrm>
            <a:prstGeom prst="rect">
              <a:avLst/>
            </a:prstGeom>
          </p:spPr>
        </p:pic>
        <p:sp>
          <p:nvSpPr>
            <p:cNvPr id="16" name="TextBox 15">
              <a:extLst>
                <a:ext uri="{FF2B5EF4-FFF2-40B4-BE49-F238E27FC236}">
                  <a16:creationId xmlns:a16="http://schemas.microsoft.com/office/drawing/2014/main" id="{59C63B1C-5E2F-8879-A1BD-CE504DFFF300}"/>
                </a:ext>
              </a:extLst>
            </p:cNvPr>
            <p:cNvSpPr txBox="1"/>
            <p:nvPr/>
          </p:nvSpPr>
          <p:spPr>
            <a:xfrm>
              <a:off x="1320800" y="4724400"/>
              <a:ext cx="2570480" cy="954107"/>
            </a:xfrm>
            <a:prstGeom prst="rect">
              <a:avLst/>
            </a:prstGeom>
            <a:noFill/>
          </p:spPr>
          <p:txBody>
            <a:bodyPr wrap="square" rtlCol="0">
              <a:spAutoFit/>
            </a:bodyPr>
            <a:lstStyle/>
            <a:p>
              <a:pPr algn="ctr"/>
              <a:r>
                <a:rPr lang="en-US" sz="2800" b="1" dirty="0">
                  <a:highlight>
                    <a:srgbClr val="FFFF00"/>
                  </a:highlight>
                </a:rPr>
                <a:t>So </a:t>
              </a:r>
              <a:r>
                <a:rPr lang="en-US" sz="2800" b="1" dirty="0" err="1">
                  <a:highlight>
                    <a:srgbClr val="FFFF00"/>
                  </a:highlight>
                </a:rPr>
                <a:t>sánh</a:t>
              </a:r>
              <a:r>
                <a:rPr lang="en-US" sz="2800" b="1" dirty="0">
                  <a:highlight>
                    <a:srgbClr val="FFFF00"/>
                  </a:highlight>
                </a:rPr>
                <a:t> </a:t>
              </a:r>
              <a:r>
                <a:rPr lang="en-US" sz="2800" b="1" dirty="0" err="1">
                  <a:highlight>
                    <a:srgbClr val="FFFF00"/>
                  </a:highlight>
                </a:rPr>
                <a:t>đặc</a:t>
              </a:r>
              <a:r>
                <a:rPr lang="en-US" sz="2800" b="1" dirty="0">
                  <a:highlight>
                    <a:srgbClr val="FFFF00"/>
                  </a:highlight>
                </a:rPr>
                <a:t> </a:t>
              </a:r>
              <a:r>
                <a:rPr lang="en-US" sz="2800" b="1" dirty="0" err="1">
                  <a:highlight>
                    <a:srgbClr val="FFFF00"/>
                  </a:highlight>
                </a:rPr>
                <a:t>điểm</a:t>
              </a:r>
              <a:r>
                <a:rPr lang="en-US" sz="2800" b="1" dirty="0">
                  <a:highlight>
                    <a:srgbClr val="FFFF00"/>
                  </a:highlight>
                </a:rPr>
                <a:t> </a:t>
              </a:r>
              <a:r>
                <a:rPr lang="en-US" sz="2800" b="1" dirty="0" err="1">
                  <a:highlight>
                    <a:srgbClr val="FFFF00"/>
                  </a:highlight>
                </a:rPr>
                <a:t>của</a:t>
              </a:r>
              <a:r>
                <a:rPr lang="en-US" sz="2800" b="1" dirty="0">
                  <a:highlight>
                    <a:srgbClr val="FFFF00"/>
                  </a:highlight>
                </a:rPr>
                <a:t> </a:t>
              </a:r>
              <a:r>
                <a:rPr lang="en-US" sz="2800" b="1" dirty="0" err="1">
                  <a:highlight>
                    <a:srgbClr val="FFFF00"/>
                  </a:highlight>
                </a:rPr>
                <a:t>sự</a:t>
              </a:r>
              <a:r>
                <a:rPr lang="en-US" sz="2800" b="1" dirty="0">
                  <a:highlight>
                    <a:srgbClr val="FFFF00"/>
                  </a:highlight>
                </a:rPr>
                <a:t> </a:t>
              </a:r>
              <a:r>
                <a:rPr lang="en-US" sz="2800" b="1" dirty="0" err="1">
                  <a:highlight>
                    <a:srgbClr val="FFFF00"/>
                  </a:highlight>
                </a:rPr>
                <a:t>vật</a:t>
              </a:r>
              <a:endParaRPr lang="en-US" sz="2800" b="1" dirty="0">
                <a:highlight>
                  <a:srgbClr val="FFFF00"/>
                </a:highlight>
              </a:endParaRPr>
            </a:p>
          </p:txBody>
        </p:sp>
      </p:grpSp>
      <p:grpSp>
        <p:nvGrpSpPr>
          <p:cNvPr id="19" name="Group 18">
            <a:extLst>
              <a:ext uri="{FF2B5EF4-FFF2-40B4-BE49-F238E27FC236}">
                <a16:creationId xmlns:a16="http://schemas.microsoft.com/office/drawing/2014/main" id="{CDEB6DB3-A24D-41D2-024E-B6617DC686E7}"/>
              </a:ext>
            </a:extLst>
          </p:cNvPr>
          <p:cNvGrpSpPr/>
          <p:nvPr/>
        </p:nvGrpSpPr>
        <p:grpSpPr>
          <a:xfrm>
            <a:off x="5902960" y="1239520"/>
            <a:ext cx="6461760" cy="5405120"/>
            <a:chOff x="5902960" y="1239520"/>
            <a:chExt cx="5405120" cy="5405120"/>
          </a:xfrm>
        </p:grpSpPr>
        <p:pic>
          <p:nvPicPr>
            <p:cNvPr id="14" name="Picture 13" descr="A wicker basket with a black background&#10;&#10;Description automatically generated">
              <a:extLst>
                <a:ext uri="{FF2B5EF4-FFF2-40B4-BE49-F238E27FC236}">
                  <a16:creationId xmlns:a16="http://schemas.microsoft.com/office/drawing/2014/main" id="{E4D66434-4F38-06EA-598B-169BD1CEC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2960" y="1239520"/>
              <a:ext cx="5405120" cy="5405120"/>
            </a:xfrm>
            <a:prstGeom prst="rect">
              <a:avLst/>
            </a:prstGeom>
          </p:spPr>
        </p:pic>
        <p:sp>
          <p:nvSpPr>
            <p:cNvPr id="17" name="TextBox 16">
              <a:extLst>
                <a:ext uri="{FF2B5EF4-FFF2-40B4-BE49-F238E27FC236}">
                  <a16:creationId xmlns:a16="http://schemas.microsoft.com/office/drawing/2014/main" id="{2F2C4467-3106-012B-0950-4D0217B1BB73}"/>
                </a:ext>
              </a:extLst>
            </p:cNvPr>
            <p:cNvSpPr txBox="1"/>
            <p:nvPr/>
          </p:nvSpPr>
          <p:spPr>
            <a:xfrm>
              <a:off x="7355840" y="4663440"/>
              <a:ext cx="2773680" cy="954107"/>
            </a:xfrm>
            <a:prstGeom prst="rect">
              <a:avLst/>
            </a:prstGeom>
            <a:noFill/>
          </p:spPr>
          <p:txBody>
            <a:bodyPr wrap="square" rtlCol="0">
              <a:spAutoFit/>
            </a:bodyPr>
            <a:lstStyle/>
            <a:p>
              <a:pPr algn="ctr"/>
              <a:r>
                <a:rPr lang="en-US" sz="2800" b="1" dirty="0">
                  <a:highlight>
                    <a:srgbClr val="FFFF00"/>
                  </a:highlight>
                </a:rPr>
                <a:t>So </a:t>
              </a:r>
              <a:r>
                <a:rPr lang="en-US" sz="2800" b="1" dirty="0" err="1">
                  <a:highlight>
                    <a:srgbClr val="FFFF00"/>
                  </a:highlight>
                </a:rPr>
                <a:t>sánh</a:t>
              </a:r>
              <a:r>
                <a:rPr lang="en-US" sz="2800" b="1" dirty="0">
                  <a:highlight>
                    <a:srgbClr val="FFFF00"/>
                  </a:highlight>
                </a:rPr>
                <a:t> </a:t>
              </a:r>
              <a:r>
                <a:rPr lang="en-US" sz="2800" b="1" dirty="0" err="1">
                  <a:highlight>
                    <a:srgbClr val="FFFF00"/>
                  </a:highlight>
                </a:rPr>
                <a:t>đặc</a:t>
              </a:r>
              <a:r>
                <a:rPr lang="en-US" sz="2800" b="1" dirty="0">
                  <a:highlight>
                    <a:srgbClr val="FFFF00"/>
                  </a:highlight>
                </a:rPr>
                <a:t> </a:t>
              </a:r>
              <a:r>
                <a:rPr lang="en-US" sz="2800" b="1" dirty="0" err="1">
                  <a:highlight>
                    <a:srgbClr val="FFFF00"/>
                  </a:highlight>
                </a:rPr>
                <a:t>điểm</a:t>
              </a:r>
              <a:r>
                <a:rPr lang="en-US" sz="2800" b="1" dirty="0">
                  <a:highlight>
                    <a:srgbClr val="FFFF00"/>
                  </a:highlight>
                </a:rPr>
                <a:t> </a:t>
              </a:r>
              <a:r>
                <a:rPr lang="en-US" sz="2800" b="1" dirty="0" err="1">
                  <a:highlight>
                    <a:srgbClr val="FFFF00"/>
                  </a:highlight>
                </a:rPr>
                <a:t>của</a:t>
              </a:r>
              <a:r>
                <a:rPr lang="en-US" sz="2800" b="1" dirty="0">
                  <a:highlight>
                    <a:srgbClr val="FFFF00"/>
                  </a:highlight>
                </a:rPr>
                <a:t> </a:t>
              </a:r>
              <a:r>
                <a:rPr lang="en-US" sz="2800" b="1" dirty="0" err="1">
                  <a:highlight>
                    <a:srgbClr val="FFFF00"/>
                  </a:highlight>
                </a:rPr>
                <a:t>hoạt</a:t>
              </a:r>
              <a:r>
                <a:rPr lang="en-US" sz="2800" b="1" dirty="0">
                  <a:highlight>
                    <a:srgbClr val="FFFF00"/>
                  </a:highlight>
                </a:rPr>
                <a:t> </a:t>
              </a:r>
              <a:r>
                <a:rPr lang="en-US" sz="2800" b="1" dirty="0" err="1">
                  <a:highlight>
                    <a:srgbClr val="FFFF00"/>
                  </a:highlight>
                </a:rPr>
                <a:t>động</a:t>
              </a:r>
              <a:endParaRPr lang="en-US" sz="2800" b="1" dirty="0">
                <a:highlight>
                  <a:srgbClr val="FFFF00"/>
                </a:highlight>
              </a:endParaRPr>
            </a:p>
          </p:txBody>
        </p:sp>
      </p:grpSp>
      <p:sp>
        <p:nvSpPr>
          <p:cNvPr id="20" name="TextBox 19">
            <a:extLst>
              <a:ext uri="{FF2B5EF4-FFF2-40B4-BE49-F238E27FC236}">
                <a16:creationId xmlns:a16="http://schemas.microsoft.com/office/drawing/2014/main" id="{A38AE641-7603-4203-32A3-06999C20EE48}"/>
              </a:ext>
            </a:extLst>
          </p:cNvPr>
          <p:cNvSpPr txBox="1"/>
          <p:nvPr/>
        </p:nvSpPr>
        <p:spPr>
          <a:xfrm>
            <a:off x="1391920" y="2814320"/>
            <a:ext cx="3840480" cy="461665"/>
          </a:xfrm>
          <a:prstGeom prst="rect">
            <a:avLst/>
          </a:prstGeom>
          <a:noFill/>
        </p:spPr>
        <p:txBody>
          <a:bodyPr wrap="square" rtlCol="0">
            <a:spAutoFit/>
          </a:bodyPr>
          <a:lstStyle/>
          <a:p>
            <a:r>
              <a:rPr lang="vi-VN" sz="2400" b="1" i="0" dirty="0">
                <a:solidFill>
                  <a:srgbClr val="000000"/>
                </a:solidFill>
                <a:effectLst/>
                <a:latin typeface="Calibri" panose="020F0502020204030204" pitchFamily="34" charset="0"/>
                <a:cs typeface="Calibri" panose="020F0502020204030204" pitchFamily="34" charset="0"/>
              </a:rPr>
              <a:t>Chân ngựa như sắt thép </a:t>
            </a:r>
            <a:endParaRPr lang="en-US" sz="2400" b="1"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8964FA94-2833-1469-5B63-37F9B0D612FB}"/>
              </a:ext>
            </a:extLst>
          </p:cNvPr>
          <p:cNvSpPr txBox="1"/>
          <p:nvPr/>
        </p:nvSpPr>
        <p:spPr>
          <a:xfrm>
            <a:off x="1402080" y="3434080"/>
            <a:ext cx="3474720" cy="461665"/>
          </a:xfrm>
          <a:prstGeom prst="rect">
            <a:avLst/>
          </a:prstGeom>
          <a:noFill/>
        </p:spPr>
        <p:txBody>
          <a:bodyPr wrap="square" rtlCol="0">
            <a:spAutoFit/>
          </a:bodyPr>
          <a:lstStyle/>
          <a:p>
            <a:pPr algn="ctr"/>
            <a:r>
              <a:rPr lang="vi-VN" sz="2400" b="1" dirty="0">
                <a:solidFill>
                  <a:srgbClr val="000000"/>
                </a:solidFill>
                <a:latin typeface="Calibri" panose="020F0502020204030204" pitchFamily="34" charset="0"/>
                <a:cs typeface="Calibri" panose="020F0502020204030204" pitchFamily="34" charset="0"/>
              </a:rPr>
              <a:t> Vó ngựa như có mắt </a:t>
            </a:r>
            <a:endParaRPr lang="en-US" sz="2400" b="1"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12BEDA81-4C6A-B6D3-0BBA-472980A48D79}"/>
              </a:ext>
            </a:extLst>
          </p:cNvPr>
          <p:cNvSpPr txBox="1"/>
          <p:nvPr/>
        </p:nvSpPr>
        <p:spPr>
          <a:xfrm>
            <a:off x="7548880" y="2570480"/>
            <a:ext cx="3840480" cy="461665"/>
          </a:xfrm>
          <a:prstGeom prst="rect">
            <a:avLst/>
          </a:prstGeom>
          <a:noFill/>
        </p:spPr>
        <p:txBody>
          <a:bodyPr wrap="square" rtlCol="0">
            <a:spAutoFit/>
          </a:bodyPr>
          <a:lstStyle/>
          <a:p>
            <a:r>
              <a:rPr lang="vi-VN" sz="2400" b="1" dirty="0">
                <a:solidFill>
                  <a:srgbClr val="000000"/>
                </a:solidFill>
                <a:latin typeface="Calibri" panose="020F0502020204030204" pitchFamily="34" charset="0"/>
                <a:cs typeface="Calibri" panose="020F0502020204030204" pitchFamily="34" charset="0"/>
              </a:rPr>
              <a:t>Ngựa phi nhanh như bay </a:t>
            </a:r>
            <a:endParaRPr lang="en-US" sz="2400" b="1" dirty="0">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363B4264-796F-CAAB-7336-E8DACA87B142}"/>
              </a:ext>
            </a:extLst>
          </p:cNvPr>
          <p:cNvSpPr txBox="1"/>
          <p:nvPr/>
        </p:nvSpPr>
        <p:spPr>
          <a:xfrm>
            <a:off x="7548880" y="3119120"/>
            <a:ext cx="3474720" cy="461665"/>
          </a:xfrm>
          <a:prstGeom prst="rect">
            <a:avLst/>
          </a:prstGeom>
          <a:noFill/>
        </p:spPr>
        <p:txBody>
          <a:bodyPr wrap="square" rtlCol="0">
            <a:spAutoFit/>
          </a:bodyPr>
          <a:lstStyle/>
          <a:p>
            <a:pPr algn="ctr"/>
            <a:r>
              <a:rPr lang="vi-VN" sz="2400" b="1" dirty="0">
                <a:solidFill>
                  <a:srgbClr val="000000"/>
                </a:solidFill>
                <a:latin typeface="Calibri" panose="020F0502020204030204" pitchFamily="34" charset="0"/>
                <a:cs typeface="Calibri" panose="020F0502020204030204" pitchFamily="34" charset="0"/>
              </a:rPr>
              <a:t>Ngựa phăm phăm bốn vó </a:t>
            </a:r>
            <a:endParaRPr lang="en-US" sz="2400" b="1" dirty="0">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3F2B89CD-390C-65A0-E887-E0D54346DBFE}"/>
              </a:ext>
            </a:extLst>
          </p:cNvPr>
          <p:cNvSpPr txBox="1"/>
          <p:nvPr/>
        </p:nvSpPr>
        <p:spPr>
          <a:xfrm>
            <a:off x="7254240" y="3606800"/>
            <a:ext cx="3799840" cy="461665"/>
          </a:xfrm>
          <a:prstGeom prst="rect">
            <a:avLst/>
          </a:prstGeom>
          <a:noFill/>
        </p:spPr>
        <p:txBody>
          <a:bodyPr wrap="square" rtlCol="0">
            <a:spAutoFit/>
          </a:bodyPr>
          <a:lstStyle/>
          <a:p>
            <a:pPr algn="ctr"/>
            <a:r>
              <a:rPr lang="vi-VN" sz="2400" b="1" dirty="0">
                <a:solidFill>
                  <a:srgbClr val="000000"/>
                </a:solidFill>
                <a:latin typeface="Calibri" panose="020F0502020204030204" pitchFamily="34" charset="0"/>
                <a:cs typeface="Calibri" panose="020F0502020204030204" pitchFamily="34" charset="0"/>
              </a:rPr>
              <a:t>Như băm xuống mặt đường</a:t>
            </a:r>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1101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p:bldP spid="21" grpId="0"/>
      <p:bldP spid="22" grpId="0"/>
      <p:bldP spid="23"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8">
            <a:extLst>
              <a:ext uri="{FF2B5EF4-FFF2-40B4-BE49-F238E27FC236}">
                <a16:creationId xmlns:a16="http://schemas.microsoft.com/office/drawing/2014/main" id="{6E9F2E87-3D41-4C46-AA57-C3E5CECF73F7}"/>
              </a:ext>
            </a:extLst>
          </p:cNvPr>
          <p:cNvSpPr/>
          <p:nvPr/>
        </p:nvSpPr>
        <p:spPr>
          <a:xfrm>
            <a:off x="540328" y="528321"/>
            <a:ext cx="11001432" cy="1117600"/>
          </a:xfrm>
          <a:custGeom>
            <a:avLst/>
            <a:gdLst>
              <a:gd name="connsiteX0" fmla="*/ 0 w 11001432"/>
              <a:gd name="connsiteY0" fmla="*/ 272928 h 1117600"/>
              <a:gd name="connsiteX1" fmla="*/ 286231 w 11001432"/>
              <a:gd name="connsiteY1" fmla="*/ 0 h 1117600"/>
              <a:gd name="connsiteX2" fmla="*/ 10715200 w 11001432"/>
              <a:gd name="connsiteY2" fmla="*/ 0 h 1117600"/>
              <a:gd name="connsiteX3" fmla="*/ 11001432 w 11001432"/>
              <a:gd name="connsiteY3" fmla="*/ 272928 h 1117600"/>
              <a:gd name="connsiteX4" fmla="*/ 11001432 w 11001432"/>
              <a:gd name="connsiteY4" fmla="*/ 844671 h 1117600"/>
              <a:gd name="connsiteX5" fmla="*/ 10715200 w 11001432"/>
              <a:gd name="connsiteY5" fmla="*/ 1117600 h 1117600"/>
              <a:gd name="connsiteX6" fmla="*/ 286231 w 11001432"/>
              <a:gd name="connsiteY6" fmla="*/ 1117600 h 1117600"/>
              <a:gd name="connsiteX7" fmla="*/ 0 w 11001432"/>
              <a:gd name="connsiteY7" fmla="*/ 844671 h 1117600"/>
              <a:gd name="connsiteX8" fmla="*/ 0 w 11001432"/>
              <a:gd name="connsiteY8" fmla="*/ 272928 h 1117600"/>
              <a:gd name="connsiteX0" fmla="*/ 0 w 11001432"/>
              <a:gd name="connsiteY0" fmla="*/ 272928 h 1117600"/>
              <a:gd name="connsiteX1" fmla="*/ 286231 w 11001432"/>
              <a:gd name="connsiteY1" fmla="*/ 0 h 1117600"/>
              <a:gd name="connsiteX2" fmla="*/ 10715200 w 11001432"/>
              <a:gd name="connsiteY2" fmla="*/ 0 h 1117600"/>
              <a:gd name="connsiteX3" fmla="*/ 11001432 w 11001432"/>
              <a:gd name="connsiteY3" fmla="*/ 272928 h 1117600"/>
              <a:gd name="connsiteX4" fmla="*/ 11001432 w 11001432"/>
              <a:gd name="connsiteY4" fmla="*/ 844671 h 1117600"/>
              <a:gd name="connsiteX5" fmla="*/ 10715200 w 11001432"/>
              <a:gd name="connsiteY5" fmla="*/ 1117600 h 1117600"/>
              <a:gd name="connsiteX6" fmla="*/ 286231 w 11001432"/>
              <a:gd name="connsiteY6" fmla="*/ 1117600 h 1117600"/>
              <a:gd name="connsiteX7" fmla="*/ 0 w 11001432"/>
              <a:gd name="connsiteY7" fmla="*/ 844671 h 1117600"/>
              <a:gd name="connsiteX8" fmla="*/ 0 w 11001432"/>
              <a:gd name="connsiteY8" fmla="*/ 272928 h 1117600"/>
              <a:gd name="connsiteX0" fmla="*/ 0 w 11001432"/>
              <a:gd name="connsiteY0" fmla="*/ 272928 h 1117600"/>
              <a:gd name="connsiteX1" fmla="*/ 286231 w 11001432"/>
              <a:gd name="connsiteY1" fmla="*/ 0 h 1117600"/>
              <a:gd name="connsiteX2" fmla="*/ 10715200 w 11001432"/>
              <a:gd name="connsiteY2" fmla="*/ 0 h 1117600"/>
              <a:gd name="connsiteX3" fmla="*/ 11001432 w 11001432"/>
              <a:gd name="connsiteY3" fmla="*/ 272928 h 1117600"/>
              <a:gd name="connsiteX4" fmla="*/ 11001432 w 11001432"/>
              <a:gd name="connsiteY4" fmla="*/ 844671 h 1117600"/>
              <a:gd name="connsiteX5" fmla="*/ 10715200 w 11001432"/>
              <a:gd name="connsiteY5" fmla="*/ 1117600 h 1117600"/>
              <a:gd name="connsiteX6" fmla="*/ 286231 w 11001432"/>
              <a:gd name="connsiteY6" fmla="*/ 1117600 h 1117600"/>
              <a:gd name="connsiteX7" fmla="*/ 0 w 11001432"/>
              <a:gd name="connsiteY7" fmla="*/ 844671 h 1117600"/>
              <a:gd name="connsiteX8" fmla="*/ 0 w 11001432"/>
              <a:gd name="connsiteY8" fmla="*/ 272928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1432" h="1117600" fill="none" extrusionOk="0">
                <a:moveTo>
                  <a:pt x="0" y="272928"/>
                </a:moveTo>
                <a:cubicBezTo>
                  <a:pt x="-21071" y="195071"/>
                  <a:pt x="97207" y="-20471"/>
                  <a:pt x="286231" y="0"/>
                </a:cubicBezTo>
                <a:cubicBezTo>
                  <a:pt x="591431" y="191023"/>
                  <a:pt x="6451215" y="-685758"/>
                  <a:pt x="10715200" y="0"/>
                </a:cubicBezTo>
                <a:cubicBezTo>
                  <a:pt x="10900772" y="8203"/>
                  <a:pt x="10974246" y="100151"/>
                  <a:pt x="11001432" y="272928"/>
                </a:cubicBezTo>
                <a:cubicBezTo>
                  <a:pt x="11064309" y="354438"/>
                  <a:pt x="11015666" y="603803"/>
                  <a:pt x="11001432" y="844671"/>
                </a:cubicBezTo>
                <a:cubicBezTo>
                  <a:pt x="11032259" y="972725"/>
                  <a:pt x="10912110" y="1075759"/>
                  <a:pt x="10715200" y="1117600"/>
                </a:cubicBezTo>
                <a:cubicBezTo>
                  <a:pt x="8005557" y="1200680"/>
                  <a:pt x="5038099" y="998010"/>
                  <a:pt x="286231" y="1117600"/>
                </a:cubicBezTo>
                <a:cubicBezTo>
                  <a:pt x="92125" y="1107864"/>
                  <a:pt x="-50090" y="994727"/>
                  <a:pt x="0" y="844671"/>
                </a:cubicBezTo>
                <a:cubicBezTo>
                  <a:pt x="-51421" y="667496"/>
                  <a:pt x="54549" y="403346"/>
                  <a:pt x="0" y="272928"/>
                </a:cubicBezTo>
                <a:close/>
              </a:path>
              <a:path w="11001432" h="1117600" stroke="0" extrusionOk="0">
                <a:moveTo>
                  <a:pt x="0" y="272928"/>
                </a:moveTo>
                <a:cubicBezTo>
                  <a:pt x="-47573" y="95930"/>
                  <a:pt x="96949" y="11803"/>
                  <a:pt x="286231" y="0"/>
                </a:cubicBezTo>
                <a:cubicBezTo>
                  <a:pt x="1979524" y="-589569"/>
                  <a:pt x="6182364" y="1159180"/>
                  <a:pt x="10715200" y="0"/>
                </a:cubicBezTo>
                <a:cubicBezTo>
                  <a:pt x="10854211" y="-42473"/>
                  <a:pt x="10948628" y="122561"/>
                  <a:pt x="11001432" y="272928"/>
                </a:cubicBezTo>
                <a:cubicBezTo>
                  <a:pt x="10887292" y="306610"/>
                  <a:pt x="11065573" y="540896"/>
                  <a:pt x="11001432" y="844671"/>
                </a:cubicBezTo>
                <a:cubicBezTo>
                  <a:pt x="11019367" y="952919"/>
                  <a:pt x="10883096" y="1091446"/>
                  <a:pt x="10715200" y="1117600"/>
                </a:cubicBezTo>
                <a:cubicBezTo>
                  <a:pt x="7187315" y="1072290"/>
                  <a:pt x="3093825" y="1147119"/>
                  <a:pt x="286231" y="1117600"/>
                </a:cubicBezTo>
                <a:cubicBezTo>
                  <a:pt x="140738" y="1141523"/>
                  <a:pt x="-30094" y="1035249"/>
                  <a:pt x="0" y="844671"/>
                </a:cubicBezTo>
                <a:cubicBezTo>
                  <a:pt x="-73101" y="724828"/>
                  <a:pt x="68535" y="546954"/>
                  <a:pt x="0" y="272928"/>
                </a:cubicBezTo>
                <a:close/>
              </a:path>
              <a:path w="11001432" h="1117600" fill="none" stroke="0" extrusionOk="0">
                <a:moveTo>
                  <a:pt x="0" y="272928"/>
                </a:moveTo>
                <a:cubicBezTo>
                  <a:pt x="-8568" y="133258"/>
                  <a:pt x="121461" y="-16804"/>
                  <a:pt x="286231" y="0"/>
                </a:cubicBezTo>
                <a:cubicBezTo>
                  <a:pt x="2068125" y="-340348"/>
                  <a:pt x="6030159" y="428629"/>
                  <a:pt x="10715200" y="0"/>
                </a:cubicBezTo>
                <a:cubicBezTo>
                  <a:pt x="10883282" y="-6126"/>
                  <a:pt x="10940380" y="100411"/>
                  <a:pt x="11001432" y="272928"/>
                </a:cubicBezTo>
                <a:cubicBezTo>
                  <a:pt x="11063329" y="374941"/>
                  <a:pt x="11001762" y="568477"/>
                  <a:pt x="11001432" y="844671"/>
                </a:cubicBezTo>
                <a:cubicBezTo>
                  <a:pt x="11022654" y="976348"/>
                  <a:pt x="10864255" y="1075573"/>
                  <a:pt x="10715200" y="1117600"/>
                </a:cubicBezTo>
                <a:cubicBezTo>
                  <a:pt x="8800956" y="1981753"/>
                  <a:pt x="4117899" y="1307201"/>
                  <a:pt x="286231" y="1117600"/>
                </a:cubicBezTo>
                <a:cubicBezTo>
                  <a:pt x="86329" y="1139573"/>
                  <a:pt x="-27512" y="1032186"/>
                  <a:pt x="0" y="844671"/>
                </a:cubicBezTo>
                <a:cubicBezTo>
                  <a:pt x="-49596" y="711802"/>
                  <a:pt x="47960" y="447796"/>
                  <a:pt x="0" y="272928"/>
                </a:cubicBezTo>
                <a:close/>
              </a:path>
              <a:path w="11001432" h="1117600" fill="none" stroke="0" extrusionOk="0">
                <a:moveTo>
                  <a:pt x="0" y="272928"/>
                </a:moveTo>
                <a:cubicBezTo>
                  <a:pt x="-18466" y="141499"/>
                  <a:pt x="108359" y="-3607"/>
                  <a:pt x="286231" y="0"/>
                </a:cubicBezTo>
                <a:cubicBezTo>
                  <a:pt x="895076" y="278664"/>
                  <a:pt x="6572186" y="-372794"/>
                  <a:pt x="10715200" y="0"/>
                </a:cubicBezTo>
                <a:cubicBezTo>
                  <a:pt x="10882274" y="-2859"/>
                  <a:pt x="10964548" y="93353"/>
                  <a:pt x="11001432" y="272928"/>
                </a:cubicBezTo>
                <a:cubicBezTo>
                  <a:pt x="11098158" y="385441"/>
                  <a:pt x="11031369" y="579372"/>
                  <a:pt x="11001432" y="844671"/>
                </a:cubicBezTo>
                <a:cubicBezTo>
                  <a:pt x="11047585" y="953702"/>
                  <a:pt x="10869838" y="1074539"/>
                  <a:pt x="10715200" y="1117600"/>
                </a:cubicBezTo>
                <a:cubicBezTo>
                  <a:pt x="8196137" y="1347755"/>
                  <a:pt x="5019134" y="1022635"/>
                  <a:pt x="286231" y="1117600"/>
                </a:cubicBezTo>
                <a:cubicBezTo>
                  <a:pt x="97856" y="1113681"/>
                  <a:pt x="-39711" y="1009926"/>
                  <a:pt x="0" y="844671"/>
                </a:cubicBezTo>
                <a:cubicBezTo>
                  <a:pt x="-52869" y="682217"/>
                  <a:pt x="38717" y="416933"/>
                  <a:pt x="0" y="272928"/>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11001432"/>
                      <a:gd name="connsiteY0" fmla="*/ 272928 h 1117600"/>
                      <a:gd name="connsiteX1" fmla="*/ 286231 w 11001432"/>
                      <a:gd name="connsiteY1" fmla="*/ 0 h 1117600"/>
                      <a:gd name="connsiteX2" fmla="*/ 10715200 w 11001432"/>
                      <a:gd name="connsiteY2" fmla="*/ 0 h 1117600"/>
                      <a:gd name="connsiteX3" fmla="*/ 11001432 w 11001432"/>
                      <a:gd name="connsiteY3" fmla="*/ 272928 h 1117600"/>
                      <a:gd name="connsiteX4" fmla="*/ 11001432 w 11001432"/>
                      <a:gd name="connsiteY4" fmla="*/ 844671 h 1117600"/>
                      <a:gd name="connsiteX5" fmla="*/ 10715200 w 11001432"/>
                      <a:gd name="connsiteY5" fmla="*/ 1117600 h 1117600"/>
                      <a:gd name="connsiteX6" fmla="*/ 286231 w 11001432"/>
                      <a:gd name="connsiteY6" fmla="*/ 1117600 h 1117600"/>
                      <a:gd name="connsiteX7" fmla="*/ 0 w 11001432"/>
                      <a:gd name="connsiteY7" fmla="*/ 844671 h 1117600"/>
                      <a:gd name="connsiteX8" fmla="*/ 0 w 11001432"/>
                      <a:gd name="connsiteY8" fmla="*/ 272928 h 1117600"/>
                      <a:gd name="connsiteX0" fmla="*/ 0 w 11001432"/>
                      <a:gd name="connsiteY0" fmla="*/ 272928 h 1117600"/>
                      <a:gd name="connsiteX1" fmla="*/ 286231 w 11001432"/>
                      <a:gd name="connsiteY1" fmla="*/ 0 h 1117600"/>
                      <a:gd name="connsiteX2" fmla="*/ 10715200 w 11001432"/>
                      <a:gd name="connsiteY2" fmla="*/ 0 h 1117600"/>
                      <a:gd name="connsiteX3" fmla="*/ 11001432 w 11001432"/>
                      <a:gd name="connsiteY3" fmla="*/ 272928 h 1117600"/>
                      <a:gd name="connsiteX4" fmla="*/ 11001432 w 11001432"/>
                      <a:gd name="connsiteY4" fmla="*/ 844671 h 1117600"/>
                      <a:gd name="connsiteX5" fmla="*/ 10715200 w 11001432"/>
                      <a:gd name="connsiteY5" fmla="*/ 1117600 h 1117600"/>
                      <a:gd name="connsiteX6" fmla="*/ 286231 w 11001432"/>
                      <a:gd name="connsiteY6" fmla="*/ 1117600 h 1117600"/>
                      <a:gd name="connsiteX7" fmla="*/ 0 w 11001432"/>
                      <a:gd name="connsiteY7" fmla="*/ 844671 h 1117600"/>
                      <a:gd name="connsiteX8" fmla="*/ 0 w 11001432"/>
                      <a:gd name="connsiteY8" fmla="*/ 272928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1432" h="1117600" fill="none" extrusionOk="0">
                        <a:moveTo>
                          <a:pt x="0" y="272928"/>
                        </a:moveTo>
                        <a:cubicBezTo>
                          <a:pt x="-12080" y="163563"/>
                          <a:pt x="114681" y="-8728"/>
                          <a:pt x="286231" y="0"/>
                        </a:cubicBezTo>
                        <a:cubicBezTo>
                          <a:pt x="699076" y="159272"/>
                          <a:pt x="6460360" y="-395565"/>
                          <a:pt x="10715200" y="0"/>
                        </a:cubicBezTo>
                        <a:cubicBezTo>
                          <a:pt x="10895868" y="6711"/>
                          <a:pt x="10975630" y="101318"/>
                          <a:pt x="11001432" y="272928"/>
                        </a:cubicBezTo>
                        <a:cubicBezTo>
                          <a:pt x="11061270" y="354764"/>
                          <a:pt x="11013202" y="594663"/>
                          <a:pt x="11001432" y="844671"/>
                        </a:cubicBezTo>
                        <a:cubicBezTo>
                          <a:pt x="11030397" y="974133"/>
                          <a:pt x="10892454" y="1097068"/>
                          <a:pt x="10715200" y="1117600"/>
                        </a:cubicBezTo>
                        <a:cubicBezTo>
                          <a:pt x="8166259" y="1208713"/>
                          <a:pt x="5133906" y="1039624"/>
                          <a:pt x="286231" y="1117600"/>
                        </a:cubicBezTo>
                        <a:cubicBezTo>
                          <a:pt x="105923" y="1111687"/>
                          <a:pt x="-25073" y="995069"/>
                          <a:pt x="0" y="844671"/>
                        </a:cubicBezTo>
                        <a:cubicBezTo>
                          <a:pt x="-52199" y="679384"/>
                          <a:pt x="52369" y="420802"/>
                          <a:pt x="0" y="272928"/>
                        </a:cubicBezTo>
                        <a:close/>
                      </a:path>
                      <a:path w="11001432" h="1117600" stroke="0" extrusionOk="0">
                        <a:moveTo>
                          <a:pt x="0" y="272928"/>
                        </a:moveTo>
                        <a:cubicBezTo>
                          <a:pt x="-21742" y="103793"/>
                          <a:pt x="100517" y="12024"/>
                          <a:pt x="286231" y="0"/>
                        </a:cubicBezTo>
                        <a:cubicBezTo>
                          <a:pt x="1508937" y="-178763"/>
                          <a:pt x="6326547" y="807300"/>
                          <a:pt x="10715200" y="0"/>
                        </a:cubicBezTo>
                        <a:cubicBezTo>
                          <a:pt x="10851113" y="-18595"/>
                          <a:pt x="10962587" y="116947"/>
                          <a:pt x="11001432" y="272928"/>
                        </a:cubicBezTo>
                        <a:cubicBezTo>
                          <a:pt x="10934522" y="322672"/>
                          <a:pt x="11044922" y="558304"/>
                          <a:pt x="11001432" y="844671"/>
                        </a:cubicBezTo>
                        <a:cubicBezTo>
                          <a:pt x="11015936" y="970290"/>
                          <a:pt x="10874271" y="1094042"/>
                          <a:pt x="10715200" y="1117600"/>
                        </a:cubicBezTo>
                        <a:cubicBezTo>
                          <a:pt x="7510812" y="1051546"/>
                          <a:pt x="3269731" y="1183853"/>
                          <a:pt x="286231" y="1117600"/>
                        </a:cubicBezTo>
                        <a:cubicBezTo>
                          <a:pt x="123296" y="1131351"/>
                          <a:pt x="-29169" y="1033220"/>
                          <a:pt x="0" y="844671"/>
                        </a:cubicBezTo>
                        <a:cubicBezTo>
                          <a:pt x="-50427" y="708736"/>
                          <a:pt x="51398" y="532914"/>
                          <a:pt x="0" y="272928"/>
                        </a:cubicBezTo>
                        <a:close/>
                      </a:path>
                      <a:path w="11001432" h="1117600" fill="none" stroke="0" extrusionOk="0">
                        <a:moveTo>
                          <a:pt x="0" y="272928"/>
                        </a:moveTo>
                        <a:cubicBezTo>
                          <a:pt x="-7089" y="137721"/>
                          <a:pt x="103082" y="5317"/>
                          <a:pt x="286231" y="0"/>
                        </a:cubicBezTo>
                        <a:cubicBezTo>
                          <a:pt x="1904645" y="273549"/>
                          <a:pt x="6606501" y="-147663"/>
                          <a:pt x="10715200" y="0"/>
                        </a:cubicBezTo>
                        <a:cubicBezTo>
                          <a:pt x="10868415" y="-8184"/>
                          <a:pt x="10962390" y="92223"/>
                          <a:pt x="11001432" y="272928"/>
                        </a:cubicBezTo>
                        <a:cubicBezTo>
                          <a:pt x="11066870" y="375300"/>
                          <a:pt x="11019508" y="550110"/>
                          <a:pt x="11001432" y="844671"/>
                        </a:cubicBezTo>
                        <a:cubicBezTo>
                          <a:pt x="11024862" y="975942"/>
                          <a:pt x="10859114" y="1093306"/>
                          <a:pt x="10715200" y="1117600"/>
                        </a:cubicBezTo>
                        <a:cubicBezTo>
                          <a:pt x="8295037" y="1490015"/>
                          <a:pt x="4617673" y="979466"/>
                          <a:pt x="286231" y="1117600"/>
                        </a:cubicBezTo>
                        <a:cubicBezTo>
                          <a:pt x="81222" y="1119428"/>
                          <a:pt x="-27867" y="1013312"/>
                          <a:pt x="0" y="844671"/>
                        </a:cubicBezTo>
                        <a:cubicBezTo>
                          <a:pt x="-54144" y="697915"/>
                          <a:pt x="45203" y="451242"/>
                          <a:pt x="0" y="27292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en-US" sz="3200" b="1" i="1" dirty="0">
                <a:solidFill>
                  <a:srgbClr val="002060"/>
                </a:solidFill>
                <a:latin typeface="Calibri" panose="020F0502020204030204" pitchFamily="34" charset="0"/>
                <a:cs typeface="Calibri" panose="020F0502020204030204" pitchFamily="34" charset="0"/>
              </a:rPr>
              <a:t>2. </a:t>
            </a:r>
            <a:r>
              <a:rPr lang="vi-VN" sz="3200" b="1" i="1" dirty="0">
                <a:solidFill>
                  <a:srgbClr val="002060"/>
                </a:solidFill>
                <a:latin typeface="Calibri" panose="020F0502020204030204" pitchFamily="34" charset="0"/>
                <a:cs typeface="Calibri" panose="020F0502020204030204" pitchFamily="34" charset="0"/>
              </a:rPr>
              <a:t>Viết 2 – 3 câu về chú ngựa biên phòng, trong đó có sử dụng biện pháp so sánh. </a:t>
            </a:r>
            <a:endPar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Rectangle: Rounded Corners 27">
            <a:extLst>
              <a:ext uri="{FF2B5EF4-FFF2-40B4-BE49-F238E27FC236}">
                <a16:creationId xmlns:a16="http://schemas.microsoft.com/office/drawing/2014/main" id="{92105D73-77BF-02A3-6740-97C8947915B7}"/>
              </a:ext>
            </a:extLst>
          </p:cNvPr>
          <p:cNvSpPr/>
          <p:nvPr/>
        </p:nvSpPr>
        <p:spPr>
          <a:xfrm>
            <a:off x="1391920" y="2194059"/>
            <a:ext cx="9103360" cy="2946901"/>
          </a:xfrm>
          <a:custGeom>
            <a:avLst/>
            <a:gdLst>
              <a:gd name="connsiteX0" fmla="*/ 0 w 9103360"/>
              <a:gd name="connsiteY0" fmla="*/ 594448 h 2946901"/>
              <a:gd name="connsiteX1" fmla="*/ 850022 w 9103360"/>
              <a:gd name="connsiteY1" fmla="*/ 0 h 2946901"/>
              <a:gd name="connsiteX2" fmla="*/ 1907639 w 9103360"/>
              <a:gd name="connsiteY2" fmla="*/ 0 h 2946901"/>
              <a:gd name="connsiteX3" fmla="*/ 2817188 w 9103360"/>
              <a:gd name="connsiteY3" fmla="*/ 0 h 2946901"/>
              <a:gd name="connsiteX4" fmla="*/ 3726738 w 9103360"/>
              <a:gd name="connsiteY4" fmla="*/ 0 h 2946901"/>
              <a:gd name="connsiteX5" fmla="*/ 4858388 w 9103360"/>
              <a:gd name="connsiteY5" fmla="*/ 0 h 2946901"/>
              <a:gd name="connsiteX6" fmla="*/ 5693904 w 9103360"/>
              <a:gd name="connsiteY6" fmla="*/ 0 h 2946901"/>
              <a:gd name="connsiteX7" fmla="*/ 6603456 w 9103360"/>
              <a:gd name="connsiteY7" fmla="*/ 0 h 2946901"/>
              <a:gd name="connsiteX8" fmla="*/ 8253337 w 9103360"/>
              <a:gd name="connsiteY8" fmla="*/ 0 h 2946901"/>
              <a:gd name="connsiteX9" fmla="*/ 9103360 w 9103360"/>
              <a:gd name="connsiteY9" fmla="*/ 594448 h 2946901"/>
              <a:gd name="connsiteX10" fmla="*/ 9103360 w 9103360"/>
              <a:gd name="connsiteY10" fmla="*/ 1198029 h 2946901"/>
              <a:gd name="connsiteX11" fmla="*/ 9103360 w 9103360"/>
              <a:gd name="connsiteY11" fmla="*/ 1784031 h 2946901"/>
              <a:gd name="connsiteX12" fmla="*/ 9103360 w 9103360"/>
              <a:gd name="connsiteY12" fmla="*/ 2352452 h 2946901"/>
              <a:gd name="connsiteX13" fmla="*/ 8253337 w 9103360"/>
              <a:gd name="connsiteY13" fmla="*/ 2946901 h 2946901"/>
              <a:gd name="connsiteX14" fmla="*/ 7195720 w 9103360"/>
              <a:gd name="connsiteY14" fmla="*/ 2946901 h 2946901"/>
              <a:gd name="connsiteX15" fmla="*/ 6138104 w 9103360"/>
              <a:gd name="connsiteY15" fmla="*/ 2946901 h 2946901"/>
              <a:gd name="connsiteX16" fmla="*/ 5006455 w 9103360"/>
              <a:gd name="connsiteY16" fmla="*/ 2946901 h 2946901"/>
              <a:gd name="connsiteX17" fmla="*/ 3948838 w 9103360"/>
              <a:gd name="connsiteY17" fmla="*/ 2946901 h 2946901"/>
              <a:gd name="connsiteX18" fmla="*/ 2965255 w 9103360"/>
              <a:gd name="connsiteY18" fmla="*/ 2946901 h 2946901"/>
              <a:gd name="connsiteX19" fmla="*/ 1981672 w 9103360"/>
              <a:gd name="connsiteY19" fmla="*/ 2946901 h 2946901"/>
              <a:gd name="connsiteX20" fmla="*/ 850022 w 9103360"/>
              <a:gd name="connsiteY20" fmla="*/ 2946901 h 2946901"/>
              <a:gd name="connsiteX21" fmla="*/ 0 w 9103360"/>
              <a:gd name="connsiteY21" fmla="*/ 2352452 h 2946901"/>
              <a:gd name="connsiteX22" fmla="*/ 0 w 9103360"/>
              <a:gd name="connsiteY22" fmla="*/ 1766450 h 2946901"/>
              <a:gd name="connsiteX23" fmla="*/ 0 w 9103360"/>
              <a:gd name="connsiteY23" fmla="*/ 1145289 h 2946901"/>
              <a:gd name="connsiteX24" fmla="*/ 0 w 9103360"/>
              <a:gd name="connsiteY24" fmla="*/ 594448 h 2946901"/>
              <a:gd name="connsiteX0" fmla="*/ 0 w 9103360"/>
              <a:gd name="connsiteY0" fmla="*/ 594448 h 2946901"/>
              <a:gd name="connsiteX1" fmla="*/ 850022 w 9103360"/>
              <a:gd name="connsiteY1" fmla="*/ 0 h 2946901"/>
              <a:gd name="connsiteX2" fmla="*/ 1981672 w 9103360"/>
              <a:gd name="connsiteY2" fmla="*/ 0 h 2946901"/>
              <a:gd name="connsiteX3" fmla="*/ 2891222 w 9103360"/>
              <a:gd name="connsiteY3" fmla="*/ 0 h 2946901"/>
              <a:gd name="connsiteX4" fmla="*/ 3800772 w 9103360"/>
              <a:gd name="connsiteY4" fmla="*/ 0 h 2946901"/>
              <a:gd name="connsiteX5" fmla="*/ 4932422 w 9103360"/>
              <a:gd name="connsiteY5" fmla="*/ 0 h 2946901"/>
              <a:gd name="connsiteX6" fmla="*/ 5916005 w 9103360"/>
              <a:gd name="connsiteY6" fmla="*/ 0 h 2946901"/>
              <a:gd name="connsiteX7" fmla="*/ 7121687 w 9103360"/>
              <a:gd name="connsiteY7" fmla="*/ 0 h 2946901"/>
              <a:gd name="connsiteX8" fmla="*/ 8253337 w 9103360"/>
              <a:gd name="connsiteY8" fmla="*/ 0 h 2946901"/>
              <a:gd name="connsiteX9" fmla="*/ 9103360 w 9103360"/>
              <a:gd name="connsiteY9" fmla="*/ 594448 h 2946901"/>
              <a:gd name="connsiteX10" fmla="*/ 9103360 w 9103360"/>
              <a:gd name="connsiteY10" fmla="*/ 1145289 h 2946901"/>
              <a:gd name="connsiteX11" fmla="*/ 9103360 w 9103360"/>
              <a:gd name="connsiteY11" fmla="*/ 1766450 h 2946901"/>
              <a:gd name="connsiteX12" fmla="*/ 9103360 w 9103360"/>
              <a:gd name="connsiteY12" fmla="*/ 2352452 h 2946901"/>
              <a:gd name="connsiteX13" fmla="*/ 8253337 w 9103360"/>
              <a:gd name="connsiteY13" fmla="*/ 2946901 h 2946901"/>
              <a:gd name="connsiteX14" fmla="*/ 7417821 w 9103360"/>
              <a:gd name="connsiteY14" fmla="*/ 2946901 h 2946901"/>
              <a:gd name="connsiteX15" fmla="*/ 6212137 w 9103360"/>
              <a:gd name="connsiteY15" fmla="*/ 2946901 h 2946901"/>
              <a:gd name="connsiteX16" fmla="*/ 5228554 w 9103360"/>
              <a:gd name="connsiteY16" fmla="*/ 2946901 h 2946901"/>
              <a:gd name="connsiteX17" fmla="*/ 4244971 w 9103360"/>
              <a:gd name="connsiteY17" fmla="*/ 2946901 h 2946901"/>
              <a:gd name="connsiteX18" fmla="*/ 3039289 w 9103360"/>
              <a:gd name="connsiteY18" fmla="*/ 2946901 h 2946901"/>
              <a:gd name="connsiteX19" fmla="*/ 1907639 w 9103360"/>
              <a:gd name="connsiteY19" fmla="*/ 2946901 h 2946901"/>
              <a:gd name="connsiteX20" fmla="*/ 850022 w 9103360"/>
              <a:gd name="connsiteY20" fmla="*/ 2946901 h 2946901"/>
              <a:gd name="connsiteX21" fmla="*/ 0 w 9103360"/>
              <a:gd name="connsiteY21" fmla="*/ 2352452 h 2946901"/>
              <a:gd name="connsiteX22" fmla="*/ 0 w 9103360"/>
              <a:gd name="connsiteY22" fmla="*/ 1766450 h 2946901"/>
              <a:gd name="connsiteX23" fmla="*/ 0 w 9103360"/>
              <a:gd name="connsiteY23" fmla="*/ 1198029 h 2946901"/>
              <a:gd name="connsiteX24" fmla="*/ 0 w 9103360"/>
              <a:gd name="connsiteY24" fmla="*/ 594448 h 2946901"/>
              <a:gd name="connsiteX0" fmla="*/ 0 w 9103360"/>
              <a:gd name="connsiteY0" fmla="*/ 594448 h 2946901"/>
              <a:gd name="connsiteX1" fmla="*/ 850022 w 9103360"/>
              <a:gd name="connsiteY1" fmla="*/ 0 h 2946901"/>
              <a:gd name="connsiteX2" fmla="*/ 1907639 w 9103360"/>
              <a:gd name="connsiteY2" fmla="*/ 0 h 2946901"/>
              <a:gd name="connsiteX3" fmla="*/ 2817188 w 9103360"/>
              <a:gd name="connsiteY3" fmla="*/ 0 h 2946901"/>
              <a:gd name="connsiteX4" fmla="*/ 3726738 w 9103360"/>
              <a:gd name="connsiteY4" fmla="*/ 0 h 2946901"/>
              <a:gd name="connsiteX5" fmla="*/ 4858388 w 9103360"/>
              <a:gd name="connsiteY5" fmla="*/ 0 h 2946901"/>
              <a:gd name="connsiteX6" fmla="*/ 5693904 w 9103360"/>
              <a:gd name="connsiteY6" fmla="*/ 0 h 2946901"/>
              <a:gd name="connsiteX7" fmla="*/ 6603456 w 9103360"/>
              <a:gd name="connsiteY7" fmla="*/ 0 h 2946901"/>
              <a:gd name="connsiteX8" fmla="*/ 8253337 w 9103360"/>
              <a:gd name="connsiteY8" fmla="*/ 0 h 2946901"/>
              <a:gd name="connsiteX9" fmla="*/ 9103360 w 9103360"/>
              <a:gd name="connsiteY9" fmla="*/ 594448 h 2946901"/>
              <a:gd name="connsiteX10" fmla="*/ 9103360 w 9103360"/>
              <a:gd name="connsiteY10" fmla="*/ 1198029 h 2946901"/>
              <a:gd name="connsiteX11" fmla="*/ 9103360 w 9103360"/>
              <a:gd name="connsiteY11" fmla="*/ 1784031 h 2946901"/>
              <a:gd name="connsiteX12" fmla="*/ 9103360 w 9103360"/>
              <a:gd name="connsiteY12" fmla="*/ 2352452 h 2946901"/>
              <a:gd name="connsiteX13" fmla="*/ 8253337 w 9103360"/>
              <a:gd name="connsiteY13" fmla="*/ 2946901 h 2946901"/>
              <a:gd name="connsiteX14" fmla="*/ 7195720 w 9103360"/>
              <a:gd name="connsiteY14" fmla="*/ 2946901 h 2946901"/>
              <a:gd name="connsiteX15" fmla="*/ 6138104 w 9103360"/>
              <a:gd name="connsiteY15" fmla="*/ 2946901 h 2946901"/>
              <a:gd name="connsiteX16" fmla="*/ 5006455 w 9103360"/>
              <a:gd name="connsiteY16" fmla="*/ 2946901 h 2946901"/>
              <a:gd name="connsiteX17" fmla="*/ 3948838 w 9103360"/>
              <a:gd name="connsiteY17" fmla="*/ 2946901 h 2946901"/>
              <a:gd name="connsiteX18" fmla="*/ 2965255 w 9103360"/>
              <a:gd name="connsiteY18" fmla="*/ 2946901 h 2946901"/>
              <a:gd name="connsiteX19" fmla="*/ 1981672 w 9103360"/>
              <a:gd name="connsiteY19" fmla="*/ 2946901 h 2946901"/>
              <a:gd name="connsiteX20" fmla="*/ 850022 w 9103360"/>
              <a:gd name="connsiteY20" fmla="*/ 2946901 h 2946901"/>
              <a:gd name="connsiteX21" fmla="*/ 0 w 9103360"/>
              <a:gd name="connsiteY21" fmla="*/ 2352452 h 2946901"/>
              <a:gd name="connsiteX22" fmla="*/ 0 w 9103360"/>
              <a:gd name="connsiteY22" fmla="*/ 1766450 h 2946901"/>
              <a:gd name="connsiteX23" fmla="*/ 0 w 9103360"/>
              <a:gd name="connsiteY23" fmla="*/ 1145289 h 2946901"/>
              <a:gd name="connsiteX24" fmla="*/ 0 w 9103360"/>
              <a:gd name="connsiteY24" fmla="*/ 594448 h 294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103360" h="2946901" fill="none" extrusionOk="0">
                <a:moveTo>
                  <a:pt x="0" y="594448"/>
                </a:moveTo>
                <a:cubicBezTo>
                  <a:pt x="-53399" y="351345"/>
                  <a:pt x="296011" y="-96088"/>
                  <a:pt x="850022" y="0"/>
                </a:cubicBezTo>
                <a:cubicBezTo>
                  <a:pt x="1219706" y="-26604"/>
                  <a:pt x="1724823" y="55051"/>
                  <a:pt x="1907639" y="0"/>
                </a:cubicBezTo>
                <a:cubicBezTo>
                  <a:pt x="2172957" y="-66876"/>
                  <a:pt x="2543821" y="-46908"/>
                  <a:pt x="2817188" y="0"/>
                </a:cubicBezTo>
                <a:cubicBezTo>
                  <a:pt x="3121920" y="-18253"/>
                  <a:pt x="3438062" y="86786"/>
                  <a:pt x="3726738" y="0"/>
                </a:cubicBezTo>
                <a:cubicBezTo>
                  <a:pt x="4068077" y="-19714"/>
                  <a:pt x="4512583" y="68209"/>
                  <a:pt x="4858388" y="0"/>
                </a:cubicBezTo>
                <a:cubicBezTo>
                  <a:pt x="5188510" y="75204"/>
                  <a:pt x="5445699" y="31796"/>
                  <a:pt x="5693904" y="0"/>
                </a:cubicBezTo>
                <a:cubicBezTo>
                  <a:pt x="5973605" y="30792"/>
                  <a:pt x="6250510" y="-72140"/>
                  <a:pt x="6603456" y="0"/>
                </a:cubicBezTo>
                <a:cubicBezTo>
                  <a:pt x="6798940" y="-70333"/>
                  <a:pt x="7707365" y="-95847"/>
                  <a:pt x="8253337" y="0"/>
                </a:cubicBezTo>
                <a:cubicBezTo>
                  <a:pt x="8680050" y="-81224"/>
                  <a:pt x="9035420" y="307798"/>
                  <a:pt x="9103360" y="594448"/>
                </a:cubicBezTo>
                <a:cubicBezTo>
                  <a:pt x="9136145" y="842470"/>
                  <a:pt x="9112783" y="928050"/>
                  <a:pt x="9103360" y="1198029"/>
                </a:cubicBezTo>
                <a:cubicBezTo>
                  <a:pt x="9048415" y="1457783"/>
                  <a:pt x="9068455" y="1594729"/>
                  <a:pt x="9103360" y="1784031"/>
                </a:cubicBezTo>
                <a:cubicBezTo>
                  <a:pt x="9105597" y="1940726"/>
                  <a:pt x="9151233" y="2130026"/>
                  <a:pt x="9103360" y="2352452"/>
                </a:cubicBezTo>
                <a:cubicBezTo>
                  <a:pt x="9146125" y="2677662"/>
                  <a:pt x="8815048" y="2901579"/>
                  <a:pt x="8253337" y="2946901"/>
                </a:cubicBezTo>
                <a:cubicBezTo>
                  <a:pt x="7743442" y="2986199"/>
                  <a:pt x="7631869" y="2933569"/>
                  <a:pt x="7195720" y="2946901"/>
                </a:cubicBezTo>
                <a:cubicBezTo>
                  <a:pt x="6740967" y="2855904"/>
                  <a:pt x="6517182" y="2911146"/>
                  <a:pt x="6138104" y="2946901"/>
                </a:cubicBezTo>
                <a:cubicBezTo>
                  <a:pt x="5670940" y="2983593"/>
                  <a:pt x="5464665" y="2916157"/>
                  <a:pt x="5006455" y="2946901"/>
                </a:cubicBezTo>
                <a:cubicBezTo>
                  <a:pt x="4544203" y="3002924"/>
                  <a:pt x="4275491" y="3013491"/>
                  <a:pt x="3948838" y="2946901"/>
                </a:cubicBezTo>
                <a:cubicBezTo>
                  <a:pt x="3628590" y="2968513"/>
                  <a:pt x="3399269" y="2894235"/>
                  <a:pt x="2965255" y="2946901"/>
                </a:cubicBezTo>
                <a:cubicBezTo>
                  <a:pt x="2498858" y="2875580"/>
                  <a:pt x="2408564" y="2902775"/>
                  <a:pt x="1981672" y="2946901"/>
                </a:cubicBezTo>
                <a:cubicBezTo>
                  <a:pt x="1546672" y="2975868"/>
                  <a:pt x="1302897" y="3043713"/>
                  <a:pt x="850022" y="2946901"/>
                </a:cubicBezTo>
                <a:cubicBezTo>
                  <a:pt x="443444" y="2910493"/>
                  <a:pt x="118232" y="2655484"/>
                  <a:pt x="0" y="2352452"/>
                </a:cubicBezTo>
                <a:cubicBezTo>
                  <a:pt x="41045" y="2145423"/>
                  <a:pt x="9845" y="1966111"/>
                  <a:pt x="0" y="1766450"/>
                </a:cubicBezTo>
                <a:cubicBezTo>
                  <a:pt x="-33460" y="1567022"/>
                  <a:pt x="12033" y="1496439"/>
                  <a:pt x="0" y="1145289"/>
                </a:cubicBezTo>
                <a:cubicBezTo>
                  <a:pt x="14921" y="863771"/>
                  <a:pt x="13582" y="791891"/>
                  <a:pt x="0" y="594448"/>
                </a:cubicBezTo>
                <a:close/>
              </a:path>
              <a:path w="9103360" h="2946901" stroke="0" extrusionOk="0">
                <a:moveTo>
                  <a:pt x="0" y="594448"/>
                </a:moveTo>
                <a:cubicBezTo>
                  <a:pt x="119955" y="189422"/>
                  <a:pt x="377538" y="-26506"/>
                  <a:pt x="850022" y="0"/>
                </a:cubicBezTo>
                <a:cubicBezTo>
                  <a:pt x="1143712" y="-109695"/>
                  <a:pt x="1691138" y="-16375"/>
                  <a:pt x="1981672" y="0"/>
                </a:cubicBezTo>
                <a:cubicBezTo>
                  <a:pt x="2223494" y="-79383"/>
                  <a:pt x="2539309" y="-33850"/>
                  <a:pt x="2891222" y="0"/>
                </a:cubicBezTo>
                <a:cubicBezTo>
                  <a:pt x="3295584" y="14954"/>
                  <a:pt x="3431629" y="18420"/>
                  <a:pt x="3800772" y="0"/>
                </a:cubicBezTo>
                <a:cubicBezTo>
                  <a:pt x="4166380" y="-15207"/>
                  <a:pt x="4557263" y="17386"/>
                  <a:pt x="4932422" y="0"/>
                </a:cubicBezTo>
                <a:cubicBezTo>
                  <a:pt x="5201913" y="62108"/>
                  <a:pt x="5623447" y="-65702"/>
                  <a:pt x="5916005" y="0"/>
                </a:cubicBezTo>
                <a:cubicBezTo>
                  <a:pt x="6274917" y="79750"/>
                  <a:pt x="6647339" y="45272"/>
                  <a:pt x="7121687" y="0"/>
                </a:cubicBezTo>
                <a:cubicBezTo>
                  <a:pt x="7668195" y="61038"/>
                  <a:pt x="7783325" y="14322"/>
                  <a:pt x="8253337" y="0"/>
                </a:cubicBezTo>
                <a:cubicBezTo>
                  <a:pt x="8539882" y="52746"/>
                  <a:pt x="9158695" y="166538"/>
                  <a:pt x="9103360" y="594448"/>
                </a:cubicBezTo>
                <a:cubicBezTo>
                  <a:pt x="9031035" y="764798"/>
                  <a:pt x="9111984" y="954559"/>
                  <a:pt x="9103360" y="1145289"/>
                </a:cubicBezTo>
                <a:cubicBezTo>
                  <a:pt x="9134638" y="1270669"/>
                  <a:pt x="9079719" y="1626171"/>
                  <a:pt x="9103360" y="1766450"/>
                </a:cubicBezTo>
                <a:cubicBezTo>
                  <a:pt x="9159236" y="1999607"/>
                  <a:pt x="9055195" y="2055815"/>
                  <a:pt x="9103360" y="2352452"/>
                </a:cubicBezTo>
                <a:cubicBezTo>
                  <a:pt x="9075218" y="2518904"/>
                  <a:pt x="8627644" y="2915796"/>
                  <a:pt x="8253337" y="2946901"/>
                </a:cubicBezTo>
                <a:cubicBezTo>
                  <a:pt x="8015215" y="2918233"/>
                  <a:pt x="7697397" y="2969131"/>
                  <a:pt x="7417821" y="2946901"/>
                </a:cubicBezTo>
                <a:cubicBezTo>
                  <a:pt x="7036266" y="2952810"/>
                  <a:pt x="6557631" y="3000068"/>
                  <a:pt x="6212137" y="2946901"/>
                </a:cubicBezTo>
                <a:cubicBezTo>
                  <a:pt x="5863005" y="2908918"/>
                  <a:pt x="5485437" y="2812324"/>
                  <a:pt x="5228554" y="2946901"/>
                </a:cubicBezTo>
                <a:cubicBezTo>
                  <a:pt x="4960319" y="2943180"/>
                  <a:pt x="4679883" y="3053909"/>
                  <a:pt x="4244971" y="2946901"/>
                </a:cubicBezTo>
                <a:cubicBezTo>
                  <a:pt x="3927551" y="2872774"/>
                  <a:pt x="3637433" y="2862671"/>
                  <a:pt x="3039289" y="2946901"/>
                </a:cubicBezTo>
                <a:cubicBezTo>
                  <a:pt x="2527711" y="3093951"/>
                  <a:pt x="2112725" y="2940494"/>
                  <a:pt x="1907639" y="2946901"/>
                </a:cubicBezTo>
                <a:cubicBezTo>
                  <a:pt x="1732760" y="3046383"/>
                  <a:pt x="1393437" y="3083974"/>
                  <a:pt x="850022" y="2946901"/>
                </a:cubicBezTo>
                <a:cubicBezTo>
                  <a:pt x="377348" y="2869138"/>
                  <a:pt x="-73788" y="2827931"/>
                  <a:pt x="0" y="2352452"/>
                </a:cubicBezTo>
                <a:cubicBezTo>
                  <a:pt x="30844" y="2121330"/>
                  <a:pt x="-5499" y="1907658"/>
                  <a:pt x="0" y="1766450"/>
                </a:cubicBezTo>
                <a:cubicBezTo>
                  <a:pt x="-18801" y="1676440"/>
                  <a:pt x="67712" y="1414704"/>
                  <a:pt x="0" y="1198029"/>
                </a:cubicBezTo>
                <a:cubicBezTo>
                  <a:pt x="19303" y="989190"/>
                  <a:pt x="16486" y="834712"/>
                  <a:pt x="0" y="594448"/>
                </a:cubicBezTo>
                <a:close/>
              </a:path>
              <a:path w="9103360" h="2946901" fill="none" stroke="0" extrusionOk="0">
                <a:moveTo>
                  <a:pt x="0" y="594448"/>
                </a:moveTo>
                <a:cubicBezTo>
                  <a:pt x="-26871" y="194975"/>
                  <a:pt x="435889" y="47151"/>
                  <a:pt x="850022" y="0"/>
                </a:cubicBezTo>
                <a:cubicBezTo>
                  <a:pt x="1213771" y="-16314"/>
                  <a:pt x="1659306" y="18203"/>
                  <a:pt x="1907639" y="0"/>
                </a:cubicBezTo>
                <a:cubicBezTo>
                  <a:pt x="2162049" y="-49022"/>
                  <a:pt x="2405113" y="-16560"/>
                  <a:pt x="2817188" y="0"/>
                </a:cubicBezTo>
                <a:cubicBezTo>
                  <a:pt x="3121879" y="73127"/>
                  <a:pt x="3425857" y="-6658"/>
                  <a:pt x="3726738" y="0"/>
                </a:cubicBezTo>
                <a:cubicBezTo>
                  <a:pt x="4111180" y="-900"/>
                  <a:pt x="4648012" y="-116631"/>
                  <a:pt x="4858388" y="0"/>
                </a:cubicBezTo>
                <a:cubicBezTo>
                  <a:pt x="5115150" y="-44265"/>
                  <a:pt x="5368824" y="-24827"/>
                  <a:pt x="5693904" y="0"/>
                </a:cubicBezTo>
                <a:cubicBezTo>
                  <a:pt x="6014587" y="-23506"/>
                  <a:pt x="6233009" y="27769"/>
                  <a:pt x="6603456" y="0"/>
                </a:cubicBezTo>
                <a:cubicBezTo>
                  <a:pt x="6976273" y="94927"/>
                  <a:pt x="7338162" y="-147209"/>
                  <a:pt x="8253337" y="0"/>
                </a:cubicBezTo>
                <a:cubicBezTo>
                  <a:pt x="8635046" y="-32607"/>
                  <a:pt x="9058441" y="167989"/>
                  <a:pt x="9103360" y="594448"/>
                </a:cubicBezTo>
                <a:cubicBezTo>
                  <a:pt x="9149948" y="819164"/>
                  <a:pt x="9166244" y="925946"/>
                  <a:pt x="9103360" y="1198029"/>
                </a:cubicBezTo>
                <a:cubicBezTo>
                  <a:pt x="9035278" y="1489509"/>
                  <a:pt x="9096807" y="1613286"/>
                  <a:pt x="9103360" y="1784031"/>
                </a:cubicBezTo>
                <a:cubicBezTo>
                  <a:pt x="9139677" y="1905414"/>
                  <a:pt x="9068477" y="2230154"/>
                  <a:pt x="9103360" y="2352452"/>
                </a:cubicBezTo>
                <a:cubicBezTo>
                  <a:pt x="9233674" y="2703404"/>
                  <a:pt x="8665931" y="2978188"/>
                  <a:pt x="8253337" y="2946901"/>
                </a:cubicBezTo>
                <a:cubicBezTo>
                  <a:pt x="7731858" y="2973908"/>
                  <a:pt x="7611127" y="2929591"/>
                  <a:pt x="7195720" y="2946901"/>
                </a:cubicBezTo>
                <a:cubicBezTo>
                  <a:pt x="6810805" y="2997658"/>
                  <a:pt x="6581961" y="2891049"/>
                  <a:pt x="6138104" y="2946901"/>
                </a:cubicBezTo>
                <a:cubicBezTo>
                  <a:pt x="5681111" y="2964940"/>
                  <a:pt x="5448592" y="2931952"/>
                  <a:pt x="5006455" y="2946901"/>
                </a:cubicBezTo>
                <a:cubicBezTo>
                  <a:pt x="4585741" y="2964896"/>
                  <a:pt x="4370627" y="2906548"/>
                  <a:pt x="3948838" y="2946901"/>
                </a:cubicBezTo>
                <a:cubicBezTo>
                  <a:pt x="3633947" y="2916682"/>
                  <a:pt x="3457259" y="2966320"/>
                  <a:pt x="2965255" y="2946901"/>
                </a:cubicBezTo>
                <a:cubicBezTo>
                  <a:pt x="2543952" y="2907171"/>
                  <a:pt x="2338079" y="2899564"/>
                  <a:pt x="1981672" y="2946901"/>
                </a:cubicBezTo>
                <a:cubicBezTo>
                  <a:pt x="1558469" y="3068574"/>
                  <a:pt x="1311795" y="3014531"/>
                  <a:pt x="850022" y="2946901"/>
                </a:cubicBezTo>
                <a:cubicBezTo>
                  <a:pt x="395745" y="2925177"/>
                  <a:pt x="105165" y="2648392"/>
                  <a:pt x="0" y="2352452"/>
                </a:cubicBezTo>
                <a:cubicBezTo>
                  <a:pt x="11085" y="2069316"/>
                  <a:pt x="44647" y="1958992"/>
                  <a:pt x="0" y="1766450"/>
                </a:cubicBezTo>
                <a:cubicBezTo>
                  <a:pt x="-38594" y="1571541"/>
                  <a:pt x="-10894" y="1452113"/>
                  <a:pt x="0" y="1145289"/>
                </a:cubicBezTo>
                <a:cubicBezTo>
                  <a:pt x="-11768" y="870294"/>
                  <a:pt x="18867" y="755957"/>
                  <a:pt x="0" y="594448"/>
                </a:cubicBezTo>
                <a:close/>
              </a:path>
              <a:path w="9103360" h="2946901" fill="none" stroke="0" extrusionOk="0">
                <a:moveTo>
                  <a:pt x="0" y="594448"/>
                </a:moveTo>
                <a:cubicBezTo>
                  <a:pt x="-37436" y="331939"/>
                  <a:pt x="406474" y="50330"/>
                  <a:pt x="850022" y="0"/>
                </a:cubicBezTo>
                <a:cubicBezTo>
                  <a:pt x="1190581" y="-23774"/>
                  <a:pt x="1672036" y="58943"/>
                  <a:pt x="1907639" y="0"/>
                </a:cubicBezTo>
                <a:cubicBezTo>
                  <a:pt x="2195019" y="-60252"/>
                  <a:pt x="2459029" y="-13291"/>
                  <a:pt x="2817188" y="0"/>
                </a:cubicBezTo>
                <a:cubicBezTo>
                  <a:pt x="3079051" y="-7508"/>
                  <a:pt x="3465234" y="-10886"/>
                  <a:pt x="3726738" y="0"/>
                </a:cubicBezTo>
                <a:cubicBezTo>
                  <a:pt x="4106590" y="-26447"/>
                  <a:pt x="4595469" y="-19188"/>
                  <a:pt x="4858388" y="0"/>
                </a:cubicBezTo>
                <a:cubicBezTo>
                  <a:pt x="5137471" y="30888"/>
                  <a:pt x="5381993" y="14161"/>
                  <a:pt x="5693904" y="0"/>
                </a:cubicBezTo>
                <a:cubicBezTo>
                  <a:pt x="6000725" y="-8333"/>
                  <a:pt x="6267698" y="-30001"/>
                  <a:pt x="6603456" y="0"/>
                </a:cubicBezTo>
                <a:cubicBezTo>
                  <a:pt x="6693416" y="-34372"/>
                  <a:pt x="7475865" y="-123030"/>
                  <a:pt x="8253337" y="0"/>
                </a:cubicBezTo>
                <a:cubicBezTo>
                  <a:pt x="8613110" y="-59778"/>
                  <a:pt x="9116780" y="194654"/>
                  <a:pt x="9103360" y="594448"/>
                </a:cubicBezTo>
                <a:cubicBezTo>
                  <a:pt x="9133762" y="828916"/>
                  <a:pt x="9137919" y="924558"/>
                  <a:pt x="9103360" y="1198029"/>
                </a:cubicBezTo>
                <a:cubicBezTo>
                  <a:pt x="9045679" y="1463839"/>
                  <a:pt x="9075787" y="1591546"/>
                  <a:pt x="9103360" y="1784031"/>
                </a:cubicBezTo>
                <a:cubicBezTo>
                  <a:pt x="9096154" y="1906714"/>
                  <a:pt x="9113009" y="2159113"/>
                  <a:pt x="9103360" y="2352452"/>
                </a:cubicBezTo>
                <a:cubicBezTo>
                  <a:pt x="9176726" y="2670537"/>
                  <a:pt x="8755638" y="2947904"/>
                  <a:pt x="8253337" y="2946901"/>
                </a:cubicBezTo>
                <a:cubicBezTo>
                  <a:pt x="7725284" y="2991774"/>
                  <a:pt x="7627340" y="2933696"/>
                  <a:pt x="7195720" y="2946901"/>
                </a:cubicBezTo>
                <a:cubicBezTo>
                  <a:pt x="6770256" y="2896763"/>
                  <a:pt x="6542795" y="2877735"/>
                  <a:pt x="6138104" y="2946901"/>
                </a:cubicBezTo>
                <a:cubicBezTo>
                  <a:pt x="5641231" y="3003305"/>
                  <a:pt x="5455276" y="2913269"/>
                  <a:pt x="5006455" y="2946901"/>
                </a:cubicBezTo>
                <a:cubicBezTo>
                  <a:pt x="4540199" y="3007791"/>
                  <a:pt x="4334409" y="2969500"/>
                  <a:pt x="3948838" y="2946901"/>
                </a:cubicBezTo>
                <a:cubicBezTo>
                  <a:pt x="3657718" y="2975167"/>
                  <a:pt x="3447743" y="2945305"/>
                  <a:pt x="2965255" y="2946901"/>
                </a:cubicBezTo>
                <a:cubicBezTo>
                  <a:pt x="2515740" y="2909758"/>
                  <a:pt x="2392314" y="2904117"/>
                  <a:pt x="1981672" y="2946901"/>
                </a:cubicBezTo>
                <a:cubicBezTo>
                  <a:pt x="1559142" y="3002973"/>
                  <a:pt x="1321388" y="3064943"/>
                  <a:pt x="850022" y="2946901"/>
                </a:cubicBezTo>
                <a:cubicBezTo>
                  <a:pt x="406309" y="2955933"/>
                  <a:pt x="91279" y="2665016"/>
                  <a:pt x="0" y="2352452"/>
                </a:cubicBezTo>
                <a:cubicBezTo>
                  <a:pt x="28573" y="2119670"/>
                  <a:pt x="44404" y="1979283"/>
                  <a:pt x="0" y="1766450"/>
                </a:cubicBezTo>
                <a:cubicBezTo>
                  <a:pt x="-43198" y="1583709"/>
                  <a:pt x="4038" y="1466004"/>
                  <a:pt x="0" y="1145289"/>
                </a:cubicBezTo>
                <a:cubicBezTo>
                  <a:pt x="9630" y="873339"/>
                  <a:pt x="12435" y="779742"/>
                  <a:pt x="0" y="59444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9103360"/>
                      <a:gd name="connsiteY0" fmla="*/ 594448 h 2946901"/>
                      <a:gd name="connsiteX1" fmla="*/ 850022 w 9103360"/>
                      <a:gd name="connsiteY1" fmla="*/ 0 h 2946901"/>
                      <a:gd name="connsiteX2" fmla="*/ 1907639 w 9103360"/>
                      <a:gd name="connsiteY2" fmla="*/ 0 h 2946901"/>
                      <a:gd name="connsiteX3" fmla="*/ 2817188 w 9103360"/>
                      <a:gd name="connsiteY3" fmla="*/ 0 h 2946901"/>
                      <a:gd name="connsiteX4" fmla="*/ 3726738 w 9103360"/>
                      <a:gd name="connsiteY4" fmla="*/ 0 h 2946901"/>
                      <a:gd name="connsiteX5" fmla="*/ 4858388 w 9103360"/>
                      <a:gd name="connsiteY5" fmla="*/ 0 h 2946901"/>
                      <a:gd name="connsiteX6" fmla="*/ 5693904 w 9103360"/>
                      <a:gd name="connsiteY6" fmla="*/ 0 h 2946901"/>
                      <a:gd name="connsiteX7" fmla="*/ 6603456 w 9103360"/>
                      <a:gd name="connsiteY7" fmla="*/ 0 h 2946901"/>
                      <a:gd name="connsiteX8" fmla="*/ 8253337 w 9103360"/>
                      <a:gd name="connsiteY8" fmla="*/ 0 h 2946901"/>
                      <a:gd name="connsiteX9" fmla="*/ 9103360 w 9103360"/>
                      <a:gd name="connsiteY9" fmla="*/ 594448 h 2946901"/>
                      <a:gd name="connsiteX10" fmla="*/ 9103360 w 9103360"/>
                      <a:gd name="connsiteY10" fmla="*/ 1198029 h 2946901"/>
                      <a:gd name="connsiteX11" fmla="*/ 9103360 w 9103360"/>
                      <a:gd name="connsiteY11" fmla="*/ 1784031 h 2946901"/>
                      <a:gd name="connsiteX12" fmla="*/ 9103360 w 9103360"/>
                      <a:gd name="connsiteY12" fmla="*/ 2352452 h 2946901"/>
                      <a:gd name="connsiteX13" fmla="*/ 8253337 w 9103360"/>
                      <a:gd name="connsiteY13" fmla="*/ 2946901 h 2946901"/>
                      <a:gd name="connsiteX14" fmla="*/ 7195720 w 9103360"/>
                      <a:gd name="connsiteY14" fmla="*/ 2946901 h 2946901"/>
                      <a:gd name="connsiteX15" fmla="*/ 6138104 w 9103360"/>
                      <a:gd name="connsiteY15" fmla="*/ 2946901 h 2946901"/>
                      <a:gd name="connsiteX16" fmla="*/ 5006455 w 9103360"/>
                      <a:gd name="connsiteY16" fmla="*/ 2946901 h 2946901"/>
                      <a:gd name="connsiteX17" fmla="*/ 3948838 w 9103360"/>
                      <a:gd name="connsiteY17" fmla="*/ 2946901 h 2946901"/>
                      <a:gd name="connsiteX18" fmla="*/ 2965255 w 9103360"/>
                      <a:gd name="connsiteY18" fmla="*/ 2946901 h 2946901"/>
                      <a:gd name="connsiteX19" fmla="*/ 1981672 w 9103360"/>
                      <a:gd name="connsiteY19" fmla="*/ 2946901 h 2946901"/>
                      <a:gd name="connsiteX20" fmla="*/ 850022 w 9103360"/>
                      <a:gd name="connsiteY20" fmla="*/ 2946901 h 2946901"/>
                      <a:gd name="connsiteX21" fmla="*/ 0 w 9103360"/>
                      <a:gd name="connsiteY21" fmla="*/ 2352452 h 2946901"/>
                      <a:gd name="connsiteX22" fmla="*/ 0 w 9103360"/>
                      <a:gd name="connsiteY22" fmla="*/ 1766450 h 2946901"/>
                      <a:gd name="connsiteX23" fmla="*/ 0 w 9103360"/>
                      <a:gd name="connsiteY23" fmla="*/ 1145289 h 2946901"/>
                      <a:gd name="connsiteX24" fmla="*/ 0 w 9103360"/>
                      <a:gd name="connsiteY24" fmla="*/ 594448 h 2946901"/>
                      <a:gd name="connsiteX0" fmla="*/ 0 w 9103360"/>
                      <a:gd name="connsiteY0" fmla="*/ 594448 h 2946901"/>
                      <a:gd name="connsiteX1" fmla="*/ 850022 w 9103360"/>
                      <a:gd name="connsiteY1" fmla="*/ 0 h 2946901"/>
                      <a:gd name="connsiteX2" fmla="*/ 1981672 w 9103360"/>
                      <a:gd name="connsiteY2" fmla="*/ 0 h 2946901"/>
                      <a:gd name="connsiteX3" fmla="*/ 2891222 w 9103360"/>
                      <a:gd name="connsiteY3" fmla="*/ 0 h 2946901"/>
                      <a:gd name="connsiteX4" fmla="*/ 3800772 w 9103360"/>
                      <a:gd name="connsiteY4" fmla="*/ 0 h 2946901"/>
                      <a:gd name="connsiteX5" fmla="*/ 4932422 w 9103360"/>
                      <a:gd name="connsiteY5" fmla="*/ 0 h 2946901"/>
                      <a:gd name="connsiteX6" fmla="*/ 5916005 w 9103360"/>
                      <a:gd name="connsiteY6" fmla="*/ 0 h 2946901"/>
                      <a:gd name="connsiteX7" fmla="*/ 7121687 w 9103360"/>
                      <a:gd name="connsiteY7" fmla="*/ 0 h 2946901"/>
                      <a:gd name="connsiteX8" fmla="*/ 8253337 w 9103360"/>
                      <a:gd name="connsiteY8" fmla="*/ 0 h 2946901"/>
                      <a:gd name="connsiteX9" fmla="*/ 9103360 w 9103360"/>
                      <a:gd name="connsiteY9" fmla="*/ 594448 h 2946901"/>
                      <a:gd name="connsiteX10" fmla="*/ 9103360 w 9103360"/>
                      <a:gd name="connsiteY10" fmla="*/ 1145289 h 2946901"/>
                      <a:gd name="connsiteX11" fmla="*/ 9103360 w 9103360"/>
                      <a:gd name="connsiteY11" fmla="*/ 1766450 h 2946901"/>
                      <a:gd name="connsiteX12" fmla="*/ 9103360 w 9103360"/>
                      <a:gd name="connsiteY12" fmla="*/ 2352452 h 2946901"/>
                      <a:gd name="connsiteX13" fmla="*/ 8253337 w 9103360"/>
                      <a:gd name="connsiteY13" fmla="*/ 2946901 h 2946901"/>
                      <a:gd name="connsiteX14" fmla="*/ 7417821 w 9103360"/>
                      <a:gd name="connsiteY14" fmla="*/ 2946901 h 2946901"/>
                      <a:gd name="connsiteX15" fmla="*/ 6212137 w 9103360"/>
                      <a:gd name="connsiteY15" fmla="*/ 2946901 h 2946901"/>
                      <a:gd name="connsiteX16" fmla="*/ 5228554 w 9103360"/>
                      <a:gd name="connsiteY16" fmla="*/ 2946901 h 2946901"/>
                      <a:gd name="connsiteX17" fmla="*/ 4244971 w 9103360"/>
                      <a:gd name="connsiteY17" fmla="*/ 2946901 h 2946901"/>
                      <a:gd name="connsiteX18" fmla="*/ 3039289 w 9103360"/>
                      <a:gd name="connsiteY18" fmla="*/ 2946901 h 2946901"/>
                      <a:gd name="connsiteX19" fmla="*/ 1907639 w 9103360"/>
                      <a:gd name="connsiteY19" fmla="*/ 2946901 h 2946901"/>
                      <a:gd name="connsiteX20" fmla="*/ 850022 w 9103360"/>
                      <a:gd name="connsiteY20" fmla="*/ 2946901 h 2946901"/>
                      <a:gd name="connsiteX21" fmla="*/ 0 w 9103360"/>
                      <a:gd name="connsiteY21" fmla="*/ 2352452 h 2946901"/>
                      <a:gd name="connsiteX22" fmla="*/ 0 w 9103360"/>
                      <a:gd name="connsiteY22" fmla="*/ 1766450 h 2946901"/>
                      <a:gd name="connsiteX23" fmla="*/ 0 w 9103360"/>
                      <a:gd name="connsiteY23" fmla="*/ 1198029 h 2946901"/>
                      <a:gd name="connsiteX24" fmla="*/ 0 w 9103360"/>
                      <a:gd name="connsiteY24" fmla="*/ 594448 h 294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103360" h="2946901" fill="none" extrusionOk="0">
                        <a:moveTo>
                          <a:pt x="0" y="594448"/>
                        </a:moveTo>
                        <a:cubicBezTo>
                          <a:pt x="-40293" y="244576"/>
                          <a:pt x="370975" y="-13102"/>
                          <a:pt x="850022" y="0"/>
                        </a:cubicBezTo>
                        <a:cubicBezTo>
                          <a:pt x="1209191" y="-24159"/>
                          <a:pt x="1707454" y="35029"/>
                          <a:pt x="1907639" y="0"/>
                        </a:cubicBezTo>
                        <a:cubicBezTo>
                          <a:pt x="2139880" y="-27874"/>
                          <a:pt x="2524245" y="-39125"/>
                          <a:pt x="2817188" y="0"/>
                        </a:cubicBezTo>
                        <a:cubicBezTo>
                          <a:pt x="3134463" y="-11702"/>
                          <a:pt x="3429601" y="21753"/>
                          <a:pt x="3726738" y="0"/>
                        </a:cubicBezTo>
                        <a:cubicBezTo>
                          <a:pt x="4061443" y="-14739"/>
                          <a:pt x="4556614" y="13449"/>
                          <a:pt x="4858388" y="0"/>
                        </a:cubicBezTo>
                        <a:cubicBezTo>
                          <a:pt x="5147860" y="50662"/>
                          <a:pt x="5396906" y="-3656"/>
                          <a:pt x="5693904" y="0"/>
                        </a:cubicBezTo>
                        <a:cubicBezTo>
                          <a:pt x="5990324" y="23234"/>
                          <a:pt x="6246185" y="-51230"/>
                          <a:pt x="6603456" y="0"/>
                        </a:cubicBezTo>
                        <a:cubicBezTo>
                          <a:pt x="6861498" y="-38419"/>
                          <a:pt x="7584760" y="-74106"/>
                          <a:pt x="8253337" y="0"/>
                        </a:cubicBezTo>
                        <a:cubicBezTo>
                          <a:pt x="8701219" y="-59004"/>
                          <a:pt x="9069615" y="229524"/>
                          <a:pt x="9103360" y="594448"/>
                        </a:cubicBezTo>
                        <a:cubicBezTo>
                          <a:pt x="9132374" y="837998"/>
                          <a:pt x="9125593" y="921981"/>
                          <a:pt x="9103360" y="1198029"/>
                        </a:cubicBezTo>
                        <a:cubicBezTo>
                          <a:pt x="9051794" y="1461358"/>
                          <a:pt x="9074549" y="1607598"/>
                          <a:pt x="9103360" y="1784031"/>
                        </a:cubicBezTo>
                        <a:cubicBezTo>
                          <a:pt x="9111589" y="1936011"/>
                          <a:pt x="9115178" y="2149151"/>
                          <a:pt x="9103360" y="2352452"/>
                        </a:cubicBezTo>
                        <a:cubicBezTo>
                          <a:pt x="9159932" y="2675444"/>
                          <a:pt x="8753137" y="2905545"/>
                          <a:pt x="8253337" y="2946901"/>
                        </a:cubicBezTo>
                        <a:cubicBezTo>
                          <a:pt x="7745657" y="2979417"/>
                          <a:pt x="7624785" y="2938994"/>
                          <a:pt x="7195720" y="2946901"/>
                        </a:cubicBezTo>
                        <a:cubicBezTo>
                          <a:pt x="6766709" y="2892114"/>
                          <a:pt x="6565916" y="2921542"/>
                          <a:pt x="6138104" y="2946901"/>
                        </a:cubicBezTo>
                        <a:cubicBezTo>
                          <a:pt x="5677105" y="2980801"/>
                          <a:pt x="5454075" y="2928833"/>
                          <a:pt x="5006455" y="2946901"/>
                        </a:cubicBezTo>
                        <a:cubicBezTo>
                          <a:pt x="4556176" y="2980262"/>
                          <a:pt x="4285549" y="2982787"/>
                          <a:pt x="3948838" y="2946901"/>
                        </a:cubicBezTo>
                        <a:cubicBezTo>
                          <a:pt x="3619070" y="2955492"/>
                          <a:pt x="3405086" y="2937548"/>
                          <a:pt x="2965255" y="2946901"/>
                        </a:cubicBezTo>
                        <a:cubicBezTo>
                          <a:pt x="2508458" y="2893947"/>
                          <a:pt x="2397539" y="2906081"/>
                          <a:pt x="1981672" y="2946901"/>
                        </a:cubicBezTo>
                        <a:cubicBezTo>
                          <a:pt x="1572156" y="2976511"/>
                          <a:pt x="1299686" y="3034203"/>
                          <a:pt x="850022" y="2946901"/>
                        </a:cubicBezTo>
                        <a:cubicBezTo>
                          <a:pt x="431407" y="2932961"/>
                          <a:pt x="84625" y="2670286"/>
                          <a:pt x="0" y="2352452"/>
                        </a:cubicBezTo>
                        <a:cubicBezTo>
                          <a:pt x="31340" y="2127921"/>
                          <a:pt x="25436" y="1951514"/>
                          <a:pt x="0" y="1766450"/>
                        </a:cubicBezTo>
                        <a:cubicBezTo>
                          <a:pt x="-37037" y="1580215"/>
                          <a:pt x="16127" y="1467009"/>
                          <a:pt x="0" y="1145289"/>
                        </a:cubicBezTo>
                        <a:cubicBezTo>
                          <a:pt x="5451" y="861647"/>
                          <a:pt x="17206" y="775962"/>
                          <a:pt x="0" y="594448"/>
                        </a:cubicBezTo>
                        <a:close/>
                      </a:path>
                      <a:path w="9103360" h="2946901" stroke="0" extrusionOk="0">
                        <a:moveTo>
                          <a:pt x="0" y="594448"/>
                        </a:moveTo>
                        <a:cubicBezTo>
                          <a:pt x="48260" y="244707"/>
                          <a:pt x="381260" y="-15922"/>
                          <a:pt x="850022" y="0"/>
                        </a:cubicBezTo>
                        <a:cubicBezTo>
                          <a:pt x="1107696" y="-56325"/>
                          <a:pt x="1722128" y="-6274"/>
                          <a:pt x="1981672" y="0"/>
                        </a:cubicBezTo>
                        <a:cubicBezTo>
                          <a:pt x="2224803" y="-31131"/>
                          <a:pt x="2489825" y="8450"/>
                          <a:pt x="2891222" y="0"/>
                        </a:cubicBezTo>
                        <a:cubicBezTo>
                          <a:pt x="3297745" y="2810"/>
                          <a:pt x="3414906" y="10884"/>
                          <a:pt x="3800772" y="0"/>
                        </a:cubicBezTo>
                        <a:cubicBezTo>
                          <a:pt x="4184930" y="-9510"/>
                          <a:pt x="4580346" y="18405"/>
                          <a:pt x="4932422" y="0"/>
                        </a:cubicBezTo>
                        <a:cubicBezTo>
                          <a:pt x="5218158" y="19649"/>
                          <a:pt x="5670269" y="-34580"/>
                          <a:pt x="5916005" y="0"/>
                        </a:cubicBezTo>
                        <a:cubicBezTo>
                          <a:pt x="6210420" y="50356"/>
                          <a:pt x="6641959" y="33256"/>
                          <a:pt x="7121687" y="0"/>
                        </a:cubicBezTo>
                        <a:cubicBezTo>
                          <a:pt x="7648062" y="40688"/>
                          <a:pt x="7783654" y="3807"/>
                          <a:pt x="8253337" y="0"/>
                        </a:cubicBezTo>
                        <a:cubicBezTo>
                          <a:pt x="8597478" y="38785"/>
                          <a:pt x="9154640" y="196256"/>
                          <a:pt x="9103360" y="594448"/>
                        </a:cubicBezTo>
                        <a:cubicBezTo>
                          <a:pt x="9057103" y="758184"/>
                          <a:pt x="9097975" y="962545"/>
                          <a:pt x="9103360" y="1145289"/>
                        </a:cubicBezTo>
                        <a:cubicBezTo>
                          <a:pt x="9127634" y="1299909"/>
                          <a:pt x="9079537" y="1620415"/>
                          <a:pt x="9103360" y="1766450"/>
                        </a:cubicBezTo>
                        <a:cubicBezTo>
                          <a:pt x="9150908" y="1986616"/>
                          <a:pt x="9059313" y="2083854"/>
                          <a:pt x="9103360" y="2352452"/>
                        </a:cubicBezTo>
                        <a:cubicBezTo>
                          <a:pt x="9085854" y="2562377"/>
                          <a:pt x="8650733" y="2909851"/>
                          <a:pt x="8253337" y="2946901"/>
                        </a:cubicBezTo>
                        <a:cubicBezTo>
                          <a:pt x="7957970" y="2924531"/>
                          <a:pt x="7727954" y="2971995"/>
                          <a:pt x="7417821" y="2946901"/>
                        </a:cubicBezTo>
                        <a:cubicBezTo>
                          <a:pt x="7058515" y="2941246"/>
                          <a:pt x="6576269" y="2957480"/>
                          <a:pt x="6212137" y="2946901"/>
                        </a:cubicBezTo>
                        <a:cubicBezTo>
                          <a:pt x="5843685" y="2949537"/>
                          <a:pt x="5476201" y="2862200"/>
                          <a:pt x="5228554" y="2946901"/>
                        </a:cubicBezTo>
                        <a:cubicBezTo>
                          <a:pt x="4978930" y="2965084"/>
                          <a:pt x="4614750" y="3001950"/>
                          <a:pt x="4244971" y="2946901"/>
                        </a:cubicBezTo>
                        <a:cubicBezTo>
                          <a:pt x="3922294" y="2892932"/>
                          <a:pt x="3602442" y="2894909"/>
                          <a:pt x="3039289" y="2946901"/>
                        </a:cubicBezTo>
                        <a:cubicBezTo>
                          <a:pt x="2511396" y="3041731"/>
                          <a:pt x="2161044" y="2926689"/>
                          <a:pt x="1907639" y="2946901"/>
                        </a:cubicBezTo>
                        <a:cubicBezTo>
                          <a:pt x="1695664" y="3012575"/>
                          <a:pt x="1356338" y="3008445"/>
                          <a:pt x="850022" y="2946901"/>
                        </a:cubicBezTo>
                        <a:cubicBezTo>
                          <a:pt x="367237" y="2877138"/>
                          <a:pt x="-11622" y="2773658"/>
                          <a:pt x="0" y="2352452"/>
                        </a:cubicBezTo>
                        <a:cubicBezTo>
                          <a:pt x="32164" y="2131603"/>
                          <a:pt x="6584" y="1897946"/>
                          <a:pt x="0" y="1766450"/>
                        </a:cubicBezTo>
                        <a:cubicBezTo>
                          <a:pt x="-12892" y="1650048"/>
                          <a:pt x="34071" y="1401509"/>
                          <a:pt x="0" y="1198029"/>
                        </a:cubicBezTo>
                        <a:cubicBezTo>
                          <a:pt x="-13395" y="994631"/>
                          <a:pt x="13906" y="821551"/>
                          <a:pt x="0" y="594448"/>
                        </a:cubicBezTo>
                        <a:close/>
                      </a:path>
                      <a:path w="9103360" h="2946901" fill="none" stroke="0" extrusionOk="0">
                        <a:moveTo>
                          <a:pt x="0" y="594448"/>
                        </a:moveTo>
                        <a:cubicBezTo>
                          <a:pt x="-32135" y="257613"/>
                          <a:pt x="421494" y="50368"/>
                          <a:pt x="850022" y="0"/>
                        </a:cubicBezTo>
                        <a:cubicBezTo>
                          <a:pt x="1157496" y="-18139"/>
                          <a:pt x="1666845" y="27208"/>
                          <a:pt x="1907639" y="0"/>
                        </a:cubicBezTo>
                        <a:cubicBezTo>
                          <a:pt x="2166170" y="-35749"/>
                          <a:pt x="2403025" y="8993"/>
                          <a:pt x="2817188" y="0"/>
                        </a:cubicBezTo>
                        <a:cubicBezTo>
                          <a:pt x="3118936" y="16227"/>
                          <a:pt x="3435368" y="-19408"/>
                          <a:pt x="3726738" y="0"/>
                        </a:cubicBezTo>
                        <a:cubicBezTo>
                          <a:pt x="4067250" y="137"/>
                          <a:pt x="4632007" y="-65512"/>
                          <a:pt x="4858388" y="0"/>
                        </a:cubicBezTo>
                        <a:cubicBezTo>
                          <a:pt x="5099784" y="-6507"/>
                          <a:pt x="5346741" y="24787"/>
                          <a:pt x="5693904" y="0"/>
                        </a:cubicBezTo>
                        <a:cubicBezTo>
                          <a:pt x="6016822" y="-13357"/>
                          <a:pt x="6274044" y="18768"/>
                          <a:pt x="6603456" y="0"/>
                        </a:cubicBezTo>
                        <a:cubicBezTo>
                          <a:pt x="6912749" y="17258"/>
                          <a:pt x="7429377" y="-72087"/>
                          <a:pt x="8253337" y="0"/>
                        </a:cubicBezTo>
                        <a:cubicBezTo>
                          <a:pt x="8647535" y="-33862"/>
                          <a:pt x="9088004" y="199474"/>
                          <a:pt x="9103360" y="594448"/>
                        </a:cubicBezTo>
                        <a:cubicBezTo>
                          <a:pt x="9129925" y="810262"/>
                          <a:pt x="9150943" y="919117"/>
                          <a:pt x="9103360" y="1198029"/>
                        </a:cubicBezTo>
                        <a:cubicBezTo>
                          <a:pt x="9039861" y="1491634"/>
                          <a:pt x="9088835" y="1633784"/>
                          <a:pt x="9103360" y="1784031"/>
                        </a:cubicBezTo>
                        <a:cubicBezTo>
                          <a:pt x="9110833" y="1916966"/>
                          <a:pt x="9076552" y="2201809"/>
                          <a:pt x="9103360" y="2352452"/>
                        </a:cubicBezTo>
                        <a:cubicBezTo>
                          <a:pt x="9215966" y="2665187"/>
                          <a:pt x="8678012" y="2988579"/>
                          <a:pt x="8253337" y="2946901"/>
                        </a:cubicBezTo>
                        <a:cubicBezTo>
                          <a:pt x="7728448" y="2976774"/>
                          <a:pt x="7609775" y="2932329"/>
                          <a:pt x="7195720" y="2946901"/>
                        </a:cubicBezTo>
                        <a:cubicBezTo>
                          <a:pt x="6809013" y="2950329"/>
                          <a:pt x="6572151" y="2916981"/>
                          <a:pt x="6138104" y="2946901"/>
                        </a:cubicBezTo>
                        <a:cubicBezTo>
                          <a:pt x="5648109" y="3003079"/>
                          <a:pt x="5441890" y="2913323"/>
                          <a:pt x="5006455" y="2946901"/>
                        </a:cubicBezTo>
                        <a:cubicBezTo>
                          <a:pt x="4547798" y="2991743"/>
                          <a:pt x="4341697" y="2945512"/>
                          <a:pt x="3948838" y="2946901"/>
                        </a:cubicBezTo>
                        <a:cubicBezTo>
                          <a:pt x="3635519" y="2951109"/>
                          <a:pt x="3454007" y="2985629"/>
                          <a:pt x="2965255" y="2946901"/>
                        </a:cubicBezTo>
                        <a:cubicBezTo>
                          <a:pt x="2532216" y="2942543"/>
                          <a:pt x="2335650" y="2906449"/>
                          <a:pt x="1981672" y="2946901"/>
                        </a:cubicBezTo>
                        <a:cubicBezTo>
                          <a:pt x="1566309" y="3047317"/>
                          <a:pt x="1320323" y="3030018"/>
                          <a:pt x="850022" y="2946901"/>
                        </a:cubicBezTo>
                        <a:cubicBezTo>
                          <a:pt x="380062" y="2999021"/>
                          <a:pt x="66029" y="2671066"/>
                          <a:pt x="0" y="2352452"/>
                        </a:cubicBezTo>
                        <a:cubicBezTo>
                          <a:pt x="14592" y="2082150"/>
                          <a:pt x="59149" y="1962535"/>
                          <a:pt x="0" y="1766450"/>
                        </a:cubicBezTo>
                        <a:cubicBezTo>
                          <a:pt x="-45252" y="1598518"/>
                          <a:pt x="-20261" y="1431382"/>
                          <a:pt x="0" y="1145289"/>
                        </a:cubicBezTo>
                        <a:cubicBezTo>
                          <a:pt x="-17328" y="864988"/>
                          <a:pt x="13739" y="757144"/>
                          <a:pt x="0" y="59444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VD: Chú ngựa biên phòng như người bạn tốt của các anh bộ đội. Chúng đã đồng hành cùng các anh trên hành trình đi làm nhiệm vụ. </a:t>
            </a:r>
          </a:p>
        </p:txBody>
      </p:sp>
    </p:spTree>
    <p:extLst>
      <p:ext uri="{BB962C8B-B14F-4D97-AF65-F5344CB8AC3E}">
        <p14:creationId xmlns:p14="http://schemas.microsoft.com/office/powerpoint/2010/main" val="3752560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144888B-CEC3-B325-2B58-2EE654036BE9}"/>
              </a:ext>
            </a:extLst>
          </p:cNvPr>
          <p:cNvGrpSpPr/>
          <p:nvPr/>
        </p:nvGrpSpPr>
        <p:grpSpPr>
          <a:xfrm>
            <a:off x="2054054" y="932112"/>
            <a:ext cx="6577773" cy="6577773"/>
            <a:chOff x="5494074" y="-76580"/>
            <a:chExt cx="6577773" cy="6577773"/>
          </a:xfrm>
        </p:grpSpPr>
        <p:pic>
          <p:nvPicPr>
            <p:cNvPr id="27" name="Picture 26" descr="Shape&#10;&#10;Description automatically generated with medium confidence">
              <a:extLst>
                <a:ext uri="{FF2B5EF4-FFF2-40B4-BE49-F238E27FC236}">
                  <a16:creationId xmlns:a16="http://schemas.microsoft.com/office/drawing/2014/main" id="{025F53B0-FD4B-B6DB-9EFB-EFCA08434D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26" name="Picture 25" descr="Icon&#10;&#10;Description automatically generated">
              <a:extLst>
                <a:ext uri="{FF2B5EF4-FFF2-40B4-BE49-F238E27FC236}">
                  <a16:creationId xmlns:a16="http://schemas.microsoft.com/office/drawing/2014/main" id="{0121A48E-7304-2911-5E24-F44B502E67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pic>
        <p:nvPicPr>
          <p:cNvPr id="31" name="Google Shape;92;p3">
            <a:extLst>
              <a:ext uri="{FF2B5EF4-FFF2-40B4-BE49-F238E27FC236}">
                <a16:creationId xmlns:a16="http://schemas.microsoft.com/office/drawing/2014/main" id="{C985233E-54B6-8C71-C27E-8A6C202C72DE}"/>
              </a:ext>
            </a:extLst>
          </p:cNvPr>
          <p:cNvPicPr preferRelativeResize="0"/>
          <p:nvPr/>
        </p:nvPicPr>
        <p:blipFill rotWithShape="1">
          <a:blip r:embed="rId5">
            <a:alphaModFix/>
          </a:blip>
          <a:srcRect/>
          <a:stretch/>
        </p:blipFill>
        <p:spPr>
          <a:xfrm>
            <a:off x="-52697" y="4743323"/>
            <a:ext cx="2043758" cy="2114675"/>
          </a:xfrm>
          <a:prstGeom prst="rect">
            <a:avLst/>
          </a:prstGeom>
          <a:noFill/>
          <a:ln>
            <a:noFill/>
          </a:ln>
        </p:spPr>
      </p:pic>
      <p:pic>
        <p:nvPicPr>
          <p:cNvPr id="32" name="Google Shape;92;p3">
            <a:extLst>
              <a:ext uri="{FF2B5EF4-FFF2-40B4-BE49-F238E27FC236}">
                <a16:creationId xmlns:a16="http://schemas.microsoft.com/office/drawing/2014/main" id="{C985233E-54B6-8C71-C27E-8A6C202C72DE}"/>
              </a:ext>
            </a:extLst>
          </p:cNvPr>
          <p:cNvPicPr preferRelativeResize="0"/>
          <p:nvPr/>
        </p:nvPicPr>
        <p:blipFill rotWithShape="1">
          <a:blip r:embed="rId5">
            <a:alphaModFix/>
          </a:blip>
          <a:srcRect/>
          <a:stretch/>
        </p:blipFill>
        <p:spPr>
          <a:xfrm>
            <a:off x="176918" y="4743324"/>
            <a:ext cx="2043758" cy="2114675"/>
          </a:xfrm>
          <a:prstGeom prst="rect">
            <a:avLst/>
          </a:prstGeom>
          <a:noFill/>
          <a:ln>
            <a:noFill/>
          </a:ln>
        </p:spPr>
      </p:pic>
      <p:pic>
        <p:nvPicPr>
          <p:cNvPr id="33"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08342" y="175277"/>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34" name="Picture 18">
            <a:extLst>
              <a:ext uri="{FF2B5EF4-FFF2-40B4-BE49-F238E27FC236}">
                <a16:creationId xmlns:a16="http://schemas.microsoft.com/office/drawing/2014/main" id="{E926FC8F-8667-297E-E75A-9ADAC6B65D09}"/>
              </a:ext>
            </a:extLst>
          </p:cNvPr>
          <p:cNvPicPr>
            <a:picLocks noChangeAspect="1"/>
          </p:cNvPicPr>
          <p:nvPr/>
        </p:nvPicPr>
        <p:blipFill>
          <a:blip r:embed="rId7"/>
          <a:srcRect/>
          <a:stretch>
            <a:fillRect/>
          </a:stretch>
        </p:blipFill>
        <p:spPr>
          <a:xfrm>
            <a:off x="-194721" y="5130298"/>
            <a:ext cx="3472768" cy="1727702"/>
          </a:xfrm>
          <a:prstGeom prst="rect">
            <a:avLst/>
          </a:prstGeom>
        </p:spPr>
      </p:pic>
      <p:pic>
        <p:nvPicPr>
          <p:cNvPr id="35" name="Picture 18">
            <a:extLst>
              <a:ext uri="{FF2B5EF4-FFF2-40B4-BE49-F238E27FC236}">
                <a16:creationId xmlns:a16="http://schemas.microsoft.com/office/drawing/2014/main" id="{E926FC8F-8667-297E-E75A-9ADAC6B65D09}"/>
              </a:ext>
            </a:extLst>
          </p:cNvPr>
          <p:cNvPicPr>
            <a:picLocks noChangeAspect="1"/>
          </p:cNvPicPr>
          <p:nvPr/>
        </p:nvPicPr>
        <p:blipFill>
          <a:blip r:embed="rId7"/>
          <a:srcRect/>
          <a:stretch>
            <a:fillRect/>
          </a:stretch>
        </p:blipFill>
        <p:spPr>
          <a:xfrm>
            <a:off x="3278047" y="5130298"/>
            <a:ext cx="3472768" cy="1727702"/>
          </a:xfrm>
          <a:prstGeom prst="rect">
            <a:avLst/>
          </a:prstGeom>
        </p:spPr>
      </p:pic>
      <p:pic>
        <p:nvPicPr>
          <p:cNvPr id="36" name="Picture 18">
            <a:extLst>
              <a:ext uri="{FF2B5EF4-FFF2-40B4-BE49-F238E27FC236}">
                <a16:creationId xmlns:a16="http://schemas.microsoft.com/office/drawing/2014/main" id="{E926FC8F-8667-297E-E75A-9ADAC6B65D09}"/>
              </a:ext>
            </a:extLst>
          </p:cNvPr>
          <p:cNvPicPr>
            <a:picLocks noChangeAspect="1"/>
          </p:cNvPicPr>
          <p:nvPr/>
        </p:nvPicPr>
        <p:blipFill>
          <a:blip r:embed="rId7"/>
          <a:srcRect/>
          <a:stretch>
            <a:fillRect/>
          </a:stretch>
        </p:blipFill>
        <p:spPr>
          <a:xfrm>
            <a:off x="6750815" y="5130298"/>
            <a:ext cx="3472768" cy="1727702"/>
          </a:xfrm>
          <a:prstGeom prst="rect">
            <a:avLst/>
          </a:prstGeom>
        </p:spPr>
      </p:pic>
      <p:pic>
        <p:nvPicPr>
          <p:cNvPr id="37" name="Picture 36">
            <a:extLst>
              <a:ext uri="{FF2B5EF4-FFF2-40B4-BE49-F238E27FC236}">
                <a16:creationId xmlns:a16="http://schemas.microsoft.com/office/drawing/2014/main" id="{E926FC8F-8667-297E-E75A-9ADAC6B65D09}"/>
              </a:ext>
            </a:extLst>
          </p:cNvPr>
          <p:cNvPicPr>
            <a:picLocks noChangeAspect="1"/>
          </p:cNvPicPr>
          <p:nvPr/>
        </p:nvPicPr>
        <p:blipFill rotWithShape="1">
          <a:blip r:embed="rId7"/>
          <a:srcRect r="43318"/>
          <a:stretch/>
        </p:blipFill>
        <p:spPr>
          <a:xfrm>
            <a:off x="10223583" y="5130298"/>
            <a:ext cx="1968417" cy="1727702"/>
          </a:xfrm>
          <a:prstGeom prst="rect">
            <a:avLst/>
          </a:prstGeom>
        </p:spPr>
      </p:pic>
      <p:pic>
        <p:nvPicPr>
          <p:cNvPr id="46" name="Picture 45" descr="A picture containing text&#10;&#10;Description automatically generated">
            <a:extLst>
              <a:ext uri="{FF2B5EF4-FFF2-40B4-BE49-F238E27FC236}">
                <a16:creationId xmlns:a16="http://schemas.microsoft.com/office/drawing/2014/main" id="{58BCEED0-137B-3B20-267E-87897251B6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84085" y="3842333"/>
            <a:ext cx="3434187" cy="3166602"/>
          </a:xfrm>
          <a:prstGeom prst="rect">
            <a:avLst/>
          </a:prstGeom>
        </p:spPr>
      </p:pic>
      <p:pic>
        <p:nvPicPr>
          <p:cNvPr id="2" name="Picture 1">
            <a:extLst>
              <a:ext uri="{FF2B5EF4-FFF2-40B4-BE49-F238E27FC236}">
                <a16:creationId xmlns:a16="http://schemas.microsoft.com/office/drawing/2014/main" id="{739B9E3F-DF6F-48CD-84DA-F175448B55B8}"/>
              </a:ext>
            </a:extLst>
          </p:cNvPr>
          <p:cNvPicPr>
            <a:picLocks noChangeAspect="1"/>
          </p:cNvPicPr>
          <p:nvPr/>
        </p:nvPicPr>
        <p:blipFill>
          <a:blip r:embed="rId9"/>
          <a:stretch>
            <a:fillRect/>
          </a:stretch>
        </p:blipFill>
        <p:spPr>
          <a:xfrm>
            <a:off x="2904539" y="1897093"/>
            <a:ext cx="4596782" cy="2737341"/>
          </a:xfrm>
          <a:prstGeom prst="rect">
            <a:avLst/>
          </a:prstGeom>
        </p:spPr>
      </p:pic>
    </p:spTree>
    <p:extLst>
      <p:ext uri="{BB962C8B-B14F-4D97-AF65-F5344CB8AC3E}">
        <p14:creationId xmlns:p14="http://schemas.microsoft.com/office/powerpoint/2010/main" val="35741999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9" presetClass="entr" presetSubtype="0" decel="10000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 calcmode="lin" valueType="num">
                                      <p:cBhvr>
                                        <p:cTn id="14" dur="500" fill="hold"/>
                                        <p:tgtEl>
                                          <p:spTgt spid="33"/>
                                        </p:tgtEl>
                                        <p:attrNameLst>
                                          <p:attrName>style.rotation</p:attrName>
                                        </p:attrNameLst>
                                      </p:cBhvr>
                                      <p:tavLst>
                                        <p:tav tm="0">
                                          <p:val>
                                            <p:fltVal val="360"/>
                                          </p:val>
                                        </p:tav>
                                        <p:tav tm="100000">
                                          <p:val>
                                            <p:fltVal val="0"/>
                                          </p:val>
                                        </p:tav>
                                      </p:tavLst>
                                    </p:anim>
                                    <p:animEffect transition="in" filter="fade">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t="-23000" r="-6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4726" t="17046" r="35781" b="64729"/>
          <a:stretch/>
        </p:blipFill>
        <p:spPr>
          <a:xfrm>
            <a:off x="598082" y="485775"/>
            <a:ext cx="4468485" cy="2785289"/>
          </a:xfrm>
          <a:prstGeom prst="rect">
            <a:avLst/>
          </a:prstGeom>
        </p:spPr>
      </p:pic>
      <p:sp>
        <p:nvSpPr>
          <p:cNvPr id="14" name="任意多边形: 形状 40">
            <a:extLst>
              <a:ext uri="{FF2B5EF4-FFF2-40B4-BE49-F238E27FC236}">
                <a16:creationId xmlns:a16="http://schemas.microsoft.com/office/drawing/2014/main" id="{079C0B21-8F0E-8D81-EF03-564F4CC9C9B2}"/>
              </a:ext>
            </a:extLst>
          </p:cNvPr>
          <p:cNvSpPr/>
          <p:nvPr/>
        </p:nvSpPr>
        <p:spPr>
          <a:xfrm>
            <a:off x="3209925" y="794565"/>
            <a:ext cx="8448675" cy="143428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7" name="Picture 2" descr="Ballerina with melody symbols on rainbow wave"/>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48591"/>
          <a:stretch/>
        </p:blipFill>
        <p:spPr bwMode="auto">
          <a:xfrm>
            <a:off x="10569839" y="165599"/>
            <a:ext cx="1444065" cy="13999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ình ảnh Cô Giáo PNG Miễn Phí Tải Về - Lovepik">
            <a:extLst>
              <a:ext uri="{FF2B5EF4-FFF2-40B4-BE49-F238E27FC236}">
                <a16:creationId xmlns:a16="http://schemas.microsoft.com/office/drawing/2014/main" id="{9C9ABDA0-89C3-4CEA-885A-D657D4EEFA1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241" b="93006" l="9981" r="89924">
                        <a14:foregroundMark x1="48099" y1="8380" x2="70913" y2="8518"/>
                        <a14:foregroundMark x1="59981" y1="17659" x2="59221" y2="31025"/>
                        <a14:foregroundMark x1="46483" y1="9903" x2="38213" y2="16620"/>
                        <a14:foregroundMark x1="43156" y1="9903" x2="39068" y2="13019"/>
                        <a14:foregroundMark x1="42776" y1="9141" x2="36977" y2="20845"/>
                        <a14:foregroundMark x1="44772" y1="8518" x2="38878" y2="11565"/>
                        <a14:foregroundMark x1="43536" y1="8241" x2="38213" y2="11080"/>
                        <a14:foregroundMark x1="40304" y1="10319" x2="38213" y2="25970"/>
                        <a14:foregroundMark x1="38213" y1="25970" x2="39449" y2="28463"/>
                        <a14:foregroundMark x1="36122" y1="17798" x2="36787" y2="23823"/>
                        <a14:foregroundMark x1="36407" y1="19183" x2="36787" y2="21884"/>
                        <a14:foregroundMark x1="46483" y1="57687" x2="47243" y2="63989"/>
                        <a14:foregroundMark x1="35741" y1="18560" x2="36597" y2="22161"/>
                        <a14:foregroundMark x1="58555" y1="88712" x2="54658" y2="930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7588" y="-236459"/>
            <a:ext cx="5770113" cy="74032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3F6506E-E6CC-4A60-A536-11D814406CC2}"/>
              </a:ext>
            </a:extLst>
          </p:cNvPr>
          <p:cNvSpPr txBox="1"/>
          <p:nvPr/>
        </p:nvSpPr>
        <p:spPr>
          <a:xfrm>
            <a:off x="4061610" y="1026204"/>
            <a:ext cx="6815940" cy="830997"/>
          </a:xfrm>
          <a:prstGeom prst="rect">
            <a:avLst/>
          </a:prstGeom>
          <a:noFill/>
        </p:spPr>
        <p:txBody>
          <a:bodyPr wrap="square" rtlCol="0">
            <a:spAutoFit/>
          </a:bodyPr>
          <a:lstStyle/>
          <a:p>
            <a:pPr lvl="0"/>
            <a:r>
              <a:rPr lang="en-US" sz="4800" b="1" dirty="0" err="1">
                <a:solidFill>
                  <a:srgbClr val="002060"/>
                </a:solidFill>
              </a:rPr>
              <a:t>Bài</a:t>
            </a:r>
            <a:r>
              <a:rPr lang="en-US" sz="4800" b="1" dirty="0">
                <a:solidFill>
                  <a:srgbClr val="002060"/>
                </a:solidFill>
              </a:rPr>
              <a:t> </a:t>
            </a:r>
            <a:r>
              <a:rPr lang="en-US" sz="4800" b="1" dirty="0" err="1">
                <a:solidFill>
                  <a:srgbClr val="002060"/>
                </a:solidFill>
              </a:rPr>
              <a:t>hát</a:t>
            </a:r>
            <a:r>
              <a:rPr lang="en-US" sz="4800" b="1" dirty="0">
                <a:solidFill>
                  <a:srgbClr val="002060"/>
                </a:solidFill>
              </a:rPr>
              <a:t> </a:t>
            </a:r>
            <a:r>
              <a:rPr lang="en-US" sz="4800" b="1" dirty="0" err="1">
                <a:solidFill>
                  <a:srgbClr val="002060"/>
                </a:solidFill>
              </a:rPr>
              <a:t>có</a:t>
            </a:r>
            <a:r>
              <a:rPr lang="en-US" sz="4800" b="1" dirty="0">
                <a:solidFill>
                  <a:srgbClr val="002060"/>
                </a:solidFill>
              </a:rPr>
              <a:t> </a:t>
            </a:r>
            <a:r>
              <a:rPr lang="en-US" sz="4800" b="1" dirty="0" err="1">
                <a:solidFill>
                  <a:srgbClr val="002060"/>
                </a:solidFill>
              </a:rPr>
              <a:t>nội</a:t>
            </a:r>
            <a:r>
              <a:rPr lang="en-US" sz="4800" b="1" dirty="0">
                <a:solidFill>
                  <a:srgbClr val="002060"/>
                </a:solidFill>
              </a:rPr>
              <a:t> dung </a:t>
            </a:r>
            <a:r>
              <a:rPr lang="en-US" sz="4800" b="1" dirty="0" err="1">
                <a:solidFill>
                  <a:srgbClr val="002060"/>
                </a:solidFill>
              </a:rPr>
              <a:t>gì</a:t>
            </a:r>
            <a:r>
              <a:rPr lang="en-US" sz="4800" b="1" dirty="0">
                <a:solidFill>
                  <a:srgbClr val="002060"/>
                </a:solidFill>
              </a:rPr>
              <a:t>?</a:t>
            </a:r>
            <a:endParaRPr kumimoji="0" lang="en-US" sz="1800" b="1" i="0" u="none" strike="noStrike" kern="1200" cap="none" spc="0" normalizeH="0" baseline="0" noProof="0" dirty="0">
              <a:ln>
                <a:noFill/>
              </a:ln>
              <a:solidFill>
                <a:srgbClr val="002060"/>
              </a:solidFill>
              <a:effectLst/>
              <a:uLnTx/>
              <a:uFillTx/>
            </a:endParaRPr>
          </a:p>
        </p:txBody>
      </p:sp>
      <p:sp>
        <p:nvSpPr>
          <p:cNvPr id="4" name="任意多边形: 形状 40">
            <a:extLst>
              <a:ext uri="{FF2B5EF4-FFF2-40B4-BE49-F238E27FC236}">
                <a16:creationId xmlns:a16="http://schemas.microsoft.com/office/drawing/2014/main" id="{834FF451-617D-B825-823C-F88C563BFC4D}"/>
              </a:ext>
            </a:extLst>
          </p:cNvPr>
          <p:cNvSpPr/>
          <p:nvPr/>
        </p:nvSpPr>
        <p:spPr>
          <a:xfrm>
            <a:off x="3448050" y="2709090"/>
            <a:ext cx="8448675" cy="143428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B438595B-C905-62A8-0DEE-1E4C3F231207}"/>
              </a:ext>
            </a:extLst>
          </p:cNvPr>
          <p:cNvSpPr txBox="1"/>
          <p:nvPr/>
        </p:nvSpPr>
        <p:spPr>
          <a:xfrm>
            <a:off x="3819526" y="2845479"/>
            <a:ext cx="7981950" cy="1323439"/>
          </a:xfrm>
          <a:prstGeom prst="rect">
            <a:avLst/>
          </a:prstGeom>
          <a:noFill/>
        </p:spPr>
        <p:txBody>
          <a:bodyPr wrap="square" rtlCol="0">
            <a:spAutoFit/>
          </a:bodyPr>
          <a:lstStyle/>
          <a:p>
            <a:pPr lvl="0"/>
            <a:r>
              <a:rPr lang="vi-VN" sz="4000" b="1" dirty="0">
                <a:solidFill>
                  <a:srgbClr val="002060"/>
                </a:solidFill>
                <a:latin typeface="Calibri" panose="020F0502020204030204" pitchFamily="34" charset="0"/>
                <a:cs typeface="Calibri" panose="020F0502020204030204" pitchFamily="34" charset="0"/>
              </a:rPr>
              <a:t>Em đã làm gì để bày tỏ lòng biết ơn đối với các thầy cô đã dạy dỗ mình?</a:t>
            </a:r>
            <a:endParaRPr kumimoji="0" lang="en-US" sz="1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9754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P spid="4"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hildren and a group of kids on horses&#10;&#10;Description automatically generated">
            <a:extLst>
              <a:ext uri="{FF2B5EF4-FFF2-40B4-BE49-F238E27FC236}">
                <a16:creationId xmlns:a16="http://schemas.microsoft.com/office/drawing/2014/main" id="{704F5260-2F70-BC9F-6658-5FEF1FFF5132}"/>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80AA8A0B-FEF9-17D8-6010-748CA8971C3B}"/>
              </a:ext>
            </a:extLst>
          </p:cNvPr>
          <p:cNvPicPr>
            <a:picLocks noChangeAspect="1"/>
          </p:cNvPicPr>
          <p:nvPr/>
        </p:nvPicPr>
        <p:blipFill>
          <a:blip r:embed="rId5"/>
          <a:stretch>
            <a:fillRect/>
          </a:stretch>
        </p:blipFill>
        <p:spPr>
          <a:xfrm>
            <a:off x="1291155" y="1282734"/>
            <a:ext cx="10028789" cy="2139881"/>
          </a:xfrm>
          <a:prstGeom prst="rect">
            <a:avLst/>
          </a:prstGeom>
        </p:spPr>
      </p:pic>
      <p:pic>
        <p:nvPicPr>
          <p:cNvPr id="13" name="Picture 12">
            <a:extLst>
              <a:ext uri="{FF2B5EF4-FFF2-40B4-BE49-F238E27FC236}">
                <a16:creationId xmlns:a16="http://schemas.microsoft.com/office/drawing/2014/main" id="{8FBE933F-7DF7-72E4-5755-A6144CA879C2}"/>
              </a:ext>
            </a:extLst>
          </p:cNvPr>
          <p:cNvPicPr>
            <a:picLocks noChangeAspect="1"/>
          </p:cNvPicPr>
          <p:nvPr/>
        </p:nvPicPr>
        <p:blipFill>
          <a:blip r:embed="rId6"/>
          <a:stretch>
            <a:fillRect/>
          </a:stretch>
        </p:blipFill>
        <p:spPr>
          <a:xfrm>
            <a:off x="142802" y="863693"/>
            <a:ext cx="1676545" cy="768163"/>
          </a:xfrm>
          <a:prstGeom prst="rect">
            <a:avLst/>
          </a:prstGeom>
        </p:spPr>
      </p:pic>
    </p:spTree>
    <p:extLst>
      <p:ext uri="{BB962C8B-B14F-4D97-AF65-F5344CB8AC3E}">
        <p14:creationId xmlns:p14="http://schemas.microsoft.com/office/powerpoint/2010/main" val="274547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E68D25-106B-4D7A-80F2-38201819C0BA}"/>
              </a:ext>
            </a:extLst>
          </p:cNvPr>
          <p:cNvPicPr>
            <a:picLocks noChangeAspect="1"/>
          </p:cNvPicPr>
          <p:nvPr/>
        </p:nvPicPr>
        <p:blipFill>
          <a:blip r:embed="rId3"/>
          <a:stretch>
            <a:fillRect/>
          </a:stretch>
        </p:blipFill>
        <p:spPr>
          <a:xfrm>
            <a:off x="-3442447" y="332132"/>
            <a:ext cx="15365506" cy="8283868"/>
          </a:xfrm>
          <a:prstGeom prst="rect">
            <a:avLst/>
          </a:prstGeom>
        </p:spPr>
      </p:pic>
    </p:spTree>
    <p:extLst>
      <p:ext uri="{BB962C8B-B14F-4D97-AF65-F5344CB8AC3E}">
        <p14:creationId xmlns:p14="http://schemas.microsoft.com/office/powerpoint/2010/main" val="3915491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315514-B93E-088D-E799-400088F2B4E0}"/>
              </a:ext>
            </a:extLst>
          </p:cNvPr>
          <p:cNvSpPr/>
          <p:nvPr/>
        </p:nvSpPr>
        <p:spPr>
          <a:xfrm>
            <a:off x="168166" y="262760"/>
            <a:ext cx="11519337" cy="624314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1BB6BC36-C7B7-CA60-AA69-3FA7C2D1004D}"/>
              </a:ext>
            </a:extLst>
          </p:cNvPr>
          <p:cNvPicPr>
            <a:picLocks noChangeAspect="1"/>
          </p:cNvPicPr>
          <p:nvPr/>
        </p:nvPicPr>
        <p:blipFill>
          <a:blip r:embed="rId3"/>
          <a:stretch>
            <a:fillRect/>
          </a:stretch>
        </p:blipFill>
        <p:spPr>
          <a:xfrm>
            <a:off x="3772492" y="317471"/>
            <a:ext cx="4541914" cy="1072989"/>
          </a:xfrm>
          <a:prstGeom prst="rect">
            <a:avLst/>
          </a:prstGeom>
        </p:spPr>
      </p:pic>
      <p:pic>
        <p:nvPicPr>
          <p:cNvPr id="33" name="Picture 32">
            <a:extLst>
              <a:ext uri="{FF2B5EF4-FFF2-40B4-BE49-F238E27FC236}">
                <a16:creationId xmlns:a16="http://schemas.microsoft.com/office/drawing/2014/main" id="{D81C6AD7-03F2-AAC7-52C4-800192CE6BE3}"/>
              </a:ext>
            </a:extLst>
          </p:cNvPr>
          <p:cNvPicPr>
            <a:picLocks noChangeAspect="1"/>
          </p:cNvPicPr>
          <p:nvPr/>
        </p:nvPicPr>
        <p:blipFill>
          <a:blip r:embed="rId4"/>
          <a:stretch>
            <a:fillRect/>
          </a:stretch>
        </p:blipFill>
        <p:spPr>
          <a:xfrm>
            <a:off x="8582025" y="1695450"/>
            <a:ext cx="3609975" cy="5162550"/>
          </a:xfrm>
          <a:prstGeom prst="rect">
            <a:avLst/>
          </a:prstGeom>
          <a:ln>
            <a:noFill/>
          </a:ln>
          <a:effectLst>
            <a:softEdge rad="112500"/>
          </a:effectLst>
        </p:spPr>
      </p:pic>
      <p:sp>
        <p:nvSpPr>
          <p:cNvPr id="37" name="TextBox 36">
            <a:extLst>
              <a:ext uri="{FF2B5EF4-FFF2-40B4-BE49-F238E27FC236}">
                <a16:creationId xmlns:a16="http://schemas.microsoft.com/office/drawing/2014/main" id="{D0FB3DD7-0C85-CACB-6AE3-51B67D269884}"/>
              </a:ext>
            </a:extLst>
          </p:cNvPr>
          <p:cNvSpPr txBox="1"/>
          <p:nvPr/>
        </p:nvSpPr>
        <p:spPr>
          <a:xfrm>
            <a:off x="504496" y="1282262"/>
            <a:ext cx="3762704"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Chú bộ đội biên phòng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Rạp mình trên lưng ngựa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Ngựa phi nhanh như bay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Cả cánh rừng nổi gió. </a:t>
            </a:r>
          </a:p>
        </p:txBody>
      </p:sp>
      <p:sp>
        <p:nvSpPr>
          <p:cNvPr id="38" name="TextBox 37">
            <a:extLst>
              <a:ext uri="{FF2B5EF4-FFF2-40B4-BE49-F238E27FC236}">
                <a16:creationId xmlns:a16="http://schemas.microsoft.com/office/drawing/2014/main" id="{17527623-0DE1-8199-668A-F5ED5663D7BE}"/>
              </a:ext>
            </a:extLst>
          </p:cNvPr>
          <p:cNvSpPr txBox="1"/>
          <p:nvPr/>
        </p:nvSpPr>
        <p:spPr>
          <a:xfrm>
            <a:off x="536027" y="2995449"/>
            <a:ext cx="3762704"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Ngựa phăm phăm bốn vó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Như băm xuống mặt đường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Mặc sớm rừng mù sương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Mặc đêm đông giá buốt.</a:t>
            </a:r>
          </a:p>
        </p:txBody>
      </p:sp>
      <p:sp>
        <p:nvSpPr>
          <p:cNvPr id="39" name="TextBox 38">
            <a:extLst>
              <a:ext uri="{FF2B5EF4-FFF2-40B4-BE49-F238E27FC236}">
                <a16:creationId xmlns:a16="http://schemas.microsoft.com/office/drawing/2014/main" id="{DB007543-E778-FE28-AD4A-455C843AAFC4}"/>
              </a:ext>
            </a:extLst>
          </p:cNvPr>
          <p:cNvSpPr txBox="1"/>
          <p:nvPr/>
        </p:nvSpPr>
        <p:spPr>
          <a:xfrm>
            <a:off x="515007" y="4761187"/>
            <a:ext cx="3762704"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Chân ngựa như sắt thép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Luôn săn đuổi quân thù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Vó ngựa như có mắt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Chẳng vấp ngã bao giờ.</a:t>
            </a:r>
          </a:p>
        </p:txBody>
      </p:sp>
      <p:sp>
        <p:nvSpPr>
          <p:cNvPr id="40" name="TextBox 39">
            <a:extLst>
              <a:ext uri="{FF2B5EF4-FFF2-40B4-BE49-F238E27FC236}">
                <a16:creationId xmlns:a16="http://schemas.microsoft.com/office/drawing/2014/main" id="{B6B2F7AC-0817-3D0C-5595-0F366C077686}"/>
              </a:ext>
            </a:extLst>
          </p:cNvPr>
          <p:cNvSpPr txBox="1"/>
          <p:nvPr/>
        </p:nvSpPr>
        <p:spPr>
          <a:xfrm>
            <a:off x="4813737" y="1292772"/>
            <a:ext cx="3762704"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Xong công việc trở về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Ngựa bước đi thong thả</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Chú bộ đội đi bên</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Tay vỗ về lưng ngựa.</a:t>
            </a:r>
          </a:p>
        </p:txBody>
      </p:sp>
      <p:sp>
        <p:nvSpPr>
          <p:cNvPr id="41" name="TextBox 40">
            <a:extLst>
              <a:ext uri="{FF2B5EF4-FFF2-40B4-BE49-F238E27FC236}">
                <a16:creationId xmlns:a16="http://schemas.microsoft.com/office/drawing/2014/main" id="{62BC3088-E18D-8A34-A70E-567858D4FB0B}"/>
              </a:ext>
            </a:extLst>
          </p:cNvPr>
          <p:cNvSpPr txBox="1"/>
          <p:nvPr/>
        </p:nvSpPr>
        <p:spPr>
          <a:xfrm>
            <a:off x="4834757" y="3111062"/>
            <a:ext cx="4372304" cy="1938992"/>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Chúng em trong bản nhỏ</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Phơi thật nhiều cỏ thơm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Để mùa đông đem tặng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Ngựa biên phòng yêu thương... </a:t>
            </a:r>
          </a:p>
          <a:p>
            <a:pPr algn="r" rtl="0" latinLnBrk="0"/>
            <a:r>
              <a:rPr lang="vi-VN" sz="2400" b="0" i="0" dirty="0">
                <a:solidFill>
                  <a:srgbClr val="000000"/>
                </a:solidFill>
                <a:effectLst/>
                <a:latin typeface="Cambria" panose="02040503050406030204" pitchFamily="18" charset="0"/>
                <a:ea typeface="Cambria" panose="02040503050406030204" pitchFamily="18" charset="0"/>
              </a:rPr>
              <a:t>(Phan Thị Thanh Nhàn)</a:t>
            </a:r>
          </a:p>
        </p:txBody>
      </p:sp>
    </p:spTree>
    <p:extLst>
      <p:ext uri="{BB962C8B-B14F-4D97-AF65-F5344CB8AC3E}">
        <p14:creationId xmlns:p14="http://schemas.microsoft.com/office/powerpoint/2010/main" val="7311327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anim calcmode="lin" valueType="num">
                                      <p:cBhvr>
                                        <p:cTn id="23" dur="1000" fill="hold"/>
                                        <p:tgtEl>
                                          <p:spTgt spid="37"/>
                                        </p:tgtEl>
                                        <p:attrNameLst>
                                          <p:attrName>ppt_x</p:attrName>
                                        </p:attrNameLst>
                                      </p:cBhvr>
                                      <p:tavLst>
                                        <p:tav tm="0">
                                          <p:val>
                                            <p:strVal val="#ppt_x"/>
                                          </p:val>
                                        </p:tav>
                                        <p:tav tm="100000">
                                          <p:val>
                                            <p:strVal val="#ppt_x"/>
                                          </p:val>
                                        </p:tav>
                                      </p:tavLst>
                                    </p:anim>
                                    <p:anim calcmode="lin" valueType="num">
                                      <p:cBhvr>
                                        <p:cTn id="24" dur="1000" fill="hold"/>
                                        <p:tgtEl>
                                          <p:spTgt spid="3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1000"/>
                                        <p:tgtEl>
                                          <p:spTgt spid="38"/>
                                        </p:tgtEl>
                                      </p:cBhvr>
                                    </p:animEffect>
                                    <p:anim calcmode="lin" valueType="num">
                                      <p:cBhvr>
                                        <p:cTn id="28" dur="1000" fill="hold"/>
                                        <p:tgtEl>
                                          <p:spTgt spid="38"/>
                                        </p:tgtEl>
                                        <p:attrNameLst>
                                          <p:attrName>ppt_x</p:attrName>
                                        </p:attrNameLst>
                                      </p:cBhvr>
                                      <p:tavLst>
                                        <p:tav tm="0">
                                          <p:val>
                                            <p:strVal val="#ppt_x"/>
                                          </p:val>
                                        </p:tav>
                                        <p:tav tm="100000">
                                          <p:val>
                                            <p:strVal val="#ppt_x"/>
                                          </p:val>
                                        </p:tav>
                                      </p:tavLst>
                                    </p:anim>
                                    <p:anim calcmode="lin" valueType="num">
                                      <p:cBhvr>
                                        <p:cTn id="29" dur="1000" fill="hold"/>
                                        <p:tgtEl>
                                          <p:spTgt spid="3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1000"/>
                                        <p:tgtEl>
                                          <p:spTgt spid="39"/>
                                        </p:tgtEl>
                                      </p:cBhvr>
                                    </p:animEffect>
                                    <p:anim calcmode="lin" valueType="num">
                                      <p:cBhvr>
                                        <p:cTn id="33" dur="1000" fill="hold"/>
                                        <p:tgtEl>
                                          <p:spTgt spid="39"/>
                                        </p:tgtEl>
                                        <p:attrNameLst>
                                          <p:attrName>ppt_x</p:attrName>
                                        </p:attrNameLst>
                                      </p:cBhvr>
                                      <p:tavLst>
                                        <p:tav tm="0">
                                          <p:val>
                                            <p:strVal val="#ppt_x"/>
                                          </p:val>
                                        </p:tav>
                                        <p:tav tm="100000">
                                          <p:val>
                                            <p:strVal val="#ppt_x"/>
                                          </p:val>
                                        </p:tav>
                                      </p:tavLst>
                                    </p:anim>
                                    <p:anim calcmode="lin" valueType="num">
                                      <p:cBhvr>
                                        <p:cTn id="34" dur="1000" fill="hold"/>
                                        <p:tgtEl>
                                          <p:spTgt spid="3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315514-B93E-088D-E799-400088F2B4E0}"/>
              </a:ext>
            </a:extLst>
          </p:cNvPr>
          <p:cNvSpPr/>
          <p:nvPr/>
        </p:nvSpPr>
        <p:spPr>
          <a:xfrm>
            <a:off x="168166" y="262760"/>
            <a:ext cx="11519337" cy="624314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BB6BC36-C7B7-CA60-AA69-3FA7C2D1004D}"/>
              </a:ext>
            </a:extLst>
          </p:cNvPr>
          <p:cNvPicPr>
            <a:picLocks noChangeAspect="1"/>
          </p:cNvPicPr>
          <p:nvPr/>
        </p:nvPicPr>
        <p:blipFill>
          <a:blip r:embed="rId3"/>
          <a:stretch>
            <a:fillRect/>
          </a:stretch>
        </p:blipFill>
        <p:spPr>
          <a:xfrm>
            <a:off x="4960160" y="317471"/>
            <a:ext cx="4541914" cy="1072989"/>
          </a:xfrm>
          <a:prstGeom prst="rect">
            <a:avLst/>
          </a:prstGeom>
        </p:spPr>
      </p:pic>
      <p:pic>
        <p:nvPicPr>
          <p:cNvPr id="33" name="Picture 32">
            <a:extLst>
              <a:ext uri="{FF2B5EF4-FFF2-40B4-BE49-F238E27FC236}">
                <a16:creationId xmlns:a16="http://schemas.microsoft.com/office/drawing/2014/main" id="{D81C6AD7-03F2-AAC7-52C4-800192CE6BE3}"/>
              </a:ext>
            </a:extLst>
          </p:cNvPr>
          <p:cNvPicPr>
            <a:picLocks noChangeAspect="1"/>
          </p:cNvPicPr>
          <p:nvPr/>
        </p:nvPicPr>
        <p:blipFill>
          <a:blip r:embed="rId4"/>
          <a:stretch>
            <a:fillRect/>
          </a:stretch>
        </p:blipFill>
        <p:spPr>
          <a:xfrm>
            <a:off x="8582025" y="1695450"/>
            <a:ext cx="3609975" cy="5162550"/>
          </a:xfrm>
          <a:prstGeom prst="rect">
            <a:avLst/>
          </a:prstGeom>
          <a:ln>
            <a:noFill/>
          </a:ln>
          <a:effectLst>
            <a:softEdge rad="112500"/>
          </a:effectLst>
        </p:spPr>
      </p:pic>
      <p:sp>
        <p:nvSpPr>
          <p:cNvPr id="37" name="TextBox 36">
            <a:extLst>
              <a:ext uri="{FF2B5EF4-FFF2-40B4-BE49-F238E27FC236}">
                <a16:creationId xmlns:a16="http://schemas.microsoft.com/office/drawing/2014/main" id="{D0FB3DD7-0C85-CACB-6AE3-51B67D269884}"/>
              </a:ext>
            </a:extLst>
          </p:cNvPr>
          <p:cNvSpPr txBox="1"/>
          <p:nvPr/>
        </p:nvSpPr>
        <p:spPr>
          <a:xfrm>
            <a:off x="725213" y="1292773"/>
            <a:ext cx="376270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 bộ đội biên phòng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Rạp mình trên lưng ngựa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phi nhanh như bay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 cánh rừng nổi gió. </a:t>
            </a:r>
          </a:p>
        </p:txBody>
      </p:sp>
      <p:sp>
        <p:nvSpPr>
          <p:cNvPr id="38" name="TextBox 37">
            <a:extLst>
              <a:ext uri="{FF2B5EF4-FFF2-40B4-BE49-F238E27FC236}">
                <a16:creationId xmlns:a16="http://schemas.microsoft.com/office/drawing/2014/main" id="{17527623-0DE1-8199-668A-F5ED5663D7BE}"/>
              </a:ext>
            </a:extLst>
          </p:cNvPr>
          <p:cNvSpPr txBox="1"/>
          <p:nvPr/>
        </p:nvSpPr>
        <p:spPr>
          <a:xfrm>
            <a:off x="756744" y="3005960"/>
            <a:ext cx="376270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phăm phăm bốn vó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 băm xuống mặt đường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Mặc sớm rừng mù sương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Mặc đêm đông giá buốt.</a:t>
            </a:r>
          </a:p>
        </p:txBody>
      </p:sp>
      <p:sp>
        <p:nvSpPr>
          <p:cNvPr id="39" name="TextBox 38">
            <a:extLst>
              <a:ext uri="{FF2B5EF4-FFF2-40B4-BE49-F238E27FC236}">
                <a16:creationId xmlns:a16="http://schemas.microsoft.com/office/drawing/2014/main" id="{DB007543-E778-FE28-AD4A-455C843AAFC4}"/>
              </a:ext>
            </a:extLst>
          </p:cNvPr>
          <p:cNvSpPr txBox="1"/>
          <p:nvPr/>
        </p:nvSpPr>
        <p:spPr>
          <a:xfrm>
            <a:off x="735724" y="4771698"/>
            <a:ext cx="376270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Chân ngựa như sắt thép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Luôn săn đuổi quân thù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Vó ngựa như có mắt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Chẳng vấp ngã bao giờ.</a:t>
            </a:r>
          </a:p>
        </p:txBody>
      </p:sp>
      <p:sp>
        <p:nvSpPr>
          <p:cNvPr id="40" name="TextBox 39">
            <a:extLst>
              <a:ext uri="{FF2B5EF4-FFF2-40B4-BE49-F238E27FC236}">
                <a16:creationId xmlns:a16="http://schemas.microsoft.com/office/drawing/2014/main" id="{B6B2F7AC-0817-3D0C-5595-0F366C077686}"/>
              </a:ext>
            </a:extLst>
          </p:cNvPr>
          <p:cNvSpPr txBox="1"/>
          <p:nvPr/>
        </p:nvSpPr>
        <p:spPr>
          <a:xfrm>
            <a:off x="5034454" y="1303283"/>
            <a:ext cx="376270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Xong công việc trở về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bước đi thong thả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 bộ đội đi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Tay vỗ về lưng ngựa.</a:t>
            </a:r>
          </a:p>
        </p:txBody>
      </p:sp>
      <p:sp>
        <p:nvSpPr>
          <p:cNvPr id="41" name="TextBox 40">
            <a:extLst>
              <a:ext uri="{FF2B5EF4-FFF2-40B4-BE49-F238E27FC236}">
                <a16:creationId xmlns:a16="http://schemas.microsoft.com/office/drawing/2014/main" id="{62BC3088-E18D-8A34-A70E-567858D4FB0B}"/>
              </a:ext>
            </a:extLst>
          </p:cNvPr>
          <p:cNvSpPr txBox="1"/>
          <p:nvPr/>
        </p:nvSpPr>
        <p:spPr>
          <a:xfrm>
            <a:off x="5055474" y="3121573"/>
            <a:ext cx="4372304"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Chúng em trong bản nhỏ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Phơi thật nhiều cỏ thơm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Để mùa đông đem tặng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biên phòng yêu thương...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(Phan Thị Thanh Nhàn)</a:t>
            </a:r>
          </a:p>
        </p:txBody>
      </p:sp>
      <p:pic>
        <p:nvPicPr>
          <p:cNvPr id="2" name="Picture 1" descr="Shape, rectangle&#10;&#10;Description automatically generated">
            <a:extLst>
              <a:ext uri="{FF2B5EF4-FFF2-40B4-BE49-F238E27FC236}">
                <a16:creationId xmlns:a16="http://schemas.microsoft.com/office/drawing/2014/main" id="{EC1FF76E-2C94-5CA1-3A39-87659DA7D9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698" y="242124"/>
            <a:ext cx="4698124" cy="975993"/>
          </a:xfrm>
          <a:prstGeom prst="rect">
            <a:avLst/>
          </a:prstGeom>
        </p:spPr>
      </p:pic>
      <p:sp>
        <p:nvSpPr>
          <p:cNvPr id="4" name="TextBox 3">
            <a:extLst>
              <a:ext uri="{FF2B5EF4-FFF2-40B4-BE49-F238E27FC236}">
                <a16:creationId xmlns:a16="http://schemas.microsoft.com/office/drawing/2014/main" id="{44748ADC-1EA5-3765-FAC7-9173D0733BE8}"/>
              </a:ext>
            </a:extLst>
          </p:cNvPr>
          <p:cNvSpPr txBox="1"/>
          <p:nvPr/>
        </p:nvSpPr>
        <p:spPr>
          <a:xfrm>
            <a:off x="283780" y="355985"/>
            <a:ext cx="465608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CÙNG</a:t>
            </a:r>
            <a:r>
              <a:rPr kumimoji="0" lang="en-US" sz="44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 CHIA ĐOẠN</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F3C50A54-FD6D-2F99-B8D6-CA0748D988B6}"/>
              </a:ext>
            </a:extLst>
          </p:cNvPr>
          <p:cNvSpPr/>
          <p:nvPr/>
        </p:nvSpPr>
        <p:spPr>
          <a:xfrm>
            <a:off x="210208" y="1366345"/>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1</a:t>
            </a:r>
          </a:p>
        </p:txBody>
      </p:sp>
      <p:sp>
        <p:nvSpPr>
          <p:cNvPr id="7" name="Oval 6">
            <a:extLst>
              <a:ext uri="{FF2B5EF4-FFF2-40B4-BE49-F238E27FC236}">
                <a16:creationId xmlns:a16="http://schemas.microsoft.com/office/drawing/2014/main" id="{490AF8C3-8857-74B5-6590-502D9FB682F6}"/>
              </a:ext>
            </a:extLst>
          </p:cNvPr>
          <p:cNvSpPr/>
          <p:nvPr/>
        </p:nvSpPr>
        <p:spPr>
          <a:xfrm>
            <a:off x="210208" y="3090042"/>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2</a:t>
            </a:r>
          </a:p>
        </p:txBody>
      </p:sp>
      <p:sp>
        <p:nvSpPr>
          <p:cNvPr id="8" name="Oval 7">
            <a:extLst>
              <a:ext uri="{FF2B5EF4-FFF2-40B4-BE49-F238E27FC236}">
                <a16:creationId xmlns:a16="http://schemas.microsoft.com/office/drawing/2014/main" id="{7BF3A53B-E4CF-C3F1-EA58-DDA115424A10}"/>
              </a:ext>
            </a:extLst>
          </p:cNvPr>
          <p:cNvSpPr/>
          <p:nvPr/>
        </p:nvSpPr>
        <p:spPr>
          <a:xfrm>
            <a:off x="220718" y="4855780"/>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3</a:t>
            </a:r>
          </a:p>
        </p:txBody>
      </p:sp>
      <p:sp>
        <p:nvSpPr>
          <p:cNvPr id="9" name="Oval 8">
            <a:extLst>
              <a:ext uri="{FF2B5EF4-FFF2-40B4-BE49-F238E27FC236}">
                <a16:creationId xmlns:a16="http://schemas.microsoft.com/office/drawing/2014/main" id="{E4CB12E9-64BE-DDFB-0BFD-F82AC13974DC}"/>
              </a:ext>
            </a:extLst>
          </p:cNvPr>
          <p:cNvSpPr/>
          <p:nvPr/>
        </p:nvSpPr>
        <p:spPr>
          <a:xfrm>
            <a:off x="4519449" y="1355835"/>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4</a:t>
            </a:r>
          </a:p>
        </p:txBody>
      </p:sp>
      <p:sp>
        <p:nvSpPr>
          <p:cNvPr id="10" name="Oval 9">
            <a:extLst>
              <a:ext uri="{FF2B5EF4-FFF2-40B4-BE49-F238E27FC236}">
                <a16:creationId xmlns:a16="http://schemas.microsoft.com/office/drawing/2014/main" id="{46BA764D-ED51-CD04-FC52-3D76548F5E26}"/>
              </a:ext>
            </a:extLst>
          </p:cNvPr>
          <p:cNvSpPr/>
          <p:nvPr/>
        </p:nvSpPr>
        <p:spPr>
          <a:xfrm>
            <a:off x="4529959" y="3100552"/>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16275420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19F6C86-58D9-B639-03BE-307DD5B39137}"/>
              </a:ext>
            </a:extLst>
          </p:cNvPr>
          <p:cNvGrpSpPr/>
          <p:nvPr/>
        </p:nvGrpSpPr>
        <p:grpSpPr>
          <a:xfrm>
            <a:off x="1040524" y="1544369"/>
            <a:ext cx="4927048" cy="1916130"/>
            <a:chOff x="3595956" y="2470935"/>
            <a:chExt cx="4416174" cy="1916130"/>
          </a:xfrm>
        </p:grpSpPr>
        <p:sp>
          <p:nvSpPr>
            <p:cNvPr id="13" name="Rectangle: Rounded Corners 12">
              <a:extLst>
                <a:ext uri="{FF2B5EF4-FFF2-40B4-BE49-F238E27FC236}">
                  <a16:creationId xmlns:a16="http://schemas.microsoft.com/office/drawing/2014/main" id="{EF64AE4D-E7BC-2EA5-CA03-311AB63F447C}"/>
                </a:ext>
              </a:extLst>
            </p:cNvPr>
            <p:cNvSpPr/>
            <p:nvPr/>
          </p:nvSpPr>
          <p:spPr>
            <a:xfrm>
              <a:off x="3595956" y="2842698"/>
              <a:ext cx="3328826"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on Ong Hình ảnh PNG | Vector Và Các Tập Tin PSD | Tải Về ...">
              <a:extLst>
                <a:ext uri="{FF2B5EF4-FFF2-40B4-BE49-F238E27FC236}">
                  <a16:creationId xmlns:a16="http://schemas.microsoft.com/office/drawing/2014/main" id="{E4819E7B-883E-4CED-E0F2-21C978B2063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4B731DB-0E2D-7633-3452-653AD35D0498}"/>
                </a:ext>
              </a:extLst>
            </p:cNvPr>
            <p:cNvSpPr txBox="1"/>
            <p:nvPr/>
          </p:nvSpPr>
          <p:spPr>
            <a:xfrm>
              <a:off x="3815136" y="3013501"/>
              <a:ext cx="2688405" cy="830997"/>
            </a:xfrm>
            <a:prstGeom prst="rect">
              <a:avLst/>
            </a:prstGeom>
            <a:noFill/>
          </p:spPr>
          <p:txBody>
            <a:bodyPr wrap="square" rtlCol="0">
              <a:spAutoFit/>
            </a:bodyPr>
            <a:lstStyle/>
            <a:p>
              <a:r>
                <a:rPr lang="en-US" sz="4800" b="1" dirty="0" err="1">
                  <a:solidFill>
                    <a:srgbClr val="00B050"/>
                  </a:solidFill>
                </a:rPr>
                <a:t>lưng</a:t>
              </a:r>
              <a:r>
                <a:rPr lang="en-US" sz="4800" b="1" dirty="0">
                  <a:solidFill>
                    <a:srgbClr val="00B050"/>
                  </a:solidFill>
                </a:rPr>
                <a:t> </a:t>
              </a:r>
              <a:r>
                <a:rPr lang="en-US" sz="4800" b="1" dirty="0" err="1">
                  <a:solidFill>
                    <a:srgbClr val="00B050"/>
                  </a:solidFill>
                </a:rPr>
                <a:t>ngựa</a:t>
              </a:r>
              <a:endParaRPr lang="en-US" sz="4800" b="1" dirty="0">
                <a:solidFill>
                  <a:srgbClr val="00B050"/>
                </a:solidFill>
              </a:endParaRPr>
            </a:p>
          </p:txBody>
        </p:sp>
      </p:grpSp>
      <p:grpSp>
        <p:nvGrpSpPr>
          <p:cNvPr id="16" name="Group 15">
            <a:extLst>
              <a:ext uri="{FF2B5EF4-FFF2-40B4-BE49-F238E27FC236}">
                <a16:creationId xmlns:a16="http://schemas.microsoft.com/office/drawing/2014/main" id="{41A1B53A-2E2C-D06B-D1A5-619E3D27AEFA}"/>
              </a:ext>
            </a:extLst>
          </p:cNvPr>
          <p:cNvGrpSpPr/>
          <p:nvPr/>
        </p:nvGrpSpPr>
        <p:grpSpPr>
          <a:xfrm>
            <a:off x="5672189" y="1544369"/>
            <a:ext cx="4848666" cy="1916130"/>
            <a:chOff x="2435830" y="2391310"/>
            <a:chExt cx="4488952" cy="1916130"/>
          </a:xfrm>
        </p:grpSpPr>
        <p:sp>
          <p:nvSpPr>
            <p:cNvPr id="17" name="Rectangle: Rounded Corners 16">
              <a:extLst>
                <a:ext uri="{FF2B5EF4-FFF2-40B4-BE49-F238E27FC236}">
                  <a16:creationId xmlns:a16="http://schemas.microsoft.com/office/drawing/2014/main" id="{3974FC8E-8A28-B08E-7EF1-5E82188499F5}"/>
                </a:ext>
              </a:extLst>
            </p:cNvPr>
            <p:cNvSpPr/>
            <p:nvPr/>
          </p:nvSpPr>
          <p:spPr>
            <a:xfrm>
              <a:off x="3595956" y="2842698"/>
              <a:ext cx="3328826"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on Ong Hình ảnh PNG | Vector Và Các Tập Tin PSD | Tải Về ...">
              <a:extLst>
                <a:ext uri="{FF2B5EF4-FFF2-40B4-BE49-F238E27FC236}">
                  <a16:creationId xmlns:a16="http://schemas.microsoft.com/office/drawing/2014/main" id="{093325F1-AE90-09AF-C7D8-C00E7B4670F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2BB2222D-91D6-A783-6C78-989B0D6069AC}"/>
                </a:ext>
              </a:extLst>
            </p:cNvPr>
            <p:cNvSpPr txBox="1"/>
            <p:nvPr/>
          </p:nvSpPr>
          <p:spPr>
            <a:xfrm>
              <a:off x="4297520" y="3040133"/>
              <a:ext cx="2558768" cy="830997"/>
            </a:xfrm>
            <a:prstGeom prst="rect">
              <a:avLst/>
            </a:prstGeom>
            <a:noFill/>
          </p:spPr>
          <p:txBody>
            <a:bodyPr wrap="square" rtlCol="0">
              <a:spAutoFit/>
            </a:bodyPr>
            <a:lstStyle/>
            <a:p>
              <a:r>
                <a:rPr lang="en-US" sz="4800" b="1" dirty="0" err="1">
                  <a:solidFill>
                    <a:srgbClr val="0070C0"/>
                  </a:solidFill>
                </a:rPr>
                <a:t>nổi</a:t>
              </a:r>
              <a:r>
                <a:rPr lang="en-US" sz="4800" b="1" dirty="0">
                  <a:solidFill>
                    <a:srgbClr val="0070C0"/>
                  </a:solidFill>
                </a:rPr>
                <a:t> </a:t>
              </a:r>
              <a:r>
                <a:rPr lang="en-US" sz="4800" b="1" dirty="0" err="1">
                  <a:solidFill>
                    <a:srgbClr val="0070C0"/>
                  </a:solidFill>
                </a:rPr>
                <a:t>gió</a:t>
              </a:r>
              <a:endParaRPr lang="en-US" sz="4800" b="1" dirty="0">
                <a:solidFill>
                  <a:srgbClr val="0070C0"/>
                </a:solidFill>
              </a:endParaRPr>
            </a:p>
          </p:txBody>
        </p:sp>
      </p:grpSp>
      <p:grpSp>
        <p:nvGrpSpPr>
          <p:cNvPr id="20" name="Group 19">
            <a:extLst>
              <a:ext uri="{FF2B5EF4-FFF2-40B4-BE49-F238E27FC236}">
                <a16:creationId xmlns:a16="http://schemas.microsoft.com/office/drawing/2014/main" id="{1F090329-5DBA-DFAA-D411-2C70CE68A5A5}"/>
              </a:ext>
            </a:extLst>
          </p:cNvPr>
          <p:cNvGrpSpPr/>
          <p:nvPr/>
        </p:nvGrpSpPr>
        <p:grpSpPr>
          <a:xfrm>
            <a:off x="742305" y="3488753"/>
            <a:ext cx="4267202" cy="1916130"/>
            <a:chOff x="2435830" y="2391310"/>
            <a:chExt cx="4267202" cy="1916130"/>
          </a:xfrm>
        </p:grpSpPr>
        <p:sp>
          <p:nvSpPr>
            <p:cNvPr id="21" name="Rectangle: Rounded Corners 20">
              <a:extLst>
                <a:ext uri="{FF2B5EF4-FFF2-40B4-BE49-F238E27FC236}">
                  <a16:creationId xmlns:a16="http://schemas.microsoft.com/office/drawing/2014/main" id="{7C3D77EB-B58F-C464-82F8-E8295F8DA857}"/>
                </a:ext>
              </a:extLst>
            </p:cNvPr>
            <p:cNvSpPr/>
            <p:nvPr/>
          </p:nvSpPr>
          <p:spPr>
            <a:xfrm>
              <a:off x="3595956" y="2816065"/>
              <a:ext cx="3107076" cy="1110437"/>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descr="Con Ong Hình ảnh PNG | Vector Và Các Tập Tin PSD | Tải Về ...">
              <a:extLst>
                <a:ext uri="{FF2B5EF4-FFF2-40B4-BE49-F238E27FC236}">
                  <a16:creationId xmlns:a16="http://schemas.microsoft.com/office/drawing/2014/main" id="{C32CC1B5-ECD8-E9B0-5A60-B48D23EBA87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56863360-7B53-D8CF-7EFE-27232BD058BA}"/>
                </a:ext>
              </a:extLst>
            </p:cNvPr>
            <p:cNvSpPr txBox="1"/>
            <p:nvPr/>
          </p:nvSpPr>
          <p:spPr>
            <a:xfrm>
              <a:off x="3685853" y="2849173"/>
              <a:ext cx="2934984" cy="830997"/>
            </a:xfrm>
            <a:prstGeom prst="rect">
              <a:avLst/>
            </a:prstGeom>
            <a:noFill/>
          </p:spPr>
          <p:txBody>
            <a:bodyPr wrap="square" rtlCol="0">
              <a:spAutoFit/>
            </a:bodyPr>
            <a:lstStyle/>
            <a:p>
              <a:pPr algn="ctr"/>
              <a:r>
                <a:rPr lang="en-US" sz="4800" b="1" dirty="0" err="1">
                  <a:solidFill>
                    <a:schemeClr val="accent4">
                      <a:lumMod val="75000"/>
                    </a:schemeClr>
                  </a:solidFill>
                </a:rPr>
                <a:t>rạp</a:t>
              </a:r>
              <a:r>
                <a:rPr lang="en-US" sz="4800" b="1" dirty="0">
                  <a:solidFill>
                    <a:schemeClr val="accent4">
                      <a:lumMod val="75000"/>
                    </a:schemeClr>
                  </a:solidFill>
                </a:rPr>
                <a:t> </a:t>
              </a:r>
              <a:r>
                <a:rPr lang="en-US" sz="4800" b="1" dirty="0" err="1">
                  <a:solidFill>
                    <a:schemeClr val="accent4">
                      <a:lumMod val="75000"/>
                    </a:schemeClr>
                  </a:solidFill>
                </a:rPr>
                <a:t>mình</a:t>
              </a:r>
              <a:endParaRPr lang="en-US" sz="4800" b="1" dirty="0">
                <a:solidFill>
                  <a:schemeClr val="accent4">
                    <a:lumMod val="75000"/>
                  </a:schemeClr>
                </a:solidFill>
              </a:endParaRPr>
            </a:p>
          </p:txBody>
        </p:sp>
      </p:grpSp>
      <p:grpSp>
        <p:nvGrpSpPr>
          <p:cNvPr id="24" name="Group 23">
            <a:extLst>
              <a:ext uri="{FF2B5EF4-FFF2-40B4-BE49-F238E27FC236}">
                <a16:creationId xmlns:a16="http://schemas.microsoft.com/office/drawing/2014/main" id="{3B5987A6-3E36-DFAA-0854-686379B915B3}"/>
              </a:ext>
            </a:extLst>
          </p:cNvPr>
          <p:cNvGrpSpPr/>
          <p:nvPr/>
        </p:nvGrpSpPr>
        <p:grpSpPr>
          <a:xfrm>
            <a:off x="6222124" y="3584444"/>
            <a:ext cx="5969876" cy="1916130"/>
            <a:chOff x="3271890" y="2470935"/>
            <a:chExt cx="4740240" cy="1916130"/>
          </a:xfrm>
        </p:grpSpPr>
        <p:sp>
          <p:nvSpPr>
            <p:cNvPr id="25" name="Rectangle: Rounded Corners 24">
              <a:extLst>
                <a:ext uri="{FF2B5EF4-FFF2-40B4-BE49-F238E27FC236}">
                  <a16:creationId xmlns:a16="http://schemas.microsoft.com/office/drawing/2014/main" id="{B0E4318E-060C-9861-C179-05CBE9FFEB75}"/>
                </a:ext>
              </a:extLst>
            </p:cNvPr>
            <p:cNvSpPr/>
            <p:nvPr/>
          </p:nvSpPr>
          <p:spPr>
            <a:xfrm>
              <a:off x="3271890" y="2842698"/>
              <a:ext cx="3652892"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 descr="Con Ong Hình ảnh PNG | Vector Và Các Tập Tin PSD | Tải Về ...">
              <a:extLst>
                <a:ext uri="{FF2B5EF4-FFF2-40B4-BE49-F238E27FC236}">
                  <a16:creationId xmlns:a16="http://schemas.microsoft.com/office/drawing/2014/main" id="{C9BDC454-74B8-10C5-C379-A790E341583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E877995-1EE5-5369-973F-6B7194E84AB4}"/>
                </a:ext>
              </a:extLst>
            </p:cNvPr>
            <p:cNvSpPr txBox="1"/>
            <p:nvPr/>
          </p:nvSpPr>
          <p:spPr>
            <a:xfrm>
              <a:off x="3355345" y="3040133"/>
              <a:ext cx="3451286" cy="830997"/>
            </a:xfrm>
            <a:prstGeom prst="rect">
              <a:avLst/>
            </a:prstGeom>
            <a:noFill/>
          </p:spPr>
          <p:txBody>
            <a:bodyPr wrap="square" rtlCol="0">
              <a:spAutoFit/>
            </a:bodyPr>
            <a:lstStyle/>
            <a:p>
              <a:r>
                <a:rPr lang="en-US" sz="4800" b="1" dirty="0" err="1">
                  <a:solidFill>
                    <a:schemeClr val="bg2">
                      <a:lumMod val="50000"/>
                    </a:schemeClr>
                  </a:solidFill>
                </a:rPr>
                <a:t>rừng</a:t>
              </a:r>
              <a:r>
                <a:rPr lang="en-US" sz="4800" b="1" dirty="0">
                  <a:solidFill>
                    <a:schemeClr val="bg2">
                      <a:lumMod val="50000"/>
                    </a:schemeClr>
                  </a:solidFill>
                </a:rPr>
                <a:t> </a:t>
              </a:r>
              <a:r>
                <a:rPr lang="en-US" sz="4800" b="1" dirty="0" err="1">
                  <a:solidFill>
                    <a:schemeClr val="bg2">
                      <a:lumMod val="50000"/>
                    </a:schemeClr>
                  </a:solidFill>
                </a:rPr>
                <a:t>sương</a:t>
              </a:r>
              <a:r>
                <a:rPr lang="en-US" sz="4800" b="1" dirty="0">
                  <a:solidFill>
                    <a:schemeClr val="bg2">
                      <a:lumMod val="50000"/>
                    </a:schemeClr>
                  </a:solidFill>
                </a:rPr>
                <a:t> </a:t>
              </a:r>
              <a:r>
                <a:rPr lang="en-US" sz="4800" b="1" dirty="0" err="1">
                  <a:solidFill>
                    <a:schemeClr val="bg2">
                      <a:lumMod val="50000"/>
                    </a:schemeClr>
                  </a:solidFill>
                </a:rPr>
                <a:t>mù</a:t>
              </a:r>
              <a:endParaRPr lang="en-US" sz="4800" b="1" dirty="0">
                <a:solidFill>
                  <a:schemeClr val="bg2">
                    <a:lumMod val="50000"/>
                  </a:schemeClr>
                </a:solidFill>
              </a:endParaRPr>
            </a:p>
          </p:txBody>
        </p:sp>
      </p:grpSp>
      <p:pic>
        <p:nvPicPr>
          <p:cNvPr id="28" name="Picture 27">
            <a:extLst>
              <a:ext uri="{FF2B5EF4-FFF2-40B4-BE49-F238E27FC236}">
                <a16:creationId xmlns:a16="http://schemas.microsoft.com/office/drawing/2014/main" id="{1E67C3BC-B7B9-3EA6-E234-216537636D03}"/>
              </a:ext>
            </a:extLst>
          </p:cNvPr>
          <p:cNvPicPr>
            <a:picLocks noChangeAspect="1"/>
          </p:cNvPicPr>
          <p:nvPr/>
        </p:nvPicPr>
        <p:blipFill>
          <a:blip r:embed="rId5"/>
          <a:stretch>
            <a:fillRect/>
          </a:stretch>
        </p:blipFill>
        <p:spPr>
          <a:xfrm>
            <a:off x="2323517" y="0"/>
            <a:ext cx="7376799" cy="1646063"/>
          </a:xfrm>
          <a:prstGeom prst="rect">
            <a:avLst/>
          </a:prstGeom>
        </p:spPr>
      </p:pic>
    </p:spTree>
    <p:extLst>
      <p:ext uri="{BB962C8B-B14F-4D97-AF65-F5344CB8AC3E}">
        <p14:creationId xmlns:p14="http://schemas.microsoft.com/office/powerpoint/2010/main" val="20047345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322333-CE59-CCFF-DDFB-3CE6050D3FF9}"/>
              </a:ext>
            </a:extLst>
          </p:cNvPr>
          <p:cNvSpPr/>
          <p:nvPr/>
        </p:nvSpPr>
        <p:spPr>
          <a:xfrm>
            <a:off x="2162832" y="2020799"/>
            <a:ext cx="10533794" cy="3416320"/>
          </a:xfrm>
          <a:prstGeom prst="rect">
            <a:avLst/>
          </a:prstGeom>
        </p:spPr>
        <p:txBody>
          <a:bodyPr wrap="square">
            <a:spAutoFit/>
          </a:bodyPr>
          <a:lstStyle/>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Chú bộ đội </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biên phòng</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Rạp mình</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trên lưng ngựa</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Ngựa phi nhanh</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như bay</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Cả cánh rừng</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nổi gió</a:t>
            </a:r>
            <a:r>
              <a:rPr lang="vi-VN" sz="5400" dirty="0">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p>
        </p:txBody>
      </p:sp>
      <p:sp>
        <p:nvSpPr>
          <p:cNvPr id="3" name="Google Shape;1244;p45">
            <a:extLst>
              <a:ext uri="{FF2B5EF4-FFF2-40B4-BE49-F238E27FC236}">
                <a16:creationId xmlns:a16="http://schemas.microsoft.com/office/drawing/2014/main" id="{0ADFB29A-739F-0265-A11F-861D56BA9CD8}"/>
              </a:ext>
            </a:extLst>
          </p:cNvPr>
          <p:cNvSpPr/>
          <p:nvPr/>
        </p:nvSpPr>
        <p:spPr>
          <a:xfrm>
            <a:off x="3499617" y="597249"/>
            <a:ext cx="572406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0AE02D87-FF56-A2CF-D623-2F95D4D88445}"/>
              </a:ext>
            </a:extLst>
          </p:cNvPr>
          <p:cNvPicPr>
            <a:picLocks noChangeAspect="1"/>
          </p:cNvPicPr>
          <p:nvPr/>
        </p:nvPicPr>
        <p:blipFill>
          <a:blip r:embed="rId3"/>
          <a:stretch>
            <a:fillRect/>
          </a:stretch>
        </p:blipFill>
        <p:spPr>
          <a:xfrm>
            <a:off x="2813126" y="691573"/>
            <a:ext cx="7145131" cy="1072989"/>
          </a:xfrm>
          <a:prstGeom prst="rect">
            <a:avLst/>
          </a:prstGeom>
        </p:spPr>
      </p:pic>
    </p:spTree>
    <p:extLst>
      <p:ext uri="{BB962C8B-B14F-4D97-AF65-F5344CB8AC3E}">
        <p14:creationId xmlns:p14="http://schemas.microsoft.com/office/powerpoint/2010/main" val="39760125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pelling Bee by Slidesgo">
  <a:themeElements>
    <a:clrScheme name="Simple Light">
      <a:dk1>
        <a:srgbClr val="703316"/>
      </a:dk1>
      <a:lt1>
        <a:srgbClr val="FFFFFF"/>
      </a:lt1>
      <a:dk2>
        <a:srgbClr val="FFF0B3"/>
      </a:dk2>
      <a:lt2>
        <a:srgbClr val="666666"/>
      </a:lt2>
      <a:accent1>
        <a:srgbClr val="FFDB45"/>
      </a:accent1>
      <a:accent2>
        <a:srgbClr val="FFA500"/>
      </a:accent2>
      <a:accent3>
        <a:srgbClr val="99E2E6"/>
      </a:accent3>
      <a:accent4>
        <a:srgbClr val="F78F8F"/>
      </a:accent4>
      <a:accent5>
        <a:srgbClr val="B64B18"/>
      </a:accent5>
      <a:accent6>
        <a:srgbClr val="FFA500"/>
      </a:accent6>
      <a:hlink>
        <a:srgbClr val="70331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1099</Words>
  <Application>Microsoft Office PowerPoint</Application>
  <PresentationFormat>Widescreen</PresentationFormat>
  <Paragraphs>110</Paragraphs>
  <Slides>29</Slides>
  <Notes>5</Notes>
  <HiddenSlides>0</HiddenSlides>
  <MMClips>1</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29</vt:i4>
      </vt:variant>
    </vt:vector>
  </HeadingPairs>
  <TitlesOfParts>
    <vt:vector size="52" baseType="lpstr">
      <vt:lpstr>等线</vt:lpstr>
      <vt:lpstr>等线 Light</vt:lpstr>
      <vt:lpstr>Arial</vt:lpstr>
      <vt:lpstr>Calibri</vt:lpstr>
      <vt:lpstr>Calibri Light</vt:lpstr>
      <vt:lpstr>Cambria</vt:lpstr>
      <vt:lpstr>Fira Sans Extra Condensed Medium</vt:lpstr>
      <vt:lpstr>Mali Medium</vt:lpstr>
      <vt:lpstr>Mali SemiBold</vt:lpstr>
      <vt:lpstr>Nunito</vt:lpstr>
      <vt:lpstr>Nunito Light</vt:lpstr>
      <vt:lpstr>OpenSans</vt:lpstr>
      <vt:lpstr>Paytone One</vt:lpstr>
      <vt:lpstr>Poppins Medium</vt:lpstr>
      <vt:lpstr>Raleway SemiBold</vt:lpstr>
      <vt:lpstr>Roboto Condensed Light</vt:lpstr>
      <vt:lpstr>SVN-Poky's</vt:lpstr>
      <vt:lpstr>Times New Roman</vt:lpstr>
      <vt:lpstr>字魂17号-萌趣果冻体</vt:lpstr>
      <vt:lpstr>思源黑体 CN Bold</vt:lpstr>
      <vt:lpstr>Custom Design</vt:lpstr>
      <vt:lpstr>Office 主题​​</vt:lpstr>
      <vt:lpstr>Spelling Bee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44</cp:revision>
  <dcterms:created xsi:type="dcterms:W3CDTF">2023-12-09T15:52:05Z</dcterms:created>
  <dcterms:modified xsi:type="dcterms:W3CDTF">2025-05-18T06:49:38Z</dcterms:modified>
</cp:coreProperties>
</file>