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34"/>
  </p:notesMasterIdLst>
  <p:sldIdLst>
    <p:sldId id="541" r:id="rId3"/>
    <p:sldId id="580" r:id="rId4"/>
    <p:sldId id="273" r:id="rId5"/>
    <p:sldId id="275" r:id="rId6"/>
    <p:sldId id="542" r:id="rId7"/>
    <p:sldId id="281" r:id="rId8"/>
    <p:sldId id="581" r:id="rId9"/>
    <p:sldId id="597" r:id="rId10"/>
    <p:sldId id="282" r:id="rId11"/>
    <p:sldId id="586" r:id="rId12"/>
    <p:sldId id="587" r:id="rId13"/>
    <p:sldId id="546" r:id="rId14"/>
    <p:sldId id="547" r:id="rId15"/>
    <p:sldId id="548" r:id="rId16"/>
    <p:sldId id="583" r:id="rId17"/>
    <p:sldId id="584" r:id="rId18"/>
    <p:sldId id="585" r:id="rId19"/>
    <p:sldId id="551" r:id="rId20"/>
    <p:sldId id="574" r:id="rId21"/>
    <p:sldId id="575" r:id="rId22"/>
    <p:sldId id="588" r:id="rId23"/>
    <p:sldId id="589" r:id="rId24"/>
    <p:sldId id="559" r:id="rId25"/>
    <p:sldId id="595" r:id="rId26"/>
    <p:sldId id="560" r:id="rId27"/>
    <p:sldId id="561" r:id="rId28"/>
    <p:sldId id="590" r:id="rId29"/>
    <p:sldId id="592" r:id="rId30"/>
    <p:sldId id="593" r:id="rId31"/>
    <p:sldId id="594" r:id="rId32"/>
    <p:sldId id="59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CCEB"/>
    <a:srgbClr val="FF33CC"/>
    <a:srgbClr val="FF0066"/>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E9869-01AD-4CFD-9012-8BDEAA7044CA}" type="datetimeFigureOut">
              <a:rPr lang="en-US" smtClean="0"/>
              <a:t>5/18/2025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0001BD-B70F-4BAE-97C5-30DCE13C5268}" type="slidenum">
              <a:rPr lang="en-US" smtClean="0"/>
              <a:t>‹#›</a:t>
            </a:fld>
            <a:endParaRPr lang="en-US"/>
          </a:p>
        </p:txBody>
      </p:sp>
    </p:spTree>
    <p:extLst>
      <p:ext uri="{BB962C8B-B14F-4D97-AF65-F5344CB8AC3E}">
        <p14:creationId xmlns:p14="http://schemas.microsoft.com/office/powerpoint/2010/main" val="1694355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Chắc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hẳn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kỷ</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tuổi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ai </a:t>
            </a:r>
            <a:r>
              <a:rPr lang="en-US" sz="1800" dirty="0" err="1">
                <a:effectLst/>
                <a:latin typeface="Times New Roman" panose="02020603050405020304" pitchFamily="18" charset="0"/>
                <a:ea typeface="Calibri" panose="020F0502020204030204" pitchFamily="34" charset="0"/>
              </a:rPr>
              <a:t>muốn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phút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cạnh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quà</a:t>
            </a:r>
            <a:r>
              <a:rPr lang="en-US" sz="1800" dirty="0">
                <a:effectLst/>
                <a:latin typeface="Times New Roman" panose="02020603050405020304" pitchFamily="18" charset="0"/>
                <a:ea typeface="Calibri" panose="020F0502020204030204" pitchFamily="34" charset="0"/>
              </a:rPr>
              <a:t> bánh,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cưng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chiều</a:t>
            </a:r>
            <a:r>
              <a:rPr lang="en-US" sz="1800" dirty="0">
                <a:effectLst/>
                <a:latin typeface="Times New Roman" panose="02020603050405020304" pitchFamily="18" charset="0"/>
                <a:ea typeface="Calibri" panose="020F0502020204030204" pitchFamily="34" charset="0"/>
              </a:rPr>
              <a:t> hay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dạy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hay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quét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ngọt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cuối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mùa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dòng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suy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trọng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thấu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hi </a:t>
            </a:r>
            <a:r>
              <a:rPr lang="en-US" sz="1800" dirty="0" err="1">
                <a:effectLst/>
                <a:latin typeface="Times New Roman" panose="02020603050405020304" pitchFamily="18" charset="0"/>
                <a:ea typeface="Calibri" panose="020F0502020204030204" pitchFamily="34" charset="0"/>
              </a:rPr>
              <a:t>sinh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thầm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lặng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chăm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hết</a:t>
            </a:r>
            <a:r>
              <a:rPr lang="en-US" sz="1800" dirty="0">
                <a:effectLst/>
                <a:latin typeface="Times New Roman" panose="02020603050405020304" pitchFamily="18" charset="0"/>
                <a:ea typeface="Calibri" panose="020F0502020204030204" pitchFamily="34" charset="0"/>
              </a:rPr>
              <a:t> long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lớp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bắt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đầu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2</a:t>
            </a:fld>
            <a:endParaRPr lang="en-US"/>
          </a:p>
        </p:txBody>
      </p:sp>
    </p:spTree>
    <p:extLst>
      <p:ext uri="{BB962C8B-B14F-4D97-AF65-F5344CB8AC3E}">
        <p14:creationId xmlns:p14="http://schemas.microsoft.com/office/powerpoint/2010/main" val="939206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4462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567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23</a:t>
            </a:fld>
            <a:endParaRPr lang="en-US"/>
          </a:p>
        </p:txBody>
      </p:sp>
    </p:spTree>
    <p:extLst>
      <p:ext uri="{BB962C8B-B14F-4D97-AF65-F5344CB8AC3E}">
        <p14:creationId xmlns:p14="http://schemas.microsoft.com/office/powerpoint/2010/main" val="650292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26</a:t>
            </a:fld>
            <a:endParaRPr lang="en-US"/>
          </a:p>
        </p:txBody>
      </p:sp>
    </p:spTree>
    <p:extLst>
      <p:ext uri="{BB962C8B-B14F-4D97-AF65-F5344CB8AC3E}">
        <p14:creationId xmlns:p14="http://schemas.microsoft.com/office/powerpoint/2010/main" val="1597068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40001BD-B70F-4BAE-97C5-30DCE13C5268}" type="slidenum">
              <a:rPr lang="en-US" smtClean="0"/>
              <a:t>29</a:t>
            </a:fld>
            <a:endParaRPr lang="en-US"/>
          </a:p>
        </p:txBody>
      </p:sp>
    </p:spTree>
    <p:extLst>
      <p:ext uri="{BB962C8B-B14F-4D97-AF65-F5344CB8AC3E}">
        <p14:creationId xmlns:p14="http://schemas.microsoft.com/office/powerpoint/2010/main" val="1464838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428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503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3917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814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17</a:t>
            </a:fld>
            <a:endParaRPr lang="en-US"/>
          </a:p>
        </p:txBody>
      </p:sp>
    </p:spTree>
    <p:extLst>
      <p:ext uri="{BB962C8B-B14F-4D97-AF65-F5344CB8AC3E}">
        <p14:creationId xmlns:p14="http://schemas.microsoft.com/office/powerpoint/2010/main" val="872407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7384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131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987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05BF2-AAE8-47FF-BE04-57604FC669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6E24A5-33A2-41E7-9ACC-E2934AB2FE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A4FFD7-5C70-4AF1-83B5-D6C8B469E09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5/18/2025</a:t>
            </a:fld>
            <a:endParaRPr lang="en-US"/>
          </a:p>
        </p:txBody>
      </p:sp>
      <p:sp>
        <p:nvSpPr>
          <p:cNvPr id="5" name="Footer Placeholder 4">
            <a:extLst>
              <a:ext uri="{FF2B5EF4-FFF2-40B4-BE49-F238E27FC236}">
                <a16:creationId xmlns:a16="http://schemas.microsoft.com/office/drawing/2014/main" id="{EE4AEC17-969F-45B5-B994-96A4293BF6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DD09BE-43AF-4CC6-A046-DF0E008363A3}"/>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976320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8C351-C6AD-41E9-A6AD-2E9E19ED6D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EAF9F2-4789-453B-AB5C-0C1F4CAB08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D5776-AF45-4E40-8B0D-7364F4703B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5/18/2025</a:t>
            </a:fld>
            <a:endParaRPr lang="en-US"/>
          </a:p>
        </p:txBody>
      </p:sp>
      <p:sp>
        <p:nvSpPr>
          <p:cNvPr id="5" name="Footer Placeholder 4">
            <a:extLst>
              <a:ext uri="{FF2B5EF4-FFF2-40B4-BE49-F238E27FC236}">
                <a16:creationId xmlns:a16="http://schemas.microsoft.com/office/drawing/2014/main" id="{C1D2581E-D0A6-4B97-8BA3-A3A40DFCE7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B3B723-0119-4319-BFA7-1F33FDE24DF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533814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52657C-93A8-40E0-8E63-A38B9C5695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BD8C1E-2205-4CAC-96EC-0FD5A1D46B7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4B59E-D34F-41E1-A054-347E685DC7DB}"/>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5/18/2025</a:t>
            </a:fld>
            <a:endParaRPr lang="en-US"/>
          </a:p>
        </p:txBody>
      </p:sp>
      <p:sp>
        <p:nvSpPr>
          <p:cNvPr id="5" name="Footer Placeholder 4">
            <a:extLst>
              <a:ext uri="{FF2B5EF4-FFF2-40B4-BE49-F238E27FC236}">
                <a16:creationId xmlns:a16="http://schemas.microsoft.com/office/drawing/2014/main" id="{EB3556B9-A70A-4F7D-9B2C-FBE69FCA84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20D27E-849F-4A5A-A95D-9B663ADD62A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098355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0" y="0"/>
            <a:ext cx="12192000" cy="6858000"/>
          </a:xfrm>
          <a:prstGeom prst="rect">
            <a:avLst/>
          </a:prstGeom>
        </p:spPr>
      </p:pic>
      <p:sp>
        <p:nvSpPr>
          <p:cNvPr id="7" name="矩形 6"/>
          <p:cNvSpPr/>
          <p:nvPr userDrawn="1"/>
        </p:nvSpPr>
        <p:spPr>
          <a:xfrm>
            <a:off x="169767" y="318813"/>
            <a:ext cx="11852465" cy="622037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852895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3173574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05BF2-AAE8-47FF-BE04-57604FC669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6E24A5-33A2-41E7-9ACC-E2934AB2FE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A4FFD7-5C70-4AF1-83B5-D6C8B469E09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5/18/2025</a:t>
            </a:fld>
            <a:endParaRPr lang="en-US"/>
          </a:p>
        </p:txBody>
      </p:sp>
      <p:sp>
        <p:nvSpPr>
          <p:cNvPr id="5" name="Footer Placeholder 4">
            <a:extLst>
              <a:ext uri="{FF2B5EF4-FFF2-40B4-BE49-F238E27FC236}">
                <a16:creationId xmlns:a16="http://schemas.microsoft.com/office/drawing/2014/main" id="{EE4AEC17-969F-45B5-B994-96A4293BF6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DD09BE-43AF-4CC6-A046-DF0E008363A3}"/>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975432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55A6B-FB10-40C5-989C-B8CFD5A563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944393B-A8E7-486E-AF07-74A7046096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9FAA-8B73-4CA8-94EC-86D5A46E174C}"/>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5/18/2025</a:t>
            </a:fld>
            <a:endParaRPr lang="en-US"/>
          </a:p>
        </p:txBody>
      </p:sp>
      <p:sp>
        <p:nvSpPr>
          <p:cNvPr id="5" name="Footer Placeholder 4">
            <a:extLst>
              <a:ext uri="{FF2B5EF4-FFF2-40B4-BE49-F238E27FC236}">
                <a16:creationId xmlns:a16="http://schemas.microsoft.com/office/drawing/2014/main" id="{8C429D66-02B2-4AAE-99FE-6EC2B9E6F7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78FE96-34C5-4B3C-8F2B-A9ADF5BE1EC1}"/>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922227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D64A0-0835-402F-A3AD-42A01B65816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037B4B-2A6E-466A-88B5-8A074C4246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5EF2EC-3F96-45D7-B459-491025EDE6E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5/18/2025</a:t>
            </a:fld>
            <a:endParaRPr lang="en-US"/>
          </a:p>
        </p:txBody>
      </p:sp>
      <p:sp>
        <p:nvSpPr>
          <p:cNvPr id="5" name="Footer Placeholder 4">
            <a:extLst>
              <a:ext uri="{FF2B5EF4-FFF2-40B4-BE49-F238E27FC236}">
                <a16:creationId xmlns:a16="http://schemas.microsoft.com/office/drawing/2014/main" id="{E48E268D-17D5-406C-AB35-18D94EAD4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6C6D0C-9C74-4501-B279-0C44007756F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664568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6B871-54B4-4347-8FEF-15D2837CF2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B62E622-71E3-4980-8F96-38A6A30A132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EC1974-A7F5-47AA-9462-27427DF2F3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5F9CE9-8ECA-4069-A1A8-13BF02410C84}"/>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5/18/2025</a:t>
            </a:fld>
            <a:endParaRPr lang="en-US"/>
          </a:p>
        </p:txBody>
      </p:sp>
      <p:sp>
        <p:nvSpPr>
          <p:cNvPr id="6" name="Footer Placeholder 5">
            <a:extLst>
              <a:ext uri="{FF2B5EF4-FFF2-40B4-BE49-F238E27FC236}">
                <a16:creationId xmlns:a16="http://schemas.microsoft.com/office/drawing/2014/main" id="{72B5FF10-A76D-4AEC-B506-58F9CFA1E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8C055D-1A75-497B-9E3A-644CDF22EE62}"/>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866357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CF5DA-117C-4EDC-BCA4-D534F710D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E4C1A1A-1E77-4B71-BF79-1857B00A20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13216-1531-4BE0-9FE7-03E48745C8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65E412-4125-4ACC-8EAF-CDB9250E57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DFD1DE-9A15-4636-A524-738E981864A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5D921-22CB-4734-BD8B-940E4223AF8D}"/>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5/18/2025</a:t>
            </a:fld>
            <a:endParaRPr lang="en-US"/>
          </a:p>
        </p:txBody>
      </p:sp>
      <p:sp>
        <p:nvSpPr>
          <p:cNvPr id="8" name="Footer Placeholder 7">
            <a:extLst>
              <a:ext uri="{FF2B5EF4-FFF2-40B4-BE49-F238E27FC236}">
                <a16:creationId xmlns:a16="http://schemas.microsoft.com/office/drawing/2014/main" id="{856EEE58-F1F5-4C97-B8A2-926FEAE235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109B65A-3D33-4AF6-BD17-30F5AE19CABA}"/>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82987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C8FAD-2992-416C-B350-8142D54541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E766C53-E53E-4DCA-BB6F-42499E3096A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5/18/2025</a:t>
            </a:fld>
            <a:endParaRPr lang="en-US"/>
          </a:p>
        </p:txBody>
      </p:sp>
      <p:sp>
        <p:nvSpPr>
          <p:cNvPr id="4" name="Footer Placeholder 3">
            <a:extLst>
              <a:ext uri="{FF2B5EF4-FFF2-40B4-BE49-F238E27FC236}">
                <a16:creationId xmlns:a16="http://schemas.microsoft.com/office/drawing/2014/main" id="{976BF533-F1D3-4DB7-805D-95EE63A0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374D662-EA49-4DD6-B9CC-8E8B9F62EA7C}"/>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198543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55A6B-FB10-40C5-989C-B8CFD5A563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944393B-A8E7-486E-AF07-74A7046096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9FAA-8B73-4CA8-94EC-86D5A46E174C}"/>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5/18/2025</a:t>
            </a:fld>
            <a:endParaRPr lang="en-US"/>
          </a:p>
        </p:txBody>
      </p:sp>
      <p:sp>
        <p:nvSpPr>
          <p:cNvPr id="5" name="Footer Placeholder 4">
            <a:extLst>
              <a:ext uri="{FF2B5EF4-FFF2-40B4-BE49-F238E27FC236}">
                <a16:creationId xmlns:a16="http://schemas.microsoft.com/office/drawing/2014/main" id="{8C429D66-02B2-4AAE-99FE-6EC2B9E6F7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78FE96-34C5-4B3C-8F2B-A9ADF5BE1EC1}"/>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4005315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939188-8E77-411E-BEA0-CC81ECD60600}"/>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5/18/2025</a:t>
            </a:fld>
            <a:endParaRPr lang="en-US"/>
          </a:p>
        </p:txBody>
      </p:sp>
      <p:sp>
        <p:nvSpPr>
          <p:cNvPr id="3" name="Footer Placeholder 2">
            <a:extLst>
              <a:ext uri="{FF2B5EF4-FFF2-40B4-BE49-F238E27FC236}">
                <a16:creationId xmlns:a16="http://schemas.microsoft.com/office/drawing/2014/main" id="{D29724FB-7A00-4918-B7B2-A3539F6A56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D3A8C0-6853-4933-B4CC-05E64523AF1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582667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9CFF-722D-458E-8737-8C7B0C35FF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B6F3A6-472C-4DF9-95AC-3DCA72B0718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78B7CA-4DAE-4C5A-8666-550B015EBC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8BE9CA-554F-48D6-A611-3AA43EA1BF7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5/18/2025</a:t>
            </a:fld>
            <a:endParaRPr lang="en-US"/>
          </a:p>
        </p:txBody>
      </p:sp>
      <p:sp>
        <p:nvSpPr>
          <p:cNvPr id="6" name="Footer Placeholder 5">
            <a:extLst>
              <a:ext uri="{FF2B5EF4-FFF2-40B4-BE49-F238E27FC236}">
                <a16:creationId xmlns:a16="http://schemas.microsoft.com/office/drawing/2014/main" id="{45859B0D-3E9B-4308-AEF7-E66D3DC185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D4E4A2-864C-46A6-A779-30DDEF5A5CD0}"/>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412821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B826B-0D02-45C5-90DC-C913C3426B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B1A3CB-3471-4B45-9D05-90D4BE0675B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E5E922-DCD1-4B97-819A-AE65D1F8C6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498F35-8195-434E-8CD4-3FBF22897C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5/18/2025</a:t>
            </a:fld>
            <a:endParaRPr lang="en-US"/>
          </a:p>
        </p:txBody>
      </p:sp>
      <p:sp>
        <p:nvSpPr>
          <p:cNvPr id="6" name="Footer Placeholder 5">
            <a:extLst>
              <a:ext uri="{FF2B5EF4-FFF2-40B4-BE49-F238E27FC236}">
                <a16:creationId xmlns:a16="http://schemas.microsoft.com/office/drawing/2014/main" id="{E695D0D4-25DE-4755-B366-BF75D927BC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A7AFD2-FB00-47D3-880B-BF310A0DDED4}"/>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070931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8C351-C6AD-41E9-A6AD-2E9E19ED6D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EAF9F2-4789-453B-AB5C-0C1F4CAB08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D5776-AF45-4E40-8B0D-7364F4703B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5/18/2025</a:t>
            </a:fld>
            <a:endParaRPr lang="en-US"/>
          </a:p>
        </p:txBody>
      </p:sp>
      <p:sp>
        <p:nvSpPr>
          <p:cNvPr id="5" name="Footer Placeholder 4">
            <a:extLst>
              <a:ext uri="{FF2B5EF4-FFF2-40B4-BE49-F238E27FC236}">
                <a16:creationId xmlns:a16="http://schemas.microsoft.com/office/drawing/2014/main" id="{C1D2581E-D0A6-4B97-8BA3-A3A40DFCE7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B3B723-0119-4319-BFA7-1F33FDE24DF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932588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52657C-93A8-40E0-8E63-A38B9C5695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BD8C1E-2205-4CAC-96EC-0FD5A1D46B7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4B59E-D34F-41E1-A054-347E685DC7DB}"/>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5/18/2025</a:t>
            </a:fld>
            <a:endParaRPr lang="en-US"/>
          </a:p>
        </p:txBody>
      </p:sp>
      <p:sp>
        <p:nvSpPr>
          <p:cNvPr id="5" name="Footer Placeholder 4">
            <a:extLst>
              <a:ext uri="{FF2B5EF4-FFF2-40B4-BE49-F238E27FC236}">
                <a16:creationId xmlns:a16="http://schemas.microsoft.com/office/drawing/2014/main" id="{EB3556B9-A70A-4F7D-9B2C-FBE69FCA84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20D27E-849F-4A5A-A95D-9B663ADD62A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0666758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623747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D64A0-0835-402F-A3AD-42A01B65816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037B4B-2A6E-466A-88B5-8A074C4246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5EF2EC-3F96-45D7-B459-491025EDE6E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5/18/2025</a:t>
            </a:fld>
            <a:endParaRPr lang="en-US"/>
          </a:p>
        </p:txBody>
      </p:sp>
      <p:sp>
        <p:nvSpPr>
          <p:cNvPr id="5" name="Footer Placeholder 4">
            <a:extLst>
              <a:ext uri="{FF2B5EF4-FFF2-40B4-BE49-F238E27FC236}">
                <a16:creationId xmlns:a16="http://schemas.microsoft.com/office/drawing/2014/main" id="{E48E268D-17D5-406C-AB35-18D94EAD4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6C6D0C-9C74-4501-B279-0C44007756F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625924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6B871-54B4-4347-8FEF-15D2837CF2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B62E622-71E3-4980-8F96-38A6A30A132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EC1974-A7F5-47AA-9462-27427DF2F3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5F9CE9-8ECA-4069-A1A8-13BF02410C84}"/>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5/18/2025</a:t>
            </a:fld>
            <a:endParaRPr lang="en-US"/>
          </a:p>
        </p:txBody>
      </p:sp>
      <p:sp>
        <p:nvSpPr>
          <p:cNvPr id="6" name="Footer Placeholder 5">
            <a:extLst>
              <a:ext uri="{FF2B5EF4-FFF2-40B4-BE49-F238E27FC236}">
                <a16:creationId xmlns:a16="http://schemas.microsoft.com/office/drawing/2014/main" id="{72B5FF10-A76D-4AEC-B506-58F9CFA1E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8C055D-1A75-497B-9E3A-644CDF22EE62}"/>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777497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CF5DA-117C-4EDC-BCA4-D534F710D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E4C1A1A-1E77-4B71-BF79-1857B00A20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13216-1531-4BE0-9FE7-03E48745C8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65E412-4125-4ACC-8EAF-CDB9250E57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DFD1DE-9A15-4636-A524-738E981864A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5D921-22CB-4734-BD8B-940E4223AF8D}"/>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5/18/2025</a:t>
            </a:fld>
            <a:endParaRPr lang="en-US"/>
          </a:p>
        </p:txBody>
      </p:sp>
      <p:sp>
        <p:nvSpPr>
          <p:cNvPr id="8" name="Footer Placeholder 7">
            <a:extLst>
              <a:ext uri="{FF2B5EF4-FFF2-40B4-BE49-F238E27FC236}">
                <a16:creationId xmlns:a16="http://schemas.microsoft.com/office/drawing/2014/main" id="{856EEE58-F1F5-4C97-B8A2-926FEAE235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109B65A-3D33-4AF6-BD17-30F5AE19CABA}"/>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343520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C8FAD-2992-416C-B350-8142D54541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E766C53-E53E-4DCA-BB6F-42499E3096A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5/18/2025</a:t>
            </a:fld>
            <a:endParaRPr lang="en-US"/>
          </a:p>
        </p:txBody>
      </p:sp>
      <p:sp>
        <p:nvSpPr>
          <p:cNvPr id="4" name="Footer Placeholder 3">
            <a:extLst>
              <a:ext uri="{FF2B5EF4-FFF2-40B4-BE49-F238E27FC236}">
                <a16:creationId xmlns:a16="http://schemas.microsoft.com/office/drawing/2014/main" id="{976BF533-F1D3-4DB7-805D-95EE63A0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374D662-EA49-4DD6-B9CC-8E8B9F62EA7C}"/>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645736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939188-8E77-411E-BEA0-CC81ECD60600}"/>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5/18/2025</a:t>
            </a:fld>
            <a:endParaRPr lang="en-US"/>
          </a:p>
        </p:txBody>
      </p:sp>
      <p:sp>
        <p:nvSpPr>
          <p:cNvPr id="3" name="Footer Placeholder 2">
            <a:extLst>
              <a:ext uri="{FF2B5EF4-FFF2-40B4-BE49-F238E27FC236}">
                <a16:creationId xmlns:a16="http://schemas.microsoft.com/office/drawing/2014/main" id="{D29724FB-7A00-4918-B7B2-A3539F6A56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D3A8C0-6853-4933-B4CC-05E64523AF1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426237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9CFF-722D-458E-8737-8C7B0C35FF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B6F3A6-472C-4DF9-95AC-3DCA72B0718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78B7CA-4DAE-4C5A-8666-550B015EBC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8BE9CA-554F-48D6-A611-3AA43EA1BF7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5/18/2025</a:t>
            </a:fld>
            <a:endParaRPr lang="en-US"/>
          </a:p>
        </p:txBody>
      </p:sp>
      <p:sp>
        <p:nvSpPr>
          <p:cNvPr id="6" name="Footer Placeholder 5">
            <a:extLst>
              <a:ext uri="{FF2B5EF4-FFF2-40B4-BE49-F238E27FC236}">
                <a16:creationId xmlns:a16="http://schemas.microsoft.com/office/drawing/2014/main" id="{45859B0D-3E9B-4308-AEF7-E66D3DC185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D4E4A2-864C-46A6-A779-30DDEF5A5CD0}"/>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108742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B826B-0D02-45C5-90DC-C913C3426B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B1A3CB-3471-4B45-9D05-90D4BE0675B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E5E922-DCD1-4B97-819A-AE65D1F8C6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498F35-8195-434E-8CD4-3FBF22897C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5/18/2025</a:t>
            </a:fld>
            <a:endParaRPr lang="en-US"/>
          </a:p>
        </p:txBody>
      </p:sp>
      <p:sp>
        <p:nvSpPr>
          <p:cNvPr id="6" name="Footer Placeholder 5">
            <a:extLst>
              <a:ext uri="{FF2B5EF4-FFF2-40B4-BE49-F238E27FC236}">
                <a16:creationId xmlns:a16="http://schemas.microsoft.com/office/drawing/2014/main" id="{E695D0D4-25DE-4755-B366-BF75D927BC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A7AFD2-FB00-47D3-880B-BF310A0DDED4}"/>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650745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87416B59-5189-B80C-21E1-0B63CC4E4A4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31088" y="229043"/>
            <a:ext cx="1204580" cy="1204580"/>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500B3228-B7E4-5138-B8B1-B6EAC1A2383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273970" y="11789672"/>
            <a:ext cx="1204580" cy="1204580"/>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3957867C-9D56-6F82-27BD-D063FF10700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555513" y="-5616585"/>
            <a:ext cx="1204580" cy="1204580"/>
          </a:xfrm>
          <a:prstGeom prst="rect">
            <a:avLst/>
          </a:prstGeom>
        </p:spPr>
      </p:pic>
    </p:spTree>
    <p:extLst>
      <p:ext uri="{BB962C8B-B14F-4D97-AF65-F5344CB8AC3E}">
        <p14:creationId xmlns:p14="http://schemas.microsoft.com/office/powerpoint/2010/main" val="3293155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73683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image" Target="../media/image22.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13.xml"/><Relationship Id="rId5" Type="http://schemas.openxmlformats.org/officeDocument/2006/relationships/image" Target="../media/image22.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microsoft.com/office/2007/relationships/hdphoto" Target="../media/hdphoto6.wdp"/><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1.jpg"/><Relationship Id="rId7" Type="http://schemas.microsoft.com/office/2007/relationships/hdphoto" Target="../media/hdphoto4.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7.wdp"/><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jpeg"/><Relationship Id="rId1" Type="http://schemas.openxmlformats.org/officeDocument/2006/relationships/slideLayout" Target="../slideLayouts/slideLayout12.xml"/><Relationship Id="rId5" Type="http://schemas.openxmlformats.org/officeDocument/2006/relationships/image" Target="../media/image38.png"/><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jpg"/><Relationship Id="rId1" Type="http://schemas.openxmlformats.org/officeDocument/2006/relationships/slideLayout" Target="../slideLayouts/slideLayout12.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6.jpeg"/><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21.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620C6-9CC2-4D8F-AF90-B5A2E83134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933"/>
          <a:stretch/>
        </p:blipFill>
        <p:spPr>
          <a:xfrm>
            <a:off x="-1" y="0"/>
            <a:ext cx="12192001" cy="6857999"/>
          </a:xfrm>
          <a:prstGeom prst="rect">
            <a:avLst/>
          </a:prstGeom>
        </p:spPr>
      </p:pic>
      <p:pic>
        <p:nvPicPr>
          <p:cNvPr id="21512" name="Picture 8" descr="Vector support local farmers cute girl character cartoon art illustration">
            <a:extLst>
              <a:ext uri="{FF2B5EF4-FFF2-40B4-BE49-F238E27FC236}">
                <a16:creationId xmlns:a16="http://schemas.microsoft.com/office/drawing/2014/main" id="{D2B95486-A858-46F1-953F-59E89F75694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67" b="89941" l="5911" r="93450">
                        <a14:foregroundMark x1="20288" y1="34320" x2="20607" y2="69231"/>
                        <a14:foregroundMark x1="82268" y1="24260" x2="79393" y2="70118"/>
                        <a14:foregroundMark x1="15495" y1="58580" x2="12780" y2="70118"/>
                        <a14:foregroundMark x1="7987" y1="42012" x2="6070" y2="45266"/>
                        <a14:foregroundMark x1="93450" y1="41716" x2="93450" y2="41716"/>
                        <a14:foregroundMark x1="70927" y1="55917" x2="72524" y2="62426"/>
                      </a14:backgroundRemoval>
                    </a14:imgEffect>
                  </a14:imgLayer>
                </a14:imgProps>
              </a:ext>
              <a:ext uri="{28A0092B-C50C-407E-A947-70E740481C1C}">
                <a14:useLocalDpi xmlns:a14="http://schemas.microsoft.com/office/drawing/2010/main" val="0"/>
              </a:ext>
            </a:extLst>
          </a:blip>
          <a:srcRect/>
          <a:stretch>
            <a:fillRect/>
          </a:stretch>
        </p:blipFill>
        <p:spPr bwMode="auto">
          <a:xfrm>
            <a:off x="5162321" y="2395802"/>
            <a:ext cx="5699387" cy="30773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81E8C16-FA8F-D243-4414-11A4CD2C56BC}"/>
              </a:ext>
            </a:extLst>
          </p:cNvPr>
          <p:cNvPicPr>
            <a:picLocks noChangeAspect="1"/>
          </p:cNvPicPr>
          <p:nvPr/>
        </p:nvPicPr>
        <p:blipFill>
          <a:blip r:embed="rId5"/>
          <a:stretch>
            <a:fillRect/>
          </a:stretch>
        </p:blipFill>
        <p:spPr>
          <a:xfrm>
            <a:off x="4369617" y="1247467"/>
            <a:ext cx="6748857" cy="1981372"/>
          </a:xfrm>
          <a:prstGeom prst="rect">
            <a:avLst/>
          </a:prstGeom>
        </p:spPr>
      </p:pic>
    </p:spTree>
    <p:extLst>
      <p:ext uri="{BB962C8B-B14F-4D97-AF65-F5344CB8AC3E}">
        <p14:creationId xmlns:p14="http://schemas.microsoft.com/office/powerpoint/2010/main" val="27620172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4997302" y="2103008"/>
            <a:ext cx="6422065" cy="2989987"/>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a:extLst>
              <a:ext uri="{FF2B5EF4-FFF2-40B4-BE49-F238E27FC236}">
                <a16:creationId xmlns:a16="http://schemas.microsoft.com/office/drawing/2014/main" id="{7971ADCC-2D42-41FD-81C9-83786BD409AB}"/>
              </a:ext>
            </a:extLst>
          </p:cNvPr>
          <p:cNvSpPr/>
          <p:nvPr/>
        </p:nvSpPr>
        <p:spPr>
          <a:xfrm>
            <a:off x="6028784" y="2445603"/>
            <a:ext cx="4354077" cy="830997"/>
          </a:xfrm>
          <a:prstGeom prst="rect">
            <a:avLst/>
          </a:prstGeom>
          <a:noFill/>
          <a:ln>
            <a:noFill/>
          </a:ln>
        </p:spPr>
        <p:txBody>
          <a:bodyPr wrap="none" lIns="91440" tIns="45720" rIns="91440" bIns="45720">
            <a:spAutoFit/>
          </a:bodyPr>
          <a:lstStyle/>
          <a:p>
            <a:pPr lvl="0" algn="ctr"/>
            <a:r>
              <a:rPr lang="en-US" sz="4800" b="1" dirty="0">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Tháng</a:t>
            </a:r>
            <a:r>
              <a:rPr lang="en-US" sz="4800" b="1" dirty="0">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Giêng</a:t>
            </a:r>
            <a:endPar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5411972" y="3401963"/>
            <a:ext cx="5837275" cy="1446550"/>
          </a:xfrm>
          <a:prstGeom prst="rect">
            <a:avLst/>
          </a:prstGeom>
          <a:noFill/>
        </p:spPr>
        <p:txBody>
          <a:bodyPr wrap="square" rtlCol="0">
            <a:spAutoFit/>
          </a:bodyPr>
          <a:lstStyle/>
          <a:p>
            <a:pPr lvl="0" algn="just"/>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tháng</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đầu</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tiên</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một</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năm</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theo</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âm</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lịch</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4850888" y="1407345"/>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10326068" y="4167785"/>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EB53B7-EB13-8814-1C2F-40DDC136DA85}"/>
              </a:ext>
            </a:extLst>
          </p:cNvPr>
          <p:cNvPicPr>
            <a:picLocks noChangeAspect="1"/>
          </p:cNvPicPr>
          <p:nvPr/>
        </p:nvPicPr>
        <p:blipFill>
          <a:blip r:embed="rId5"/>
          <a:stretch>
            <a:fillRect/>
          </a:stretch>
        </p:blipFill>
        <p:spPr>
          <a:xfrm>
            <a:off x="2494075" y="137331"/>
            <a:ext cx="7437765" cy="969348"/>
          </a:xfrm>
          <a:prstGeom prst="rect">
            <a:avLst/>
          </a:prstGeom>
        </p:spPr>
      </p:pic>
      <p:pic>
        <p:nvPicPr>
          <p:cNvPr id="1026" name="Picture 2" descr="Kết quả đánh giá CBCCVC Tháng 1/2023 - Mầm non Hoa Mai">
            <a:extLst>
              <a:ext uri="{FF2B5EF4-FFF2-40B4-BE49-F238E27FC236}">
                <a16:creationId xmlns:a16="http://schemas.microsoft.com/office/drawing/2014/main" id="{2CB02B71-2DDE-4A9D-FD97-4F0D0EF72B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893" y="2260482"/>
            <a:ext cx="4249479" cy="2868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53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2977116" y="2166803"/>
            <a:ext cx="6422065" cy="2989987"/>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a:extLst>
              <a:ext uri="{FF2B5EF4-FFF2-40B4-BE49-F238E27FC236}">
                <a16:creationId xmlns:a16="http://schemas.microsoft.com/office/drawing/2014/main" id="{7971ADCC-2D42-41FD-81C9-83786BD409AB}"/>
              </a:ext>
            </a:extLst>
          </p:cNvPr>
          <p:cNvSpPr/>
          <p:nvPr/>
        </p:nvSpPr>
        <p:spPr>
          <a:xfrm>
            <a:off x="5437674" y="2509398"/>
            <a:ext cx="1495923" cy="830997"/>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Đoài</a:t>
            </a:r>
            <a:endPar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3391786" y="3465758"/>
            <a:ext cx="58372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Phía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Tây</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2830702" y="147114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8327147" y="397640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EB53B7-EB13-8814-1C2F-40DDC136DA85}"/>
              </a:ext>
            </a:extLst>
          </p:cNvPr>
          <p:cNvPicPr>
            <a:picLocks noChangeAspect="1"/>
          </p:cNvPicPr>
          <p:nvPr/>
        </p:nvPicPr>
        <p:blipFill>
          <a:blip r:embed="rId5"/>
          <a:stretch>
            <a:fillRect/>
          </a:stretch>
        </p:blipFill>
        <p:spPr>
          <a:xfrm>
            <a:off x="2494075" y="137331"/>
            <a:ext cx="7437765" cy="969348"/>
          </a:xfrm>
          <a:prstGeom prst="rect">
            <a:avLst/>
          </a:prstGeom>
        </p:spPr>
      </p:pic>
    </p:spTree>
    <p:extLst>
      <p:ext uri="{BB962C8B-B14F-4D97-AF65-F5344CB8AC3E}">
        <p14:creationId xmlns:p14="http://schemas.microsoft.com/office/powerpoint/2010/main" val="3884236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1999488" y="2414016"/>
            <a:ext cx="8534400" cy="23327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Trong vòm lá mới chồi non</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Chùm cam bà giữ vẫn còn đung đưa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Quả ngon dành tận cuối mùa</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Chờ con, phần cháu bà chưa tr</a:t>
            </a:r>
            <a:r>
              <a:rPr lang="en-US" sz="3600" dirty="0">
                <a:solidFill>
                  <a:prstClr val="black"/>
                </a:solidFill>
                <a:latin typeface="Arial" panose="020B0604020202020204" pitchFamily="34" charset="0"/>
                <a:cs typeface="Arial" panose="020B0604020202020204" pitchFamily="34" charset="0"/>
              </a:rPr>
              <a:t>ả</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 vào.</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0" name="Hình ảnh 15">
            <a:extLst>
              <a:ext uri="{FF2B5EF4-FFF2-40B4-BE49-F238E27FC236}">
                <a16:creationId xmlns:a16="http://schemas.microsoft.com/office/drawing/2014/main" id="{10CDA4B2-DC53-4E94-A42E-D7765330FB2D}"/>
              </a:ext>
            </a:extLst>
          </p:cNvPr>
          <p:cNvPicPr>
            <a:picLocks noChangeAspect="1"/>
          </p:cNvPicPr>
          <p:nvPr/>
        </p:nvPicPr>
        <p:blipFill rotWithShape="1">
          <a:blip r:embed="rId4"/>
          <a:srcRect l="31483" t="5898" r="50744" b="64236"/>
          <a:stretch/>
        </p:blipFill>
        <p:spPr>
          <a:xfrm>
            <a:off x="2707631" y="1853984"/>
            <a:ext cx="742705" cy="1368976"/>
          </a:xfrm>
          <a:prstGeom prst="rect">
            <a:avLst/>
          </a:prstGeom>
        </p:spPr>
      </p:pic>
      <p:pic>
        <p:nvPicPr>
          <p:cNvPr id="4" name="Picture 3">
            <a:extLst>
              <a:ext uri="{FF2B5EF4-FFF2-40B4-BE49-F238E27FC236}">
                <a16:creationId xmlns:a16="http://schemas.microsoft.com/office/drawing/2014/main" id="{A1BCC9A2-80AD-1CE6-41AF-7589B2DCFD78}"/>
              </a:ext>
            </a:extLst>
          </p:cNvPr>
          <p:cNvPicPr>
            <a:picLocks noChangeAspect="1"/>
          </p:cNvPicPr>
          <p:nvPr/>
        </p:nvPicPr>
        <p:blipFill>
          <a:blip r:embed="rId5"/>
          <a:stretch>
            <a:fillRect/>
          </a:stretch>
        </p:blipFill>
        <p:spPr>
          <a:xfrm>
            <a:off x="2079513" y="228343"/>
            <a:ext cx="8266892" cy="1042506"/>
          </a:xfrm>
          <a:prstGeom prst="rect">
            <a:avLst/>
          </a:prstGeom>
        </p:spPr>
      </p:pic>
      <p:cxnSp>
        <p:nvCxnSpPr>
          <p:cNvPr id="6" name="Straight Connector 5">
            <a:extLst>
              <a:ext uri="{FF2B5EF4-FFF2-40B4-BE49-F238E27FC236}">
                <a16:creationId xmlns:a16="http://schemas.microsoft.com/office/drawing/2014/main" id="{0D3E5440-F159-ED30-3B27-759281656F03}"/>
              </a:ext>
            </a:extLst>
          </p:cNvPr>
          <p:cNvCxnSpPr>
            <a:cxnSpLocks/>
          </p:cNvCxnSpPr>
          <p:nvPr/>
        </p:nvCxnSpPr>
        <p:spPr>
          <a:xfrm flipH="1">
            <a:off x="8984511" y="2360428"/>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62577F-968C-0831-73C3-5B5D96B87629}"/>
              </a:ext>
            </a:extLst>
          </p:cNvPr>
          <p:cNvCxnSpPr>
            <a:cxnSpLocks/>
          </p:cNvCxnSpPr>
          <p:nvPr/>
        </p:nvCxnSpPr>
        <p:spPr>
          <a:xfrm flipH="1">
            <a:off x="6230678" y="3009014"/>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C80709C-F283-4C23-4A70-33A559A023D4}"/>
              </a:ext>
            </a:extLst>
          </p:cNvPr>
          <p:cNvCxnSpPr>
            <a:cxnSpLocks/>
          </p:cNvCxnSpPr>
          <p:nvPr/>
        </p:nvCxnSpPr>
        <p:spPr>
          <a:xfrm flipH="1">
            <a:off x="9983971" y="2977116"/>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BE18B55-1612-4980-619D-7525E6476F09}"/>
              </a:ext>
            </a:extLst>
          </p:cNvPr>
          <p:cNvCxnSpPr>
            <a:cxnSpLocks/>
          </p:cNvCxnSpPr>
          <p:nvPr/>
        </p:nvCxnSpPr>
        <p:spPr>
          <a:xfrm flipH="1">
            <a:off x="9239692" y="3593804"/>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72515E-B001-C725-617B-69F203A86924}"/>
              </a:ext>
            </a:extLst>
          </p:cNvPr>
          <p:cNvCxnSpPr>
            <a:cxnSpLocks/>
          </p:cNvCxnSpPr>
          <p:nvPr/>
        </p:nvCxnSpPr>
        <p:spPr>
          <a:xfrm flipH="1">
            <a:off x="4146697" y="4093535"/>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895D89F-9C92-F9DA-6455-199C07BDD9AB}"/>
              </a:ext>
            </a:extLst>
          </p:cNvPr>
          <p:cNvCxnSpPr>
            <a:cxnSpLocks/>
          </p:cNvCxnSpPr>
          <p:nvPr/>
        </p:nvCxnSpPr>
        <p:spPr>
          <a:xfrm flipH="1">
            <a:off x="7176976" y="4040372"/>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394D1A4-727B-69B1-A1C6-516E8E53875A}"/>
              </a:ext>
            </a:extLst>
          </p:cNvPr>
          <p:cNvCxnSpPr>
            <a:cxnSpLocks/>
          </p:cNvCxnSpPr>
          <p:nvPr/>
        </p:nvCxnSpPr>
        <p:spPr>
          <a:xfrm flipH="1">
            <a:off x="10132827" y="4072270"/>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94715A-32DD-1503-0F2B-A23509932A1F}"/>
              </a:ext>
            </a:extLst>
          </p:cNvPr>
          <p:cNvCxnSpPr>
            <a:cxnSpLocks/>
          </p:cNvCxnSpPr>
          <p:nvPr/>
        </p:nvCxnSpPr>
        <p:spPr>
          <a:xfrm flipH="1">
            <a:off x="10281683" y="4072270"/>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809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2060448" y="1788186"/>
            <a:ext cx="8534400" cy="39703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Giêng, Hai rét cứa như dao</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Nghe tiếng chào mào chống gậy ra trông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Nom Đoài rồi lại ngắm Đông</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Bề lo sương táp, bề phòng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Quả vàng nằm giữa cành xuân</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Mải mê góp mật, chuyên cần toả hương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Hình ảnh 22">
            <a:extLst>
              <a:ext uri="{FF2B5EF4-FFF2-40B4-BE49-F238E27FC236}">
                <a16:creationId xmlns:a16="http://schemas.microsoft.com/office/drawing/2014/main" id="{7795D73A-68B1-4955-BEF8-CFDFA8AD7016}"/>
              </a:ext>
            </a:extLst>
          </p:cNvPr>
          <p:cNvPicPr>
            <a:picLocks noChangeAspect="1"/>
          </p:cNvPicPr>
          <p:nvPr/>
        </p:nvPicPr>
        <p:blipFill rotWithShape="1">
          <a:blip r:embed="rId4"/>
          <a:srcRect l="50655" t="3903" r="28184" b="63507"/>
          <a:stretch/>
        </p:blipFill>
        <p:spPr>
          <a:xfrm>
            <a:off x="2721744" y="1416595"/>
            <a:ext cx="740784" cy="1087628"/>
          </a:xfrm>
          <a:prstGeom prst="rect">
            <a:avLst/>
          </a:prstGeom>
        </p:spPr>
      </p:pic>
      <p:pic>
        <p:nvPicPr>
          <p:cNvPr id="2" name="Picture 1">
            <a:extLst>
              <a:ext uri="{FF2B5EF4-FFF2-40B4-BE49-F238E27FC236}">
                <a16:creationId xmlns:a16="http://schemas.microsoft.com/office/drawing/2014/main" id="{6BE73668-5AC6-D74A-DCED-598C0017B263}"/>
              </a:ext>
            </a:extLst>
          </p:cNvPr>
          <p:cNvPicPr>
            <a:picLocks noChangeAspect="1"/>
          </p:cNvPicPr>
          <p:nvPr/>
        </p:nvPicPr>
        <p:blipFill>
          <a:blip r:embed="rId5"/>
          <a:stretch>
            <a:fillRect/>
          </a:stretch>
        </p:blipFill>
        <p:spPr>
          <a:xfrm>
            <a:off x="2185838" y="217710"/>
            <a:ext cx="8266892" cy="1042506"/>
          </a:xfrm>
          <a:prstGeom prst="rect">
            <a:avLst/>
          </a:prstGeom>
        </p:spPr>
      </p:pic>
    </p:spTree>
    <p:extLst>
      <p:ext uri="{BB962C8B-B14F-4D97-AF65-F5344CB8AC3E}">
        <p14:creationId xmlns:p14="http://schemas.microsoft.com/office/powerpoint/2010/main" val="768177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2145792" y="2274838"/>
            <a:ext cx="8534400"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Bà ơi, thương mấy là thương</a:t>
            </a:r>
            <a:endParaRPr kumimoji="0" lang="en-US"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Vắng con xa cháu tóc sương da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Bà như quả ngọt chín rồi</a:t>
            </a:r>
            <a:endParaRPr kumimoji="0" lang="en-US"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Càng thêm tuổi tác càng tươi lòng vàng. </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pic>
        <p:nvPicPr>
          <p:cNvPr id="7" name="Hình ảnh 85">
            <a:extLst>
              <a:ext uri="{FF2B5EF4-FFF2-40B4-BE49-F238E27FC236}">
                <a16:creationId xmlns:a16="http://schemas.microsoft.com/office/drawing/2014/main" id="{11778DBA-E4EB-410E-8F70-21C5BC0BA6D0}"/>
              </a:ext>
            </a:extLst>
          </p:cNvPr>
          <p:cNvPicPr>
            <a:picLocks noChangeAspect="1"/>
          </p:cNvPicPr>
          <p:nvPr/>
        </p:nvPicPr>
        <p:blipFill rotWithShape="1">
          <a:blip r:embed="rId4"/>
          <a:srcRect l="71687" t="2707" r="6176" b="64704"/>
          <a:stretch/>
        </p:blipFill>
        <p:spPr>
          <a:xfrm>
            <a:off x="2500235" y="1621050"/>
            <a:ext cx="918927" cy="1307576"/>
          </a:xfrm>
          <a:prstGeom prst="rect">
            <a:avLst/>
          </a:prstGeom>
        </p:spPr>
      </p:pic>
      <p:pic>
        <p:nvPicPr>
          <p:cNvPr id="2" name="Picture 1">
            <a:extLst>
              <a:ext uri="{FF2B5EF4-FFF2-40B4-BE49-F238E27FC236}">
                <a16:creationId xmlns:a16="http://schemas.microsoft.com/office/drawing/2014/main" id="{3FBB8376-4E10-4268-8713-FB49F81AE9E8}"/>
              </a:ext>
            </a:extLst>
          </p:cNvPr>
          <p:cNvPicPr>
            <a:picLocks noChangeAspect="1"/>
          </p:cNvPicPr>
          <p:nvPr/>
        </p:nvPicPr>
        <p:blipFill>
          <a:blip r:embed="rId5"/>
          <a:stretch>
            <a:fillRect/>
          </a:stretch>
        </p:blipFill>
        <p:spPr>
          <a:xfrm>
            <a:off x="2324061" y="207077"/>
            <a:ext cx="8266892" cy="1042506"/>
          </a:xfrm>
          <a:prstGeom prst="rect">
            <a:avLst/>
          </a:prstGeom>
        </p:spPr>
      </p:pic>
    </p:spTree>
    <p:extLst>
      <p:ext uri="{BB962C8B-B14F-4D97-AF65-F5344CB8AC3E}">
        <p14:creationId xmlns:p14="http://schemas.microsoft.com/office/powerpoint/2010/main" val="2879160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75414" y="0"/>
            <a:ext cx="12267414" cy="6858000"/>
          </a:xfrm>
          <a:prstGeom prst="rect">
            <a:avLst/>
          </a:prstGeom>
        </p:spPr>
      </p:pic>
      <p:sp>
        <p:nvSpPr>
          <p:cNvPr id="33" name="Rectangle: Diagonal Corners Rounded 32">
            <a:extLst>
              <a:ext uri="{FF2B5EF4-FFF2-40B4-BE49-F238E27FC236}">
                <a16:creationId xmlns:a16="http://schemas.microsoft.com/office/drawing/2014/main" id="{82A6F576-5ED4-4076-B3CF-663F81437C42}"/>
              </a:ext>
            </a:extLst>
          </p:cNvPr>
          <p:cNvSpPr/>
          <p:nvPr/>
        </p:nvSpPr>
        <p:spPr>
          <a:xfrm>
            <a:off x="253026" y="2768245"/>
            <a:ext cx="5775634" cy="2905759"/>
          </a:xfrm>
          <a:prstGeom prst="round2DiagRect">
            <a:avLst/>
          </a:prstGeom>
          <a:solidFill>
            <a:schemeClr val="bg1"/>
          </a:solidFill>
          <a:ln w="57150" cmpd="dbl">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Hình ảnh 44" descr="Ảnh có chứa đồng hồ, tối&#10;&#10;Mô tả được tạo tự động">
            <a:extLst>
              <a:ext uri="{FF2B5EF4-FFF2-40B4-BE49-F238E27FC236}">
                <a16:creationId xmlns:a16="http://schemas.microsoft.com/office/drawing/2014/main" id="{E5E45DAB-2F0E-2353-F3CD-2AE396DF3E68}"/>
              </a:ext>
            </a:extLst>
          </p:cNvPr>
          <p:cNvPicPr>
            <a:picLocks noChangeAspect="1"/>
          </p:cNvPicPr>
          <p:nvPr/>
        </p:nvPicPr>
        <p:blipFill rotWithShape="1">
          <a:blip r:embed="rId4"/>
          <a:srcRect t="27390" r="49735" b="25821"/>
          <a:stretch/>
        </p:blipFill>
        <p:spPr>
          <a:xfrm>
            <a:off x="303639" y="3125208"/>
            <a:ext cx="595639" cy="485897"/>
          </a:xfrm>
          <a:prstGeom prst="rect">
            <a:avLst/>
          </a:prstGeom>
        </p:spPr>
      </p:pic>
      <p:pic>
        <p:nvPicPr>
          <p:cNvPr id="47" name="Hình ảnh 44" descr="Ảnh có chứa đồng hồ, tối&#10;&#10;Mô tả được tạo tự động">
            <a:extLst>
              <a:ext uri="{FF2B5EF4-FFF2-40B4-BE49-F238E27FC236}">
                <a16:creationId xmlns:a16="http://schemas.microsoft.com/office/drawing/2014/main" id="{6C101D48-8632-4B7B-955F-C9F2A4054119}"/>
              </a:ext>
            </a:extLst>
          </p:cNvPr>
          <p:cNvPicPr>
            <a:picLocks noChangeAspect="1"/>
          </p:cNvPicPr>
          <p:nvPr/>
        </p:nvPicPr>
        <p:blipFill rotWithShape="1">
          <a:blip r:embed="rId4"/>
          <a:srcRect t="27390" r="49735" b="25821"/>
          <a:stretch/>
        </p:blipFill>
        <p:spPr>
          <a:xfrm>
            <a:off x="303637" y="3852050"/>
            <a:ext cx="595639" cy="485897"/>
          </a:xfrm>
          <a:prstGeom prst="rect">
            <a:avLst/>
          </a:prstGeom>
        </p:spPr>
      </p:pic>
      <p:pic>
        <p:nvPicPr>
          <p:cNvPr id="48" name="Hình ảnh 44" descr="Ảnh có chứa đồng hồ, tối&#10;&#10;Mô tả được tạo tự động">
            <a:extLst>
              <a:ext uri="{FF2B5EF4-FFF2-40B4-BE49-F238E27FC236}">
                <a16:creationId xmlns:a16="http://schemas.microsoft.com/office/drawing/2014/main" id="{271B7A8C-193C-4650-BF0D-81E5ECE3E8EC}"/>
              </a:ext>
            </a:extLst>
          </p:cNvPr>
          <p:cNvPicPr>
            <a:picLocks noChangeAspect="1"/>
          </p:cNvPicPr>
          <p:nvPr/>
        </p:nvPicPr>
        <p:blipFill rotWithShape="1">
          <a:blip r:embed="rId4"/>
          <a:srcRect t="27390" r="49735" b="25821"/>
          <a:stretch/>
        </p:blipFill>
        <p:spPr>
          <a:xfrm>
            <a:off x="303636" y="4595388"/>
            <a:ext cx="595639" cy="485897"/>
          </a:xfrm>
          <a:prstGeom prst="rect">
            <a:avLst/>
          </a:prstGeom>
        </p:spPr>
      </p:pic>
      <p:sp>
        <p:nvSpPr>
          <p:cNvPr id="32" name="Rectangle 31">
            <a:extLst>
              <a:ext uri="{FF2B5EF4-FFF2-40B4-BE49-F238E27FC236}">
                <a16:creationId xmlns:a16="http://schemas.microsoft.com/office/drawing/2014/main" id="{683D7B32-C821-4851-A373-8400376F909A}"/>
              </a:ext>
            </a:extLst>
          </p:cNvPr>
          <p:cNvSpPr/>
          <p:nvPr/>
        </p:nvSpPr>
        <p:spPr>
          <a:xfrm>
            <a:off x="754190" y="2975318"/>
            <a:ext cx="524374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solidFill>
                <a:effectLst/>
                <a:uLnTx/>
                <a:uFillTx/>
                <a:latin typeface="Arial" panose="020B0604020202020204" pitchFamily="34" charset="0"/>
                <a:ea typeface="+mn-ea"/>
                <a:cs typeface="+mn-cs"/>
              </a:rPr>
              <a:t>Phân công đọc </a:t>
            </a: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trong</a:t>
            </a:r>
            <a:r>
              <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nhóm</a:t>
            </a:r>
            <a:endPar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
        <p:nvSpPr>
          <p:cNvPr id="51" name="Rectangle: Diagonal Corners Rounded 50">
            <a:extLst>
              <a:ext uri="{FF2B5EF4-FFF2-40B4-BE49-F238E27FC236}">
                <a16:creationId xmlns:a16="http://schemas.microsoft.com/office/drawing/2014/main" id="{EB97125A-38BD-4196-A870-5B20D84C7FDF}"/>
              </a:ext>
            </a:extLst>
          </p:cNvPr>
          <p:cNvSpPr/>
          <p:nvPr/>
        </p:nvSpPr>
        <p:spPr>
          <a:xfrm>
            <a:off x="6450327" y="2703429"/>
            <a:ext cx="5218440" cy="2864249"/>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D17DA9-6942-47F5-B11A-89B8A117570A}"/>
              </a:ext>
            </a:extLst>
          </p:cNvPr>
          <p:cNvSpPr/>
          <p:nvPr/>
        </p:nvSpPr>
        <p:spPr>
          <a:xfrm>
            <a:off x="864009" y="3827883"/>
            <a:ext cx="518603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FF"/>
                </a:solidFill>
                <a:effectLst/>
                <a:uLnTx/>
                <a:uFillTx/>
                <a:latin typeface="Arial" panose="020B0604020202020204" pitchFamily="34" charset="0"/>
                <a:ea typeface="+mn-ea"/>
                <a:cs typeface="+mn-cs"/>
              </a:rPr>
              <a:t>Tất cả th</a:t>
            </a:r>
            <a:r>
              <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rPr>
              <a:t>à</a:t>
            </a:r>
            <a:r>
              <a:rPr kumimoji="0" lang="vi-VN" sz="3200" b="1" i="0" u="none" strike="noStrike" kern="1200" cap="none" spc="0" normalizeH="0" baseline="0" noProof="0" dirty="0">
                <a:ln>
                  <a:noFill/>
                </a:ln>
                <a:solidFill>
                  <a:srgbClr val="0066FF"/>
                </a:solidFill>
                <a:effectLst/>
                <a:uLnTx/>
                <a:uFillTx/>
                <a:latin typeface="Arial" panose="020B0604020202020204" pitchFamily="34" charset="0"/>
                <a:ea typeface="+mn-ea"/>
                <a:cs typeface="+mn-cs"/>
              </a:rPr>
              <a:t>nh viên đều đọc</a:t>
            </a:r>
            <a:endPar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17C453D0-E0F0-4C11-A71D-79D3C4FB44BF}"/>
              </a:ext>
            </a:extLst>
          </p:cNvPr>
          <p:cNvSpPr/>
          <p:nvPr/>
        </p:nvSpPr>
        <p:spPr>
          <a:xfrm>
            <a:off x="899275" y="4535869"/>
            <a:ext cx="48942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mn-cs"/>
              </a:rPr>
              <a:t>Giải nghĩa từ cùng nhau</a:t>
            </a:r>
            <a:endPar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FC678FD8-1330-408E-AA2E-BABFA6439C4F}"/>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E11962AD-5FF6-41EE-8B19-E1E5FDF9172D}"/>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1B68680E-13C1-4835-9470-200195614F9F}"/>
              </a:ext>
            </a:extLst>
          </p:cNvPr>
          <p:cNvSpPr/>
          <p:nvPr/>
        </p:nvSpPr>
        <p:spPr>
          <a:xfrm>
            <a:off x="1699940" y="2021170"/>
            <a:ext cx="2853858"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Yêu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cầu</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53D32688-F304-4199-BA53-3C6DBFA2CAB9}"/>
              </a:ext>
            </a:extLst>
          </p:cNvPr>
          <p:cNvSpPr/>
          <p:nvPr/>
        </p:nvSpPr>
        <p:spPr>
          <a:xfrm>
            <a:off x="1666053" y="1969244"/>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Yêu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cầu</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08C586DA-C7FD-4D60-8917-5CE085884104}"/>
              </a:ext>
            </a:extLst>
          </p:cNvPr>
          <p:cNvSpPr/>
          <p:nvPr/>
        </p:nvSpPr>
        <p:spPr>
          <a:xfrm>
            <a:off x="6221940" y="1863703"/>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Tiêu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chí</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đánh</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giá</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1D6BFA1A-C1C5-4ECC-83BE-F036659788FF}"/>
              </a:ext>
            </a:extLst>
          </p:cNvPr>
          <p:cNvSpPr/>
          <p:nvPr/>
        </p:nvSpPr>
        <p:spPr>
          <a:xfrm>
            <a:off x="6221940" y="1838675"/>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Tiêu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chí</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đánh</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giá</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endParaRPr>
          </a:p>
        </p:txBody>
      </p:sp>
      <p:pic>
        <p:nvPicPr>
          <p:cNvPr id="63" name="Hình ảnh 44" descr="Ảnh có chứa đồng hồ, tối&#10;&#10;Mô tả được tạo tự động">
            <a:extLst>
              <a:ext uri="{FF2B5EF4-FFF2-40B4-BE49-F238E27FC236}">
                <a16:creationId xmlns:a16="http://schemas.microsoft.com/office/drawing/2014/main" id="{04989068-D0FD-424D-B093-5E49880A4307}"/>
              </a:ext>
            </a:extLst>
          </p:cNvPr>
          <p:cNvPicPr>
            <a:picLocks noChangeAspect="1"/>
          </p:cNvPicPr>
          <p:nvPr/>
        </p:nvPicPr>
        <p:blipFill rotWithShape="1">
          <a:blip r:embed="rId4"/>
          <a:srcRect t="27390" r="49735" b="25821"/>
          <a:stretch/>
        </p:blipFill>
        <p:spPr>
          <a:xfrm>
            <a:off x="6536190" y="3077182"/>
            <a:ext cx="595639" cy="485897"/>
          </a:xfrm>
          <a:prstGeom prst="rect">
            <a:avLst/>
          </a:prstGeom>
        </p:spPr>
      </p:pic>
      <p:pic>
        <p:nvPicPr>
          <p:cNvPr id="64" name="Hình ảnh 44" descr="Ảnh có chứa đồng hồ, tối&#10;&#10;Mô tả được tạo tự động">
            <a:extLst>
              <a:ext uri="{FF2B5EF4-FFF2-40B4-BE49-F238E27FC236}">
                <a16:creationId xmlns:a16="http://schemas.microsoft.com/office/drawing/2014/main" id="{025CCF64-F349-4C8C-B093-4A93C49BD547}"/>
              </a:ext>
            </a:extLst>
          </p:cNvPr>
          <p:cNvPicPr>
            <a:picLocks noChangeAspect="1"/>
          </p:cNvPicPr>
          <p:nvPr/>
        </p:nvPicPr>
        <p:blipFill rotWithShape="1">
          <a:blip r:embed="rId4"/>
          <a:srcRect t="27390" r="49735" b="25821"/>
          <a:stretch/>
        </p:blipFill>
        <p:spPr>
          <a:xfrm>
            <a:off x="6539275" y="3704212"/>
            <a:ext cx="595639" cy="485897"/>
          </a:xfrm>
          <a:prstGeom prst="rect">
            <a:avLst/>
          </a:prstGeom>
        </p:spPr>
      </p:pic>
      <p:pic>
        <p:nvPicPr>
          <p:cNvPr id="65" name="Hình ảnh 44" descr="Ảnh có chứa đồng hồ, tối&#10;&#10;Mô tả được tạo tự động">
            <a:extLst>
              <a:ext uri="{FF2B5EF4-FFF2-40B4-BE49-F238E27FC236}">
                <a16:creationId xmlns:a16="http://schemas.microsoft.com/office/drawing/2014/main" id="{D6B4127D-D385-4D95-80EB-01948D99F559}"/>
              </a:ext>
            </a:extLst>
          </p:cNvPr>
          <p:cNvPicPr>
            <a:picLocks noChangeAspect="1"/>
          </p:cNvPicPr>
          <p:nvPr/>
        </p:nvPicPr>
        <p:blipFill rotWithShape="1">
          <a:blip r:embed="rId4"/>
          <a:srcRect t="27390" r="49735" b="25821"/>
          <a:stretch/>
        </p:blipFill>
        <p:spPr>
          <a:xfrm>
            <a:off x="6536190" y="4366378"/>
            <a:ext cx="595639" cy="485897"/>
          </a:xfrm>
          <a:prstGeom prst="rect">
            <a:avLst/>
          </a:prstGeom>
        </p:spPr>
      </p:pic>
      <p:pic>
        <p:nvPicPr>
          <p:cNvPr id="66" name="Hình ảnh 9">
            <a:extLst>
              <a:ext uri="{FF2B5EF4-FFF2-40B4-BE49-F238E27FC236}">
                <a16:creationId xmlns:a16="http://schemas.microsoft.com/office/drawing/2014/main" id="{C70447BC-D0C4-3E7B-B86D-1932C78B3748}"/>
              </a:ext>
            </a:extLst>
          </p:cNvPr>
          <p:cNvPicPr>
            <a:picLocks noChangeAspect="1"/>
          </p:cNvPicPr>
          <p:nvPr/>
        </p:nvPicPr>
        <p:blipFill rotWithShape="1">
          <a:blip r:embed="rId5"/>
          <a:srcRect l="51268" t="8949" r="19792" b="48444"/>
          <a:stretch/>
        </p:blipFill>
        <p:spPr>
          <a:xfrm rot="20944439">
            <a:off x="9058680" y="2957843"/>
            <a:ext cx="776552" cy="673468"/>
          </a:xfrm>
          <a:prstGeom prst="rect">
            <a:avLst/>
          </a:prstGeom>
        </p:spPr>
      </p:pic>
      <p:sp>
        <p:nvSpPr>
          <p:cNvPr id="67" name="Rectangle 66">
            <a:extLst>
              <a:ext uri="{FF2B5EF4-FFF2-40B4-BE49-F238E27FC236}">
                <a16:creationId xmlns:a16="http://schemas.microsoft.com/office/drawing/2014/main" id="{2BCCF643-E6CB-41B0-8D69-5E8185880662}"/>
              </a:ext>
            </a:extLst>
          </p:cNvPr>
          <p:cNvSpPr/>
          <p:nvPr/>
        </p:nvSpPr>
        <p:spPr>
          <a:xfrm>
            <a:off x="7199636" y="2971005"/>
            <a:ext cx="18004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Đọc</a:t>
            </a:r>
            <a:r>
              <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đúng</a:t>
            </a:r>
            <a:endPar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pic>
        <p:nvPicPr>
          <p:cNvPr id="68" name="Hình ảnh 9">
            <a:extLst>
              <a:ext uri="{FF2B5EF4-FFF2-40B4-BE49-F238E27FC236}">
                <a16:creationId xmlns:a16="http://schemas.microsoft.com/office/drawing/2014/main" id="{D0A66033-C389-40CD-9802-A84ADC101880}"/>
              </a:ext>
            </a:extLst>
          </p:cNvPr>
          <p:cNvPicPr>
            <a:picLocks noChangeAspect="1"/>
          </p:cNvPicPr>
          <p:nvPr/>
        </p:nvPicPr>
        <p:blipFill rotWithShape="1">
          <a:blip r:embed="rId5"/>
          <a:srcRect l="51268" t="8949" r="19792" b="48444"/>
          <a:stretch/>
        </p:blipFill>
        <p:spPr>
          <a:xfrm rot="20944439">
            <a:off x="9774297" y="2971247"/>
            <a:ext cx="743191" cy="673468"/>
          </a:xfrm>
          <a:prstGeom prst="rect">
            <a:avLst/>
          </a:prstGeom>
        </p:spPr>
      </p:pic>
      <p:pic>
        <p:nvPicPr>
          <p:cNvPr id="69" name="Hình ảnh 9">
            <a:extLst>
              <a:ext uri="{FF2B5EF4-FFF2-40B4-BE49-F238E27FC236}">
                <a16:creationId xmlns:a16="http://schemas.microsoft.com/office/drawing/2014/main" id="{E9A22F70-A8CF-4179-AA4B-5E9764A7603D}"/>
              </a:ext>
            </a:extLst>
          </p:cNvPr>
          <p:cNvPicPr>
            <a:picLocks noChangeAspect="1"/>
          </p:cNvPicPr>
          <p:nvPr/>
        </p:nvPicPr>
        <p:blipFill rotWithShape="1">
          <a:blip r:embed="rId5"/>
          <a:srcRect l="51268" t="8949" r="19792" b="48444"/>
          <a:stretch/>
        </p:blipFill>
        <p:spPr>
          <a:xfrm rot="20944439">
            <a:off x="10431745" y="2993394"/>
            <a:ext cx="776552" cy="673468"/>
          </a:xfrm>
          <a:prstGeom prst="rect">
            <a:avLst/>
          </a:prstGeom>
        </p:spPr>
      </p:pic>
      <p:sp>
        <p:nvSpPr>
          <p:cNvPr id="70" name="Rectangle 69">
            <a:extLst>
              <a:ext uri="{FF2B5EF4-FFF2-40B4-BE49-F238E27FC236}">
                <a16:creationId xmlns:a16="http://schemas.microsoft.com/office/drawing/2014/main" id="{7CC6F234-8860-4EC2-BBB2-070BAA9B929D}"/>
              </a:ext>
            </a:extLst>
          </p:cNvPr>
          <p:cNvSpPr/>
          <p:nvPr/>
        </p:nvSpPr>
        <p:spPr>
          <a:xfrm>
            <a:off x="7131828" y="3637394"/>
            <a:ext cx="18479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FF"/>
                </a:solidFill>
                <a:effectLst/>
                <a:uLnTx/>
                <a:uFillTx/>
                <a:latin typeface="Calibri" panose="020F0502020204030204"/>
                <a:ea typeface="+mn-ea"/>
                <a:cs typeface="+mn-cs"/>
              </a:rPr>
              <a:t>Đọc</a:t>
            </a:r>
            <a:r>
              <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rPr>
              <a:t> to, </a:t>
            </a:r>
            <a:r>
              <a:rPr kumimoji="0" lang="en-US" sz="3200" b="1" i="0" u="none" strike="noStrike" kern="1200" cap="none" spc="0" normalizeH="0" baseline="0" noProof="0" dirty="0" err="1">
                <a:ln>
                  <a:noFill/>
                </a:ln>
                <a:solidFill>
                  <a:srgbClr val="0066FF"/>
                </a:solidFill>
                <a:effectLst/>
                <a:uLnTx/>
                <a:uFillTx/>
                <a:latin typeface="Calibri" panose="020F0502020204030204"/>
                <a:ea typeface="+mn-ea"/>
                <a:cs typeface="+mn-cs"/>
              </a:rPr>
              <a:t>rõ</a:t>
            </a:r>
            <a:endPar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endParaRPr>
          </a:p>
        </p:txBody>
      </p:sp>
      <p:pic>
        <p:nvPicPr>
          <p:cNvPr id="71" name="Hình ảnh 9">
            <a:extLst>
              <a:ext uri="{FF2B5EF4-FFF2-40B4-BE49-F238E27FC236}">
                <a16:creationId xmlns:a16="http://schemas.microsoft.com/office/drawing/2014/main" id="{0A42BFAB-00EF-48CE-B768-AC0BE663DA75}"/>
              </a:ext>
            </a:extLst>
          </p:cNvPr>
          <p:cNvPicPr>
            <a:picLocks noChangeAspect="1"/>
          </p:cNvPicPr>
          <p:nvPr/>
        </p:nvPicPr>
        <p:blipFill rotWithShape="1">
          <a:blip r:embed="rId5"/>
          <a:srcRect l="51268" t="8949" r="19792" b="48444"/>
          <a:stretch/>
        </p:blipFill>
        <p:spPr>
          <a:xfrm rot="20944439">
            <a:off x="9023481" y="3596151"/>
            <a:ext cx="776552" cy="673468"/>
          </a:xfrm>
          <a:prstGeom prst="rect">
            <a:avLst/>
          </a:prstGeom>
        </p:spPr>
      </p:pic>
      <p:pic>
        <p:nvPicPr>
          <p:cNvPr id="72" name="Hình ảnh 9">
            <a:extLst>
              <a:ext uri="{FF2B5EF4-FFF2-40B4-BE49-F238E27FC236}">
                <a16:creationId xmlns:a16="http://schemas.microsoft.com/office/drawing/2014/main" id="{E8851F69-653B-4049-9DBE-CD69EE3FAFF6}"/>
              </a:ext>
            </a:extLst>
          </p:cNvPr>
          <p:cNvPicPr>
            <a:picLocks noChangeAspect="1"/>
          </p:cNvPicPr>
          <p:nvPr/>
        </p:nvPicPr>
        <p:blipFill rotWithShape="1">
          <a:blip r:embed="rId5"/>
          <a:srcRect l="51268" t="8949" r="19792" b="48444"/>
          <a:stretch/>
        </p:blipFill>
        <p:spPr>
          <a:xfrm rot="20944439">
            <a:off x="9716405" y="3619259"/>
            <a:ext cx="776552" cy="673468"/>
          </a:xfrm>
          <a:prstGeom prst="rect">
            <a:avLst/>
          </a:prstGeom>
        </p:spPr>
      </p:pic>
      <p:pic>
        <p:nvPicPr>
          <p:cNvPr id="73" name="Hình ảnh 9">
            <a:extLst>
              <a:ext uri="{FF2B5EF4-FFF2-40B4-BE49-F238E27FC236}">
                <a16:creationId xmlns:a16="http://schemas.microsoft.com/office/drawing/2014/main" id="{3A3D16AE-0024-42B0-83DB-BAFE3C3D6AE4}"/>
              </a:ext>
            </a:extLst>
          </p:cNvPr>
          <p:cNvPicPr>
            <a:picLocks noChangeAspect="1"/>
          </p:cNvPicPr>
          <p:nvPr/>
        </p:nvPicPr>
        <p:blipFill rotWithShape="1">
          <a:blip r:embed="rId5"/>
          <a:srcRect l="51268" t="8949" r="19792" b="48444"/>
          <a:stretch/>
        </p:blipFill>
        <p:spPr>
          <a:xfrm rot="20944439">
            <a:off x="10402783" y="3647618"/>
            <a:ext cx="776552" cy="673468"/>
          </a:xfrm>
          <a:prstGeom prst="rect">
            <a:avLst/>
          </a:prstGeom>
        </p:spPr>
      </p:pic>
      <p:sp>
        <p:nvSpPr>
          <p:cNvPr id="74" name="Rectangle 73">
            <a:extLst>
              <a:ext uri="{FF2B5EF4-FFF2-40B4-BE49-F238E27FC236}">
                <a16:creationId xmlns:a16="http://schemas.microsoft.com/office/drawing/2014/main" id="{0408E5F0-F4A1-413A-8058-88A57ED03A42}"/>
              </a:ext>
            </a:extLst>
          </p:cNvPr>
          <p:cNvSpPr/>
          <p:nvPr/>
        </p:nvSpPr>
        <p:spPr>
          <a:xfrm>
            <a:off x="7131829" y="4296205"/>
            <a:ext cx="432639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Đọc</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ngắt</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nghỉ</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đúng</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nhịp</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th</a:t>
            </a:r>
            <a:r>
              <a:rPr kumimoji="0" lang="vi-VN" sz="32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mn-cs"/>
              </a:rPr>
              <a:t>ơ</a:t>
            </a:r>
            <a:endPar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pic>
        <p:nvPicPr>
          <p:cNvPr id="90" name="Hình ảnh 9">
            <a:extLst>
              <a:ext uri="{FF2B5EF4-FFF2-40B4-BE49-F238E27FC236}">
                <a16:creationId xmlns:a16="http://schemas.microsoft.com/office/drawing/2014/main" id="{21E06BDA-8808-4918-AB1A-5DC3079A3CCA}"/>
              </a:ext>
            </a:extLst>
          </p:cNvPr>
          <p:cNvPicPr>
            <a:picLocks noChangeAspect="1"/>
          </p:cNvPicPr>
          <p:nvPr/>
        </p:nvPicPr>
        <p:blipFill rotWithShape="1">
          <a:blip r:embed="rId5"/>
          <a:srcRect l="51268" t="8949" r="19792" b="48444"/>
          <a:stretch/>
        </p:blipFill>
        <p:spPr>
          <a:xfrm rot="20944439">
            <a:off x="9020939" y="4735110"/>
            <a:ext cx="776552" cy="673468"/>
          </a:xfrm>
          <a:prstGeom prst="rect">
            <a:avLst/>
          </a:prstGeom>
        </p:spPr>
      </p:pic>
      <p:pic>
        <p:nvPicPr>
          <p:cNvPr id="91" name="Hình ảnh 9">
            <a:extLst>
              <a:ext uri="{FF2B5EF4-FFF2-40B4-BE49-F238E27FC236}">
                <a16:creationId xmlns:a16="http://schemas.microsoft.com/office/drawing/2014/main" id="{8ED729C1-5744-4109-A024-4FED334E2DAA}"/>
              </a:ext>
            </a:extLst>
          </p:cNvPr>
          <p:cNvPicPr>
            <a:picLocks noChangeAspect="1"/>
          </p:cNvPicPr>
          <p:nvPr/>
        </p:nvPicPr>
        <p:blipFill rotWithShape="1">
          <a:blip r:embed="rId5"/>
          <a:srcRect l="51268" t="8949" r="19792" b="48444"/>
          <a:stretch/>
        </p:blipFill>
        <p:spPr>
          <a:xfrm rot="20944439">
            <a:off x="9741239" y="4758737"/>
            <a:ext cx="776552" cy="673468"/>
          </a:xfrm>
          <a:prstGeom prst="rect">
            <a:avLst/>
          </a:prstGeom>
        </p:spPr>
      </p:pic>
      <p:pic>
        <p:nvPicPr>
          <p:cNvPr id="92" name="Hình ảnh 9">
            <a:extLst>
              <a:ext uri="{FF2B5EF4-FFF2-40B4-BE49-F238E27FC236}">
                <a16:creationId xmlns:a16="http://schemas.microsoft.com/office/drawing/2014/main" id="{F9054ABA-6CD5-4450-82E6-5201907C5F32}"/>
              </a:ext>
            </a:extLst>
          </p:cNvPr>
          <p:cNvPicPr>
            <a:picLocks noChangeAspect="1"/>
          </p:cNvPicPr>
          <p:nvPr/>
        </p:nvPicPr>
        <p:blipFill rotWithShape="1">
          <a:blip r:embed="rId5"/>
          <a:srcRect l="51268" t="8949" r="19792" b="48444"/>
          <a:stretch/>
        </p:blipFill>
        <p:spPr>
          <a:xfrm rot="20944439">
            <a:off x="10461539" y="4758737"/>
            <a:ext cx="776552" cy="673468"/>
          </a:xfrm>
          <a:prstGeom prst="rect">
            <a:avLst/>
          </a:prstGeom>
        </p:spPr>
      </p:pic>
      <p:pic>
        <p:nvPicPr>
          <p:cNvPr id="2" name="Picture 1">
            <a:extLst>
              <a:ext uri="{FF2B5EF4-FFF2-40B4-BE49-F238E27FC236}">
                <a16:creationId xmlns:a16="http://schemas.microsoft.com/office/drawing/2014/main" id="{51F756F0-A4EC-397B-7EE2-B0814259A184}"/>
              </a:ext>
            </a:extLst>
          </p:cNvPr>
          <p:cNvPicPr>
            <a:picLocks noChangeAspect="1"/>
          </p:cNvPicPr>
          <p:nvPr/>
        </p:nvPicPr>
        <p:blipFill>
          <a:blip r:embed="rId6"/>
          <a:stretch>
            <a:fillRect/>
          </a:stretch>
        </p:blipFill>
        <p:spPr>
          <a:xfrm>
            <a:off x="1029494" y="112580"/>
            <a:ext cx="10303133" cy="1231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CAAB1-05E7-4470-8157-8890615CC3F2}"/>
              </a:ext>
            </a:extLst>
          </p:cNvPr>
          <p:cNvSpPr>
            <a:spLocks noGrp="1"/>
          </p:cNvSpPr>
          <p:nvPr>
            <p:ph type="title" idx="4294967295"/>
          </p:nvPr>
        </p:nvSpPr>
        <p:spPr>
          <a:xfrm>
            <a:off x="960000" y="558800"/>
            <a:ext cx="10272000" cy="636800"/>
          </a:xfrm>
          <a:prstGeom prst="rect">
            <a:avLst/>
          </a:prstGeom>
        </p:spPr>
        <p:txBody>
          <a:bodyPr>
            <a:normAutofit fontScale="90000"/>
          </a:bodyPr>
          <a:lstStyle/>
          <a:p>
            <a:endParaRPr lang="en-US"/>
          </a:p>
        </p:txBody>
      </p:sp>
      <p:sp>
        <p:nvSpPr>
          <p:cNvPr id="3" name="Subtitle 2">
            <a:extLst>
              <a:ext uri="{FF2B5EF4-FFF2-40B4-BE49-F238E27FC236}">
                <a16:creationId xmlns:a16="http://schemas.microsoft.com/office/drawing/2014/main" id="{E6A345DA-0B4F-4BC9-BB8A-1E1F3C8ED80C}"/>
              </a:ext>
            </a:extLst>
          </p:cNvPr>
          <p:cNvSpPr>
            <a:spLocks noGrp="1"/>
          </p:cNvSpPr>
          <p:nvPr>
            <p:ph type="subTitle" idx="4294967295"/>
          </p:nvPr>
        </p:nvSpPr>
        <p:spPr>
          <a:xfrm>
            <a:off x="965567" y="2595909"/>
            <a:ext cx="3244800" cy="931600"/>
          </a:xfrm>
          <a:prstGeom prst="rect">
            <a:avLst/>
          </a:prstGeom>
        </p:spPr>
        <p:txBody>
          <a:bodyPr/>
          <a:lstStyle/>
          <a:p>
            <a:endParaRPr lang="en-US"/>
          </a:p>
        </p:txBody>
      </p:sp>
      <p:sp>
        <p:nvSpPr>
          <p:cNvPr id="4" name="Title 3">
            <a:extLst>
              <a:ext uri="{FF2B5EF4-FFF2-40B4-BE49-F238E27FC236}">
                <a16:creationId xmlns:a16="http://schemas.microsoft.com/office/drawing/2014/main" id="{CBFA12C0-938C-465A-A49D-1D5478F371AF}"/>
              </a:ext>
            </a:extLst>
          </p:cNvPr>
          <p:cNvSpPr>
            <a:spLocks noGrp="1"/>
          </p:cNvSpPr>
          <p:nvPr>
            <p:ph type="title" idx="4294967295"/>
          </p:nvPr>
        </p:nvSpPr>
        <p:spPr>
          <a:xfrm>
            <a:off x="965567" y="1973233"/>
            <a:ext cx="3244800" cy="498000"/>
          </a:xfrm>
          <a:prstGeom prst="rect">
            <a:avLst/>
          </a:prstGeom>
        </p:spPr>
        <p:txBody>
          <a:bodyPr>
            <a:normAutofit fontScale="90000"/>
          </a:bodyPr>
          <a:lstStyle/>
          <a:p>
            <a:endParaRPr lang="en-US"/>
          </a:p>
        </p:txBody>
      </p:sp>
      <p:sp>
        <p:nvSpPr>
          <p:cNvPr id="5" name="Subtitle 4">
            <a:extLst>
              <a:ext uri="{FF2B5EF4-FFF2-40B4-BE49-F238E27FC236}">
                <a16:creationId xmlns:a16="http://schemas.microsoft.com/office/drawing/2014/main" id="{AFC26CFE-CD8A-4F0B-9ADF-F9FE8C4D1C04}"/>
              </a:ext>
            </a:extLst>
          </p:cNvPr>
          <p:cNvSpPr>
            <a:spLocks noGrp="1"/>
          </p:cNvSpPr>
          <p:nvPr>
            <p:ph type="subTitle" idx="4294967295"/>
          </p:nvPr>
        </p:nvSpPr>
        <p:spPr>
          <a:xfrm>
            <a:off x="4473600" y="2595909"/>
            <a:ext cx="3244800" cy="931600"/>
          </a:xfrm>
          <a:prstGeom prst="rect">
            <a:avLst/>
          </a:prstGeom>
        </p:spPr>
        <p:txBody>
          <a:bodyPr/>
          <a:lstStyle/>
          <a:p>
            <a:endParaRPr lang="en-US"/>
          </a:p>
        </p:txBody>
      </p:sp>
      <p:sp>
        <p:nvSpPr>
          <p:cNvPr id="6" name="Title 5">
            <a:extLst>
              <a:ext uri="{FF2B5EF4-FFF2-40B4-BE49-F238E27FC236}">
                <a16:creationId xmlns:a16="http://schemas.microsoft.com/office/drawing/2014/main" id="{5A689E23-27B1-4E8F-8ED4-3E9571C2F387}"/>
              </a:ext>
            </a:extLst>
          </p:cNvPr>
          <p:cNvSpPr>
            <a:spLocks noGrp="1"/>
          </p:cNvSpPr>
          <p:nvPr>
            <p:ph type="title" idx="4294967295"/>
          </p:nvPr>
        </p:nvSpPr>
        <p:spPr>
          <a:xfrm>
            <a:off x="4473605" y="1973233"/>
            <a:ext cx="3244800" cy="498000"/>
          </a:xfrm>
          <a:prstGeom prst="rect">
            <a:avLst/>
          </a:prstGeom>
        </p:spPr>
        <p:txBody>
          <a:bodyPr>
            <a:normAutofit fontScale="90000"/>
          </a:bodyPr>
          <a:lstStyle/>
          <a:p>
            <a:endParaRPr lang="en-US"/>
          </a:p>
        </p:txBody>
      </p:sp>
      <p:sp>
        <p:nvSpPr>
          <p:cNvPr id="7" name="Subtitle 6">
            <a:extLst>
              <a:ext uri="{FF2B5EF4-FFF2-40B4-BE49-F238E27FC236}">
                <a16:creationId xmlns:a16="http://schemas.microsoft.com/office/drawing/2014/main" id="{B9966A45-4D72-4A2F-AFBC-314C70338958}"/>
              </a:ext>
            </a:extLst>
          </p:cNvPr>
          <p:cNvSpPr>
            <a:spLocks noGrp="1"/>
          </p:cNvSpPr>
          <p:nvPr>
            <p:ph type="subTitle" idx="4294967295"/>
          </p:nvPr>
        </p:nvSpPr>
        <p:spPr>
          <a:xfrm>
            <a:off x="7981633" y="2595909"/>
            <a:ext cx="3244800" cy="931600"/>
          </a:xfrm>
          <a:prstGeom prst="rect">
            <a:avLst/>
          </a:prstGeom>
        </p:spPr>
        <p:txBody>
          <a:bodyPr/>
          <a:lstStyle/>
          <a:p>
            <a:endParaRPr lang="en-US"/>
          </a:p>
        </p:txBody>
      </p:sp>
      <p:sp>
        <p:nvSpPr>
          <p:cNvPr id="8" name="Title 7">
            <a:extLst>
              <a:ext uri="{FF2B5EF4-FFF2-40B4-BE49-F238E27FC236}">
                <a16:creationId xmlns:a16="http://schemas.microsoft.com/office/drawing/2014/main" id="{28152F63-53A3-42EF-B451-21F3B0C6A189}"/>
              </a:ext>
            </a:extLst>
          </p:cNvPr>
          <p:cNvSpPr>
            <a:spLocks noGrp="1"/>
          </p:cNvSpPr>
          <p:nvPr>
            <p:ph type="title" idx="4294967295"/>
          </p:nvPr>
        </p:nvSpPr>
        <p:spPr>
          <a:xfrm>
            <a:off x="7981644" y="1973233"/>
            <a:ext cx="3244800" cy="498000"/>
          </a:xfrm>
          <a:prstGeom prst="rect">
            <a:avLst/>
          </a:prstGeom>
        </p:spPr>
        <p:txBody>
          <a:bodyPr>
            <a:normAutofit fontScale="90000"/>
          </a:bodyPr>
          <a:lstStyle/>
          <a:p>
            <a:endParaRPr lang="en-US"/>
          </a:p>
        </p:txBody>
      </p:sp>
      <p:sp>
        <p:nvSpPr>
          <p:cNvPr id="9" name="Subtitle 8">
            <a:extLst>
              <a:ext uri="{FF2B5EF4-FFF2-40B4-BE49-F238E27FC236}">
                <a16:creationId xmlns:a16="http://schemas.microsoft.com/office/drawing/2014/main" id="{969CE2F6-8885-47A5-AF50-569C4713A388}"/>
              </a:ext>
            </a:extLst>
          </p:cNvPr>
          <p:cNvSpPr>
            <a:spLocks noGrp="1"/>
          </p:cNvSpPr>
          <p:nvPr>
            <p:ph type="subTitle" idx="4294967295"/>
          </p:nvPr>
        </p:nvSpPr>
        <p:spPr>
          <a:xfrm>
            <a:off x="965567" y="4677693"/>
            <a:ext cx="3244800" cy="931600"/>
          </a:xfrm>
          <a:prstGeom prst="rect">
            <a:avLst/>
          </a:prstGeom>
        </p:spPr>
        <p:txBody>
          <a:bodyPr/>
          <a:lstStyle/>
          <a:p>
            <a:endParaRPr lang="en-US"/>
          </a:p>
        </p:txBody>
      </p:sp>
      <p:sp>
        <p:nvSpPr>
          <p:cNvPr id="10" name="Title 9">
            <a:extLst>
              <a:ext uri="{FF2B5EF4-FFF2-40B4-BE49-F238E27FC236}">
                <a16:creationId xmlns:a16="http://schemas.microsoft.com/office/drawing/2014/main" id="{6DDE17EB-0304-49B8-847E-7629331486B9}"/>
              </a:ext>
            </a:extLst>
          </p:cNvPr>
          <p:cNvSpPr>
            <a:spLocks noGrp="1"/>
          </p:cNvSpPr>
          <p:nvPr>
            <p:ph type="title" idx="4294967295"/>
          </p:nvPr>
        </p:nvSpPr>
        <p:spPr>
          <a:xfrm>
            <a:off x="965567" y="4054985"/>
            <a:ext cx="3244800" cy="498000"/>
          </a:xfrm>
          <a:prstGeom prst="rect">
            <a:avLst/>
          </a:prstGeom>
        </p:spPr>
        <p:txBody>
          <a:bodyPr>
            <a:normAutofit fontScale="90000"/>
          </a:bodyPr>
          <a:lstStyle/>
          <a:p>
            <a:endParaRPr lang="en-US"/>
          </a:p>
        </p:txBody>
      </p:sp>
      <p:sp>
        <p:nvSpPr>
          <p:cNvPr id="11" name="Subtitle 10">
            <a:extLst>
              <a:ext uri="{FF2B5EF4-FFF2-40B4-BE49-F238E27FC236}">
                <a16:creationId xmlns:a16="http://schemas.microsoft.com/office/drawing/2014/main" id="{36DC1E39-27D8-4DEA-B767-A435EF76A657}"/>
              </a:ext>
            </a:extLst>
          </p:cNvPr>
          <p:cNvSpPr>
            <a:spLocks noGrp="1"/>
          </p:cNvSpPr>
          <p:nvPr>
            <p:ph type="subTitle" idx="4294967295"/>
          </p:nvPr>
        </p:nvSpPr>
        <p:spPr>
          <a:xfrm>
            <a:off x="4473600" y="4677693"/>
            <a:ext cx="3244800" cy="931600"/>
          </a:xfrm>
          <a:prstGeom prst="rect">
            <a:avLst/>
          </a:prstGeom>
        </p:spPr>
        <p:txBody>
          <a:bodyPr/>
          <a:lstStyle/>
          <a:p>
            <a:endParaRPr lang="en-US"/>
          </a:p>
        </p:txBody>
      </p:sp>
      <p:sp>
        <p:nvSpPr>
          <p:cNvPr id="12" name="Title 11">
            <a:extLst>
              <a:ext uri="{FF2B5EF4-FFF2-40B4-BE49-F238E27FC236}">
                <a16:creationId xmlns:a16="http://schemas.microsoft.com/office/drawing/2014/main" id="{4EE70B35-1BF9-4AFC-BE45-A6B175DFDBFF}"/>
              </a:ext>
            </a:extLst>
          </p:cNvPr>
          <p:cNvSpPr>
            <a:spLocks noGrp="1"/>
          </p:cNvSpPr>
          <p:nvPr>
            <p:ph type="title" idx="4294967295"/>
          </p:nvPr>
        </p:nvSpPr>
        <p:spPr>
          <a:xfrm>
            <a:off x="4473605" y="4054985"/>
            <a:ext cx="3244800" cy="498000"/>
          </a:xfrm>
          <a:prstGeom prst="rect">
            <a:avLst/>
          </a:prstGeom>
        </p:spPr>
        <p:txBody>
          <a:bodyPr>
            <a:normAutofit fontScale="90000"/>
          </a:bodyPr>
          <a:lstStyle/>
          <a:p>
            <a:endParaRPr lang="en-US"/>
          </a:p>
        </p:txBody>
      </p:sp>
      <p:sp>
        <p:nvSpPr>
          <p:cNvPr id="13" name="Subtitle 12">
            <a:extLst>
              <a:ext uri="{FF2B5EF4-FFF2-40B4-BE49-F238E27FC236}">
                <a16:creationId xmlns:a16="http://schemas.microsoft.com/office/drawing/2014/main" id="{D3BEDC40-7578-48F7-B4A3-534398C258F7}"/>
              </a:ext>
            </a:extLst>
          </p:cNvPr>
          <p:cNvSpPr>
            <a:spLocks noGrp="1"/>
          </p:cNvSpPr>
          <p:nvPr>
            <p:ph type="subTitle" idx="4294967295"/>
          </p:nvPr>
        </p:nvSpPr>
        <p:spPr>
          <a:xfrm>
            <a:off x="7981633" y="4677693"/>
            <a:ext cx="3244800" cy="931600"/>
          </a:xfrm>
          <a:prstGeom prst="rect">
            <a:avLst/>
          </a:prstGeom>
        </p:spPr>
        <p:txBody>
          <a:bodyPr/>
          <a:lstStyle/>
          <a:p>
            <a:endParaRPr lang="en-US"/>
          </a:p>
        </p:txBody>
      </p:sp>
      <p:sp>
        <p:nvSpPr>
          <p:cNvPr id="14" name="Title 13">
            <a:extLst>
              <a:ext uri="{FF2B5EF4-FFF2-40B4-BE49-F238E27FC236}">
                <a16:creationId xmlns:a16="http://schemas.microsoft.com/office/drawing/2014/main" id="{DE0C331B-28FF-42AB-813E-9246A66A4DC2}"/>
              </a:ext>
            </a:extLst>
          </p:cNvPr>
          <p:cNvSpPr>
            <a:spLocks noGrp="1"/>
          </p:cNvSpPr>
          <p:nvPr>
            <p:ph type="title" idx="4294967295"/>
          </p:nvPr>
        </p:nvSpPr>
        <p:spPr>
          <a:xfrm>
            <a:off x="7981644" y="4054985"/>
            <a:ext cx="3244800" cy="498000"/>
          </a:xfrm>
          <a:prstGeom prst="rect">
            <a:avLst/>
          </a:prstGeom>
        </p:spPr>
        <p:txBody>
          <a:bodyPr>
            <a:normAutofit fontScale="90000"/>
          </a:bodyPr>
          <a:lstStyle/>
          <a:p>
            <a:endParaRPr lang="en-US"/>
          </a:p>
        </p:txBody>
      </p:sp>
      <p:pic>
        <p:nvPicPr>
          <p:cNvPr id="16" name="Picture 15">
            <a:extLst>
              <a:ext uri="{FF2B5EF4-FFF2-40B4-BE49-F238E27FC236}">
                <a16:creationId xmlns:a16="http://schemas.microsoft.com/office/drawing/2014/main" id="{851B8ACE-8C60-472E-A6F7-837B0B403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id="{1B894B29-FA19-4BA3-B78A-19EBD3AEE211}"/>
              </a:ext>
            </a:extLst>
          </p:cNvPr>
          <p:cNvSpPr/>
          <p:nvPr/>
        </p:nvSpPr>
        <p:spPr>
          <a:xfrm>
            <a:off x="5938683" y="1127725"/>
            <a:ext cx="4933788"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mn-cs"/>
              </a:rPr>
              <a:t>LUYỆN ĐỌC TR</a:t>
            </a:r>
            <a:r>
              <a:rPr kumimoji="0" lang="vi-VN"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mn-cs"/>
              </a:rPr>
              <a:t>Ư</a:t>
            </a: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mn-cs"/>
              </a:rPr>
              <a:t>ỚC LỚP</a:t>
            </a:r>
          </a:p>
        </p:txBody>
      </p:sp>
      <p:pic>
        <p:nvPicPr>
          <p:cNvPr id="18" name="Picture 17">
            <a:extLst>
              <a:ext uri="{FF2B5EF4-FFF2-40B4-BE49-F238E27FC236}">
                <a16:creationId xmlns:a16="http://schemas.microsoft.com/office/drawing/2014/main" id="{E761D5D8-84B8-4DD1-9593-B888277F0F52}"/>
              </a:ext>
            </a:extLst>
          </p:cNvPr>
          <p:cNvPicPr>
            <a:picLocks noChangeAspect="1"/>
          </p:cNvPicPr>
          <p:nvPr/>
        </p:nvPicPr>
        <p:blipFill rotWithShape="1">
          <a:blip r:embed="rId3"/>
          <a:srcRect t="19779"/>
          <a:stretch/>
        </p:blipFill>
        <p:spPr>
          <a:xfrm>
            <a:off x="5938683" y="3129102"/>
            <a:ext cx="5032110" cy="2150367"/>
          </a:xfrm>
          <a:prstGeom prst="rect">
            <a:avLst/>
          </a:prstGeom>
        </p:spPr>
      </p:pic>
    </p:spTree>
    <p:extLst>
      <p:ext uri="{BB962C8B-B14F-4D97-AF65-F5344CB8AC3E}">
        <p14:creationId xmlns:p14="http://schemas.microsoft.com/office/powerpoint/2010/main" val="1486671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BB7692-6389-4F78-A4D7-99756B3B34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9" name="Rectangle 18">
            <a:extLst>
              <a:ext uri="{FF2B5EF4-FFF2-40B4-BE49-F238E27FC236}">
                <a16:creationId xmlns:a16="http://schemas.microsoft.com/office/drawing/2014/main" id="{A12AEC9B-AD89-459E-9ECB-6E32B12F8BCC}"/>
              </a:ext>
            </a:extLst>
          </p:cNvPr>
          <p:cNvSpPr/>
          <p:nvPr/>
        </p:nvSpPr>
        <p:spPr>
          <a:xfrm>
            <a:off x="6390168" y="1015144"/>
            <a:ext cx="4338084"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Trả</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lời</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câu</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hỏi</a:t>
            </a:r>
            <a:endPar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endParaRPr>
          </a:p>
        </p:txBody>
      </p:sp>
      <p:pic>
        <p:nvPicPr>
          <p:cNvPr id="14338" name="Picture 2" descr="Vector happy cute teacher and students banner">
            <a:extLst>
              <a:ext uri="{FF2B5EF4-FFF2-40B4-BE49-F238E27FC236}">
                <a16:creationId xmlns:a16="http://schemas.microsoft.com/office/drawing/2014/main" id="{9603A2EF-FCAD-4583-9768-85571853753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5908254" y="2881287"/>
            <a:ext cx="596265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1508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0" y="0"/>
            <a:ext cx="12288750"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407900" y="412912"/>
            <a:ext cx="11762764" cy="5764603"/>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8" name="TextBox 7">
            <a:extLst>
              <a:ext uri="{FF2B5EF4-FFF2-40B4-BE49-F238E27FC236}">
                <a16:creationId xmlns:a16="http://schemas.microsoft.com/office/drawing/2014/main" id="{50A460F5-AC59-49D3-8FFB-46CCE3CF1F93}"/>
              </a:ext>
            </a:extLst>
          </p:cNvPr>
          <p:cNvSpPr txBox="1"/>
          <p:nvPr/>
        </p:nvSpPr>
        <p:spPr>
          <a:xfrm>
            <a:off x="818299" y="560877"/>
            <a:ext cx="11728704" cy="1200329"/>
          </a:xfrm>
          <a:prstGeom prst="rect">
            <a:avLst/>
          </a:prstGeom>
          <a:noFill/>
        </p:spPr>
        <p:txBody>
          <a:bodyPr wrap="square">
            <a:spAutoFit/>
          </a:bodyPr>
          <a:lstStyle/>
          <a:p>
            <a:pPr lvl="0">
              <a:defRPr/>
            </a:pP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1</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 Tìm những chi tiết thể hiện tình yêu thương của bà dành cho con cháu. </a:t>
            </a:r>
            <a:endParaRPr lang="vi-VN" sz="3600" dirty="0">
              <a:latin typeface="Cambria" panose="02040503050406030204" pitchFamily="18" charset="0"/>
              <a:ea typeface="Cambria" panose="02040503050406030204" pitchFamily="18" charset="0"/>
            </a:endParaRPr>
          </a:p>
        </p:txBody>
      </p:sp>
      <p:sp>
        <p:nvSpPr>
          <p:cNvPr id="7" name="Arrow: Right 6">
            <a:extLst>
              <a:ext uri="{FF2B5EF4-FFF2-40B4-BE49-F238E27FC236}">
                <a16:creationId xmlns:a16="http://schemas.microsoft.com/office/drawing/2014/main" id="{2DBDC0CD-75AE-3444-BE2A-2BA9971546BD}"/>
              </a:ext>
            </a:extLst>
          </p:cNvPr>
          <p:cNvSpPr/>
          <p:nvPr/>
        </p:nvSpPr>
        <p:spPr>
          <a:xfrm>
            <a:off x="813170" y="3308801"/>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A9B35F3D-9A5B-87E9-29EC-65067AFBDB46}"/>
              </a:ext>
            </a:extLst>
          </p:cNvPr>
          <p:cNvSpPr/>
          <p:nvPr/>
        </p:nvSpPr>
        <p:spPr>
          <a:xfrm>
            <a:off x="1658323" y="2009553"/>
            <a:ext cx="10324570" cy="3806455"/>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Những chi tiết thể hiện tình yêu thương của bà dành cho con cháu là:</a:t>
            </a:r>
            <a:endPar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D</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ành quả ngon tới tận cuối mùa cho con cháu;</a:t>
            </a:r>
            <a:endPar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T</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hời tiết lạnh như cắt vào da thịt những bà vẫn chống gậy ra xem cây</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a:t>
            </a: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L</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o sương làm táp quả, lo chim chào mào ăn mất trái ngon phần con cháu.</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258019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233916"/>
            <a:ext cx="11613521" cy="6326372"/>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2066926" y="373877"/>
            <a:ext cx="9267381" cy="707886"/>
          </a:xfrm>
          <a:prstGeom prst="rect">
            <a:avLst/>
          </a:prstGeom>
          <a:noFill/>
        </p:spPr>
        <p:txBody>
          <a:bodyPr wrap="square">
            <a:spAutoFit/>
          </a:bodyPr>
          <a:lstStyle/>
          <a:p>
            <a:pPr lvl="0">
              <a:defRPr/>
            </a:pPr>
            <a:r>
              <a:rPr lang="en-US" sz="4000" b="1" dirty="0">
                <a:solidFill>
                  <a:srgbClr val="FF0000"/>
                </a:solidFill>
                <a:latin typeface="Cambria" panose="02040503050406030204" pitchFamily="18" charset="0"/>
                <a:ea typeface="Cambria" panose="02040503050406030204" pitchFamily="18" charset="0"/>
                <a:cs typeface="Arial" panose="020B0604020202020204" pitchFamily="34" charset="0"/>
              </a:rPr>
              <a:t>2.</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 Tìm nghĩa của mỗi cụm từ sau:</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B0226DFB-E965-C917-E1D6-CCA56A8BC0DC}"/>
              </a:ext>
            </a:extLst>
          </p:cNvPr>
          <p:cNvSpPr/>
          <p:nvPr/>
        </p:nvSpPr>
        <p:spPr>
          <a:xfrm>
            <a:off x="627321" y="1509823"/>
            <a:ext cx="2817628" cy="861237"/>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rét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cứa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như</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dao</a:t>
            </a:r>
            <a:endParaRPr lang="en-US" sz="2800" b="1" dirty="0">
              <a:solidFill>
                <a:srgbClr val="002060"/>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54562381-19BD-A01E-8B6B-A4F6F46CD530}"/>
              </a:ext>
            </a:extLst>
          </p:cNvPr>
          <p:cNvSpPr/>
          <p:nvPr/>
        </p:nvSpPr>
        <p:spPr>
          <a:xfrm>
            <a:off x="4327451" y="1520456"/>
            <a:ext cx="2817628" cy="8612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nom </a:t>
            </a:r>
            <a:r>
              <a:rPr lang="en-US" sz="2800" b="1" dirty="0" err="1">
                <a:solidFill>
                  <a:srgbClr val="002060"/>
                </a:solidFill>
                <a:latin typeface="Cambria" panose="02040503050406030204" pitchFamily="18" charset="0"/>
                <a:ea typeface="Cambria" panose="02040503050406030204" pitchFamily="18" charset="0"/>
              </a:rPr>
              <a:t>Đoài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ngắm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Đông</a:t>
            </a:r>
            <a:endParaRPr lang="en-US" sz="2800" b="1" dirty="0">
              <a:solidFill>
                <a:srgbClr val="002060"/>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6AC6588D-602F-119A-E5C0-9520B56C9F04}"/>
              </a:ext>
            </a:extLst>
          </p:cNvPr>
          <p:cNvSpPr/>
          <p:nvPr/>
        </p:nvSpPr>
        <p:spPr>
          <a:xfrm>
            <a:off x="8197702" y="1541721"/>
            <a:ext cx="2817628" cy="861237"/>
          </a:xfrm>
          <a:prstGeom prst="rect">
            <a:avLst/>
          </a:prstGeom>
          <a:solidFill>
            <a:srgbClr val="FCCC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tóc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sương</a:t>
            </a:r>
            <a:r>
              <a:rPr lang="en-US" sz="2800" b="1" dirty="0">
                <a:solidFill>
                  <a:srgbClr val="002060"/>
                </a:solidFill>
                <a:latin typeface="Cambria" panose="02040503050406030204" pitchFamily="18" charset="0"/>
                <a:ea typeface="Cambria" panose="02040503050406030204" pitchFamily="18" charset="0"/>
              </a:rPr>
              <a:t> da </a:t>
            </a:r>
            <a:r>
              <a:rPr lang="en-US" sz="2800" b="1" dirty="0" err="1">
                <a:solidFill>
                  <a:srgbClr val="002060"/>
                </a:solidFill>
                <a:latin typeface="Cambria" panose="02040503050406030204" pitchFamily="18" charset="0"/>
                <a:ea typeface="Cambria" panose="02040503050406030204" pitchFamily="18" charset="0"/>
              </a:rPr>
              <a:t>mồi</a:t>
            </a:r>
            <a:endParaRPr lang="en-US" sz="2800" b="1"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A3B58430-14B5-700C-5ED4-7413A4D2DE3B}"/>
              </a:ext>
            </a:extLst>
          </p:cNvPr>
          <p:cNvSpPr/>
          <p:nvPr/>
        </p:nvSpPr>
        <p:spPr>
          <a:xfrm>
            <a:off x="584791" y="3572540"/>
            <a:ext cx="2860158"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Cambria" panose="02040503050406030204" pitchFamily="18" charset="0"/>
                <a:ea typeface="Cambria" panose="02040503050406030204" pitchFamily="18" charset="0"/>
              </a:rPr>
              <a:t>trông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khắp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endParaRPr lang="en-US" sz="24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EA0BADE5-AB1C-0C21-5D9A-A4B6530393C3}"/>
              </a:ext>
            </a:extLst>
          </p:cNvPr>
          <p:cNvSpPr/>
          <p:nvPr/>
        </p:nvSpPr>
        <p:spPr>
          <a:xfrm>
            <a:off x="4253024" y="3583172"/>
            <a:ext cx="3136604"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Cambria" panose="02040503050406030204" pitchFamily="18" charset="0"/>
                <a:ea typeface="Cambria" panose="02040503050406030204" pitchFamily="18" charset="0"/>
              </a:rPr>
              <a:t>tóc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bạc</a:t>
            </a:r>
            <a:r>
              <a:rPr lang="en-US" sz="2400" dirty="0">
                <a:latin typeface="Cambria" panose="02040503050406030204" pitchFamily="18" charset="0"/>
                <a:ea typeface="Cambria" panose="02040503050406030204" pitchFamily="18" charset="0"/>
              </a:rPr>
              <a:t>, da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xuất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con </a:t>
            </a:r>
            <a:r>
              <a:rPr lang="en-US" sz="2400" dirty="0" err="1">
                <a:latin typeface="Cambria" panose="02040503050406030204" pitchFamily="18" charset="0"/>
                <a:ea typeface="Cambria" panose="02040503050406030204" pitchFamily="18" charset="0"/>
              </a:rPr>
              <a:t>người</a:t>
            </a:r>
            <a:endParaRPr lang="en-US" sz="2400" dirty="0">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2ACC9B54-3371-882C-8970-5C8976723839}"/>
              </a:ext>
            </a:extLst>
          </p:cNvPr>
          <p:cNvSpPr/>
          <p:nvPr/>
        </p:nvSpPr>
        <p:spPr>
          <a:xfrm>
            <a:off x="8378457" y="3561907"/>
            <a:ext cx="2594344"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rất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như</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cứa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vào</a:t>
            </a:r>
            <a:r>
              <a:rPr lang="en-US" sz="2800" dirty="0">
                <a:latin typeface="Cambria" panose="02040503050406030204" pitchFamily="18" charset="0"/>
                <a:ea typeface="Cambria" panose="02040503050406030204" pitchFamily="18" charset="0"/>
              </a:rPr>
              <a:t> da </a:t>
            </a:r>
            <a:r>
              <a:rPr lang="en-US" sz="2800" dirty="0" err="1">
                <a:latin typeface="Cambria" panose="02040503050406030204" pitchFamily="18" charset="0"/>
                <a:ea typeface="Cambria" panose="02040503050406030204" pitchFamily="18" charset="0"/>
              </a:rPr>
              <a:t>thịt</a:t>
            </a:r>
            <a:endParaRPr lang="en-US" sz="2800" dirty="0">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id="{4CE9B542-0441-26F1-48A0-41693C51EDE9}"/>
              </a:ext>
            </a:extLst>
          </p:cNvPr>
          <p:cNvCxnSpPr/>
          <p:nvPr/>
        </p:nvCxnSpPr>
        <p:spPr>
          <a:xfrm>
            <a:off x="1967023" y="2392326"/>
            <a:ext cx="7910624" cy="11695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A9F397C-8936-5A4A-1AEA-35F2D958D291}"/>
              </a:ext>
            </a:extLst>
          </p:cNvPr>
          <p:cNvCxnSpPr>
            <a:cxnSpLocks/>
            <a:endCxn id="7" idx="0"/>
          </p:cNvCxnSpPr>
          <p:nvPr/>
        </p:nvCxnSpPr>
        <p:spPr>
          <a:xfrm flipH="1">
            <a:off x="2014870" y="2413591"/>
            <a:ext cx="3790507" cy="115894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7AD8D9B-18B8-E197-CD7D-D19BEF5BFC46}"/>
              </a:ext>
            </a:extLst>
          </p:cNvPr>
          <p:cNvCxnSpPr>
            <a:cxnSpLocks/>
          </p:cNvCxnSpPr>
          <p:nvPr/>
        </p:nvCxnSpPr>
        <p:spPr>
          <a:xfrm flipH="1">
            <a:off x="5661838" y="2413591"/>
            <a:ext cx="3790507" cy="115894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4734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5" grpId="0" animBg="1"/>
      <p:bldP spid="6" grpId="0" animBg="1"/>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ông bà hiền lắm">
            <a:hlinkClick r:id="" action="ppaction://media"/>
            <a:extLst>
              <a:ext uri="{FF2B5EF4-FFF2-40B4-BE49-F238E27FC236}">
                <a16:creationId xmlns:a16="http://schemas.microsoft.com/office/drawing/2014/main" id="{20229035-EEDC-7B5E-5BE2-9BAD1258B3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24323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0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1723"/>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332527" y="236766"/>
            <a:ext cx="11526946" cy="5355960"/>
          </a:xfrm>
          <a:prstGeom prst="round2DiagRect">
            <a:avLst>
              <a:gd name="adj1" fmla="val 16667"/>
              <a:gd name="adj2" fmla="val 3373"/>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45EB49F-FCC9-48E4-9213-69C32336BC37}"/>
              </a:ext>
            </a:extLst>
          </p:cNvPr>
          <p:cNvSpPr txBox="1"/>
          <p:nvPr/>
        </p:nvSpPr>
        <p:spPr>
          <a:xfrm>
            <a:off x="873990" y="288877"/>
            <a:ext cx="982236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3.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cháu</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vì</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điều</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gì</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Arrow: Curved Right 11">
            <a:extLst>
              <a:ext uri="{FF2B5EF4-FFF2-40B4-BE49-F238E27FC236}">
                <a16:creationId xmlns:a16="http://schemas.microsoft.com/office/drawing/2014/main" id="{DB4A15D3-8681-4344-97E5-78053328CB32}"/>
              </a:ext>
            </a:extLst>
          </p:cNvPr>
          <p:cNvSpPr/>
          <p:nvPr/>
        </p:nvSpPr>
        <p:spPr>
          <a:xfrm>
            <a:off x="676790" y="1043206"/>
            <a:ext cx="496824" cy="885474"/>
          </a:xfrm>
          <a:prstGeom prst="curved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EF665EF2-061D-48F3-BA14-E77D7267D3D6}"/>
              </a:ext>
            </a:extLst>
          </p:cNvPr>
          <p:cNvSpPr/>
          <p:nvPr/>
        </p:nvSpPr>
        <p:spPr>
          <a:xfrm>
            <a:off x="1033493" y="1782538"/>
            <a:ext cx="10375391" cy="264060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Người cháu thương bà vì hiểu được tình cảm của bà dành cho con cháu, thể hiện ở việc có quả ngon cũng để dành cho con cháu, lo lắng hết lòng về chùm quả ấy. </a:t>
            </a:r>
          </a:p>
          <a:p>
            <a:pPr marL="457200" lvl="0" indent="-457200" algn="just">
              <a:buFont typeface="Arial" panose="020B0604020202020204" pitchFamily="34" charset="0"/>
              <a:buChar char="•"/>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Người cháu thương bà ở chỗ nhận thấy bà thật cô đơn và mỗi ngày một già đi.</a:t>
            </a:r>
          </a:p>
        </p:txBody>
      </p:sp>
    </p:spTree>
    <p:extLst>
      <p:ext uri="{BB962C8B-B14F-4D97-AF65-F5344CB8AC3E}">
        <p14:creationId xmlns:p14="http://schemas.microsoft.com/office/powerpoint/2010/main" val="2395017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233916"/>
            <a:ext cx="11613521" cy="6326372"/>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1063256" y="373877"/>
            <a:ext cx="10547497" cy="1384995"/>
          </a:xfrm>
          <a:prstGeom prst="rect">
            <a:avLst/>
          </a:prstGeom>
          <a:noFill/>
        </p:spPr>
        <p:txBody>
          <a:bodyPr wrap="square">
            <a:spAutoFit/>
          </a:bodyPr>
          <a:lstStyle/>
          <a:p>
            <a:pPr lvl="0" algn="just">
              <a:defRPr/>
            </a:pP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3.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Hai câu thơ “Bà như quả ngọt chín rồi/ Càng thêm tuổi tác càng tươi l</a:t>
            </a:r>
            <a:r>
              <a:rPr lang="en-US" sz="2800" b="1">
                <a:solidFill>
                  <a:srgbClr val="FF0000"/>
                </a:solidFill>
                <a:latin typeface="Cambria" panose="02040503050406030204" pitchFamily="18" charset="0"/>
                <a:ea typeface="Cambria" panose="02040503050406030204" pitchFamily="18" charset="0"/>
                <a:cs typeface="Arial" panose="020B0604020202020204" pitchFamily="34" charset="0"/>
              </a:rPr>
              <a:t>ò</a:t>
            </a:r>
            <a:r>
              <a:rPr lang="vi-VN" sz="2800" b="1">
                <a:solidFill>
                  <a:srgbClr val="FF0000"/>
                </a:solidFill>
                <a:latin typeface="Cambria" panose="02040503050406030204" pitchFamily="18" charset="0"/>
                <a:ea typeface="Cambria" panose="02040503050406030204" pitchFamily="18" charset="0"/>
                <a:cs typeface="Arial" panose="020B0604020202020204" pitchFamily="34" charset="0"/>
              </a:rPr>
              <a:t>ng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vàng.” Ý nói gì? Chọn câu trả lời dưới đây hoặc nêu ý kiến của em.</a:t>
            </a:r>
            <a:endPar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Rectangle: Rounded Corners 1">
            <a:extLst>
              <a:ext uri="{FF2B5EF4-FFF2-40B4-BE49-F238E27FC236}">
                <a16:creationId xmlns:a16="http://schemas.microsoft.com/office/drawing/2014/main" id="{1BEF78FE-8180-411E-8B42-897BB8EB9533}"/>
              </a:ext>
            </a:extLst>
          </p:cNvPr>
          <p:cNvSpPr/>
          <p:nvPr/>
        </p:nvSpPr>
        <p:spPr>
          <a:xfrm>
            <a:off x="520996" y="2434856"/>
            <a:ext cx="3519376"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A. Bà được ví như quả ngọt mà cuộc đời dành cho con cháu.</a:t>
            </a:r>
            <a:endParaRPr lang="en-US" sz="2800" dirty="0">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822BCD4E-9C64-CF14-500F-0EB0B981DB03}"/>
              </a:ext>
            </a:extLst>
          </p:cNvPr>
          <p:cNvSpPr/>
          <p:nvPr/>
        </p:nvSpPr>
        <p:spPr>
          <a:xfrm>
            <a:off x="4316819" y="2381693"/>
            <a:ext cx="3955311"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B. Tình cảm của bà giống như trái chín, càng thêm thời gian thì càng thêm ngọt ngào.</a:t>
            </a:r>
            <a:endParaRPr lang="en-US" sz="28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1176BECA-8663-A4CF-920F-1E62079A65D4}"/>
              </a:ext>
            </a:extLst>
          </p:cNvPr>
          <p:cNvSpPr/>
          <p:nvPr/>
        </p:nvSpPr>
        <p:spPr>
          <a:xfrm>
            <a:off x="8484783" y="2371060"/>
            <a:ext cx="3242930"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C. Tuổi của bà càng cao thì tình yêu thương của bà càng lớn.</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3603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10"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1723"/>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332527" y="236766"/>
            <a:ext cx="11526946" cy="5355960"/>
          </a:xfrm>
          <a:prstGeom prst="round2DiagRect">
            <a:avLst>
              <a:gd name="adj1" fmla="val 16667"/>
              <a:gd name="adj2" fmla="val 3373"/>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A45EB49F-FCC9-48E4-9213-69C32336BC37}"/>
              </a:ext>
            </a:extLst>
          </p:cNvPr>
          <p:cNvSpPr txBox="1"/>
          <p:nvPr/>
        </p:nvSpPr>
        <p:spPr>
          <a:xfrm>
            <a:off x="873990" y="288877"/>
            <a:ext cx="10832457" cy="707886"/>
          </a:xfrm>
          <a:prstGeom prst="rect">
            <a:avLst/>
          </a:prstGeom>
          <a:noFill/>
        </p:spPr>
        <p:txBody>
          <a:bodyPr wrap="square">
            <a:spAutoFit/>
          </a:bodyPr>
          <a:lstStyle/>
          <a:p>
            <a:pPr lvl="0">
              <a:defRPr/>
            </a:pPr>
            <a:r>
              <a:rPr lang="en-US" sz="4000" dirty="0">
                <a:solidFill>
                  <a:srgbClr val="FF0000"/>
                </a:solidFill>
                <a:latin typeface="Cambria" panose="02040503050406030204" pitchFamily="18" charset="0"/>
                <a:ea typeface="Cambria" panose="02040503050406030204" pitchFamily="18" charset="0"/>
                <a:cs typeface="Arial" panose="020B0604020202020204" pitchFamily="34" charset="0"/>
              </a:rPr>
              <a:t>5. </a:t>
            </a:r>
            <a:r>
              <a:rPr lang="vi-VN" sz="4000" dirty="0">
                <a:solidFill>
                  <a:srgbClr val="FF0000"/>
                </a:solidFill>
                <a:latin typeface="Cambria" panose="02040503050406030204" pitchFamily="18" charset="0"/>
                <a:ea typeface="Cambria" panose="02040503050406030204" pitchFamily="18" charset="0"/>
                <a:cs typeface="Arial" panose="020B0604020202020204" pitchFamily="34" charset="0"/>
              </a:rPr>
              <a:t>Theo em, tác giả muốn nói điều gì qua bài thơ?</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Arrow: Curved Right 11">
            <a:extLst>
              <a:ext uri="{FF2B5EF4-FFF2-40B4-BE49-F238E27FC236}">
                <a16:creationId xmlns:a16="http://schemas.microsoft.com/office/drawing/2014/main" id="{DB4A15D3-8681-4344-97E5-78053328CB32}"/>
              </a:ext>
            </a:extLst>
          </p:cNvPr>
          <p:cNvSpPr/>
          <p:nvPr/>
        </p:nvSpPr>
        <p:spPr>
          <a:xfrm>
            <a:off x="740585" y="1021940"/>
            <a:ext cx="496824" cy="885474"/>
          </a:xfrm>
          <a:prstGeom prst="curved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Rectangle: Rounded Corners 12">
            <a:extLst>
              <a:ext uri="{FF2B5EF4-FFF2-40B4-BE49-F238E27FC236}">
                <a16:creationId xmlns:a16="http://schemas.microsoft.com/office/drawing/2014/main" id="{EF665EF2-061D-48F3-BA14-E77D7267D3D6}"/>
              </a:ext>
            </a:extLst>
          </p:cNvPr>
          <p:cNvSpPr/>
          <p:nvPr/>
        </p:nvSpPr>
        <p:spPr>
          <a:xfrm>
            <a:off x="1033493" y="1782537"/>
            <a:ext cx="10630423" cy="3384885"/>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cs typeface="Arial" panose="020B0604020202020204" pitchFamily="34" charset="0"/>
              </a:rPr>
              <a:t>Qua bài thơ tác giả muốn ca ngợi tình yêu thương vô bờ bến của người bà dành cho các con, các cháu.</a:t>
            </a:r>
          </a:p>
          <a:p>
            <a:pPr marL="457200" lvl="0" indent="-457200" algn="just">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cs typeface="Arial" panose="020B0604020202020204" pitchFamily="34" charset="0"/>
              </a:rPr>
              <a:t>Qua bài thơ, tác giả muốn nói lên tình cảm của mình đối với bà, sự trân trọng, yêu thương và thấu hiểu của chính nhà thơ đối với bà của mình. </a:t>
            </a:r>
          </a:p>
        </p:txBody>
      </p:sp>
    </p:spTree>
    <p:extLst>
      <p:ext uri="{BB962C8B-B14F-4D97-AF65-F5344CB8AC3E}">
        <p14:creationId xmlns:p14="http://schemas.microsoft.com/office/powerpoint/2010/main" val="2920420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3">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20" name="Nhóm 19">
            <a:extLst>
              <a:ext uri="{FF2B5EF4-FFF2-40B4-BE49-F238E27FC236}">
                <a16:creationId xmlns:a16="http://schemas.microsoft.com/office/drawing/2014/main" id="{1D7F7CA1-7F8B-B1F2-9965-A682C9680FD4}"/>
              </a:ext>
            </a:extLst>
          </p:cNvPr>
          <p:cNvGrpSpPr/>
          <p:nvPr/>
        </p:nvGrpSpPr>
        <p:grpSpPr>
          <a:xfrm>
            <a:off x="2658139" y="1139868"/>
            <a:ext cx="9048307" cy="5710333"/>
            <a:chOff x="4726051" y="1087906"/>
            <a:chExt cx="7037853" cy="4568764"/>
          </a:xfrm>
        </p:grpSpPr>
        <p:grpSp>
          <p:nvGrpSpPr>
            <p:cNvPr id="11" name="Nhóm 10">
              <a:extLst>
                <a:ext uri="{FF2B5EF4-FFF2-40B4-BE49-F238E27FC236}">
                  <a16:creationId xmlns:a16="http://schemas.microsoft.com/office/drawing/2014/main" id="{62593C89-A7D4-72EF-C885-8526F8EA13E3}"/>
                </a:ext>
              </a:extLst>
            </p:cNvPr>
            <p:cNvGrpSpPr/>
            <p:nvPr/>
          </p:nvGrpSpPr>
          <p:grpSpPr>
            <a:xfrm>
              <a:off x="4905829" y="1567543"/>
              <a:ext cx="6858075" cy="3650343"/>
              <a:chOff x="4905829" y="1567543"/>
              <a:chExt cx="6858075" cy="3650343"/>
            </a:xfrm>
          </p:grpSpPr>
          <p:grpSp>
            <p:nvGrpSpPr>
              <p:cNvPr id="8" name="Nhóm 7">
                <a:extLst>
                  <a:ext uri="{FF2B5EF4-FFF2-40B4-BE49-F238E27FC236}">
                    <a16:creationId xmlns:a16="http://schemas.microsoft.com/office/drawing/2014/main" id="{926C645C-1807-4C19-8225-4C03A6FF2F6C}"/>
                  </a:ext>
                </a:extLst>
              </p:cNvPr>
              <p:cNvGrpSpPr/>
              <p:nvPr/>
            </p:nvGrpSpPr>
            <p:grpSpPr>
              <a:xfrm>
                <a:off x="4905829" y="1567543"/>
                <a:ext cx="6858075" cy="3650343"/>
                <a:chOff x="4905829" y="1567543"/>
                <a:chExt cx="6858075" cy="3650343"/>
              </a:xfrm>
            </p:grpSpPr>
            <p:sp>
              <p:nvSpPr>
                <p:cNvPr id="7" name="Hình chữ nhật: Góc Tròn 6">
                  <a:extLst>
                    <a:ext uri="{FF2B5EF4-FFF2-40B4-BE49-F238E27FC236}">
                      <a16:creationId xmlns:a16="http://schemas.microsoft.com/office/drawing/2014/main" id="{3B4C449B-B8D9-E692-A8AF-7FEFE41674C3}"/>
                    </a:ext>
                  </a:extLst>
                </p:cNvPr>
                <p:cNvSpPr/>
                <p:nvPr/>
              </p:nvSpPr>
              <p:spPr>
                <a:xfrm>
                  <a:off x="4905829" y="1567543"/>
                  <a:ext cx="6858075" cy="3497943"/>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2" name="Hình chữ nhật: Góc Tròn 6">
                  <a:extLst>
                    <a:ext uri="{FF2B5EF4-FFF2-40B4-BE49-F238E27FC236}">
                      <a16:creationId xmlns:a16="http://schemas.microsoft.com/office/drawing/2014/main" id="{B058A5B4-BA18-237A-F324-539FBCDE1E8F}"/>
                    </a:ext>
                  </a:extLst>
                </p:cNvPr>
                <p:cNvSpPr/>
                <p:nvPr/>
              </p:nvSpPr>
              <p:spPr>
                <a:xfrm>
                  <a:off x="5224916" y="1672435"/>
                  <a:ext cx="6283527" cy="3545451"/>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6" name="Hộp Văn bản 15">
                <a:extLst>
                  <a:ext uri="{FF2B5EF4-FFF2-40B4-BE49-F238E27FC236}">
                    <a16:creationId xmlns:a16="http://schemas.microsoft.com/office/drawing/2014/main" id="{AA26A114-673E-0D01-8141-EAFE59D2A778}"/>
                  </a:ext>
                </a:extLst>
              </p:cNvPr>
              <p:cNvSpPr txBox="1"/>
              <p:nvPr/>
            </p:nvSpPr>
            <p:spPr>
              <a:xfrm>
                <a:off x="5885138" y="2028295"/>
                <a:ext cx="5386003" cy="28811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Bài thơ thể hiện hình ảnh một người bà rất đỗi bình dị, hết l</a:t>
                </a:r>
                <a:r>
                  <a:rPr lang="en-US" sz="3800" i="1" dirty="0">
                    <a:solidFill>
                      <a:prstClr val="black"/>
                    </a:solidFill>
                    <a:latin typeface="Calibri" panose="020F0502020204030204" pitchFamily="34" charset="0"/>
                    <a:cs typeface="Calibri" panose="020F0502020204030204" pitchFamily="34" charset="0"/>
                  </a:rPr>
                  <a:t>ò</a:t>
                </a:r>
                <a:r>
                  <a:rPr kumimoji="0" lang="vi-VN"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ng vì con, vì cháu. Đồng thời, bài thơ cũng là tiếng lòng, là sự yêu thương, trân trọng của tác giả đối với người bà của mình.</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8" name="Hình ảnh 17">
              <a:extLst>
                <a:ext uri="{FF2B5EF4-FFF2-40B4-BE49-F238E27FC236}">
                  <a16:creationId xmlns:a16="http://schemas.microsoft.com/office/drawing/2014/main" id="{127AE677-4D5C-7501-12D3-308CFD896DD2}"/>
                </a:ext>
              </a:extLst>
            </p:cNvPr>
            <p:cNvPicPr>
              <a:picLocks noChangeAspect="1"/>
            </p:cNvPicPr>
            <p:nvPr/>
          </p:nvPicPr>
          <p:blipFill rotWithShape="1">
            <a:blip r:embed="rId4"/>
            <a:srcRect l="73001" t="48222" r="-1" b="3157"/>
            <a:stretch/>
          </p:blipFill>
          <p:spPr>
            <a:xfrm>
              <a:off x="4726051" y="1672435"/>
              <a:ext cx="968970" cy="981492"/>
            </a:xfrm>
            <a:prstGeom prst="rect">
              <a:avLst/>
            </a:prstGeom>
          </p:spPr>
        </p:pic>
        <p:pic>
          <p:nvPicPr>
            <p:cNvPr id="19" name="Hình ảnh 18">
              <a:extLst>
                <a:ext uri="{FF2B5EF4-FFF2-40B4-BE49-F238E27FC236}">
                  <a16:creationId xmlns:a16="http://schemas.microsoft.com/office/drawing/2014/main" id="{0203E978-366E-6A5D-D360-53248846B2A7}"/>
                </a:ext>
              </a:extLst>
            </p:cNvPr>
            <p:cNvPicPr>
              <a:picLocks noChangeAspect="1"/>
            </p:cNvPicPr>
            <p:nvPr/>
          </p:nvPicPr>
          <p:blipFill rotWithShape="1">
            <a:blip r:embed="rId4"/>
            <a:srcRect l="73001" t="48222" r="-1" b="3157"/>
            <a:stretch/>
          </p:blipFill>
          <p:spPr>
            <a:xfrm>
              <a:off x="5309417" y="1087906"/>
              <a:ext cx="968970" cy="981492"/>
            </a:xfrm>
            <a:prstGeom prst="rect">
              <a:avLst/>
            </a:prstGeom>
          </p:spPr>
        </p:pic>
        <p:pic>
          <p:nvPicPr>
            <p:cNvPr id="21" name="Hình ảnh 20">
              <a:extLst>
                <a:ext uri="{FF2B5EF4-FFF2-40B4-BE49-F238E27FC236}">
                  <a16:creationId xmlns:a16="http://schemas.microsoft.com/office/drawing/2014/main" id="{3864D75E-1C38-13A4-57A6-8BDE2785A886}"/>
                </a:ext>
              </a:extLst>
            </p:cNvPr>
            <p:cNvPicPr>
              <a:picLocks noChangeAspect="1"/>
            </p:cNvPicPr>
            <p:nvPr/>
          </p:nvPicPr>
          <p:blipFill rotWithShape="1">
            <a:blip r:embed="rId4"/>
            <a:srcRect l="73001" t="48222" r="-1" b="3157"/>
            <a:stretch/>
          </p:blipFill>
          <p:spPr>
            <a:xfrm>
              <a:off x="10539473" y="4675178"/>
              <a:ext cx="968970" cy="981492"/>
            </a:xfrm>
            <a:prstGeom prst="rect">
              <a:avLst/>
            </a:prstGeom>
          </p:spPr>
        </p:pic>
      </p:grpSp>
      <p:pic>
        <p:nvPicPr>
          <p:cNvPr id="22530" name="Picture 2" descr="Vector support local farmers cute girl character cartoon art illustration">
            <a:extLst>
              <a:ext uri="{FF2B5EF4-FFF2-40B4-BE49-F238E27FC236}">
                <a16:creationId xmlns:a16="http://schemas.microsoft.com/office/drawing/2014/main" id="{7AF8CF71-7817-4E1E-A70E-C0523521FA0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r="31584"/>
          <a:stretch/>
        </p:blipFill>
        <p:spPr bwMode="auto">
          <a:xfrm>
            <a:off x="-2922990" y="2024954"/>
            <a:ext cx="6124007" cy="48330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C26BBA-ECE0-1F19-A6EF-2F9D2B1EC6E5}"/>
              </a:ext>
            </a:extLst>
          </p:cNvPr>
          <p:cNvPicPr>
            <a:picLocks noChangeAspect="1"/>
          </p:cNvPicPr>
          <p:nvPr/>
        </p:nvPicPr>
        <p:blipFill>
          <a:blip r:embed="rId7"/>
          <a:stretch>
            <a:fillRect/>
          </a:stretch>
        </p:blipFill>
        <p:spPr>
          <a:xfrm>
            <a:off x="1336317" y="204247"/>
            <a:ext cx="9413040" cy="920576"/>
          </a:xfrm>
          <a:prstGeom prst="rect">
            <a:avLst/>
          </a:prstGeom>
        </p:spPr>
      </p:pic>
    </p:spTree>
    <p:extLst>
      <p:ext uri="{BB962C8B-B14F-4D97-AF65-F5344CB8AC3E}">
        <p14:creationId xmlns:p14="http://schemas.microsoft.com/office/powerpoint/2010/main" val="2689400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id="{B5565D97-4A0D-B2FA-01B3-F3A91A19F2CE}"/>
              </a:ext>
            </a:extLst>
          </p:cNvPr>
          <p:cNvSpPr txBox="1"/>
          <p:nvPr/>
        </p:nvSpPr>
        <p:spPr>
          <a:xfrm>
            <a:off x="918609" y="597162"/>
            <a:ext cx="1100048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Học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thuộc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bài</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thơ</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1794222C-BEA9-939F-65AD-548605E741AC}"/>
              </a:ext>
            </a:extLst>
          </p:cNvPr>
          <p:cNvSpPr/>
          <p:nvPr/>
        </p:nvSpPr>
        <p:spPr>
          <a:xfrm>
            <a:off x="873968" y="2248444"/>
            <a:ext cx="5340436" cy="3785652"/>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Trong vòm lá mới chồi non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Chùm cam bà giữ vẫn còn đung đưa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ngon dành tận cuối mùa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Chờ con, phần cháu bà chưa trảy vào.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Giêng, Hai rét c</a:t>
            </a:r>
            <a:r>
              <a:rPr lang="en-US" sz="2400" dirty="0">
                <a:solidFill>
                  <a:srgbClr val="000000"/>
                </a:solidFill>
                <a:latin typeface="Calibri" panose="020F0502020204030204" pitchFamily="34" charset="0"/>
                <a:cs typeface="Calibri" panose="020F0502020204030204" pitchFamily="34" charset="0"/>
              </a:rPr>
              <a:t>ứ</a:t>
            </a:r>
            <a:r>
              <a:rPr lang="vi-VN" sz="2400" b="0" i="0" dirty="0">
                <a:solidFill>
                  <a:srgbClr val="000000"/>
                </a:solidFill>
                <a:effectLst/>
                <a:latin typeface="Calibri" panose="020F0502020204030204" pitchFamily="34" charset="0"/>
                <a:cs typeface="Calibri" panose="020F0502020204030204" pitchFamily="34" charset="0"/>
              </a:rPr>
              <a:t>a như dao,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Nghe tiếng chào mào chống gậy ra trông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Nom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oài rồi lại ngắm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Bề lo sương táp, bề phòng chim ăn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vàng nằm giữa cành xuân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Mải mê góp m</a:t>
            </a:r>
            <a:r>
              <a:rPr lang="en-US" sz="2400" dirty="0">
                <a:solidFill>
                  <a:srgbClr val="000000"/>
                </a:solidFill>
                <a:latin typeface="Calibri" panose="020F0502020204030204" pitchFamily="34" charset="0"/>
                <a:cs typeface="Calibri" panose="020F0502020204030204" pitchFamily="34" charset="0"/>
              </a:rPr>
              <a:t>ậ</a:t>
            </a:r>
            <a:r>
              <a:rPr lang="vi-VN" sz="2400" b="0" i="0" dirty="0">
                <a:solidFill>
                  <a:srgbClr val="000000"/>
                </a:solidFill>
                <a:effectLst/>
                <a:latin typeface="Calibri" panose="020F0502020204030204" pitchFamily="34" charset="0"/>
                <a:cs typeface="Calibri" panose="020F0502020204030204" pitchFamily="34" charset="0"/>
              </a:rPr>
              <a:t>t, chuyên cần toả hương.</a:t>
            </a:r>
          </a:p>
        </p:txBody>
      </p:sp>
      <p:pic>
        <p:nvPicPr>
          <p:cNvPr id="11" name="Picture 10">
            <a:extLst>
              <a:ext uri="{FF2B5EF4-FFF2-40B4-BE49-F238E27FC236}">
                <a16:creationId xmlns:a16="http://schemas.microsoft.com/office/drawing/2014/main" id="{CEA472F1-171F-FDDD-92CB-AE19C5E2E548}"/>
              </a:ext>
            </a:extLst>
          </p:cNvPr>
          <p:cNvPicPr>
            <a:picLocks noChangeAspect="1"/>
          </p:cNvPicPr>
          <p:nvPr/>
        </p:nvPicPr>
        <p:blipFill>
          <a:blip r:embed="rId3"/>
          <a:stretch>
            <a:fillRect/>
          </a:stretch>
        </p:blipFill>
        <p:spPr>
          <a:xfrm>
            <a:off x="2279824" y="1487739"/>
            <a:ext cx="8376630" cy="926672"/>
          </a:xfrm>
          <a:prstGeom prst="rect">
            <a:avLst/>
          </a:prstGeom>
        </p:spPr>
      </p:pic>
      <p:sp>
        <p:nvSpPr>
          <p:cNvPr id="12" name="Rectangle 11">
            <a:extLst>
              <a:ext uri="{FF2B5EF4-FFF2-40B4-BE49-F238E27FC236}">
                <a16:creationId xmlns:a16="http://schemas.microsoft.com/office/drawing/2014/main" id="{267CBB8A-25F7-6E08-D73F-D6B00E639BFB}"/>
              </a:ext>
            </a:extLst>
          </p:cNvPr>
          <p:cNvSpPr/>
          <p:nvPr/>
        </p:nvSpPr>
        <p:spPr>
          <a:xfrm>
            <a:off x="6219681" y="2280342"/>
            <a:ext cx="5153975" cy="1569660"/>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Bà ơi, thương mấy là thương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Vắng con xa cháu tóc sương da mồi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Bà như quả ngọt chín rồi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Càng thêm tuổi tác càng tươi lòng vàng.</a:t>
            </a:r>
          </a:p>
        </p:txBody>
      </p:sp>
      <p:sp>
        <p:nvSpPr>
          <p:cNvPr id="13" name="Rectangle: Rounded Corners 12">
            <a:extLst>
              <a:ext uri="{FF2B5EF4-FFF2-40B4-BE49-F238E27FC236}">
                <a16:creationId xmlns:a16="http://schemas.microsoft.com/office/drawing/2014/main" id="{B6860D46-26D2-49CD-C16B-D476793EA144}"/>
              </a:ext>
            </a:extLst>
          </p:cNvPr>
          <p:cNvSpPr/>
          <p:nvPr/>
        </p:nvSpPr>
        <p:spPr>
          <a:xfrm>
            <a:off x="1552353" y="2296633"/>
            <a:ext cx="2530549" cy="40403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7DA39D7-4E53-CCF8-536B-C32913FF9A32}"/>
              </a:ext>
            </a:extLst>
          </p:cNvPr>
          <p:cNvSpPr/>
          <p:nvPr/>
        </p:nvSpPr>
        <p:spPr>
          <a:xfrm>
            <a:off x="1318438" y="2721936"/>
            <a:ext cx="2169042"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AAB5D204-A820-B902-6765-E1BD2AB1F514}"/>
              </a:ext>
            </a:extLst>
          </p:cNvPr>
          <p:cNvSpPr/>
          <p:nvPr/>
        </p:nvSpPr>
        <p:spPr>
          <a:xfrm>
            <a:off x="1520456" y="3062178"/>
            <a:ext cx="2626242" cy="3296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DFE3EE2B-2075-C95D-168F-50AE6B69DD90}"/>
              </a:ext>
            </a:extLst>
          </p:cNvPr>
          <p:cNvSpPr/>
          <p:nvPr/>
        </p:nvSpPr>
        <p:spPr>
          <a:xfrm>
            <a:off x="1105786" y="3391787"/>
            <a:ext cx="2562447"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A0774067-9A92-16C4-FF4C-E454492B725F}"/>
              </a:ext>
            </a:extLst>
          </p:cNvPr>
          <p:cNvSpPr/>
          <p:nvPr/>
        </p:nvSpPr>
        <p:spPr>
          <a:xfrm>
            <a:off x="1743739" y="3763927"/>
            <a:ext cx="1807535" cy="36150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97F61F19-9772-8183-5848-44D5962B8C9B}"/>
              </a:ext>
            </a:extLst>
          </p:cNvPr>
          <p:cNvSpPr/>
          <p:nvPr/>
        </p:nvSpPr>
        <p:spPr>
          <a:xfrm>
            <a:off x="1063257" y="4157331"/>
            <a:ext cx="2668772"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AD26FBF8-3452-CA16-AC2C-5CD800F5EB6F}"/>
              </a:ext>
            </a:extLst>
          </p:cNvPr>
          <p:cNvSpPr/>
          <p:nvPr/>
        </p:nvSpPr>
        <p:spPr>
          <a:xfrm>
            <a:off x="1775638" y="4550736"/>
            <a:ext cx="2052083"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2F558839-AD9B-D14F-37FE-41452E20EF5A}"/>
              </a:ext>
            </a:extLst>
          </p:cNvPr>
          <p:cNvSpPr/>
          <p:nvPr/>
        </p:nvSpPr>
        <p:spPr>
          <a:xfrm>
            <a:off x="1286541" y="4912243"/>
            <a:ext cx="2052083"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7EE4FA55-89EC-1009-FB3F-016285E62652}"/>
              </a:ext>
            </a:extLst>
          </p:cNvPr>
          <p:cNvSpPr/>
          <p:nvPr/>
        </p:nvSpPr>
        <p:spPr>
          <a:xfrm>
            <a:off x="1562989" y="5273750"/>
            <a:ext cx="1860696"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6C463A1A-27BB-2242-1749-53D7678D6550}"/>
              </a:ext>
            </a:extLst>
          </p:cNvPr>
          <p:cNvSpPr/>
          <p:nvPr/>
        </p:nvSpPr>
        <p:spPr>
          <a:xfrm>
            <a:off x="999462" y="5603360"/>
            <a:ext cx="2158407" cy="34024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8BC1CA91-6790-AAD8-05C5-BB3BC6CE7824}"/>
              </a:ext>
            </a:extLst>
          </p:cNvPr>
          <p:cNvSpPr/>
          <p:nvPr/>
        </p:nvSpPr>
        <p:spPr>
          <a:xfrm>
            <a:off x="6804840" y="2349798"/>
            <a:ext cx="903766" cy="361504"/>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530B3216-8B22-10B7-216B-DFC17AA1D503}"/>
              </a:ext>
            </a:extLst>
          </p:cNvPr>
          <p:cNvSpPr/>
          <p:nvPr/>
        </p:nvSpPr>
        <p:spPr>
          <a:xfrm>
            <a:off x="6592189" y="2700672"/>
            <a:ext cx="2147774" cy="34024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967C6E98-7E1C-D7F6-02B0-584C8C3C5127}"/>
              </a:ext>
            </a:extLst>
          </p:cNvPr>
          <p:cNvSpPr/>
          <p:nvPr/>
        </p:nvSpPr>
        <p:spPr>
          <a:xfrm>
            <a:off x="7049389" y="3062179"/>
            <a:ext cx="1105783" cy="38277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DBDAA15E-960E-CD5B-DB6F-A6961B06F542}"/>
              </a:ext>
            </a:extLst>
          </p:cNvPr>
          <p:cNvSpPr/>
          <p:nvPr/>
        </p:nvSpPr>
        <p:spPr>
          <a:xfrm>
            <a:off x="6251948" y="3402421"/>
            <a:ext cx="2498647" cy="393402"/>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6846513A-32A2-B5EF-B5F4-CE86F87C6CC9}"/>
              </a:ext>
            </a:extLst>
          </p:cNvPr>
          <p:cNvSpPr/>
          <p:nvPr/>
        </p:nvSpPr>
        <p:spPr>
          <a:xfrm>
            <a:off x="4093535" y="2275366"/>
            <a:ext cx="1169582" cy="43593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2" name="Rectangle: Rounded Corners 23551">
            <a:extLst>
              <a:ext uri="{FF2B5EF4-FFF2-40B4-BE49-F238E27FC236}">
                <a16:creationId xmlns:a16="http://schemas.microsoft.com/office/drawing/2014/main" id="{44D5ADD6-1AE7-BFA1-F539-AD3797109EAC}"/>
              </a:ext>
            </a:extLst>
          </p:cNvPr>
          <p:cNvSpPr/>
          <p:nvPr/>
        </p:nvSpPr>
        <p:spPr>
          <a:xfrm>
            <a:off x="3466214" y="2658138"/>
            <a:ext cx="2339162"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3" name="Rectangle: Rounded Corners 23552">
            <a:extLst>
              <a:ext uri="{FF2B5EF4-FFF2-40B4-BE49-F238E27FC236}">
                <a16:creationId xmlns:a16="http://schemas.microsoft.com/office/drawing/2014/main" id="{3F1C4B71-7521-B9DC-F424-8EAC16A04D5E}"/>
              </a:ext>
            </a:extLst>
          </p:cNvPr>
          <p:cNvSpPr/>
          <p:nvPr/>
        </p:nvSpPr>
        <p:spPr>
          <a:xfrm>
            <a:off x="4199861" y="3040909"/>
            <a:ext cx="1318437" cy="37214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4" name="Rectangle: Rounded Corners 23553">
            <a:extLst>
              <a:ext uri="{FF2B5EF4-FFF2-40B4-BE49-F238E27FC236}">
                <a16:creationId xmlns:a16="http://schemas.microsoft.com/office/drawing/2014/main" id="{39DD9BEA-4617-6C5E-5835-AB99E6BCCB7B}"/>
              </a:ext>
            </a:extLst>
          </p:cNvPr>
          <p:cNvSpPr/>
          <p:nvPr/>
        </p:nvSpPr>
        <p:spPr>
          <a:xfrm>
            <a:off x="3732029" y="3423684"/>
            <a:ext cx="2169041" cy="287079"/>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5" name="Rectangle: Rounded Corners 23554">
            <a:extLst>
              <a:ext uri="{FF2B5EF4-FFF2-40B4-BE49-F238E27FC236}">
                <a16:creationId xmlns:a16="http://schemas.microsoft.com/office/drawing/2014/main" id="{BB229E9A-7514-AED1-6C9E-4E7F1D8E9534}"/>
              </a:ext>
            </a:extLst>
          </p:cNvPr>
          <p:cNvSpPr/>
          <p:nvPr/>
        </p:nvSpPr>
        <p:spPr>
          <a:xfrm>
            <a:off x="3583172" y="3817090"/>
            <a:ext cx="1679945" cy="29771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7" name="Rectangle: Rounded Corners 23556">
            <a:extLst>
              <a:ext uri="{FF2B5EF4-FFF2-40B4-BE49-F238E27FC236}">
                <a16:creationId xmlns:a16="http://schemas.microsoft.com/office/drawing/2014/main" id="{E646A769-625A-4AB4-293F-458543A467AE}"/>
              </a:ext>
            </a:extLst>
          </p:cNvPr>
          <p:cNvSpPr/>
          <p:nvPr/>
        </p:nvSpPr>
        <p:spPr>
          <a:xfrm>
            <a:off x="3742662" y="4178596"/>
            <a:ext cx="2434853" cy="3189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8" name="Rectangle: Rounded Corners 23557">
            <a:extLst>
              <a:ext uri="{FF2B5EF4-FFF2-40B4-BE49-F238E27FC236}">
                <a16:creationId xmlns:a16="http://schemas.microsoft.com/office/drawing/2014/main" id="{6368EB8C-5B70-19BB-7A7D-1E0C91BEFA2F}"/>
              </a:ext>
            </a:extLst>
          </p:cNvPr>
          <p:cNvSpPr/>
          <p:nvPr/>
        </p:nvSpPr>
        <p:spPr>
          <a:xfrm>
            <a:off x="3902150" y="4497573"/>
            <a:ext cx="1446027"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9" name="Rectangle: Rounded Corners 23558">
            <a:extLst>
              <a:ext uri="{FF2B5EF4-FFF2-40B4-BE49-F238E27FC236}">
                <a16:creationId xmlns:a16="http://schemas.microsoft.com/office/drawing/2014/main" id="{73274E98-1091-41AA-47D7-DEA33CDA845F}"/>
              </a:ext>
            </a:extLst>
          </p:cNvPr>
          <p:cNvSpPr/>
          <p:nvPr/>
        </p:nvSpPr>
        <p:spPr>
          <a:xfrm>
            <a:off x="3487481" y="4859079"/>
            <a:ext cx="2232835" cy="35087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0" name="Rectangle: Rounded Corners 23559">
            <a:extLst>
              <a:ext uri="{FF2B5EF4-FFF2-40B4-BE49-F238E27FC236}">
                <a16:creationId xmlns:a16="http://schemas.microsoft.com/office/drawing/2014/main" id="{0C239571-3659-6434-02A7-041895F328EE}"/>
              </a:ext>
            </a:extLst>
          </p:cNvPr>
          <p:cNvSpPr/>
          <p:nvPr/>
        </p:nvSpPr>
        <p:spPr>
          <a:xfrm>
            <a:off x="3498113" y="5252483"/>
            <a:ext cx="1913859" cy="28708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1" name="Rectangle: Rounded Corners 23560">
            <a:extLst>
              <a:ext uri="{FF2B5EF4-FFF2-40B4-BE49-F238E27FC236}">
                <a16:creationId xmlns:a16="http://schemas.microsoft.com/office/drawing/2014/main" id="{93B742FD-E2F1-159F-E707-07CD53180F57}"/>
              </a:ext>
            </a:extLst>
          </p:cNvPr>
          <p:cNvSpPr/>
          <p:nvPr/>
        </p:nvSpPr>
        <p:spPr>
          <a:xfrm>
            <a:off x="3200402" y="5603357"/>
            <a:ext cx="2955849" cy="3508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2" name="Rectangle: Rounded Corners 23561">
            <a:extLst>
              <a:ext uri="{FF2B5EF4-FFF2-40B4-BE49-F238E27FC236}">
                <a16:creationId xmlns:a16="http://schemas.microsoft.com/office/drawing/2014/main" id="{756698D7-87A4-B05E-A955-D83399F7EAFD}"/>
              </a:ext>
            </a:extLst>
          </p:cNvPr>
          <p:cNvSpPr/>
          <p:nvPr/>
        </p:nvSpPr>
        <p:spPr>
          <a:xfrm>
            <a:off x="7783035" y="2317897"/>
            <a:ext cx="2955849" cy="3508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3" name="Rectangle: Rounded Corners 23562">
            <a:extLst>
              <a:ext uri="{FF2B5EF4-FFF2-40B4-BE49-F238E27FC236}">
                <a16:creationId xmlns:a16="http://schemas.microsoft.com/office/drawing/2014/main" id="{0A399EFB-B1DD-B4AC-E0CC-CAD736FA739A}"/>
              </a:ext>
            </a:extLst>
          </p:cNvPr>
          <p:cNvSpPr/>
          <p:nvPr/>
        </p:nvSpPr>
        <p:spPr>
          <a:xfrm>
            <a:off x="8814393" y="2679404"/>
            <a:ext cx="2232835"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4" name="Rectangle: Rounded Corners 23563">
            <a:extLst>
              <a:ext uri="{FF2B5EF4-FFF2-40B4-BE49-F238E27FC236}">
                <a16:creationId xmlns:a16="http://schemas.microsoft.com/office/drawing/2014/main" id="{F6168484-9DE1-B271-F06C-9D426BBDACB4}"/>
              </a:ext>
            </a:extLst>
          </p:cNvPr>
          <p:cNvSpPr/>
          <p:nvPr/>
        </p:nvSpPr>
        <p:spPr>
          <a:xfrm>
            <a:off x="8229602" y="3072809"/>
            <a:ext cx="2232835"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5" name="Rectangle: Rounded Corners 23564">
            <a:extLst>
              <a:ext uri="{FF2B5EF4-FFF2-40B4-BE49-F238E27FC236}">
                <a16:creationId xmlns:a16="http://schemas.microsoft.com/office/drawing/2014/main" id="{B4A94CC8-5E5C-3A7B-46D3-496D60FA7447}"/>
              </a:ext>
            </a:extLst>
          </p:cNvPr>
          <p:cNvSpPr/>
          <p:nvPr/>
        </p:nvSpPr>
        <p:spPr>
          <a:xfrm>
            <a:off x="8761230" y="3444947"/>
            <a:ext cx="2562444" cy="38277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820351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down)">
                                      <p:cBhvr>
                                        <p:cTn id="45" dur="500"/>
                                        <p:tgtEl>
                                          <p:spTgt spid="26"/>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down)">
                                      <p:cBhvr>
                                        <p:cTn id="48" dur="500"/>
                                        <p:tgtEl>
                                          <p:spTgt spid="27"/>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9"/>
                                        </p:tgtEl>
                                      </p:cBhvr>
                                    </p:animEffect>
                                    <p:set>
                                      <p:cBhvr>
                                        <p:cTn id="71" dur="1" fill="hold">
                                          <p:stCondLst>
                                            <p:cond delay="499"/>
                                          </p:stCondLst>
                                        </p:cTn>
                                        <p:tgtEl>
                                          <p:spTgt spid="19"/>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20"/>
                                        </p:tgtEl>
                                      </p:cBhvr>
                                    </p:animEffect>
                                    <p:set>
                                      <p:cBhvr>
                                        <p:cTn id="74" dur="1" fill="hold">
                                          <p:stCondLst>
                                            <p:cond delay="499"/>
                                          </p:stCondLst>
                                        </p:cTn>
                                        <p:tgtEl>
                                          <p:spTgt spid="20"/>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22"/>
                                        </p:tgtEl>
                                      </p:cBhvr>
                                    </p:animEffect>
                                    <p:set>
                                      <p:cBhvr>
                                        <p:cTn id="80" dur="1" fill="hold">
                                          <p:stCondLst>
                                            <p:cond delay="499"/>
                                          </p:stCondLst>
                                        </p:cTn>
                                        <p:tgtEl>
                                          <p:spTgt spid="22"/>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24"/>
                                        </p:tgtEl>
                                      </p:cBhvr>
                                    </p:animEffect>
                                    <p:set>
                                      <p:cBhvr>
                                        <p:cTn id="83" dur="1" fill="hold">
                                          <p:stCondLst>
                                            <p:cond delay="499"/>
                                          </p:stCondLst>
                                        </p:cTn>
                                        <p:tgtEl>
                                          <p:spTgt spid="2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25"/>
                                        </p:tgtEl>
                                      </p:cBhvr>
                                    </p:animEffect>
                                    <p:set>
                                      <p:cBhvr>
                                        <p:cTn id="86" dur="1" fill="hold">
                                          <p:stCondLst>
                                            <p:cond delay="499"/>
                                          </p:stCondLst>
                                        </p:cTn>
                                        <p:tgtEl>
                                          <p:spTgt spid="25"/>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26"/>
                                        </p:tgtEl>
                                      </p:cBhvr>
                                    </p:animEffect>
                                    <p:set>
                                      <p:cBhvr>
                                        <p:cTn id="89" dur="1" fill="hold">
                                          <p:stCondLst>
                                            <p:cond delay="499"/>
                                          </p:stCondLst>
                                        </p:cTn>
                                        <p:tgtEl>
                                          <p:spTgt spid="26"/>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27"/>
                                        </p:tgtEl>
                                      </p:cBhvr>
                                    </p:animEffect>
                                    <p:set>
                                      <p:cBhvr>
                                        <p:cTn id="92" dur="1" fill="hold">
                                          <p:stCondLst>
                                            <p:cond delay="499"/>
                                          </p:stCondLst>
                                        </p:cTn>
                                        <p:tgtEl>
                                          <p:spTgt spid="27"/>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28"/>
                                        </p:tgtEl>
                                      </p:cBhvr>
                                    </p:animEffect>
                                    <p:set>
                                      <p:cBhvr>
                                        <p:cTn id="95" dur="1" fill="hold">
                                          <p:stCondLst>
                                            <p:cond delay="499"/>
                                          </p:stCondLst>
                                        </p:cTn>
                                        <p:tgtEl>
                                          <p:spTgt spid="28"/>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30"/>
                                        </p:tgtEl>
                                      </p:cBhvr>
                                    </p:animEffect>
                                    <p:set>
                                      <p:cBhvr>
                                        <p:cTn id="101" dur="1" fill="hold">
                                          <p:stCondLst>
                                            <p:cond delay="499"/>
                                          </p:stCondLst>
                                        </p:cTn>
                                        <p:tgtEl>
                                          <p:spTgt spid="30"/>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grpId="0" nodeType="click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down)">
                                      <p:cBhvr>
                                        <p:cTn id="106" dur="500"/>
                                        <p:tgtEl>
                                          <p:spTgt spid="31"/>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23552"/>
                                        </p:tgtEl>
                                        <p:attrNameLst>
                                          <p:attrName>style.visibility</p:attrName>
                                        </p:attrNameLst>
                                      </p:cBhvr>
                                      <p:to>
                                        <p:strVal val="visible"/>
                                      </p:to>
                                    </p:set>
                                    <p:animEffect transition="in" filter="wipe(down)">
                                      <p:cBhvr>
                                        <p:cTn id="109" dur="500"/>
                                        <p:tgtEl>
                                          <p:spTgt spid="23552"/>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23553"/>
                                        </p:tgtEl>
                                        <p:attrNameLst>
                                          <p:attrName>style.visibility</p:attrName>
                                        </p:attrNameLst>
                                      </p:cBhvr>
                                      <p:to>
                                        <p:strVal val="visible"/>
                                      </p:to>
                                    </p:set>
                                    <p:animEffect transition="in" filter="wipe(down)">
                                      <p:cBhvr>
                                        <p:cTn id="112" dur="500"/>
                                        <p:tgtEl>
                                          <p:spTgt spid="23553"/>
                                        </p:tgtEl>
                                      </p:cBhvr>
                                    </p:animEffect>
                                  </p:childTnLst>
                                </p:cTn>
                              </p:par>
                              <p:par>
                                <p:cTn id="113" presetID="22" presetClass="entr" presetSubtype="4" fill="hold" grpId="0" nodeType="withEffect">
                                  <p:stCondLst>
                                    <p:cond delay="0"/>
                                  </p:stCondLst>
                                  <p:childTnLst>
                                    <p:set>
                                      <p:cBhvr>
                                        <p:cTn id="114" dur="1" fill="hold">
                                          <p:stCondLst>
                                            <p:cond delay="0"/>
                                          </p:stCondLst>
                                        </p:cTn>
                                        <p:tgtEl>
                                          <p:spTgt spid="23554"/>
                                        </p:tgtEl>
                                        <p:attrNameLst>
                                          <p:attrName>style.visibility</p:attrName>
                                        </p:attrNameLst>
                                      </p:cBhvr>
                                      <p:to>
                                        <p:strVal val="visible"/>
                                      </p:to>
                                    </p:set>
                                    <p:animEffect transition="in" filter="wipe(down)">
                                      <p:cBhvr>
                                        <p:cTn id="115" dur="500"/>
                                        <p:tgtEl>
                                          <p:spTgt spid="23554"/>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23555"/>
                                        </p:tgtEl>
                                        <p:attrNameLst>
                                          <p:attrName>style.visibility</p:attrName>
                                        </p:attrNameLst>
                                      </p:cBhvr>
                                      <p:to>
                                        <p:strVal val="visible"/>
                                      </p:to>
                                    </p:set>
                                    <p:animEffect transition="in" filter="wipe(down)">
                                      <p:cBhvr>
                                        <p:cTn id="118" dur="500"/>
                                        <p:tgtEl>
                                          <p:spTgt spid="23555"/>
                                        </p:tgtEl>
                                      </p:cBhvr>
                                    </p:animEffect>
                                  </p:childTnLst>
                                </p:cTn>
                              </p:par>
                              <p:par>
                                <p:cTn id="119" presetID="22" presetClass="entr" presetSubtype="4" fill="hold" grpId="0" nodeType="withEffect">
                                  <p:stCondLst>
                                    <p:cond delay="0"/>
                                  </p:stCondLst>
                                  <p:childTnLst>
                                    <p:set>
                                      <p:cBhvr>
                                        <p:cTn id="120" dur="1" fill="hold">
                                          <p:stCondLst>
                                            <p:cond delay="0"/>
                                          </p:stCondLst>
                                        </p:cTn>
                                        <p:tgtEl>
                                          <p:spTgt spid="23557"/>
                                        </p:tgtEl>
                                        <p:attrNameLst>
                                          <p:attrName>style.visibility</p:attrName>
                                        </p:attrNameLst>
                                      </p:cBhvr>
                                      <p:to>
                                        <p:strVal val="visible"/>
                                      </p:to>
                                    </p:set>
                                    <p:animEffect transition="in" filter="wipe(down)">
                                      <p:cBhvr>
                                        <p:cTn id="121" dur="500"/>
                                        <p:tgtEl>
                                          <p:spTgt spid="23557"/>
                                        </p:tgtEl>
                                      </p:cBhvr>
                                    </p:animEffect>
                                  </p:childTnLst>
                                </p:cTn>
                              </p:par>
                              <p:par>
                                <p:cTn id="122" presetID="22" presetClass="entr" presetSubtype="4" fill="hold" grpId="0" nodeType="withEffect">
                                  <p:stCondLst>
                                    <p:cond delay="0"/>
                                  </p:stCondLst>
                                  <p:childTnLst>
                                    <p:set>
                                      <p:cBhvr>
                                        <p:cTn id="123" dur="1" fill="hold">
                                          <p:stCondLst>
                                            <p:cond delay="0"/>
                                          </p:stCondLst>
                                        </p:cTn>
                                        <p:tgtEl>
                                          <p:spTgt spid="23558"/>
                                        </p:tgtEl>
                                        <p:attrNameLst>
                                          <p:attrName>style.visibility</p:attrName>
                                        </p:attrNameLst>
                                      </p:cBhvr>
                                      <p:to>
                                        <p:strVal val="visible"/>
                                      </p:to>
                                    </p:set>
                                    <p:animEffect transition="in" filter="wipe(down)">
                                      <p:cBhvr>
                                        <p:cTn id="124" dur="500"/>
                                        <p:tgtEl>
                                          <p:spTgt spid="23558"/>
                                        </p:tgtEl>
                                      </p:cBhvr>
                                    </p:animEffect>
                                  </p:childTnLst>
                                </p:cTn>
                              </p:par>
                              <p:par>
                                <p:cTn id="125" presetID="22" presetClass="entr" presetSubtype="4" fill="hold" grpId="0" nodeType="withEffect">
                                  <p:stCondLst>
                                    <p:cond delay="0"/>
                                  </p:stCondLst>
                                  <p:childTnLst>
                                    <p:set>
                                      <p:cBhvr>
                                        <p:cTn id="126" dur="1" fill="hold">
                                          <p:stCondLst>
                                            <p:cond delay="0"/>
                                          </p:stCondLst>
                                        </p:cTn>
                                        <p:tgtEl>
                                          <p:spTgt spid="23559"/>
                                        </p:tgtEl>
                                        <p:attrNameLst>
                                          <p:attrName>style.visibility</p:attrName>
                                        </p:attrNameLst>
                                      </p:cBhvr>
                                      <p:to>
                                        <p:strVal val="visible"/>
                                      </p:to>
                                    </p:set>
                                    <p:animEffect transition="in" filter="wipe(down)">
                                      <p:cBhvr>
                                        <p:cTn id="127" dur="500"/>
                                        <p:tgtEl>
                                          <p:spTgt spid="23559"/>
                                        </p:tgtEl>
                                      </p:cBhvr>
                                    </p:animEffect>
                                  </p:childTnLst>
                                </p:cTn>
                              </p:par>
                              <p:par>
                                <p:cTn id="128" presetID="22" presetClass="entr" presetSubtype="4" fill="hold" grpId="0" nodeType="withEffect">
                                  <p:stCondLst>
                                    <p:cond delay="0"/>
                                  </p:stCondLst>
                                  <p:childTnLst>
                                    <p:set>
                                      <p:cBhvr>
                                        <p:cTn id="129" dur="1" fill="hold">
                                          <p:stCondLst>
                                            <p:cond delay="0"/>
                                          </p:stCondLst>
                                        </p:cTn>
                                        <p:tgtEl>
                                          <p:spTgt spid="23560"/>
                                        </p:tgtEl>
                                        <p:attrNameLst>
                                          <p:attrName>style.visibility</p:attrName>
                                        </p:attrNameLst>
                                      </p:cBhvr>
                                      <p:to>
                                        <p:strVal val="visible"/>
                                      </p:to>
                                    </p:set>
                                    <p:animEffect transition="in" filter="wipe(down)">
                                      <p:cBhvr>
                                        <p:cTn id="130" dur="500"/>
                                        <p:tgtEl>
                                          <p:spTgt spid="23560"/>
                                        </p:tgtEl>
                                      </p:cBhvr>
                                    </p:animEffect>
                                  </p:childTnLst>
                                </p:cTn>
                              </p:par>
                              <p:par>
                                <p:cTn id="131" presetID="22" presetClass="entr" presetSubtype="4" fill="hold" grpId="0" nodeType="withEffect">
                                  <p:stCondLst>
                                    <p:cond delay="0"/>
                                  </p:stCondLst>
                                  <p:childTnLst>
                                    <p:set>
                                      <p:cBhvr>
                                        <p:cTn id="132" dur="1" fill="hold">
                                          <p:stCondLst>
                                            <p:cond delay="0"/>
                                          </p:stCondLst>
                                        </p:cTn>
                                        <p:tgtEl>
                                          <p:spTgt spid="23561"/>
                                        </p:tgtEl>
                                        <p:attrNameLst>
                                          <p:attrName>style.visibility</p:attrName>
                                        </p:attrNameLst>
                                      </p:cBhvr>
                                      <p:to>
                                        <p:strVal val="visible"/>
                                      </p:to>
                                    </p:set>
                                    <p:animEffect transition="in" filter="wipe(down)">
                                      <p:cBhvr>
                                        <p:cTn id="133" dur="500"/>
                                        <p:tgtEl>
                                          <p:spTgt spid="23561"/>
                                        </p:tgtEl>
                                      </p:cBhvr>
                                    </p:animEffect>
                                  </p:childTnLst>
                                </p:cTn>
                              </p:par>
                              <p:par>
                                <p:cTn id="134" presetID="22" presetClass="entr" presetSubtype="4" fill="hold" grpId="0" nodeType="withEffect">
                                  <p:stCondLst>
                                    <p:cond delay="0"/>
                                  </p:stCondLst>
                                  <p:childTnLst>
                                    <p:set>
                                      <p:cBhvr>
                                        <p:cTn id="135" dur="1" fill="hold">
                                          <p:stCondLst>
                                            <p:cond delay="0"/>
                                          </p:stCondLst>
                                        </p:cTn>
                                        <p:tgtEl>
                                          <p:spTgt spid="23562"/>
                                        </p:tgtEl>
                                        <p:attrNameLst>
                                          <p:attrName>style.visibility</p:attrName>
                                        </p:attrNameLst>
                                      </p:cBhvr>
                                      <p:to>
                                        <p:strVal val="visible"/>
                                      </p:to>
                                    </p:set>
                                    <p:animEffect transition="in" filter="wipe(down)">
                                      <p:cBhvr>
                                        <p:cTn id="136" dur="500"/>
                                        <p:tgtEl>
                                          <p:spTgt spid="23562"/>
                                        </p:tgtEl>
                                      </p:cBhvr>
                                    </p:animEffect>
                                  </p:childTnLst>
                                </p:cTn>
                              </p:par>
                              <p:par>
                                <p:cTn id="137" presetID="22" presetClass="entr" presetSubtype="4" fill="hold" grpId="0" nodeType="withEffect">
                                  <p:stCondLst>
                                    <p:cond delay="0"/>
                                  </p:stCondLst>
                                  <p:childTnLst>
                                    <p:set>
                                      <p:cBhvr>
                                        <p:cTn id="138" dur="1" fill="hold">
                                          <p:stCondLst>
                                            <p:cond delay="0"/>
                                          </p:stCondLst>
                                        </p:cTn>
                                        <p:tgtEl>
                                          <p:spTgt spid="23563"/>
                                        </p:tgtEl>
                                        <p:attrNameLst>
                                          <p:attrName>style.visibility</p:attrName>
                                        </p:attrNameLst>
                                      </p:cBhvr>
                                      <p:to>
                                        <p:strVal val="visible"/>
                                      </p:to>
                                    </p:set>
                                    <p:animEffect transition="in" filter="wipe(down)">
                                      <p:cBhvr>
                                        <p:cTn id="139" dur="500"/>
                                        <p:tgtEl>
                                          <p:spTgt spid="23563"/>
                                        </p:tgtEl>
                                      </p:cBhvr>
                                    </p:animEffect>
                                  </p:childTnLst>
                                </p:cTn>
                              </p:par>
                              <p:par>
                                <p:cTn id="140" presetID="22" presetClass="entr" presetSubtype="4" fill="hold" grpId="0" nodeType="withEffect">
                                  <p:stCondLst>
                                    <p:cond delay="0"/>
                                  </p:stCondLst>
                                  <p:childTnLst>
                                    <p:set>
                                      <p:cBhvr>
                                        <p:cTn id="141" dur="1" fill="hold">
                                          <p:stCondLst>
                                            <p:cond delay="0"/>
                                          </p:stCondLst>
                                        </p:cTn>
                                        <p:tgtEl>
                                          <p:spTgt spid="23564"/>
                                        </p:tgtEl>
                                        <p:attrNameLst>
                                          <p:attrName>style.visibility</p:attrName>
                                        </p:attrNameLst>
                                      </p:cBhvr>
                                      <p:to>
                                        <p:strVal val="visible"/>
                                      </p:to>
                                    </p:set>
                                    <p:animEffect transition="in" filter="wipe(down)">
                                      <p:cBhvr>
                                        <p:cTn id="142" dur="500"/>
                                        <p:tgtEl>
                                          <p:spTgt spid="23564"/>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23565"/>
                                        </p:tgtEl>
                                        <p:attrNameLst>
                                          <p:attrName>style.visibility</p:attrName>
                                        </p:attrNameLst>
                                      </p:cBhvr>
                                      <p:to>
                                        <p:strVal val="visible"/>
                                      </p:to>
                                    </p:set>
                                    <p:animEffect transition="in" filter="wipe(down)">
                                      <p:cBhvr>
                                        <p:cTn id="145" dur="500"/>
                                        <p:tgtEl>
                                          <p:spTgt spid="23565"/>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xit" presetSubtype="0" fill="hold" grpId="1" nodeType="clickEffect">
                                  <p:stCondLst>
                                    <p:cond delay="0"/>
                                  </p:stCondLst>
                                  <p:childTnLst>
                                    <p:animEffect transition="out" filter="fade">
                                      <p:cBhvr>
                                        <p:cTn id="149" dur="500"/>
                                        <p:tgtEl>
                                          <p:spTgt spid="31"/>
                                        </p:tgtEl>
                                      </p:cBhvr>
                                    </p:animEffect>
                                    <p:set>
                                      <p:cBhvr>
                                        <p:cTn id="150" dur="1" fill="hold">
                                          <p:stCondLst>
                                            <p:cond delay="499"/>
                                          </p:stCondLst>
                                        </p:cTn>
                                        <p:tgtEl>
                                          <p:spTgt spid="31"/>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23552"/>
                                        </p:tgtEl>
                                      </p:cBhvr>
                                    </p:animEffect>
                                    <p:set>
                                      <p:cBhvr>
                                        <p:cTn id="153" dur="1" fill="hold">
                                          <p:stCondLst>
                                            <p:cond delay="499"/>
                                          </p:stCondLst>
                                        </p:cTn>
                                        <p:tgtEl>
                                          <p:spTgt spid="23552"/>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23553"/>
                                        </p:tgtEl>
                                      </p:cBhvr>
                                    </p:animEffect>
                                    <p:set>
                                      <p:cBhvr>
                                        <p:cTn id="156" dur="1" fill="hold">
                                          <p:stCondLst>
                                            <p:cond delay="499"/>
                                          </p:stCondLst>
                                        </p:cTn>
                                        <p:tgtEl>
                                          <p:spTgt spid="23553"/>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23554"/>
                                        </p:tgtEl>
                                      </p:cBhvr>
                                    </p:animEffect>
                                    <p:set>
                                      <p:cBhvr>
                                        <p:cTn id="159" dur="1" fill="hold">
                                          <p:stCondLst>
                                            <p:cond delay="499"/>
                                          </p:stCondLst>
                                        </p:cTn>
                                        <p:tgtEl>
                                          <p:spTgt spid="23554"/>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23555"/>
                                        </p:tgtEl>
                                      </p:cBhvr>
                                    </p:animEffect>
                                    <p:set>
                                      <p:cBhvr>
                                        <p:cTn id="162" dur="1" fill="hold">
                                          <p:stCondLst>
                                            <p:cond delay="499"/>
                                          </p:stCondLst>
                                        </p:cTn>
                                        <p:tgtEl>
                                          <p:spTgt spid="23555"/>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23557"/>
                                        </p:tgtEl>
                                      </p:cBhvr>
                                    </p:animEffect>
                                    <p:set>
                                      <p:cBhvr>
                                        <p:cTn id="165" dur="1" fill="hold">
                                          <p:stCondLst>
                                            <p:cond delay="499"/>
                                          </p:stCondLst>
                                        </p:cTn>
                                        <p:tgtEl>
                                          <p:spTgt spid="23557"/>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500"/>
                                        <p:tgtEl>
                                          <p:spTgt spid="23558"/>
                                        </p:tgtEl>
                                      </p:cBhvr>
                                    </p:animEffect>
                                    <p:set>
                                      <p:cBhvr>
                                        <p:cTn id="168" dur="1" fill="hold">
                                          <p:stCondLst>
                                            <p:cond delay="499"/>
                                          </p:stCondLst>
                                        </p:cTn>
                                        <p:tgtEl>
                                          <p:spTgt spid="23558"/>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500"/>
                                        <p:tgtEl>
                                          <p:spTgt spid="23559"/>
                                        </p:tgtEl>
                                      </p:cBhvr>
                                    </p:animEffect>
                                    <p:set>
                                      <p:cBhvr>
                                        <p:cTn id="171" dur="1" fill="hold">
                                          <p:stCondLst>
                                            <p:cond delay="499"/>
                                          </p:stCondLst>
                                        </p:cTn>
                                        <p:tgtEl>
                                          <p:spTgt spid="23559"/>
                                        </p:tgtEl>
                                        <p:attrNameLst>
                                          <p:attrName>style.visibility</p:attrName>
                                        </p:attrNameLst>
                                      </p:cBhvr>
                                      <p:to>
                                        <p:strVal val="hidden"/>
                                      </p:to>
                                    </p:set>
                                  </p:childTnLst>
                                </p:cTn>
                              </p:par>
                              <p:par>
                                <p:cTn id="172" presetID="10" presetClass="exit" presetSubtype="0" fill="hold" grpId="1" nodeType="withEffect">
                                  <p:stCondLst>
                                    <p:cond delay="0"/>
                                  </p:stCondLst>
                                  <p:childTnLst>
                                    <p:animEffect transition="out" filter="fade">
                                      <p:cBhvr>
                                        <p:cTn id="173" dur="500"/>
                                        <p:tgtEl>
                                          <p:spTgt spid="23560"/>
                                        </p:tgtEl>
                                      </p:cBhvr>
                                    </p:animEffect>
                                    <p:set>
                                      <p:cBhvr>
                                        <p:cTn id="174" dur="1" fill="hold">
                                          <p:stCondLst>
                                            <p:cond delay="499"/>
                                          </p:stCondLst>
                                        </p:cTn>
                                        <p:tgtEl>
                                          <p:spTgt spid="23560"/>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500"/>
                                        <p:tgtEl>
                                          <p:spTgt spid="23561"/>
                                        </p:tgtEl>
                                      </p:cBhvr>
                                    </p:animEffect>
                                    <p:set>
                                      <p:cBhvr>
                                        <p:cTn id="177" dur="1" fill="hold">
                                          <p:stCondLst>
                                            <p:cond delay="499"/>
                                          </p:stCondLst>
                                        </p:cTn>
                                        <p:tgtEl>
                                          <p:spTgt spid="23561"/>
                                        </p:tgtEl>
                                        <p:attrNameLst>
                                          <p:attrName>style.visibility</p:attrName>
                                        </p:attrNameLst>
                                      </p:cBhvr>
                                      <p:to>
                                        <p:strVal val="hidden"/>
                                      </p:to>
                                    </p:set>
                                  </p:childTnLst>
                                </p:cTn>
                              </p:par>
                              <p:par>
                                <p:cTn id="178" presetID="10" presetClass="exit" presetSubtype="0" fill="hold" grpId="1" nodeType="withEffect">
                                  <p:stCondLst>
                                    <p:cond delay="0"/>
                                  </p:stCondLst>
                                  <p:childTnLst>
                                    <p:animEffect transition="out" filter="fade">
                                      <p:cBhvr>
                                        <p:cTn id="179" dur="500"/>
                                        <p:tgtEl>
                                          <p:spTgt spid="23562"/>
                                        </p:tgtEl>
                                      </p:cBhvr>
                                    </p:animEffect>
                                    <p:set>
                                      <p:cBhvr>
                                        <p:cTn id="180" dur="1" fill="hold">
                                          <p:stCondLst>
                                            <p:cond delay="499"/>
                                          </p:stCondLst>
                                        </p:cTn>
                                        <p:tgtEl>
                                          <p:spTgt spid="23562"/>
                                        </p:tgtEl>
                                        <p:attrNameLst>
                                          <p:attrName>style.visibility</p:attrName>
                                        </p:attrNameLst>
                                      </p:cBhvr>
                                      <p:to>
                                        <p:strVal val="hidden"/>
                                      </p:to>
                                    </p:set>
                                  </p:childTnLst>
                                </p:cTn>
                              </p:par>
                              <p:par>
                                <p:cTn id="181" presetID="10" presetClass="exit" presetSubtype="0" fill="hold" grpId="1" nodeType="withEffect">
                                  <p:stCondLst>
                                    <p:cond delay="0"/>
                                  </p:stCondLst>
                                  <p:childTnLst>
                                    <p:animEffect transition="out" filter="fade">
                                      <p:cBhvr>
                                        <p:cTn id="182" dur="500"/>
                                        <p:tgtEl>
                                          <p:spTgt spid="23563"/>
                                        </p:tgtEl>
                                      </p:cBhvr>
                                    </p:animEffect>
                                    <p:set>
                                      <p:cBhvr>
                                        <p:cTn id="183" dur="1" fill="hold">
                                          <p:stCondLst>
                                            <p:cond delay="499"/>
                                          </p:stCondLst>
                                        </p:cTn>
                                        <p:tgtEl>
                                          <p:spTgt spid="23563"/>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500"/>
                                        <p:tgtEl>
                                          <p:spTgt spid="23564"/>
                                        </p:tgtEl>
                                      </p:cBhvr>
                                    </p:animEffect>
                                    <p:set>
                                      <p:cBhvr>
                                        <p:cTn id="186" dur="1" fill="hold">
                                          <p:stCondLst>
                                            <p:cond delay="499"/>
                                          </p:stCondLst>
                                        </p:cTn>
                                        <p:tgtEl>
                                          <p:spTgt spid="23564"/>
                                        </p:tgtEl>
                                        <p:attrNameLst>
                                          <p:attrName>style.visibility</p:attrName>
                                        </p:attrNameLst>
                                      </p:cBhvr>
                                      <p:to>
                                        <p:strVal val="hidden"/>
                                      </p:to>
                                    </p:set>
                                  </p:childTnLst>
                                </p:cTn>
                              </p:par>
                              <p:par>
                                <p:cTn id="187" presetID="10" presetClass="exit" presetSubtype="0" fill="hold" grpId="1" nodeType="withEffect">
                                  <p:stCondLst>
                                    <p:cond delay="0"/>
                                  </p:stCondLst>
                                  <p:childTnLst>
                                    <p:animEffect transition="out" filter="fade">
                                      <p:cBhvr>
                                        <p:cTn id="188" dur="500"/>
                                        <p:tgtEl>
                                          <p:spTgt spid="23565"/>
                                        </p:tgtEl>
                                      </p:cBhvr>
                                    </p:animEffect>
                                    <p:set>
                                      <p:cBhvr>
                                        <p:cTn id="189" dur="1" fill="hold">
                                          <p:stCondLst>
                                            <p:cond delay="499"/>
                                          </p:stCondLst>
                                        </p:cTn>
                                        <p:tgtEl>
                                          <p:spTgt spid="235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animBg="1"/>
      <p:bldP spid="13" grpId="1" animBg="1"/>
      <p:bldP spid="15" grpId="0" animBg="1"/>
      <p:bldP spid="15" grpId="1" animBg="1"/>
      <p:bldP spid="16" grpId="0" animBg="1"/>
      <p:bldP spid="16" grpId="1" animBg="1"/>
      <p:bldP spid="19" grpId="0" animBg="1"/>
      <p:bldP spid="19" grpId="1" animBg="1"/>
      <p:bldP spid="20" grpId="0" animBg="1"/>
      <p:bldP spid="20" grpId="1" animBg="1"/>
      <p:bldP spid="21" grpId="0" animBg="1"/>
      <p:bldP spid="21" grpId="1" animBg="1"/>
      <p:bldP spid="22" grpId="0" animBg="1"/>
      <p:bldP spid="22"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23552" grpId="0" animBg="1"/>
      <p:bldP spid="23552" grpId="1" animBg="1"/>
      <p:bldP spid="23553" grpId="0" animBg="1"/>
      <p:bldP spid="23553" grpId="1" animBg="1"/>
      <p:bldP spid="23554" grpId="0" animBg="1"/>
      <p:bldP spid="23554" grpId="1" animBg="1"/>
      <p:bldP spid="23555" grpId="0" animBg="1"/>
      <p:bldP spid="23555" grpId="1" animBg="1"/>
      <p:bldP spid="23557" grpId="0" animBg="1"/>
      <p:bldP spid="23557" grpId="1" animBg="1"/>
      <p:bldP spid="23558" grpId="0" animBg="1"/>
      <p:bldP spid="23558" grpId="1" animBg="1"/>
      <p:bldP spid="23559" grpId="0" animBg="1"/>
      <p:bldP spid="23559" grpId="1" animBg="1"/>
      <p:bldP spid="23560" grpId="0" animBg="1"/>
      <p:bldP spid="23560" grpId="1" animBg="1"/>
      <p:bldP spid="23561" grpId="0" animBg="1"/>
      <p:bldP spid="23561" grpId="1" animBg="1"/>
      <p:bldP spid="23562" grpId="0" animBg="1"/>
      <p:bldP spid="23562" grpId="1" animBg="1"/>
      <p:bldP spid="23563" grpId="0" animBg="1"/>
      <p:bldP spid="23563" grpId="1" animBg="1"/>
      <p:bldP spid="23564" grpId="0" animBg="1"/>
      <p:bldP spid="23564" grpId="1" animBg="1"/>
      <p:bldP spid="23565" grpId="0" animBg="1"/>
      <p:bldP spid="2356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0203A5-4111-4DD2-A7B2-D09D8166E8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0" b="1"/>
          <a:stretch/>
        </p:blipFill>
        <p:spPr>
          <a:xfrm>
            <a:off x="0" y="0"/>
            <a:ext cx="12192000" cy="6858000"/>
          </a:xfrm>
          <a:prstGeom prst="rect">
            <a:avLst/>
          </a:prstGeom>
        </p:spPr>
      </p:pic>
      <p:pic>
        <p:nvPicPr>
          <p:cNvPr id="2" name="Picture 1">
            <a:extLst>
              <a:ext uri="{FF2B5EF4-FFF2-40B4-BE49-F238E27FC236}">
                <a16:creationId xmlns:a16="http://schemas.microsoft.com/office/drawing/2014/main" id="{0F0A042A-6AD9-CA02-1DFC-CFB6C44314E9}"/>
              </a:ext>
            </a:extLst>
          </p:cNvPr>
          <p:cNvPicPr>
            <a:picLocks noChangeAspect="1"/>
          </p:cNvPicPr>
          <p:nvPr/>
        </p:nvPicPr>
        <p:blipFill>
          <a:blip r:embed="rId3"/>
          <a:stretch>
            <a:fillRect/>
          </a:stretch>
        </p:blipFill>
        <p:spPr>
          <a:xfrm>
            <a:off x="653182" y="1810087"/>
            <a:ext cx="10077561" cy="1621677"/>
          </a:xfrm>
          <a:prstGeom prst="rect">
            <a:avLst/>
          </a:prstGeom>
        </p:spPr>
      </p:pic>
    </p:spTree>
    <p:extLst>
      <p:ext uri="{BB962C8B-B14F-4D97-AF65-F5344CB8AC3E}">
        <p14:creationId xmlns:p14="http://schemas.microsoft.com/office/powerpoint/2010/main" val="300819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3">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5" name="Hộp Văn bản 4">
            <a:extLst>
              <a:ext uri="{FF2B5EF4-FFF2-40B4-BE49-F238E27FC236}">
                <a16:creationId xmlns:a16="http://schemas.microsoft.com/office/drawing/2014/main" id="{030A28D9-CA4F-D995-A46A-E6A5BD280D09}"/>
              </a:ext>
            </a:extLst>
          </p:cNvPr>
          <p:cNvSpPr txBox="1"/>
          <p:nvPr/>
        </p:nvSpPr>
        <p:spPr>
          <a:xfrm>
            <a:off x="2264097" y="1574627"/>
            <a:ext cx="61481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Giọng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p>
        </p:txBody>
      </p:sp>
      <p:sp>
        <p:nvSpPr>
          <p:cNvPr id="23" name="Hộp Văn bản 22">
            <a:extLst>
              <a:ext uri="{FF2B5EF4-FFF2-40B4-BE49-F238E27FC236}">
                <a16:creationId xmlns:a16="http://schemas.microsoft.com/office/drawing/2014/main" id="{86727139-9220-4B74-6A67-EA65E1B8FB3F}"/>
              </a:ext>
            </a:extLst>
          </p:cNvPr>
          <p:cNvSpPr txBox="1"/>
          <p:nvPr/>
        </p:nvSpPr>
        <p:spPr>
          <a:xfrm>
            <a:off x="2227676" y="2810344"/>
            <a:ext cx="6151418"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Nhấn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giọng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ở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ngữ</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chỉ</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việc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nỗi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nhớ</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tấm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lòng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yêu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cháu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với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3556" name="Picture 4" descr="Free vector set of smart farm and agriculture young farmer and farming and animal husbandry in cartoon character vector illustrations">
            <a:extLst>
              <a:ext uri="{FF2B5EF4-FFF2-40B4-BE49-F238E27FC236}">
                <a16:creationId xmlns:a16="http://schemas.microsoft.com/office/drawing/2014/main" id="{70015047-3DF7-4106-ACE5-88EFADB49D3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029" b="89936" l="9904" r="89936">
                        <a14:foregroundMark x1="28275" y1="10703" x2="27316" y2="34345"/>
                        <a14:foregroundMark x1="15335" y1="26038" x2="15655" y2="29073"/>
                        <a14:foregroundMark x1="30032" y1="7029" x2="30032" y2="7029"/>
                        <a14:foregroundMark x1="25719" y1="7668" x2="30351" y2="7188"/>
                        <a14:foregroundMark x1="42971" y1="19329" x2="44569" y2="19329"/>
                        <a14:foregroundMark x1="25399" y1="40575" x2="25399" y2="41374"/>
                        <a14:foregroundMark x1="24121" y1="42332" x2="25719" y2="41534"/>
                      </a14:backgroundRemoval>
                    </a14:imgEffect>
                  </a14:imgLayer>
                </a14:imgProps>
              </a:ext>
              <a:ext uri="{28A0092B-C50C-407E-A947-70E740481C1C}">
                <a14:useLocalDpi xmlns:a14="http://schemas.microsoft.com/office/drawing/2010/main" val="0"/>
              </a:ext>
            </a:extLst>
          </a:blip>
          <a:srcRect r="47576" b="50000"/>
          <a:stretch/>
        </p:blipFill>
        <p:spPr bwMode="auto">
          <a:xfrm>
            <a:off x="7851016" y="2037322"/>
            <a:ext cx="4406516" cy="42027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Vector carrot set. fresh carrots and slices. in cartoon style stickers. vector illustration for design and decoration.">
            <a:extLst>
              <a:ext uri="{FF2B5EF4-FFF2-40B4-BE49-F238E27FC236}">
                <a16:creationId xmlns:a16="http://schemas.microsoft.com/office/drawing/2014/main" id="{FB560B2D-A1EB-407A-92A7-2FE34740509D}"/>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1139357" y="1239439"/>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Vector carrot set. fresh carrots and slices. in cartoon style stickers. vector illustration for design and decoration.">
            <a:extLst>
              <a:ext uri="{FF2B5EF4-FFF2-40B4-BE49-F238E27FC236}">
                <a16:creationId xmlns:a16="http://schemas.microsoft.com/office/drawing/2014/main" id="{A35C46A1-C881-44A8-984D-23D518F4B799}"/>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955482" y="3216012"/>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EC344EA-6B1B-B21F-5F5D-8B3CD7542AFD}"/>
              </a:ext>
            </a:extLst>
          </p:cNvPr>
          <p:cNvPicPr>
            <a:picLocks noChangeAspect="1"/>
          </p:cNvPicPr>
          <p:nvPr/>
        </p:nvPicPr>
        <p:blipFill>
          <a:blip r:embed="rId8"/>
          <a:stretch>
            <a:fillRect/>
          </a:stretch>
        </p:blipFill>
        <p:spPr>
          <a:xfrm>
            <a:off x="2583890" y="296820"/>
            <a:ext cx="7321931" cy="969348"/>
          </a:xfrm>
          <a:prstGeom prst="rect">
            <a:avLst/>
          </a:prstGeom>
        </p:spPr>
      </p:pic>
    </p:spTree>
    <p:extLst>
      <p:ext uri="{BB962C8B-B14F-4D97-AF65-F5344CB8AC3E}">
        <p14:creationId xmlns:p14="http://schemas.microsoft.com/office/powerpoint/2010/main" val="555172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微软雅黑"/>
                <a:ea typeface="+mn-ea"/>
                <a:cs typeface="+mn-cs"/>
              </a:rPr>
              <a:t> Võ Thanh An</a:t>
            </a:r>
          </a:p>
        </p:txBody>
      </p:sp>
      <p:sp>
        <p:nvSpPr>
          <p:cNvPr id="9" name="Rectangle 8">
            <a:extLst>
              <a:ext uri="{FF2B5EF4-FFF2-40B4-BE49-F238E27FC236}">
                <a16:creationId xmlns:a16="http://schemas.microsoft.com/office/drawing/2014/main" id="{6E7CA99B-1F5A-4832-82BF-A9D62020BEFD}"/>
              </a:ext>
            </a:extLst>
          </p:cNvPr>
          <p:cNvSpPr/>
          <p:nvPr/>
        </p:nvSpPr>
        <p:spPr>
          <a:xfrm>
            <a:off x="204117" y="1004434"/>
            <a:ext cx="5340436" cy="378565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Trong vòm lá mới chồi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Chùm cam bà giữ vẫn còn đung đưa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Quả ngon dành tận cuối mùa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Chờ con, phần cháu bà chưa trảy vào.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Giêng, Hai rét c</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ứ</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như dao,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Nghe tiếng chào mào chống gậy ra trông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Nom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oài rồi lại ngắm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Bề lo sương táp, bề phòng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Quả vàng nằm giữa cành xuân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Mải mê góp 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ậ</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 chuyên cần toả hương.</a:t>
            </a:r>
          </a:p>
        </p:txBody>
      </p:sp>
      <p:sp>
        <p:nvSpPr>
          <p:cNvPr id="11" name="TextBox 10">
            <a:extLst>
              <a:ext uri="{FF2B5EF4-FFF2-40B4-BE49-F238E27FC236}">
                <a16:creationId xmlns:a16="http://schemas.microsoft.com/office/drawing/2014/main" id="{539C9110-4DE2-4459-B254-9EA1B184B7CC}"/>
              </a:ext>
            </a:extLst>
          </p:cNvPr>
          <p:cNvSpPr txBox="1"/>
          <p:nvPr/>
        </p:nvSpPr>
        <p:spPr>
          <a:xfrm>
            <a:off x="7890672" y="2702829"/>
            <a:ext cx="23272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(Võ Thanh An)</a:t>
            </a:r>
          </a:p>
        </p:txBody>
      </p:sp>
      <p:pic>
        <p:nvPicPr>
          <p:cNvPr id="4" name="Picture 3">
            <a:extLst>
              <a:ext uri="{FF2B5EF4-FFF2-40B4-BE49-F238E27FC236}">
                <a16:creationId xmlns:a16="http://schemas.microsoft.com/office/drawing/2014/main" id="{9AD8BE60-3F44-DCBE-75F2-6EBE2FC0B03E}"/>
              </a:ext>
            </a:extLst>
          </p:cNvPr>
          <p:cNvPicPr>
            <a:picLocks noChangeAspect="1"/>
          </p:cNvPicPr>
          <p:nvPr/>
        </p:nvPicPr>
        <p:blipFill>
          <a:blip r:embed="rId3"/>
          <a:stretch>
            <a:fillRect/>
          </a:stretch>
        </p:blipFill>
        <p:spPr>
          <a:xfrm>
            <a:off x="1609973" y="243729"/>
            <a:ext cx="8376630" cy="926672"/>
          </a:xfrm>
          <a:prstGeom prst="rect">
            <a:avLst/>
          </a:prstGeom>
        </p:spPr>
      </p:pic>
      <p:pic>
        <p:nvPicPr>
          <p:cNvPr id="8" name="Picture 7">
            <a:extLst>
              <a:ext uri="{FF2B5EF4-FFF2-40B4-BE49-F238E27FC236}">
                <a16:creationId xmlns:a16="http://schemas.microsoft.com/office/drawing/2014/main" id="{75471F35-70C2-3515-5D19-91E46549EEBE}"/>
              </a:ext>
            </a:extLst>
          </p:cNvPr>
          <p:cNvPicPr>
            <a:picLocks noChangeAspect="1"/>
          </p:cNvPicPr>
          <p:nvPr/>
        </p:nvPicPr>
        <p:blipFill>
          <a:blip r:embed="rId4"/>
          <a:stretch>
            <a:fillRect/>
          </a:stretch>
        </p:blipFill>
        <p:spPr>
          <a:xfrm>
            <a:off x="10087971" y="430396"/>
            <a:ext cx="1819275" cy="4933950"/>
          </a:xfrm>
          <a:prstGeom prst="rect">
            <a:avLst/>
          </a:prstGeom>
        </p:spPr>
      </p:pic>
      <p:sp>
        <p:nvSpPr>
          <p:cNvPr id="10" name="Rectangle 9">
            <a:extLst>
              <a:ext uri="{FF2B5EF4-FFF2-40B4-BE49-F238E27FC236}">
                <a16:creationId xmlns:a16="http://schemas.microsoft.com/office/drawing/2014/main" id="{5279ABFF-B834-891B-90D4-E4E9C4BE3B1C}"/>
              </a:ext>
            </a:extLst>
          </p:cNvPr>
          <p:cNvSpPr/>
          <p:nvPr/>
        </p:nvSpPr>
        <p:spPr>
          <a:xfrm>
            <a:off x="5549830" y="1036332"/>
            <a:ext cx="515397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Bà ơi, thương mấy là thương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Vắng con xa cháu tóc sương da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Bà như quả ngọt chín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Càng thêm tuổi tác càng tươi lòng vàng.</a:t>
            </a:r>
          </a:p>
        </p:txBody>
      </p:sp>
    </p:spTree>
    <p:extLst>
      <p:ext uri="{BB962C8B-B14F-4D97-AF65-F5344CB8AC3E}">
        <p14:creationId xmlns:p14="http://schemas.microsoft.com/office/powerpoint/2010/main" val="3113811861"/>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BB7692-6389-4F78-A4D7-99756B3B34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pic>
        <p:nvPicPr>
          <p:cNvPr id="14338" name="Picture 2" descr="Vector happy cute teacher and students banner">
            <a:extLst>
              <a:ext uri="{FF2B5EF4-FFF2-40B4-BE49-F238E27FC236}">
                <a16:creationId xmlns:a16="http://schemas.microsoft.com/office/drawing/2014/main" id="{9603A2EF-FCAD-4583-9768-8557185375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407985" y="4252887"/>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2415CB-4FA9-EDDC-9D78-F1623567F9B0}"/>
              </a:ext>
            </a:extLst>
          </p:cNvPr>
          <p:cNvPicPr>
            <a:picLocks noChangeAspect="1"/>
          </p:cNvPicPr>
          <p:nvPr/>
        </p:nvPicPr>
        <p:blipFill>
          <a:blip r:embed="rId5"/>
          <a:stretch>
            <a:fillRect/>
          </a:stretch>
        </p:blipFill>
        <p:spPr>
          <a:xfrm>
            <a:off x="5873423" y="1604544"/>
            <a:ext cx="4932091" cy="2798307"/>
          </a:xfrm>
          <a:prstGeom prst="rect">
            <a:avLst/>
          </a:prstGeom>
        </p:spPr>
      </p:pic>
    </p:spTree>
    <p:extLst>
      <p:ext uri="{BB962C8B-B14F-4D97-AF65-F5344CB8AC3E}">
        <p14:creationId xmlns:p14="http://schemas.microsoft.com/office/powerpoint/2010/main" val="23455019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4">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id="{BEB546AB-CEBF-5A58-03BD-AE90FFFC4CD1}"/>
              </a:ext>
            </a:extLst>
          </p:cNvPr>
          <p:cNvSpPr txBox="1"/>
          <p:nvPr/>
        </p:nvSpPr>
        <p:spPr>
          <a:xfrm>
            <a:off x="1073887" y="829340"/>
            <a:ext cx="10292317" cy="3416320"/>
          </a:xfrm>
          <a:prstGeom prst="rect">
            <a:avLst/>
          </a:prstGeom>
          <a:noFill/>
        </p:spPr>
        <p:txBody>
          <a:bodyPr wrap="square" rtlCol="0">
            <a:spAutoFit/>
          </a:bodyPr>
          <a:lstStyle/>
          <a:p>
            <a:pPr marL="342900" indent="-342900">
              <a:buAutoNum type="arabicPeriod"/>
            </a:pP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Tìm các từ có nghĩa giống với</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từ trông trong những câu thơ sau: </a:t>
            </a:r>
            <a:endParaRPr lang="en-US" sz="3600" b="1" i="0" dirty="0">
              <a:solidFill>
                <a:srgbClr val="FF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Giêng, Hai rét cứa như dao,</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Nghe tiếng chào mào chống gậy ra trông</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Nom Đoài rồi lại ngắm Đông</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Bề lo sương táp, bề phòng chim ăn.</a:t>
            </a:r>
            <a:endParaRPr lang="vi-VN" sz="3600" b="0" i="0" dirty="0">
              <a:solidFill>
                <a:srgbClr val="000000"/>
              </a:solidFill>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69D0850-8CDD-4C6F-7324-E46812A7C037}"/>
              </a:ext>
            </a:extLst>
          </p:cNvPr>
          <p:cNvSpPr/>
          <p:nvPr/>
        </p:nvSpPr>
        <p:spPr>
          <a:xfrm>
            <a:off x="3402419" y="3051544"/>
            <a:ext cx="1105786" cy="54226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F11D93D-3CDE-C89E-A328-09773E873929}"/>
              </a:ext>
            </a:extLst>
          </p:cNvPr>
          <p:cNvSpPr/>
          <p:nvPr/>
        </p:nvSpPr>
        <p:spPr>
          <a:xfrm>
            <a:off x="6804838" y="3094074"/>
            <a:ext cx="1105786" cy="54226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4526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CA3510-64CD-44D6-9A89-8045E6EF09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447" b="2131"/>
          <a:stretch/>
        </p:blipFill>
        <p:spPr>
          <a:xfrm>
            <a:off x="0" y="0"/>
            <a:ext cx="12192000" cy="6858000"/>
          </a:xfrm>
          <a:prstGeom prst="rect">
            <a:avLst/>
          </a:prstGeom>
        </p:spPr>
      </p:pic>
      <p:pic>
        <p:nvPicPr>
          <p:cNvPr id="2052" name="Picture 4" descr="Wooden sign plain empty 3d vector illustrations">
            <a:extLst>
              <a:ext uri="{FF2B5EF4-FFF2-40B4-BE49-F238E27FC236}">
                <a16:creationId xmlns:a16="http://schemas.microsoft.com/office/drawing/2014/main" id="{FFBA3A06-FA32-4D28-B8D4-D198BFDC213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1246" y1="29799" x2="26837" y2="40768"/>
                        <a14:foregroundMark x1="26837" y1="40768" x2="27476" y2="41133"/>
                        <a14:backgroundMark x1="74760" y1="29616" x2="75879" y2="44973"/>
                        <a14:backgroundMark x1="65974" y1="24497" x2="69649" y2="43876"/>
                      </a14:backgroundRemoval>
                    </a14:imgEffect>
                  </a14:imgLayer>
                </a14:imgProps>
              </a:ext>
              <a:ext uri="{28A0092B-C50C-407E-A947-70E740481C1C}">
                <a14:useLocalDpi xmlns:a14="http://schemas.microsoft.com/office/drawing/2010/main" val="0"/>
              </a:ext>
            </a:extLst>
          </a:blip>
          <a:srcRect b="17703"/>
          <a:stretch/>
        </p:blipFill>
        <p:spPr bwMode="auto">
          <a:xfrm>
            <a:off x="7603321" y="835338"/>
            <a:ext cx="9349039" cy="57642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931A0EB9-7413-7B29-9059-BE528E3AA081}"/>
              </a:ext>
            </a:extLst>
          </p:cNvPr>
          <p:cNvSpPr/>
          <p:nvPr/>
        </p:nvSpPr>
        <p:spPr>
          <a:xfrm>
            <a:off x="215900" y="974035"/>
            <a:ext cx="8331200" cy="2057400"/>
          </a:xfrm>
          <a:prstGeom prst="roundRect">
            <a:avLst/>
          </a:prstGeom>
          <a:solidFill>
            <a:schemeClr val="lt1">
              <a:alpha val="76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bg1"/>
              </a:solidFill>
            </a:endParaRPr>
          </a:p>
        </p:txBody>
      </p:sp>
      <p:pic>
        <p:nvPicPr>
          <p:cNvPr id="5" name="Picture 4">
            <a:extLst>
              <a:ext uri="{FF2B5EF4-FFF2-40B4-BE49-F238E27FC236}">
                <a16:creationId xmlns:a16="http://schemas.microsoft.com/office/drawing/2014/main" id="{F26E7EC7-2E74-B92A-6BF8-3506D1EB061A}"/>
              </a:ext>
            </a:extLst>
          </p:cNvPr>
          <p:cNvPicPr>
            <a:picLocks noChangeAspect="1"/>
          </p:cNvPicPr>
          <p:nvPr/>
        </p:nvPicPr>
        <p:blipFill>
          <a:blip r:embed="rId5"/>
          <a:stretch>
            <a:fillRect/>
          </a:stretch>
        </p:blipFill>
        <p:spPr>
          <a:xfrm>
            <a:off x="9126237" y="2630234"/>
            <a:ext cx="2097206" cy="1207113"/>
          </a:xfrm>
          <a:prstGeom prst="rect">
            <a:avLst/>
          </a:prstGeom>
        </p:spPr>
      </p:pic>
      <p:pic>
        <p:nvPicPr>
          <p:cNvPr id="6" name="Picture 5">
            <a:extLst>
              <a:ext uri="{FF2B5EF4-FFF2-40B4-BE49-F238E27FC236}">
                <a16:creationId xmlns:a16="http://schemas.microsoft.com/office/drawing/2014/main" id="{AEFFA9CA-6F48-BAE3-B4E8-D983B38450AA}"/>
              </a:ext>
            </a:extLst>
          </p:cNvPr>
          <p:cNvPicPr>
            <a:picLocks noChangeAspect="1"/>
          </p:cNvPicPr>
          <p:nvPr/>
        </p:nvPicPr>
        <p:blipFill>
          <a:blip r:embed="rId6"/>
          <a:stretch>
            <a:fillRect/>
          </a:stretch>
        </p:blipFill>
        <p:spPr>
          <a:xfrm>
            <a:off x="147961" y="1230807"/>
            <a:ext cx="8644877" cy="1780186"/>
          </a:xfrm>
          <a:prstGeom prst="rect">
            <a:avLst/>
          </a:prstGeom>
        </p:spPr>
      </p:pic>
    </p:spTree>
    <p:extLst>
      <p:ext uri="{BB962C8B-B14F-4D97-AF65-F5344CB8AC3E}">
        <p14:creationId xmlns:p14="http://schemas.microsoft.com/office/powerpoint/2010/main" val="3314297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id="{BEB546AB-CEBF-5A58-03BD-AE90FFFC4CD1}"/>
              </a:ext>
            </a:extLst>
          </p:cNvPr>
          <p:cNvSpPr txBox="1"/>
          <p:nvPr/>
        </p:nvSpPr>
        <p:spPr>
          <a:xfrm>
            <a:off x="1073887" y="829340"/>
            <a:ext cx="10292317" cy="1200329"/>
          </a:xfrm>
          <a:prstGeom prst="rect">
            <a:avLst/>
          </a:prstGeom>
          <a:noFill/>
        </p:spPr>
        <p:txBody>
          <a:bodyPr wrap="square" rtlCol="0">
            <a:spAutoFit/>
          </a:bodyPr>
          <a:lstStyle/>
          <a:p>
            <a:pPr lvl="0" algn="just"/>
            <a:r>
              <a:rPr lang="vi-VN" sz="3600" b="1" dirty="0">
                <a:solidFill>
                  <a:srgbClr val="FF0000"/>
                </a:solidFill>
                <a:latin typeface="Cambria" panose="02040503050406030204" pitchFamily="18" charset="0"/>
                <a:ea typeface="Cambria" panose="02040503050406030204" pitchFamily="18" charset="0"/>
              </a:rPr>
              <a:t>2. Tìm thêm từ có nghĩa giống với từ </a:t>
            </a:r>
            <a:r>
              <a:rPr lang="vi-VN" sz="3600" b="1" i="1" dirty="0">
                <a:solidFill>
                  <a:srgbClr val="FF0000"/>
                </a:solidFill>
                <a:latin typeface="Cambria" panose="02040503050406030204" pitchFamily="18" charset="0"/>
                <a:ea typeface="Cambria" panose="02040503050406030204" pitchFamily="18" charset="0"/>
              </a:rPr>
              <a:t>trông</a:t>
            </a:r>
            <a:r>
              <a:rPr lang="vi-VN" sz="3600" b="1" dirty="0">
                <a:solidFill>
                  <a:srgbClr val="FF0000"/>
                </a:solidFill>
                <a:latin typeface="Cambria" panose="02040503050406030204" pitchFamily="18" charset="0"/>
                <a:ea typeface="Cambria" panose="02040503050406030204" pitchFamily="18" charset="0"/>
              </a:rPr>
              <a:t> và đặt một câu với từ vừa tìm được.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4" name="Rectangle 3">
            <a:extLst>
              <a:ext uri="{FF2B5EF4-FFF2-40B4-BE49-F238E27FC236}">
                <a16:creationId xmlns:a16="http://schemas.microsoft.com/office/drawing/2014/main" id="{48B06FBA-67C6-CB00-858B-48C7784FF886}"/>
              </a:ext>
            </a:extLst>
          </p:cNvPr>
          <p:cNvSpPr/>
          <p:nvPr/>
        </p:nvSpPr>
        <p:spPr>
          <a:xfrm>
            <a:off x="2626241" y="2456121"/>
            <a:ext cx="7868093" cy="1222744"/>
          </a:xfrm>
          <a:prstGeom prst="rect">
            <a:avLst/>
          </a:prstGeom>
          <a:solidFill>
            <a:srgbClr val="FCCC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Các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giống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với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trông</a:t>
            </a:r>
            <a:r>
              <a:rPr lang="en-US" sz="3600" b="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nhìn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xem</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nhìn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ngắm</a:t>
            </a:r>
            <a:r>
              <a:rPr lang="en-US" sz="3600" b="1" i="1" dirty="0">
                <a:solidFill>
                  <a:srgbClr val="002060"/>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1CCC7768-5721-7CD5-46F0-99B1459BADE5}"/>
              </a:ext>
            </a:extLst>
          </p:cNvPr>
          <p:cNvSpPr txBox="1"/>
          <p:nvPr/>
        </p:nvSpPr>
        <p:spPr>
          <a:xfrm>
            <a:off x="1924493" y="4284921"/>
            <a:ext cx="9239693" cy="1569660"/>
          </a:xfrm>
          <a:prstGeom prst="rect">
            <a:avLst/>
          </a:prstGeom>
          <a:noFill/>
        </p:spPr>
        <p:txBody>
          <a:bodyPr wrap="square" rtlCol="0">
            <a:spAutoFit/>
          </a:bodyPr>
          <a:lstStyle/>
          <a:p>
            <a:pPr marL="0" marR="0" algn="just">
              <a:spcBef>
                <a:spcPts val="0"/>
              </a:spcBef>
              <a:spcAft>
                <a:spcPts val="0"/>
              </a:spcAft>
            </a:pPr>
            <a:r>
              <a:rPr lang="nl-NL" sz="3200" dirty="0">
                <a:effectLst/>
                <a:latin typeface="Cambria" panose="02040503050406030204" pitchFamily="18" charset="0"/>
                <a:ea typeface="Cambria" panose="02040503050406030204" pitchFamily="18" charset="0"/>
              </a:rPr>
              <a:t>Đặt câu: </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Em ngắm cánh diều đang chao liệng trên bầu trời.</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Mẹ em đang xem ti vi.</a:t>
            </a:r>
            <a:endParaRPr lang="en-US" sz="3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29598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CA3510-64CD-44D6-9A89-8045E6EF09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447" b="2131"/>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76F0878D-7FF3-659E-6A35-7DABDE36E655}"/>
              </a:ext>
            </a:extLst>
          </p:cNvPr>
          <p:cNvSpPr/>
          <p:nvPr/>
        </p:nvSpPr>
        <p:spPr>
          <a:xfrm>
            <a:off x="1233377" y="935665"/>
            <a:ext cx="8931349" cy="44869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30BF5E15-5F26-A159-63CA-6D4941C1FF0C}"/>
              </a:ext>
            </a:extLst>
          </p:cNvPr>
          <p:cNvPicPr>
            <a:picLocks noChangeAspect="1"/>
          </p:cNvPicPr>
          <p:nvPr/>
        </p:nvPicPr>
        <p:blipFill>
          <a:blip r:embed="rId3"/>
          <a:stretch>
            <a:fillRect/>
          </a:stretch>
        </p:blipFill>
        <p:spPr>
          <a:xfrm>
            <a:off x="1168291" y="733647"/>
            <a:ext cx="9181372" cy="4706520"/>
          </a:xfrm>
          <a:prstGeom prst="rect">
            <a:avLst/>
          </a:prstGeom>
        </p:spPr>
      </p:pic>
    </p:spTree>
    <p:extLst>
      <p:ext uri="{BB962C8B-B14F-4D97-AF65-F5344CB8AC3E}">
        <p14:creationId xmlns:p14="http://schemas.microsoft.com/office/powerpoint/2010/main" val="12503854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3E6A57-C019-4654-A537-DF11E5BA81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9717752-C49F-917D-A233-9C6AC6B2FF71}"/>
              </a:ext>
            </a:extLst>
          </p:cNvPr>
          <p:cNvPicPr>
            <a:picLocks noChangeAspect="1"/>
          </p:cNvPicPr>
          <p:nvPr/>
        </p:nvPicPr>
        <p:blipFill>
          <a:blip r:embed="rId3"/>
          <a:stretch>
            <a:fillRect/>
          </a:stretch>
        </p:blipFill>
        <p:spPr>
          <a:xfrm>
            <a:off x="1178495" y="2337648"/>
            <a:ext cx="10217782" cy="2225233"/>
          </a:xfrm>
          <a:prstGeom prst="rect">
            <a:avLst/>
          </a:prstGeom>
        </p:spPr>
      </p:pic>
    </p:spTree>
    <p:extLst>
      <p:ext uri="{BB962C8B-B14F-4D97-AF65-F5344CB8AC3E}">
        <p14:creationId xmlns:p14="http://schemas.microsoft.com/office/powerpoint/2010/main" val="3134208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微软雅黑"/>
                <a:ea typeface="+mn-ea"/>
                <a:cs typeface="+mn-cs"/>
              </a:rPr>
              <a:t> Võ Thanh An</a:t>
            </a:r>
          </a:p>
        </p:txBody>
      </p:sp>
      <p:sp>
        <p:nvSpPr>
          <p:cNvPr id="9" name="Rectangle 8">
            <a:extLst>
              <a:ext uri="{FF2B5EF4-FFF2-40B4-BE49-F238E27FC236}">
                <a16:creationId xmlns:a16="http://schemas.microsoft.com/office/drawing/2014/main" id="{6E7CA99B-1F5A-4832-82BF-A9D62020BEFD}"/>
              </a:ext>
            </a:extLst>
          </p:cNvPr>
          <p:cNvSpPr/>
          <p:nvPr/>
        </p:nvSpPr>
        <p:spPr>
          <a:xfrm>
            <a:off x="204117" y="1004434"/>
            <a:ext cx="5340436" cy="3785652"/>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Trong vòm lá mới chồi non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Chùm cam bà giữ vẫn còn đung đưa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ngon dành tận cuối mùa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Chờ con, phần cháu bà chưa trảy vào.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Giêng, Hai rét c</a:t>
            </a:r>
            <a:r>
              <a:rPr lang="en-US" sz="2400" dirty="0">
                <a:solidFill>
                  <a:srgbClr val="000000"/>
                </a:solidFill>
                <a:latin typeface="Calibri" panose="020F0502020204030204" pitchFamily="34" charset="0"/>
                <a:cs typeface="Calibri" panose="020F0502020204030204" pitchFamily="34" charset="0"/>
              </a:rPr>
              <a:t>ứ</a:t>
            </a:r>
            <a:r>
              <a:rPr lang="vi-VN" sz="2400" b="0" i="0" dirty="0">
                <a:solidFill>
                  <a:srgbClr val="000000"/>
                </a:solidFill>
                <a:effectLst/>
                <a:latin typeface="Calibri" panose="020F0502020204030204" pitchFamily="34" charset="0"/>
                <a:cs typeface="Calibri" panose="020F0502020204030204" pitchFamily="34" charset="0"/>
              </a:rPr>
              <a:t>a như dao,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Nghe tiếng chào mào chống gậy ra trông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Nom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oài rồi lại ngắm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Bề lo sương táp, bề phòng chim ăn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vàng nằm giữa cành xuân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Mải mê góp m</a:t>
            </a:r>
            <a:r>
              <a:rPr lang="en-US" sz="2400" dirty="0">
                <a:solidFill>
                  <a:srgbClr val="000000"/>
                </a:solidFill>
                <a:latin typeface="Calibri" panose="020F0502020204030204" pitchFamily="34" charset="0"/>
                <a:cs typeface="Calibri" panose="020F0502020204030204" pitchFamily="34" charset="0"/>
              </a:rPr>
              <a:t>ậ</a:t>
            </a:r>
            <a:r>
              <a:rPr lang="vi-VN" sz="2400" b="0" i="0" dirty="0">
                <a:solidFill>
                  <a:srgbClr val="000000"/>
                </a:solidFill>
                <a:effectLst/>
                <a:latin typeface="Calibri" panose="020F0502020204030204" pitchFamily="34" charset="0"/>
                <a:cs typeface="Calibri" panose="020F0502020204030204" pitchFamily="34" charset="0"/>
              </a:rPr>
              <a:t>t, chuyên cần toả hương.</a:t>
            </a:r>
          </a:p>
        </p:txBody>
      </p:sp>
      <p:sp>
        <p:nvSpPr>
          <p:cNvPr id="11" name="TextBox 10">
            <a:extLst>
              <a:ext uri="{FF2B5EF4-FFF2-40B4-BE49-F238E27FC236}">
                <a16:creationId xmlns:a16="http://schemas.microsoft.com/office/drawing/2014/main" id="{539C9110-4DE2-4459-B254-9EA1B184B7CC}"/>
              </a:ext>
            </a:extLst>
          </p:cNvPr>
          <p:cNvSpPr txBox="1"/>
          <p:nvPr/>
        </p:nvSpPr>
        <p:spPr>
          <a:xfrm>
            <a:off x="7890672" y="2702829"/>
            <a:ext cx="23272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cs typeface="Arial" panose="020B0604020202020204" pitchFamily="34" charset="0"/>
              </a:rPr>
              <a:t> (Võ Thanh An)</a:t>
            </a:r>
          </a:p>
        </p:txBody>
      </p:sp>
      <p:pic>
        <p:nvPicPr>
          <p:cNvPr id="4" name="Picture 3">
            <a:extLst>
              <a:ext uri="{FF2B5EF4-FFF2-40B4-BE49-F238E27FC236}">
                <a16:creationId xmlns:a16="http://schemas.microsoft.com/office/drawing/2014/main" id="{9AD8BE60-3F44-DCBE-75F2-6EBE2FC0B03E}"/>
              </a:ext>
            </a:extLst>
          </p:cNvPr>
          <p:cNvPicPr>
            <a:picLocks noChangeAspect="1"/>
          </p:cNvPicPr>
          <p:nvPr/>
        </p:nvPicPr>
        <p:blipFill>
          <a:blip r:embed="rId3"/>
          <a:stretch>
            <a:fillRect/>
          </a:stretch>
        </p:blipFill>
        <p:spPr>
          <a:xfrm>
            <a:off x="1609973" y="243729"/>
            <a:ext cx="8376630" cy="926672"/>
          </a:xfrm>
          <a:prstGeom prst="rect">
            <a:avLst/>
          </a:prstGeom>
        </p:spPr>
      </p:pic>
      <p:pic>
        <p:nvPicPr>
          <p:cNvPr id="8" name="Picture 7">
            <a:extLst>
              <a:ext uri="{FF2B5EF4-FFF2-40B4-BE49-F238E27FC236}">
                <a16:creationId xmlns:a16="http://schemas.microsoft.com/office/drawing/2014/main" id="{75471F35-70C2-3515-5D19-91E46549EEBE}"/>
              </a:ext>
            </a:extLst>
          </p:cNvPr>
          <p:cNvPicPr>
            <a:picLocks noChangeAspect="1"/>
          </p:cNvPicPr>
          <p:nvPr/>
        </p:nvPicPr>
        <p:blipFill>
          <a:blip r:embed="rId4"/>
          <a:stretch>
            <a:fillRect/>
          </a:stretch>
        </p:blipFill>
        <p:spPr>
          <a:xfrm>
            <a:off x="10087971" y="430396"/>
            <a:ext cx="1819275" cy="4933950"/>
          </a:xfrm>
          <a:prstGeom prst="rect">
            <a:avLst/>
          </a:prstGeom>
        </p:spPr>
      </p:pic>
      <p:sp>
        <p:nvSpPr>
          <p:cNvPr id="10" name="Rectangle 9">
            <a:extLst>
              <a:ext uri="{FF2B5EF4-FFF2-40B4-BE49-F238E27FC236}">
                <a16:creationId xmlns:a16="http://schemas.microsoft.com/office/drawing/2014/main" id="{5279ABFF-B834-891B-90D4-E4E9C4BE3B1C}"/>
              </a:ext>
            </a:extLst>
          </p:cNvPr>
          <p:cNvSpPr/>
          <p:nvPr/>
        </p:nvSpPr>
        <p:spPr>
          <a:xfrm>
            <a:off x="5549830" y="1036332"/>
            <a:ext cx="5153975" cy="1569660"/>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Bà ơi, thương mấy là thương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Vắng con xa cháu tóc sương da mồi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Bà như quả ngọt chín rồi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Càng thêm tuổi tác càng tươi lòng vàng.</a:t>
            </a:r>
          </a:p>
        </p:txBody>
      </p:sp>
    </p:spTree>
    <p:extLst>
      <p:ext uri="{BB962C8B-B14F-4D97-AF65-F5344CB8AC3E}">
        <p14:creationId xmlns:p14="http://schemas.microsoft.com/office/powerpoint/2010/main" val="3378499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494066" y="268224"/>
            <a:ext cx="11478478" cy="6414518"/>
          </a:xfrm>
          <a:prstGeom prst="roundRect">
            <a:avLst>
              <a:gd name="adj" fmla="val 95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091EAC5-1286-D3BE-26B2-E6EE7F0FA21C}"/>
              </a:ext>
            </a:extLst>
          </p:cNvPr>
          <p:cNvPicPr>
            <a:picLocks noChangeAspect="1"/>
          </p:cNvPicPr>
          <p:nvPr/>
        </p:nvPicPr>
        <p:blipFill>
          <a:blip r:embed="rId3"/>
          <a:stretch>
            <a:fillRect/>
          </a:stretch>
        </p:blipFill>
        <p:spPr>
          <a:xfrm>
            <a:off x="752928" y="470497"/>
            <a:ext cx="3243353" cy="664522"/>
          </a:xfrm>
          <a:prstGeom prst="rect">
            <a:avLst/>
          </a:prstGeom>
        </p:spPr>
      </p:pic>
      <p:sp>
        <p:nvSpPr>
          <p:cNvPr id="6" name="Rectangle 5">
            <a:extLst>
              <a:ext uri="{FF2B5EF4-FFF2-40B4-BE49-F238E27FC236}">
                <a16:creationId xmlns:a16="http://schemas.microsoft.com/office/drawing/2014/main" id="{AAC9360B-06CA-D1AC-FA8E-1B03B18D743C}"/>
              </a:ext>
            </a:extLst>
          </p:cNvPr>
          <p:cNvSpPr/>
          <p:nvPr/>
        </p:nvSpPr>
        <p:spPr>
          <a:xfrm>
            <a:off x="1299270" y="2110220"/>
            <a:ext cx="5340436" cy="3785652"/>
          </a:xfrm>
          <a:prstGeom prst="rect">
            <a:avLst/>
          </a:prstGeom>
          <a:noFill/>
        </p:spPr>
        <p:txBody>
          <a:bodyPr wrap="none" lIns="91440" tIns="45720" rIns="91440" bIns="45720">
            <a:spAutoFit/>
          </a:bodyPr>
          <a:lstStyle/>
          <a:p>
            <a:pPr algn="ctr" rtl="0" latinLnBrk="0"/>
            <a:r>
              <a:rPr lang="vi-VN" sz="2400" b="0" i="0" dirty="0">
                <a:solidFill>
                  <a:srgbClr val="FF0066"/>
                </a:solidFill>
                <a:effectLst/>
                <a:latin typeface="Calibri" panose="020F0502020204030204" pitchFamily="34" charset="0"/>
                <a:cs typeface="Calibri" panose="020F0502020204030204" pitchFamily="34" charset="0"/>
              </a:rPr>
              <a:t>Trong vòm lá mới chồi non</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Chùm cam bà giữ vẫn còn đung đưa</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Quả ngon dành tận cuối mùa</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Chờ con, phần cháu bà chưa trảy vào.</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Giêng, Hai rét c</a:t>
            </a:r>
            <a:r>
              <a:rPr lang="en-US" sz="2400" dirty="0">
                <a:solidFill>
                  <a:srgbClr val="7030A0"/>
                </a:solidFill>
                <a:latin typeface="Calibri" panose="020F0502020204030204" pitchFamily="34" charset="0"/>
                <a:cs typeface="Calibri" panose="020F0502020204030204" pitchFamily="34" charset="0"/>
              </a:rPr>
              <a:t>ứ</a:t>
            </a:r>
            <a:r>
              <a:rPr lang="vi-VN" sz="2400" b="0" i="0" dirty="0">
                <a:solidFill>
                  <a:srgbClr val="7030A0"/>
                </a:solidFill>
                <a:effectLst/>
                <a:latin typeface="Calibri" panose="020F0502020204030204" pitchFamily="34" charset="0"/>
                <a:cs typeface="Calibri" panose="020F0502020204030204" pitchFamily="34" charset="0"/>
              </a:rPr>
              <a:t>a như dao,</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Nghe tiếng chào mào chống gậy ra trông</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Nom </a:t>
            </a:r>
            <a:r>
              <a:rPr lang="en-US" sz="2400" dirty="0">
                <a:solidFill>
                  <a:srgbClr val="7030A0"/>
                </a:solidFill>
                <a:latin typeface="Calibri" panose="020F0502020204030204" pitchFamily="34" charset="0"/>
                <a:cs typeface="Calibri" panose="020F0502020204030204" pitchFamily="34" charset="0"/>
              </a:rPr>
              <a:t>Đ</a:t>
            </a:r>
            <a:r>
              <a:rPr lang="vi-VN" sz="2400" b="0" i="0" dirty="0">
                <a:solidFill>
                  <a:srgbClr val="7030A0"/>
                </a:solidFill>
                <a:effectLst/>
                <a:latin typeface="Calibri" panose="020F0502020204030204" pitchFamily="34" charset="0"/>
                <a:cs typeface="Calibri" panose="020F0502020204030204" pitchFamily="34" charset="0"/>
              </a:rPr>
              <a:t>oài rồi lại ngắm </a:t>
            </a:r>
            <a:r>
              <a:rPr lang="en-US" sz="2400" dirty="0">
                <a:solidFill>
                  <a:srgbClr val="7030A0"/>
                </a:solidFill>
                <a:latin typeface="Calibri" panose="020F0502020204030204" pitchFamily="34" charset="0"/>
                <a:cs typeface="Calibri" panose="020F0502020204030204" pitchFamily="34" charset="0"/>
              </a:rPr>
              <a:t>Đ</a:t>
            </a:r>
            <a:r>
              <a:rPr lang="vi-VN" sz="2400" b="0" i="0" dirty="0">
                <a:solidFill>
                  <a:srgbClr val="7030A0"/>
                </a:solidFill>
                <a:effectLst/>
                <a:latin typeface="Calibri" panose="020F0502020204030204" pitchFamily="34" charset="0"/>
                <a:cs typeface="Calibri" panose="020F0502020204030204" pitchFamily="34" charset="0"/>
              </a:rPr>
              <a:t>ông</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Bề lo sương táp, bề phòng chim ăn</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Quả vàng nằm giữa cành xuân</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Mải mê góp m</a:t>
            </a:r>
            <a:r>
              <a:rPr lang="en-US" sz="2400" dirty="0">
                <a:solidFill>
                  <a:srgbClr val="7030A0"/>
                </a:solidFill>
                <a:latin typeface="Calibri" panose="020F0502020204030204" pitchFamily="34" charset="0"/>
                <a:cs typeface="Calibri" panose="020F0502020204030204" pitchFamily="34" charset="0"/>
              </a:rPr>
              <a:t>ậ</a:t>
            </a:r>
            <a:r>
              <a:rPr lang="vi-VN" sz="2400" b="0" i="0" dirty="0">
                <a:solidFill>
                  <a:srgbClr val="7030A0"/>
                </a:solidFill>
                <a:effectLst/>
                <a:latin typeface="Calibri" panose="020F0502020204030204" pitchFamily="34" charset="0"/>
                <a:cs typeface="Calibri" panose="020F0502020204030204" pitchFamily="34" charset="0"/>
              </a:rPr>
              <a:t>t, chuyên cần toả hương.</a:t>
            </a:r>
          </a:p>
        </p:txBody>
      </p:sp>
      <p:pic>
        <p:nvPicPr>
          <p:cNvPr id="7" name="Picture 6">
            <a:extLst>
              <a:ext uri="{FF2B5EF4-FFF2-40B4-BE49-F238E27FC236}">
                <a16:creationId xmlns:a16="http://schemas.microsoft.com/office/drawing/2014/main" id="{89456852-3011-7F8E-1DE5-30A82A4D4F02}"/>
              </a:ext>
            </a:extLst>
          </p:cNvPr>
          <p:cNvPicPr>
            <a:picLocks noChangeAspect="1"/>
          </p:cNvPicPr>
          <p:nvPr/>
        </p:nvPicPr>
        <p:blipFill>
          <a:blip r:embed="rId4"/>
          <a:stretch>
            <a:fillRect/>
          </a:stretch>
        </p:blipFill>
        <p:spPr>
          <a:xfrm>
            <a:off x="2588167" y="966743"/>
            <a:ext cx="8376630" cy="926672"/>
          </a:xfrm>
          <a:prstGeom prst="rect">
            <a:avLst/>
          </a:prstGeom>
        </p:spPr>
      </p:pic>
      <p:sp>
        <p:nvSpPr>
          <p:cNvPr id="8" name="Rectangle 7">
            <a:extLst>
              <a:ext uri="{FF2B5EF4-FFF2-40B4-BE49-F238E27FC236}">
                <a16:creationId xmlns:a16="http://schemas.microsoft.com/office/drawing/2014/main" id="{2407029A-46D0-2FB0-6919-7E466886E7E9}"/>
              </a:ext>
            </a:extLst>
          </p:cNvPr>
          <p:cNvSpPr/>
          <p:nvPr/>
        </p:nvSpPr>
        <p:spPr>
          <a:xfrm>
            <a:off x="6644983" y="2142118"/>
            <a:ext cx="5153975" cy="1569660"/>
          </a:xfrm>
          <a:prstGeom prst="rect">
            <a:avLst/>
          </a:prstGeom>
          <a:noFill/>
        </p:spPr>
        <p:txBody>
          <a:bodyPr wrap="none" lIns="91440" tIns="45720" rIns="91440" bIns="45720">
            <a:spAutoFit/>
          </a:bodyPr>
          <a:lstStyle/>
          <a:p>
            <a:pPr algn="ctr" rtl="0" latinLnBrk="0"/>
            <a:r>
              <a:rPr lang="vi-VN" sz="2400" b="0" i="0" dirty="0">
                <a:solidFill>
                  <a:srgbClr val="C00000"/>
                </a:solidFill>
                <a:effectLst/>
                <a:latin typeface="Calibri" panose="020F0502020204030204" pitchFamily="34" charset="0"/>
                <a:cs typeface="Calibri" panose="020F0502020204030204" pitchFamily="34" charset="0"/>
              </a:rPr>
              <a:t>Bà ơi, thương mấy là thương</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Vắng con xa cháu tóc sương da mồi</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Bà như quả ngọt chín rồi</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Càng thêm tuổi tác càng tươi lòng vàng.</a:t>
            </a:r>
          </a:p>
        </p:txBody>
      </p:sp>
      <p:pic>
        <p:nvPicPr>
          <p:cNvPr id="9" name="Hình ảnh 15">
            <a:extLst>
              <a:ext uri="{FF2B5EF4-FFF2-40B4-BE49-F238E27FC236}">
                <a16:creationId xmlns:a16="http://schemas.microsoft.com/office/drawing/2014/main" id="{648DF42C-7CAB-A3B4-812D-65EC3095ACBF}"/>
              </a:ext>
            </a:extLst>
          </p:cNvPr>
          <p:cNvPicPr>
            <a:picLocks noChangeAspect="1"/>
          </p:cNvPicPr>
          <p:nvPr/>
        </p:nvPicPr>
        <p:blipFill rotWithShape="1">
          <a:blip r:embed="rId5"/>
          <a:srcRect l="31483" t="5898" r="50744" b="64236"/>
          <a:stretch/>
        </p:blipFill>
        <p:spPr>
          <a:xfrm>
            <a:off x="974524" y="1811454"/>
            <a:ext cx="742705" cy="1368976"/>
          </a:xfrm>
          <a:prstGeom prst="rect">
            <a:avLst/>
          </a:prstGeom>
        </p:spPr>
      </p:pic>
      <p:pic>
        <p:nvPicPr>
          <p:cNvPr id="10" name="Hình ảnh 22">
            <a:extLst>
              <a:ext uri="{FF2B5EF4-FFF2-40B4-BE49-F238E27FC236}">
                <a16:creationId xmlns:a16="http://schemas.microsoft.com/office/drawing/2014/main" id="{4BAC37EC-ED27-BDBE-0E4C-5004A8477824}"/>
              </a:ext>
            </a:extLst>
          </p:cNvPr>
          <p:cNvPicPr>
            <a:picLocks noChangeAspect="1"/>
          </p:cNvPicPr>
          <p:nvPr/>
        </p:nvPicPr>
        <p:blipFill rotWithShape="1">
          <a:blip r:embed="rId5"/>
          <a:srcRect l="50655" t="3903" r="28184" b="63507"/>
          <a:stretch/>
        </p:blipFill>
        <p:spPr>
          <a:xfrm>
            <a:off x="637763" y="3479311"/>
            <a:ext cx="740784" cy="1087628"/>
          </a:xfrm>
          <a:prstGeom prst="rect">
            <a:avLst/>
          </a:prstGeom>
        </p:spPr>
      </p:pic>
      <p:pic>
        <p:nvPicPr>
          <p:cNvPr id="11" name="Hình ảnh 85">
            <a:extLst>
              <a:ext uri="{FF2B5EF4-FFF2-40B4-BE49-F238E27FC236}">
                <a16:creationId xmlns:a16="http://schemas.microsoft.com/office/drawing/2014/main" id="{CC9FF93C-2373-25C9-2062-0D5326370B1E}"/>
              </a:ext>
            </a:extLst>
          </p:cNvPr>
          <p:cNvPicPr>
            <a:picLocks noChangeAspect="1"/>
          </p:cNvPicPr>
          <p:nvPr/>
        </p:nvPicPr>
        <p:blipFill rotWithShape="1">
          <a:blip r:embed="rId5"/>
          <a:srcRect l="71687" t="2707" r="6176" b="64704"/>
          <a:stretch/>
        </p:blipFill>
        <p:spPr>
          <a:xfrm>
            <a:off x="6413017" y="1695478"/>
            <a:ext cx="918927" cy="1307576"/>
          </a:xfrm>
          <a:prstGeom prst="rect">
            <a:avLst/>
          </a:prstGeom>
        </p:spPr>
      </p:pic>
    </p:spTree>
    <p:extLst>
      <p:ext uri="{BB962C8B-B14F-4D97-AF65-F5344CB8AC3E}">
        <p14:creationId xmlns:p14="http://schemas.microsoft.com/office/powerpoint/2010/main" val="412058348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barn(inVertical)">
                                      <p:cBhvr>
                                        <p:cTn id="21" dur="500"/>
                                        <p:tgtEl>
                                          <p:spTgt spid="6">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barn(inVertical)">
                                      <p:cBhvr>
                                        <p:cTn id="24" dur="5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barn(inVertical)">
                                      <p:cBhvr>
                                        <p:cTn id="35" dur="500"/>
                                        <p:tgtEl>
                                          <p:spTgt spid="6">
                                            <p:txEl>
                                              <p:pRg st="5" end="5"/>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animEffect transition="in" filter="barn(inVertical)">
                                      <p:cBhvr>
                                        <p:cTn id="38" dur="500"/>
                                        <p:tgtEl>
                                          <p:spTgt spid="6">
                                            <p:txEl>
                                              <p:pRg st="6" end="6"/>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Effect transition="in" filter="barn(inVertical)">
                                      <p:cBhvr>
                                        <p:cTn id="41" dur="500"/>
                                        <p:tgtEl>
                                          <p:spTgt spid="6">
                                            <p:txEl>
                                              <p:pRg st="7" end="7"/>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6">
                                            <p:txEl>
                                              <p:pRg st="8" end="8"/>
                                            </p:txEl>
                                          </p:spTgt>
                                        </p:tgtEl>
                                        <p:attrNameLst>
                                          <p:attrName>style.visibility</p:attrName>
                                        </p:attrNameLst>
                                      </p:cBhvr>
                                      <p:to>
                                        <p:strVal val="visible"/>
                                      </p:to>
                                    </p:set>
                                    <p:animEffect transition="in" filter="barn(inVertical)">
                                      <p:cBhvr>
                                        <p:cTn id="44" dur="500"/>
                                        <p:tgtEl>
                                          <p:spTgt spid="6">
                                            <p:txEl>
                                              <p:pRg st="8" end="8"/>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barn(inVertical)">
                                      <p:cBhvr>
                                        <p:cTn id="47" dur="500"/>
                                        <p:tgtEl>
                                          <p:spTgt spid="6">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inVertical)">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FF4FFD-796F-9A83-7EA9-80CB205B74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5" name="Rectangle: Rounded Corners 4">
            <a:extLst>
              <a:ext uri="{FF2B5EF4-FFF2-40B4-BE49-F238E27FC236}">
                <a16:creationId xmlns:a16="http://schemas.microsoft.com/office/drawing/2014/main" id="{2F86FF9F-9A7E-411B-68E1-DF84FF55F37A}"/>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sp>
        <p:nvSpPr>
          <p:cNvPr id="7" name="Google Shape;11265;p64">
            <a:extLst>
              <a:ext uri="{FF2B5EF4-FFF2-40B4-BE49-F238E27FC236}">
                <a16:creationId xmlns:a16="http://schemas.microsoft.com/office/drawing/2014/main" id="{37508C94-3BD2-654D-BD25-F5089E4B1006}"/>
              </a:ext>
            </a:extLst>
          </p:cNvPr>
          <p:cNvSpPr/>
          <p:nvPr/>
        </p:nvSpPr>
        <p:spPr>
          <a:xfrm>
            <a:off x="4085149" y="1796074"/>
            <a:ext cx="4021702" cy="5061926"/>
          </a:xfrm>
          <a:custGeom>
            <a:avLst/>
            <a:gdLst/>
            <a:ahLst/>
            <a:cxnLst/>
            <a:rect l="l" t="t" r="r" b="b"/>
            <a:pathLst>
              <a:path w="9191" h="11527" extrusionOk="0">
                <a:moveTo>
                  <a:pt x="1706" y="735"/>
                </a:moveTo>
                <a:cubicBezTo>
                  <a:pt x="1732" y="735"/>
                  <a:pt x="1758" y="736"/>
                  <a:pt x="1785" y="739"/>
                </a:cubicBezTo>
                <a:cubicBezTo>
                  <a:pt x="2261" y="762"/>
                  <a:pt x="2666" y="1191"/>
                  <a:pt x="2666" y="1691"/>
                </a:cubicBezTo>
                <a:lnTo>
                  <a:pt x="2666" y="2644"/>
                </a:lnTo>
                <a:lnTo>
                  <a:pt x="1713" y="2644"/>
                </a:lnTo>
                <a:cubicBezTo>
                  <a:pt x="1237" y="2644"/>
                  <a:pt x="808" y="2239"/>
                  <a:pt x="761" y="1739"/>
                </a:cubicBezTo>
                <a:cubicBezTo>
                  <a:pt x="738" y="1194"/>
                  <a:pt x="1170" y="735"/>
                  <a:pt x="1706" y="735"/>
                </a:cubicBezTo>
                <a:close/>
                <a:moveTo>
                  <a:pt x="7552" y="2667"/>
                </a:moveTo>
                <a:cubicBezTo>
                  <a:pt x="7567" y="2667"/>
                  <a:pt x="7581" y="2667"/>
                  <a:pt x="7596" y="2668"/>
                </a:cubicBezTo>
                <a:cubicBezTo>
                  <a:pt x="8072" y="2691"/>
                  <a:pt x="8429" y="3072"/>
                  <a:pt x="8453" y="3525"/>
                </a:cubicBezTo>
                <a:cubicBezTo>
                  <a:pt x="8477" y="4096"/>
                  <a:pt x="8048" y="4549"/>
                  <a:pt x="7500" y="4549"/>
                </a:cubicBezTo>
                <a:lnTo>
                  <a:pt x="6548" y="4549"/>
                </a:lnTo>
                <a:lnTo>
                  <a:pt x="6548" y="3620"/>
                </a:lnTo>
                <a:lnTo>
                  <a:pt x="6572" y="3620"/>
                </a:lnTo>
                <a:cubicBezTo>
                  <a:pt x="6572" y="3087"/>
                  <a:pt x="7023" y="2667"/>
                  <a:pt x="7552" y="2667"/>
                </a:cubicBezTo>
                <a:close/>
                <a:moveTo>
                  <a:pt x="1744" y="4834"/>
                </a:moveTo>
                <a:cubicBezTo>
                  <a:pt x="1757" y="4834"/>
                  <a:pt x="1771" y="4834"/>
                  <a:pt x="1785" y="4835"/>
                </a:cubicBezTo>
                <a:cubicBezTo>
                  <a:pt x="2261" y="4859"/>
                  <a:pt x="2666" y="5311"/>
                  <a:pt x="2666" y="5787"/>
                </a:cubicBezTo>
                <a:lnTo>
                  <a:pt x="2666" y="6740"/>
                </a:lnTo>
                <a:lnTo>
                  <a:pt x="1713" y="6740"/>
                </a:lnTo>
                <a:cubicBezTo>
                  <a:pt x="1237" y="6740"/>
                  <a:pt x="808" y="6359"/>
                  <a:pt x="761" y="5859"/>
                </a:cubicBezTo>
                <a:cubicBezTo>
                  <a:pt x="738" y="5301"/>
                  <a:pt x="1191" y="4834"/>
                  <a:pt x="1744" y="4834"/>
                </a:cubicBezTo>
                <a:close/>
                <a:moveTo>
                  <a:pt x="7541" y="6834"/>
                </a:moveTo>
                <a:cubicBezTo>
                  <a:pt x="8094" y="6834"/>
                  <a:pt x="8547" y="7301"/>
                  <a:pt x="8501" y="7835"/>
                </a:cubicBezTo>
                <a:cubicBezTo>
                  <a:pt x="8453" y="8288"/>
                  <a:pt x="8000" y="8716"/>
                  <a:pt x="7524" y="8716"/>
                </a:cubicBezTo>
                <a:lnTo>
                  <a:pt x="6595" y="8716"/>
                </a:lnTo>
                <a:lnTo>
                  <a:pt x="6595" y="7788"/>
                </a:lnTo>
                <a:cubicBezTo>
                  <a:pt x="6595" y="7311"/>
                  <a:pt x="7000" y="6859"/>
                  <a:pt x="7500" y="6835"/>
                </a:cubicBezTo>
                <a:cubicBezTo>
                  <a:pt x="7514" y="6835"/>
                  <a:pt x="7528" y="6834"/>
                  <a:pt x="7541" y="6834"/>
                </a:cubicBezTo>
                <a:close/>
                <a:moveTo>
                  <a:pt x="1706" y="8975"/>
                </a:moveTo>
                <a:cubicBezTo>
                  <a:pt x="1732" y="8975"/>
                  <a:pt x="1758" y="8976"/>
                  <a:pt x="1785" y="8978"/>
                </a:cubicBezTo>
                <a:cubicBezTo>
                  <a:pt x="2261" y="9002"/>
                  <a:pt x="2666" y="9455"/>
                  <a:pt x="2666" y="9931"/>
                </a:cubicBezTo>
                <a:lnTo>
                  <a:pt x="2666" y="10884"/>
                </a:lnTo>
                <a:lnTo>
                  <a:pt x="1713" y="10884"/>
                </a:lnTo>
                <a:cubicBezTo>
                  <a:pt x="1237" y="10884"/>
                  <a:pt x="808" y="10503"/>
                  <a:pt x="761" y="9979"/>
                </a:cubicBezTo>
                <a:cubicBezTo>
                  <a:pt x="738" y="9434"/>
                  <a:pt x="1170" y="8975"/>
                  <a:pt x="1706" y="8975"/>
                </a:cubicBezTo>
                <a:close/>
                <a:moveTo>
                  <a:pt x="4262" y="0"/>
                </a:moveTo>
                <a:lnTo>
                  <a:pt x="4262" y="2596"/>
                </a:lnTo>
                <a:lnTo>
                  <a:pt x="3309" y="2596"/>
                </a:lnTo>
                <a:lnTo>
                  <a:pt x="3309" y="1691"/>
                </a:lnTo>
                <a:cubicBezTo>
                  <a:pt x="3309" y="858"/>
                  <a:pt x="2714" y="167"/>
                  <a:pt x="1880" y="48"/>
                </a:cubicBezTo>
                <a:cubicBezTo>
                  <a:pt x="1813" y="40"/>
                  <a:pt x="1746" y="36"/>
                  <a:pt x="1680" y="36"/>
                </a:cubicBezTo>
                <a:cubicBezTo>
                  <a:pt x="747" y="36"/>
                  <a:pt x="0" y="803"/>
                  <a:pt x="23" y="1715"/>
                </a:cubicBezTo>
                <a:cubicBezTo>
                  <a:pt x="46" y="2572"/>
                  <a:pt x="808" y="3287"/>
                  <a:pt x="1666" y="3287"/>
                </a:cubicBezTo>
                <a:lnTo>
                  <a:pt x="4262" y="3287"/>
                </a:lnTo>
                <a:lnTo>
                  <a:pt x="4262" y="6716"/>
                </a:lnTo>
                <a:lnTo>
                  <a:pt x="3309" y="6716"/>
                </a:lnTo>
                <a:lnTo>
                  <a:pt x="3309" y="5787"/>
                </a:lnTo>
                <a:cubicBezTo>
                  <a:pt x="3309" y="4954"/>
                  <a:pt x="2714" y="4263"/>
                  <a:pt x="1880" y="4144"/>
                </a:cubicBezTo>
                <a:cubicBezTo>
                  <a:pt x="1813" y="4136"/>
                  <a:pt x="1746" y="4132"/>
                  <a:pt x="1680" y="4132"/>
                </a:cubicBezTo>
                <a:cubicBezTo>
                  <a:pt x="747" y="4132"/>
                  <a:pt x="0" y="4899"/>
                  <a:pt x="23" y="5811"/>
                </a:cubicBezTo>
                <a:cubicBezTo>
                  <a:pt x="46" y="6692"/>
                  <a:pt x="808" y="7383"/>
                  <a:pt x="1666" y="7383"/>
                </a:cubicBezTo>
                <a:lnTo>
                  <a:pt x="4262" y="7383"/>
                </a:lnTo>
                <a:lnTo>
                  <a:pt x="4262" y="10836"/>
                </a:lnTo>
                <a:lnTo>
                  <a:pt x="3309" y="10836"/>
                </a:lnTo>
                <a:lnTo>
                  <a:pt x="3309" y="9931"/>
                </a:lnTo>
                <a:cubicBezTo>
                  <a:pt x="3309" y="9098"/>
                  <a:pt x="2714" y="8407"/>
                  <a:pt x="1880" y="8288"/>
                </a:cubicBezTo>
                <a:cubicBezTo>
                  <a:pt x="1813" y="8280"/>
                  <a:pt x="1746" y="8276"/>
                  <a:pt x="1680" y="8276"/>
                </a:cubicBezTo>
                <a:cubicBezTo>
                  <a:pt x="747" y="8276"/>
                  <a:pt x="0" y="9043"/>
                  <a:pt x="23" y="9955"/>
                </a:cubicBezTo>
                <a:cubicBezTo>
                  <a:pt x="46" y="10812"/>
                  <a:pt x="808" y="11527"/>
                  <a:pt x="1666" y="11527"/>
                </a:cubicBezTo>
                <a:lnTo>
                  <a:pt x="4928" y="11527"/>
                </a:lnTo>
                <a:lnTo>
                  <a:pt x="4928" y="9359"/>
                </a:lnTo>
                <a:lnTo>
                  <a:pt x="7500" y="9359"/>
                </a:lnTo>
                <a:cubicBezTo>
                  <a:pt x="8381" y="9359"/>
                  <a:pt x="9144" y="8645"/>
                  <a:pt x="9144" y="7740"/>
                </a:cubicBezTo>
                <a:cubicBezTo>
                  <a:pt x="9166" y="6885"/>
                  <a:pt x="8445" y="6137"/>
                  <a:pt x="7582" y="6137"/>
                </a:cubicBezTo>
                <a:cubicBezTo>
                  <a:pt x="7531" y="6137"/>
                  <a:pt x="7480" y="6139"/>
                  <a:pt x="7429" y="6145"/>
                </a:cubicBezTo>
                <a:cubicBezTo>
                  <a:pt x="6572" y="6216"/>
                  <a:pt x="5929" y="6930"/>
                  <a:pt x="5929" y="7788"/>
                </a:cubicBezTo>
                <a:lnTo>
                  <a:pt x="5929" y="8716"/>
                </a:lnTo>
                <a:lnTo>
                  <a:pt x="4976" y="8716"/>
                </a:lnTo>
                <a:lnTo>
                  <a:pt x="4976" y="5263"/>
                </a:lnTo>
                <a:lnTo>
                  <a:pt x="7524" y="5263"/>
                </a:lnTo>
                <a:cubicBezTo>
                  <a:pt x="8381" y="5263"/>
                  <a:pt x="9144" y="4573"/>
                  <a:pt x="9167" y="3668"/>
                </a:cubicBezTo>
                <a:cubicBezTo>
                  <a:pt x="9191" y="2730"/>
                  <a:pt x="8452" y="1976"/>
                  <a:pt x="7520" y="1976"/>
                </a:cubicBezTo>
                <a:cubicBezTo>
                  <a:pt x="7505" y="1976"/>
                  <a:pt x="7491" y="1977"/>
                  <a:pt x="7477" y="1977"/>
                </a:cubicBezTo>
                <a:cubicBezTo>
                  <a:pt x="6595" y="2001"/>
                  <a:pt x="5881" y="2763"/>
                  <a:pt x="5881" y="3620"/>
                </a:cubicBezTo>
                <a:lnTo>
                  <a:pt x="5881" y="4549"/>
                </a:lnTo>
                <a:lnTo>
                  <a:pt x="4928" y="4549"/>
                </a:lnTo>
                <a:lnTo>
                  <a:pt x="4928" y="0"/>
                </a:lnTo>
                <a:close/>
              </a:path>
            </a:pathLst>
          </a:custGeom>
          <a:solidFill>
            <a:schemeClr val="accent3">
              <a:lumMod val="50000"/>
            </a:schemeClr>
          </a:solidFill>
          <a:ln>
            <a:solidFill>
              <a:schemeClr val="accent3">
                <a:lumMod val="2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3F6F7"/>
              </a:solidFill>
              <a:effectLst/>
              <a:uLnTx/>
              <a:uFillTx/>
              <a:latin typeface="Arial"/>
              <a:ea typeface="+mn-ea"/>
              <a:cs typeface="Arial"/>
              <a:sym typeface="Arial"/>
            </a:endParaRPr>
          </a:p>
        </p:txBody>
      </p:sp>
      <p:pic>
        <p:nvPicPr>
          <p:cNvPr id="12" name="Picture 11">
            <a:extLst>
              <a:ext uri="{FF2B5EF4-FFF2-40B4-BE49-F238E27FC236}">
                <a16:creationId xmlns:a16="http://schemas.microsoft.com/office/drawing/2014/main" id="{5C869EA3-3148-E5C0-08A4-5306FD87749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033677" y="178945"/>
            <a:ext cx="8205927" cy="1298561"/>
          </a:xfrm>
          <a:prstGeom prst="rect">
            <a:avLst/>
          </a:prstGeom>
        </p:spPr>
      </p:pic>
      <p:grpSp>
        <p:nvGrpSpPr>
          <p:cNvPr id="13" name="Group 12">
            <a:extLst>
              <a:ext uri="{FF2B5EF4-FFF2-40B4-BE49-F238E27FC236}">
                <a16:creationId xmlns:a16="http://schemas.microsoft.com/office/drawing/2014/main" id="{284AAA98-4692-8332-34BD-8BBEF0C50F34}"/>
              </a:ext>
            </a:extLst>
          </p:cNvPr>
          <p:cNvGrpSpPr/>
          <p:nvPr/>
        </p:nvGrpSpPr>
        <p:grpSpPr>
          <a:xfrm>
            <a:off x="2767357" y="5148155"/>
            <a:ext cx="2773680" cy="1574800"/>
            <a:chOff x="2767357" y="5148155"/>
            <a:chExt cx="2773680" cy="1574800"/>
          </a:xfrm>
        </p:grpSpPr>
        <p:sp>
          <p:nvSpPr>
            <p:cNvPr id="14" name="Teardrop 13">
              <a:extLst>
                <a:ext uri="{FF2B5EF4-FFF2-40B4-BE49-F238E27FC236}">
                  <a16:creationId xmlns:a16="http://schemas.microsoft.com/office/drawing/2014/main" id="{C86832D3-89D7-83D0-C658-FDD667CC5854}"/>
                </a:ext>
              </a:extLst>
            </p:cNvPr>
            <p:cNvSpPr/>
            <p:nvPr/>
          </p:nvSpPr>
          <p:spPr>
            <a:xfrm flipV="1">
              <a:off x="2767357" y="5148155"/>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5" name="TextBox 14">
              <a:extLst>
                <a:ext uri="{FF2B5EF4-FFF2-40B4-BE49-F238E27FC236}">
                  <a16:creationId xmlns:a16="http://schemas.microsoft.com/office/drawing/2014/main" id="{A14A815E-5462-EAC5-A128-04084CF7E6B1}"/>
                </a:ext>
              </a:extLst>
            </p:cNvPr>
            <p:cNvSpPr txBox="1"/>
            <p:nvPr/>
          </p:nvSpPr>
          <p:spPr>
            <a:xfrm>
              <a:off x="2767357" y="5543958"/>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đoài</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E8F76C3E-E481-61D1-675D-904F9A69C175}"/>
              </a:ext>
            </a:extLst>
          </p:cNvPr>
          <p:cNvGrpSpPr/>
          <p:nvPr/>
        </p:nvGrpSpPr>
        <p:grpSpPr>
          <a:xfrm>
            <a:off x="6756400" y="4158274"/>
            <a:ext cx="2773680" cy="1574800"/>
            <a:chOff x="6756400" y="4158274"/>
            <a:chExt cx="2773680" cy="1574800"/>
          </a:xfrm>
        </p:grpSpPr>
        <p:sp>
          <p:nvSpPr>
            <p:cNvPr id="17" name="Teardrop 16">
              <a:extLst>
                <a:ext uri="{FF2B5EF4-FFF2-40B4-BE49-F238E27FC236}">
                  <a16:creationId xmlns:a16="http://schemas.microsoft.com/office/drawing/2014/main" id="{586B1663-2699-AE2D-5BED-CA7A365F0434}"/>
                </a:ext>
              </a:extLst>
            </p:cNvPr>
            <p:cNvSpPr/>
            <p:nvPr/>
          </p:nvSpPr>
          <p:spPr>
            <a:xfrm flipH="1" flipV="1">
              <a:off x="6812280" y="4158274"/>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8" name="TextBox 17">
              <a:extLst>
                <a:ext uri="{FF2B5EF4-FFF2-40B4-BE49-F238E27FC236}">
                  <a16:creationId xmlns:a16="http://schemas.microsoft.com/office/drawing/2014/main" id="{6B6D06C2-9E3D-A5BB-7FE6-171899E068D5}"/>
                </a:ext>
              </a:extLst>
            </p:cNvPr>
            <p:cNvSpPr txBox="1"/>
            <p:nvPr/>
          </p:nvSpPr>
          <p:spPr>
            <a:xfrm>
              <a:off x="6756400" y="4554077"/>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sương</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táp</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1DBE82EF-3130-C635-14B9-8C1F143CE934}"/>
              </a:ext>
            </a:extLst>
          </p:cNvPr>
          <p:cNvGrpSpPr/>
          <p:nvPr/>
        </p:nvGrpSpPr>
        <p:grpSpPr>
          <a:xfrm>
            <a:off x="2767357" y="3336821"/>
            <a:ext cx="2773680" cy="1574800"/>
            <a:chOff x="2767357" y="3336821"/>
            <a:chExt cx="2773680" cy="1574800"/>
          </a:xfrm>
        </p:grpSpPr>
        <p:sp>
          <p:nvSpPr>
            <p:cNvPr id="20" name="Teardrop 19">
              <a:extLst>
                <a:ext uri="{FF2B5EF4-FFF2-40B4-BE49-F238E27FC236}">
                  <a16:creationId xmlns:a16="http://schemas.microsoft.com/office/drawing/2014/main" id="{24F77D41-0DC7-71CF-574C-7ED16EFFE3C9}"/>
                </a:ext>
              </a:extLst>
            </p:cNvPr>
            <p:cNvSpPr/>
            <p:nvPr/>
          </p:nvSpPr>
          <p:spPr>
            <a:xfrm flipV="1">
              <a:off x="2767357" y="3336821"/>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1" name="TextBox 20">
              <a:extLst>
                <a:ext uri="{FF2B5EF4-FFF2-40B4-BE49-F238E27FC236}">
                  <a16:creationId xmlns:a16="http://schemas.microsoft.com/office/drawing/2014/main" id="{2D8B0D3B-8C3F-5A95-7742-72F7FC3B12BA}"/>
                </a:ext>
              </a:extLst>
            </p:cNvPr>
            <p:cNvSpPr txBox="1"/>
            <p:nvPr/>
          </p:nvSpPr>
          <p:spPr>
            <a:xfrm>
              <a:off x="2767357" y="3732624"/>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trảy</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vào</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6EDA9E12-3C84-AF2D-B98E-CC11EEA5EE0C}"/>
              </a:ext>
            </a:extLst>
          </p:cNvPr>
          <p:cNvGrpSpPr/>
          <p:nvPr/>
        </p:nvGrpSpPr>
        <p:grpSpPr>
          <a:xfrm>
            <a:off x="6720011" y="2346940"/>
            <a:ext cx="2773680" cy="1574800"/>
            <a:chOff x="6720011" y="2346940"/>
            <a:chExt cx="2773680" cy="1574800"/>
          </a:xfrm>
        </p:grpSpPr>
        <p:sp>
          <p:nvSpPr>
            <p:cNvPr id="23" name="Teardrop 22">
              <a:extLst>
                <a:ext uri="{FF2B5EF4-FFF2-40B4-BE49-F238E27FC236}">
                  <a16:creationId xmlns:a16="http://schemas.microsoft.com/office/drawing/2014/main" id="{7497413B-123D-BBBC-6513-127E41376EC9}"/>
                </a:ext>
              </a:extLst>
            </p:cNvPr>
            <p:cNvSpPr/>
            <p:nvPr/>
          </p:nvSpPr>
          <p:spPr>
            <a:xfrm flipH="1" flipV="1">
              <a:off x="6775891" y="2346940"/>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4" name="TextBox 23">
              <a:extLst>
                <a:ext uri="{FF2B5EF4-FFF2-40B4-BE49-F238E27FC236}">
                  <a16:creationId xmlns:a16="http://schemas.microsoft.com/office/drawing/2014/main" id="{701D587C-159E-1B02-7E03-15E953D18853}"/>
                </a:ext>
              </a:extLst>
            </p:cNvPr>
            <p:cNvSpPr txBox="1"/>
            <p:nvPr/>
          </p:nvSpPr>
          <p:spPr>
            <a:xfrm>
              <a:off x="6720011" y="2776795"/>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rét</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79EBAA79-717C-B3B1-4666-880316B14185}"/>
              </a:ext>
            </a:extLst>
          </p:cNvPr>
          <p:cNvGrpSpPr/>
          <p:nvPr/>
        </p:nvGrpSpPr>
        <p:grpSpPr>
          <a:xfrm>
            <a:off x="2774977" y="1525487"/>
            <a:ext cx="2773680" cy="1574800"/>
            <a:chOff x="2774977" y="1525487"/>
            <a:chExt cx="2773680" cy="1574800"/>
          </a:xfrm>
        </p:grpSpPr>
        <p:sp>
          <p:nvSpPr>
            <p:cNvPr id="26" name="Teardrop 25">
              <a:extLst>
                <a:ext uri="{FF2B5EF4-FFF2-40B4-BE49-F238E27FC236}">
                  <a16:creationId xmlns:a16="http://schemas.microsoft.com/office/drawing/2014/main" id="{B1C0F593-E06F-C43E-299E-308F725C8F7A}"/>
                </a:ext>
              </a:extLst>
            </p:cNvPr>
            <p:cNvSpPr/>
            <p:nvPr/>
          </p:nvSpPr>
          <p:spPr>
            <a:xfrm flipV="1">
              <a:off x="2774977" y="1525487"/>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7" name="TextBox 26">
              <a:extLst>
                <a:ext uri="{FF2B5EF4-FFF2-40B4-BE49-F238E27FC236}">
                  <a16:creationId xmlns:a16="http://schemas.microsoft.com/office/drawing/2014/main" id="{77028176-C183-55D8-9FD0-41B96DA40575}"/>
                </a:ext>
              </a:extLst>
            </p:cNvPr>
            <p:cNvSpPr txBox="1"/>
            <p:nvPr/>
          </p:nvSpPr>
          <p:spPr>
            <a:xfrm>
              <a:off x="2774977" y="1921290"/>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chồi</a:t>
              </a:r>
              <a:r>
                <a:rPr lang="en-US" sz="3600" b="1" dirty="0">
                  <a:solidFill>
                    <a:schemeClr val="accent1"/>
                  </a:solidFill>
                  <a:latin typeface="Cambria" panose="02040503050406030204" pitchFamily="18" charset="0"/>
                  <a:ea typeface="Cambria" panose="02040503050406030204" pitchFamily="18" charset="0"/>
                </a:rPr>
                <a:t> non</a:t>
              </a:r>
            </a:p>
          </p:txBody>
        </p:sp>
      </p:grpSp>
    </p:spTree>
    <p:extLst>
      <p:ext uri="{BB962C8B-B14F-4D97-AF65-F5344CB8AC3E}">
        <p14:creationId xmlns:p14="http://schemas.microsoft.com/office/powerpoint/2010/main" val="3895443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right)">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right)">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righ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494066" y="268224"/>
            <a:ext cx="11478478" cy="6414518"/>
          </a:xfrm>
          <a:prstGeom prst="roundRect">
            <a:avLst>
              <a:gd name="adj" fmla="val 95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091EAC5-1286-D3BE-26B2-E6EE7F0FA21C}"/>
              </a:ext>
            </a:extLst>
          </p:cNvPr>
          <p:cNvPicPr>
            <a:picLocks noChangeAspect="1"/>
          </p:cNvPicPr>
          <p:nvPr/>
        </p:nvPicPr>
        <p:blipFill>
          <a:blip r:embed="rId3"/>
          <a:stretch>
            <a:fillRect/>
          </a:stretch>
        </p:blipFill>
        <p:spPr>
          <a:xfrm>
            <a:off x="752928" y="470497"/>
            <a:ext cx="3243353" cy="664522"/>
          </a:xfrm>
          <a:prstGeom prst="rect">
            <a:avLst/>
          </a:prstGeom>
        </p:spPr>
      </p:pic>
      <p:sp>
        <p:nvSpPr>
          <p:cNvPr id="6" name="Rectangle 5">
            <a:extLst>
              <a:ext uri="{FF2B5EF4-FFF2-40B4-BE49-F238E27FC236}">
                <a16:creationId xmlns:a16="http://schemas.microsoft.com/office/drawing/2014/main" id="{AAC9360B-06CA-D1AC-FA8E-1B03B18D743C}"/>
              </a:ext>
            </a:extLst>
          </p:cNvPr>
          <p:cNvSpPr/>
          <p:nvPr/>
        </p:nvSpPr>
        <p:spPr>
          <a:xfrm>
            <a:off x="1299270" y="2110220"/>
            <a:ext cx="5340436" cy="378565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Trong vòm lá mới chồi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Chùm cam bà giữ vẫn còn đung đưa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Quả ngon dành tận cuối mùa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Chờ con, phần cháu bà chưa trảy vào.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Giêng, Hai rét c</a:t>
            </a:r>
            <a:r>
              <a:rPr kumimoji="0" lang="en-US"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ứ</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a như dao,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Nghe tiếng chào mào chống gậy ra trông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Nom </a:t>
            </a:r>
            <a:r>
              <a:rPr lang="en-US" sz="2400" noProof="0" dirty="0">
                <a:solidFill>
                  <a:srgbClr val="7030A0"/>
                </a:solidFill>
                <a:latin typeface="Calibri" panose="020F0502020204030204" pitchFamily="34" charset="0"/>
                <a:cs typeface="Calibri" panose="020F0502020204030204" pitchFamily="34" charset="0"/>
              </a:rPr>
              <a:t>Đ</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oài rồi lại ngắm </a:t>
            </a:r>
            <a:r>
              <a:rPr lang="en-US" sz="2400" noProof="0" dirty="0">
                <a:solidFill>
                  <a:srgbClr val="7030A0"/>
                </a:solidFill>
                <a:latin typeface="Calibri" panose="020F0502020204030204" pitchFamily="34" charset="0"/>
                <a:cs typeface="Calibri" panose="020F0502020204030204" pitchFamily="34" charset="0"/>
              </a:rPr>
              <a:t>Đ</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Bề lo sương táp, bề phòng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Quả vàng nằm giữa cành xuân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Mải mê góp m</a:t>
            </a:r>
            <a:r>
              <a:rPr kumimoji="0" lang="en-US"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ậ</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t, chuyên cần toả hương.</a:t>
            </a:r>
          </a:p>
        </p:txBody>
      </p:sp>
      <p:pic>
        <p:nvPicPr>
          <p:cNvPr id="7" name="Picture 6">
            <a:extLst>
              <a:ext uri="{FF2B5EF4-FFF2-40B4-BE49-F238E27FC236}">
                <a16:creationId xmlns:a16="http://schemas.microsoft.com/office/drawing/2014/main" id="{89456852-3011-7F8E-1DE5-30A82A4D4F02}"/>
              </a:ext>
            </a:extLst>
          </p:cNvPr>
          <p:cNvPicPr>
            <a:picLocks noChangeAspect="1"/>
          </p:cNvPicPr>
          <p:nvPr/>
        </p:nvPicPr>
        <p:blipFill>
          <a:blip r:embed="rId4"/>
          <a:stretch>
            <a:fillRect/>
          </a:stretch>
        </p:blipFill>
        <p:spPr>
          <a:xfrm>
            <a:off x="2588167" y="966743"/>
            <a:ext cx="8376630" cy="926672"/>
          </a:xfrm>
          <a:prstGeom prst="rect">
            <a:avLst/>
          </a:prstGeom>
        </p:spPr>
      </p:pic>
      <p:sp>
        <p:nvSpPr>
          <p:cNvPr id="8" name="Rectangle 7">
            <a:extLst>
              <a:ext uri="{FF2B5EF4-FFF2-40B4-BE49-F238E27FC236}">
                <a16:creationId xmlns:a16="http://schemas.microsoft.com/office/drawing/2014/main" id="{2407029A-46D0-2FB0-6919-7E466886E7E9}"/>
              </a:ext>
            </a:extLst>
          </p:cNvPr>
          <p:cNvSpPr/>
          <p:nvPr/>
        </p:nvSpPr>
        <p:spPr>
          <a:xfrm>
            <a:off x="6644983" y="2142118"/>
            <a:ext cx="515397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Bà ơi, thương mấy là thương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Vắng con xa cháu tóc sương da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Bà như quả ngọt chín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Càng thêm tuổi tác càng tươi lòng vàng.</a:t>
            </a:r>
          </a:p>
        </p:txBody>
      </p:sp>
      <p:pic>
        <p:nvPicPr>
          <p:cNvPr id="9" name="Hình ảnh 15">
            <a:extLst>
              <a:ext uri="{FF2B5EF4-FFF2-40B4-BE49-F238E27FC236}">
                <a16:creationId xmlns:a16="http://schemas.microsoft.com/office/drawing/2014/main" id="{648DF42C-7CAB-A3B4-812D-65EC3095ACBF}"/>
              </a:ext>
            </a:extLst>
          </p:cNvPr>
          <p:cNvPicPr>
            <a:picLocks noChangeAspect="1"/>
          </p:cNvPicPr>
          <p:nvPr/>
        </p:nvPicPr>
        <p:blipFill rotWithShape="1">
          <a:blip r:embed="rId5"/>
          <a:srcRect l="31483" t="5898" r="50744" b="64236"/>
          <a:stretch/>
        </p:blipFill>
        <p:spPr>
          <a:xfrm>
            <a:off x="974524" y="1811454"/>
            <a:ext cx="742705" cy="1368976"/>
          </a:xfrm>
          <a:prstGeom prst="rect">
            <a:avLst/>
          </a:prstGeom>
        </p:spPr>
      </p:pic>
      <p:pic>
        <p:nvPicPr>
          <p:cNvPr id="10" name="Hình ảnh 22">
            <a:extLst>
              <a:ext uri="{FF2B5EF4-FFF2-40B4-BE49-F238E27FC236}">
                <a16:creationId xmlns:a16="http://schemas.microsoft.com/office/drawing/2014/main" id="{4BAC37EC-ED27-BDBE-0E4C-5004A8477824}"/>
              </a:ext>
            </a:extLst>
          </p:cNvPr>
          <p:cNvPicPr>
            <a:picLocks noChangeAspect="1"/>
          </p:cNvPicPr>
          <p:nvPr/>
        </p:nvPicPr>
        <p:blipFill rotWithShape="1">
          <a:blip r:embed="rId5"/>
          <a:srcRect l="50655" t="3903" r="28184" b="63507"/>
          <a:stretch/>
        </p:blipFill>
        <p:spPr>
          <a:xfrm>
            <a:off x="637763" y="3479311"/>
            <a:ext cx="740784" cy="1087628"/>
          </a:xfrm>
          <a:prstGeom prst="rect">
            <a:avLst/>
          </a:prstGeom>
        </p:spPr>
      </p:pic>
      <p:pic>
        <p:nvPicPr>
          <p:cNvPr id="11" name="Hình ảnh 85">
            <a:extLst>
              <a:ext uri="{FF2B5EF4-FFF2-40B4-BE49-F238E27FC236}">
                <a16:creationId xmlns:a16="http://schemas.microsoft.com/office/drawing/2014/main" id="{CC9FF93C-2373-25C9-2062-0D5326370B1E}"/>
              </a:ext>
            </a:extLst>
          </p:cNvPr>
          <p:cNvPicPr>
            <a:picLocks noChangeAspect="1"/>
          </p:cNvPicPr>
          <p:nvPr/>
        </p:nvPicPr>
        <p:blipFill rotWithShape="1">
          <a:blip r:embed="rId5"/>
          <a:srcRect l="71687" t="2707" r="6176" b="64704"/>
          <a:stretch/>
        </p:blipFill>
        <p:spPr>
          <a:xfrm>
            <a:off x="6413017" y="1695478"/>
            <a:ext cx="918927" cy="1307576"/>
          </a:xfrm>
          <a:prstGeom prst="rect">
            <a:avLst/>
          </a:prstGeom>
        </p:spPr>
      </p:pic>
    </p:spTree>
    <p:extLst>
      <p:ext uri="{BB962C8B-B14F-4D97-AF65-F5344CB8AC3E}">
        <p14:creationId xmlns:p14="http://schemas.microsoft.com/office/powerpoint/2010/main" val="395070001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barn(inVertical)">
                                      <p:cBhvr>
                                        <p:cTn id="21" dur="500"/>
                                        <p:tgtEl>
                                          <p:spTgt spid="6">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barn(inVertical)">
                                      <p:cBhvr>
                                        <p:cTn id="24" dur="5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barn(inVertical)">
                                      <p:cBhvr>
                                        <p:cTn id="35" dur="500"/>
                                        <p:tgtEl>
                                          <p:spTgt spid="6">
                                            <p:txEl>
                                              <p:pRg st="5" end="5"/>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animEffect transition="in" filter="barn(inVertical)">
                                      <p:cBhvr>
                                        <p:cTn id="38" dur="500"/>
                                        <p:tgtEl>
                                          <p:spTgt spid="6">
                                            <p:txEl>
                                              <p:pRg st="6" end="6"/>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Effect transition="in" filter="barn(inVertical)">
                                      <p:cBhvr>
                                        <p:cTn id="41" dur="500"/>
                                        <p:tgtEl>
                                          <p:spTgt spid="6">
                                            <p:txEl>
                                              <p:pRg st="7" end="7"/>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6">
                                            <p:txEl>
                                              <p:pRg st="8" end="8"/>
                                            </p:txEl>
                                          </p:spTgt>
                                        </p:tgtEl>
                                        <p:attrNameLst>
                                          <p:attrName>style.visibility</p:attrName>
                                        </p:attrNameLst>
                                      </p:cBhvr>
                                      <p:to>
                                        <p:strVal val="visible"/>
                                      </p:to>
                                    </p:set>
                                    <p:animEffect transition="in" filter="barn(inVertical)">
                                      <p:cBhvr>
                                        <p:cTn id="44" dur="500"/>
                                        <p:tgtEl>
                                          <p:spTgt spid="6">
                                            <p:txEl>
                                              <p:pRg st="8" end="8"/>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barn(inVertical)">
                                      <p:cBhvr>
                                        <p:cTn id="47" dur="500"/>
                                        <p:tgtEl>
                                          <p:spTgt spid="6">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inVertical)">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5545395" y="2103008"/>
            <a:ext cx="5281102" cy="2989987"/>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7971ADCC-2D42-41FD-81C9-83786BD409AB}"/>
              </a:ext>
            </a:extLst>
          </p:cNvPr>
          <p:cNvSpPr/>
          <p:nvPr/>
        </p:nvSpPr>
        <p:spPr>
          <a:xfrm>
            <a:off x="6544149" y="2445603"/>
            <a:ext cx="3323347" cy="830997"/>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Trảy</a:t>
            </a:r>
            <a:r>
              <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trẩy</a:t>
            </a:r>
            <a:r>
              <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6109558" y="2732112"/>
            <a:ext cx="5147949"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lvl="0"/>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hái</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ngắt</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quả</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5669595" y="175822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9890132" y="4008297"/>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DAD23FB-251F-4E5A-88D9-6929D6FA1D2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22" b="90000" l="10000" r="90000">
                        <a14:foregroundMark x1="49444" y1="10833" x2="43889" y2="9722"/>
                        <a14:foregroundMark x1="32778" y1="10833" x2="31389" y2="10833"/>
                        <a14:foregroundMark x1="38333" y1="10000" x2="36389" y2="10000"/>
                        <a14:foregroundMark x1="30000" y1="9722" x2="31389" y2="9722"/>
                        <a14:foregroundMark x1="34444" y1="9722" x2="38889" y2="10000"/>
                        <a14:foregroundMark x1="55278" y1="9722" x2="56944" y2="9444"/>
                        <a14:foregroundMark x1="71389" y1="81111" x2="72222" y2="88889"/>
                        <a14:foregroundMark x1="65000" y1="77500" x2="65000" y2="88333"/>
                        <a14:foregroundMark x1="45556" y1="44167" x2="41389" y2="58056"/>
                      </a14:backgroundRemoval>
                    </a14:imgEffect>
                  </a14:imgLayer>
                </a14:imgProps>
              </a:ext>
            </a:extLst>
          </a:blip>
          <a:stretch>
            <a:fillRect/>
          </a:stretch>
        </p:blipFill>
        <p:spPr>
          <a:xfrm>
            <a:off x="500981" y="1794765"/>
            <a:ext cx="4413148" cy="4413148"/>
          </a:xfrm>
          <a:prstGeom prst="rect">
            <a:avLst/>
          </a:prstGeom>
        </p:spPr>
      </p:pic>
      <p:pic>
        <p:nvPicPr>
          <p:cNvPr id="3" name="Picture 2">
            <a:extLst>
              <a:ext uri="{FF2B5EF4-FFF2-40B4-BE49-F238E27FC236}">
                <a16:creationId xmlns:a16="http://schemas.microsoft.com/office/drawing/2014/main" id="{37EB53B7-EB13-8814-1C2F-40DDC136DA85}"/>
              </a:ext>
            </a:extLst>
          </p:cNvPr>
          <p:cNvPicPr>
            <a:picLocks noChangeAspect="1"/>
          </p:cNvPicPr>
          <p:nvPr/>
        </p:nvPicPr>
        <p:blipFill>
          <a:blip r:embed="rId7"/>
          <a:stretch>
            <a:fillRect/>
          </a:stretch>
        </p:blipFill>
        <p:spPr>
          <a:xfrm>
            <a:off x="2494075" y="137331"/>
            <a:ext cx="7437765" cy="969348"/>
          </a:xfrm>
          <a:prstGeom prst="rect">
            <a:avLst/>
          </a:prstGeom>
        </p:spPr>
      </p:pic>
    </p:spTree>
    <p:extLst>
      <p:ext uri="{BB962C8B-B14F-4D97-AF65-F5344CB8AC3E}">
        <p14:creationId xmlns:p14="http://schemas.microsoft.com/office/powerpoint/2010/main" val="298404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16" presetClass="entr" presetSubtype="21"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TotalTime>
  <Words>1571</Words>
  <Application>Microsoft Office PowerPoint</Application>
  <PresentationFormat>Widescreen</PresentationFormat>
  <Paragraphs>159</Paragraphs>
  <Slides>31</Slides>
  <Notes>14</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31</vt:i4>
      </vt:variant>
    </vt:vector>
  </HeadingPairs>
  <TitlesOfParts>
    <vt:vector size="42" baseType="lpstr">
      <vt:lpstr>微软雅黑</vt:lpstr>
      <vt:lpstr>Arial</vt:lpstr>
      <vt:lpstr>Calibri</vt:lpstr>
      <vt:lpstr>Calibri Light</vt:lpstr>
      <vt:lpstr>Cambria</vt:lpstr>
      <vt:lpstr>Oi</vt:lpstr>
      <vt:lpstr>SVN-Hole Hearted</vt:lpstr>
      <vt:lpstr>Times New Roman</vt:lpstr>
      <vt:lpstr>字魂70号-灵悦黑体</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51</cp:revision>
  <dcterms:created xsi:type="dcterms:W3CDTF">2023-10-26T07:23:44Z</dcterms:created>
  <dcterms:modified xsi:type="dcterms:W3CDTF">2025-05-18T05:31:58Z</dcterms:modified>
</cp:coreProperties>
</file>