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6" r:id="rId4"/>
    <p:sldMasterId id="2147483697" r:id="rId5"/>
    <p:sldMasterId id="2147483708" r:id="rId6"/>
    <p:sldMasterId id="2147483724" r:id="rId7"/>
  </p:sldMasterIdLst>
  <p:notesMasterIdLst>
    <p:notesMasterId r:id="rId36"/>
  </p:notesMasterIdLst>
  <p:sldIdLst>
    <p:sldId id="310" r:id="rId8"/>
    <p:sldId id="2007577188" r:id="rId9"/>
    <p:sldId id="306" r:id="rId10"/>
    <p:sldId id="257" r:id="rId11"/>
    <p:sldId id="256" r:id="rId12"/>
    <p:sldId id="261" r:id="rId13"/>
    <p:sldId id="2007577189" r:id="rId14"/>
    <p:sldId id="343" r:id="rId15"/>
    <p:sldId id="327" r:id="rId16"/>
    <p:sldId id="265" r:id="rId17"/>
    <p:sldId id="2007577191" r:id="rId18"/>
    <p:sldId id="344" r:id="rId19"/>
    <p:sldId id="345" r:id="rId20"/>
    <p:sldId id="346" r:id="rId21"/>
    <p:sldId id="2007577190" r:id="rId22"/>
    <p:sldId id="347" r:id="rId23"/>
    <p:sldId id="348" r:id="rId24"/>
    <p:sldId id="294" r:id="rId25"/>
    <p:sldId id="333" r:id="rId26"/>
    <p:sldId id="334" r:id="rId27"/>
    <p:sldId id="2007577192" r:id="rId28"/>
    <p:sldId id="335" r:id="rId29"/>
    <p:sldId id="336" r:id="rId30"/>
    <p:sldId id="349" r:id="rId31"/>
    <p:sldId id="2007577193" r:id="rId32"/>
    <p:sldId id="299" r:id="rId33"/>
    <p:sldId id="350"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E083-D60E-43DB-A7EC-CDA1454C9D43}" type="slidenum">
              <a:rPr lang="en-US" smtClean="0"/>
              <a:t>28</a:t>
            </a:fld>
            <a:endParaRPr lang="en-US"/>
          </a:p>
        </p:txBody>
      </p:sp>
    </p:spTree>
    <p:extLst>
      <p:ext uri="{BB962C8B-B14F-4D97-AF65-F5344CB8AC3E}">
        <p14:creationId xmlns:p14="http://schemas.microsoft.com/office/powerpoint/2010/main" val="17994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1D46-A0B5-FE73-3F4B-40F29DDA6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2B6CFD-CFC8-BF7C-D9CC-5C1ED1081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9A391-0A29-62CF-5C94-459A956F2633}"/>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5" name="Footer Placeholder 4">
            <a:extLst>
              <a:ext uri="{FF2B5EF4-FFF2-40B4-BE49-F238E27FC236}">
                <a16:creationId xmlns:a16="http://schemas.microsoft.com/office/drawing/2014/main" id="{63C7542A-2F0F-C210-D2C7-D214F2F3A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D063D-06F4-BADC-1470-09311953D326}"/>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40876308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D22B-4C03-C17D-6906-5574EC87E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B47D6C-4D5C-F725-4A00-71972E549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67195-BB6E-D5B5-D193-7698400A0CDB}"/>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5" name="Footer Placeholder 4">
            <a:extLst>
              <a:ext uri="{FF2B5EF4-FFF2-40B4-BE49-F238E27FC236}">
                <a16:creationId xmlns:a16="http://schemas.microsoft.com/office/drawing/2014/main" id="{20081C85-3983-E1D5-53E8-1DA57026E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E22CD-CCEE-8BDD-3E55-A4A5ACBD21CE}"/>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41120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D13820-E0EF-3AA8-161C-B23A2DE13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86F808-1EBA-B766-E9F0-68BE9DC25D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CA9F3-057C-93B4-472B-3B9AE30B34BE}"/>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5" name="Footer Placeholder 4">
            <a:extLst>
              <a:ext uri="{FF2B5EF4-FFF2-40B4-BE49-F238E27FC236}">
                <a16:creationId xmlns:a16="http://schemas.microsoft.com/office/drawing/2014/main" id="{2EAEAE48-DA47-3D0B-C6C7-8632AD6C4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B7BAC-ECDA-3AF4-A86E-38D3F5D51FC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5467423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62425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436183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194253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774579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4855689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13511601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B620-3759-9A2C-76D0-7FA8E1D4B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0B44F-1A7E-C2F5-A8D5-FC9065735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53A1F-4BDB-503B-BDD5-397019B8C3AF}"/>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5" name="Footer Placeholder 4">
            <a:extLst>
              <a:ext uri="{FF2B5EF4-FFF2-40B4-BE49-F238E27FC236}">
                <a16:creationId xmlns:a16="http://schemas.microsoft.com/office/drawing/2014/main" id="{26EC1A30-80F5-ABB8-EC87-809168359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D2046-6E6A-5D0E-7B7D-953C677A748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6924544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59687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638048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43843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961604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00022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15334541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5536232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5435681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744045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27969396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54E6-EC92-F2D5-2CEB-FDDEB7B45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B0A9F-5AD9-1760-663C-5902C21DB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FC82F-3EA0-3186-8315-0AE32B15E4C3}"/>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5" name="Footer Placeholder 4">
            <a:extLst>
              <a:ext uri="{FF2B5EF4-FFF2-40B4-BE49-F238E27FC236}">
                <a16:creationId xmlns:a16="http://schemas.microsoft.com/office/drawing/2014/main" id="{31BD11A7-D8B7-CE4C-06AD-80750A9AC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1C645-C28F-A2DF-0A77-B6C2EEE4689B}"/>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49428005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077998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80940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227104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5093649"/>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38611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45132"/>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53647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680159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650063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05584185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8BA-0BE3-A3F9-015A-A663CA14E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14C32-7E17-17C0-B608-AED51587A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441D5-E113-D401-1B2D-742EBC2EE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9D3B5-026F-D370-B67F-FD057EE3BDFA}"/>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6" name="Footer Placeholder 5">
            <a:extLst>
              <a:ext uri="{FF2B5EF4-FFF2-40B4-BE49-F238E27FC236}">
                <a16:creationId xmlns:a16="http://schemas.microsoft.com/office/drawing/2014/main" id="{AE9DF9ED-DFBF-801F-8753-3CD73B930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CED6D-B58F-9DA7-B5EB-C368C7DBF644}"/>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52473545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01999597"/>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02279123"/>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289011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001713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B1E4-274D-E874-F6DD-108E3F3007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B5839B-F537-AEF0-BE47-66D54A7D8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54EC06-0778-615D-BCF4-4662A5DCE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D221F-81B8-71E0-C7C5-0A0B69A20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2D35-D638-9F46-E613-8F9C0A39C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358DB-EB70-E515-BB12-73AD2A155D96}"/>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8" name="Footer Placeholder 7">
            <a:extLst>
              <a:ext uri="{FF2B5EF4-FFF2-40B4-BE49-F238E27FC236}">
                <a16:creationId xmlns:a16="http://schemas.microsoft.com/office/drawing/2014/main" id="{B014F08B-2D34-09D6-3A74-D92A7F306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A2C97-4019-6120-057E-32730805F1C7}"/>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2381536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1728-83DE-C554-4152-E3028D0F6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FEDB9B-BD22-D164-F48B-333B4D44FA58}"/>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4" name="Footer Placeholder 3">
            <a:extLst>
              <a:ext uri="{FF2B5EF4-FFF2-40B4-BE49-F238E27FC236}">
                <a16:creationId xmlns:a16="http://schemas.microsoft.com/office/drawing/2014/main" id="{C7CB4638-55C4-52B5-B357-10E41E03C1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81F5A-84A4-87D7-8A6F-3B83CC2CE2D2}"/>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54437995"/>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06B5C-3A0A-932A-C4F8-2F2B50D7C722}"/>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3" name="Footer Placeholder 2">
            <a:extLst>
              <a:ext uri="{FF2B5EF4-FFF2-40B4-BE49-F238E27FC236}">
                <a16:creationId xmlns:a16="http://schemas.microsoft.com/office/drawing/2014/main" id="{7AD506F6-6866-FC46-4146-1D588BA22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A682D-7F67-1BB2-74F4-D2150C4418CD}"/>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70583540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FE29-A9D0-DEB1-5A1A-4374CD571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0EB69-C1AC-525D-B7E9-117C91C72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03C6A-8A2B-5C2E-4693-3956C8848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AE87-8C66-9C96-62C9-D13C0578DCDE}"/>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6" name="Footer Placeholder 5">
            <a:extLst>
              <a:ext uri="{FF2B5EF4-FFF2-40B4-BE49-F238E27FC236}">
                <a16:creationId xmlns:a16="http://schemas.microsoft.com/office/drawing/2014/main" id="{7CD7FDA0-30CE-DFC5-ED6D-482CC44CC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969774-CDE9-F28C-9259-BB951315DE03}"/>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83336800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4792-B482-B87A-EF2A-404E5C2A5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FA216-1F21-C109-46A8-6465BCC8B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B24B7-DF9E-7792-79AC-9CF1A1B5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6633-87BE-D65F-3A98-7309B4FF2DB1}"/>
              </a:ext>
            </a:extLst>
          </p:cNvPr>
          <p:cNvSpPr>
            <a:spLocks noGrp="1"/>
          </p:cNvSpPr>
          <p:nvPr>
            <p:ph type="dt" sz="half" idx="10"/>
          </p:nvPr>
        </p:nvSpPr>
        <p:spPr/>
        <p:txBody>
          <a:bodyPr/>
          <a:lstStyle/>
          <a:p>
            <a:fld id="{EC24FBE5-BD67-428E-B7F7-547F3315DC02}" type="datetimeFigureOut">
              <a:rPr lang="en-US" smtClean="0"/>
              <a:t>5/18/2025</a:t>
            </a:fld>
            <a:endParaRPr lang="en-US"/>
          </a:p>
        </p:txBody>
      </p:sp>
      <p:sp>
        <p:nvSpPr>
          <p:cNvPr id="6" name="Footer Placeholder 5">
            <a:extLst>
              <a:ext uri="{FF2B5EF4-FFF2-40B4-BE49-F238E27FC236}">
                <a16:creationId xmlns:a16="http://schemas.microsoft.com/office/drawing/2014/main" id="{6008D5DB-83BE-3688-828A-3921AF84D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0E27A-FBCD-39F6-6E4F-E432CA7AE2B8}"/>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7006788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png"/><Relationship Id="rId2" Type="http://schemas.openxmlformats.org/officeDocument/2006/relationships/slideLayout" Target="../slideLayouts/slideLayout45.xml"/><Relationship Id="rId16" Type="http://schemas.openxmlformats.org/officeDocument/2006/relationships/theme" Target="../theme/theme6.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7.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99AD9-C175-8AA5-9FEC-FFCB08995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45A1D-FCBA-FE2A-1915-8D0D05CF1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6886F-7ADB-D0C6-4A25-FC592AE9F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4FBE5-BD67-428E-B7F7-547F3315DC02}" type="datetimeFigureOut">
              <a:rPr lang="en-US" smtClean="0"/>
              <a:t>5/18/2025</a:t>
            </a:fld>
            <a:endParaRPr lang="en-US"/>
          </a:p>
        </p:txBody>
      </p:sp>
      <p:sp>
        <p:nvSpPr>
          <p:cNvPr id="5" name="Footer Placeholder 4">
            <a:extLst>
              <a:ext uri="{FF2B5EF4-FFF2-40B4-BE49-F238E27FC236}">
                <a16:creationId xmlns:a16="http://schemas.microsoft.com/office/drawing/2014/main" id="{C153B8D9-7A75-A017-80FE-CE61F5CE8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7A184D-A40C-9F54-0EBB-7F2F01FC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EF839-D8A9-4F0B-B98E-801779332069}"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127DA8A2-47D3-7917-3181-50319E4805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306474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1643986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052CED92-4837-AB47-5C2D-CA41094D7F6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41851756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015958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jpe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gif"/><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gif"/><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64B57B45-6BC9-70F0-68C0-8648454573EE}"/>
              </a:ext>
            </a:extLst>
          </p:cNvPr>
          <p:cNvPicPr>
            <a:picLocks noChangeAspect="1"/>
          </p:cNvPicPr>
          <p:nvPr/>
        </p:nvPicPr>
        <p:blipFill>
          <a:blip r:embed="rId6"/>
          <a:stretch>
            <a:fillRect/>
          </a:stretch>
        </p:blipFill>
        <p:spPr>
          <a:xfrm>
            <a:off x="2834744" y="635243"/>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457934" y="2435498"/>
            <a:ext cx="11371382" cy="3584302"/>
          </a:xfrm>
          <a:custGeom>
            <a:avLst/>
            <a:gdLst>
              <a:gd name="connsiteX0" fmla="*/ 0 w 11371382"/>
              <a:gd name="connsiteY0" fmla="*/ 449149 h 3584302"/>
              <a:gd name="connsiteX1" fmla="*/ 449149 w 11371382"/>
              <a:gd name="connsiteY1" fmla="*/ 0 h 3584302"/>
              <a:gd name="connsiteX2" fmla="*/ 1252085 w 11371382"/>
              <a:gd name="connsiteY2" fmla="*/ 0 h 3584302"/>
              <a:gd name="connsiteX3" fmla="*/ 1845560 w 11371382"/>
              <a:gd name="connsiteY3" fmla="*/ 0 h 3584302"/>
              <a:gd name="connsiteX4" fmla="*/ 2334304 w 11371382"/>
              <a:gd name="connsiteY4" fmla="*/ 0 h 3584302"/>
              <a:gd name="connsiteX5" fmla="*/ 2718317 w 11371382"/>
              <a:gd name="connsiteY5" fmla="*/ 0 h 3584302"/>
              <a:gd name="connsiteX6" fmla="*/ 3625984 w 11371382"/>
              <a:gd name="connsiteY6" fmla="*/ 0 h 3584302"/>
              <a:gd name="connsiteX7" fmla="*/ 4324190 w 11371382"/>
              <a:gd name="connsiteY7" fmla="*/ 0 h 3584302"/>
              <a:gd name="connsiteX8" fmla="*/ 4917665 w 11371382"/>
              <a:gd name="connsiteY8" fmla="*/ 0 h 3584302"/>
              <a:gd name="connsiteX9" fmla="*/ 5720601 w 11371382"/>
              <a:gd name="connsiteY9" fmla="*/ 0 h 3584302"/>
              <a:gd name="connsiteX10" fmla="*/ 6418807 w 11371382"/>
              <a:gd name="connsiteY10" fmla="*/ 0 h 3584302"/>
              <a:gd name="connsiteX11" fmla="*/ 7012282 w 11371382"/>
              <a:gd name="connsiteY11" fmla="*/ 0 h 3584302"/>
              <a:gd name="connsiteX12" fmla="*/ 7396295 w 11371382"/>
              <a:gd name="connsiteY12" fmla="*/ 0 h 3584302"/>
              <a:gd name="connsiteX13" fmla="*/ 7989769 w 11371382"/>
              <a:gd name="connsiteY13" fmla="*/ 0 h 3584302"/>
              <a:gd name="connsiteX14" fmla="*/ 8583244 w 11371382"/>
              <a:gd name="connsiteY14" fmla="*/ 0 h 3584302"/>
              <a:gd name="connsiteX15" fmla="*/ 8967257 w 11371382"/>
              <a:gd name="connsiteY15" fmla="*/ 0 h 3584302"/>
              <a:gd name="connsiteX16" fmla="*/ 9456001 w 11371382"/>
              <a:gd name="connsiteY16" fmla="*/ 0 h 3584302"/>
              <a:gd name="connsiteX17" fmla="*/ 9840014 w 11371382"/>
              <a:gd name="connsiteY17" fmla="*/ 0 h 3584302"/>
              <a:gd name="connsiteX18" fmla="*/ 10922233 w 11371382"/>
              <a:gd name="connsiteY18" fmla="*/ 0 h 3584302"/>
              <a:gd name="connsiteX19" fmla="*/ 11371382 w 11371382"/>
              <a:gd name="connsiteY19" fmla="*/ 449149 h 3584302"/>
              <a:gd name="connsiteX20" fmla="*/ 11371382 w 11371382"/>
              <a:gd name="connsiteY20" fmla="*/ 1174370 h 3584302"/>
              <a:gd name="connsiteX21" fmla="*/ 11371382 w 11371382"/>
              <a:gd name="connsiteY21" fmla="*/ 1765291 h 3584302"/>
              <a:gd name="connsiteX22" fmla="*/ 11371382 w 11371382"/>
              <a:gd name="connsiteY22" fmla="*/ 2463652 h 3584302"/>
              <a:gd name="connsiteX23" fmla="*/ 11371382 w 11371382"/>
              <a:gd name="connsiteY23" fmla="*/ 3135153 h 3584302"/>
              <a:gd name="connsiteX24" fmla="*/ 10922233 w 11371382"/>
              <a:gd name="connsiteY24" fmla="*/ 3584302 h 3584302"/>
              <a:gd name="connsiteX25" fmla="*/ 10119297 w 11371382"/>
              <a:gd name="connsiteY25" fmla="*/ 3584302 h 3584302"/>
              <a:gd name="connsiteX26" fmla="*/ 9735283 w 11371382"/>
              <a:gd name="connsiteY26" fmla="*/ 3584302 h 3584302"/>
              <a:gd name="connsiteX27" fmla="*/ 8827616 w 11371382"/>
              <a:gd name="connsiteY27" fmla="*/ 3584302 h 3584302"/>
              <a:gd name="connsiteX28" fmla="*/ 8234141 w 11371382"/>
              <a:gd name="connsiteY28" fmla="*/ 3584302 h 3584302"/>
              <a:gd name="connsiteX29" fmla="*/ 7640667 w 11371382"/>
              <a:gd name="connsiteY29" fmla="*/ 3584302 h 3584302"/>
              <a:gd name="connsiteX30" fmla="*/ 6942461 w 11371382"/>
              <a:gd name="connsiteY30" fmla="*/ 3584302 h 3584302"/>
              <a:gd name="connsiteX31" fmla="*/ 6034794 w 11371382"/>
              <a:gd name="connsiteY31" fmla="*/ 3584302 h 3584302"/>
              <a:gd name="connsiteX32" fmla="*/ 5441319 w 11371382"/>
              <a:gd name="connsiteY32" fmla="*/ 3584302 h 3584302"/>
              <a:gd name="connsiteX33" fmla="*/ 4743113 w 11371382"/>
              <a:gd name="connsiteY33" fmla="*/ 3584302 h 3584302"/>
              <a:gd name="connsiteX34" fmla="*/ 4149639 w 11371382"/>
              <a:gd name="connsiteY34" fmla="*/ 3584302 h 3584302"/>
              <a:gd name="connsiteX35" fmla="*/ 3451433 w 11371382"/>
              <a:gd name="connsiteY35" fmla="*/ 3584302 h 3584302"/>
              <a:gd name="connsiteX36" fmla="*/ 2648497 w 11371382"/>
              <a:gd name="connsiteY36" fmla="*/ 3584302 h 3584302"/>
              <a:gd name="connsiteX37" fmla="*/ 2055022 w 11371382"/>
              <a:gd name="connsiteY37" fmla="*/ 3584302 h 3584302"/>
              <a:gd name="connsiteX38" fmla="*/ 1147355 w 11371382"/>
              <a:gd name="connsiteY38" fmla="*/ 3584302 h 3584302"/>
              <a:gd name="connsiteX39" fmla="*/ 449149 w 11371382"/>
              <a:gd name="connsiteY39" fmla="*/ 3584302 h 3584302"/>
              <a:gd name="connsiteX40" fmla="*/ 0 w 11371382"/>
              <a:gd name="connsiteY40" fmla="*/ 3135153 h 3584302"/>
              <a:gd name="connsiteX41" fmla="*/ 0 w 11371382"/>
              <a:gd name="connsiteY41" fmla="*/ 2409932 h 3584302"/>
              <a:gd name="connsiteX42" fmla="*/ 0 w 11371382"/>
              <a:gd name="connsiteY42" fmla="*/ 1792151 h 3584302"/>
              <a:gd name="connsiteX43" fmla="*/ 0 w 11371382"/>
              <a:gd name="connsiteY43" fmla="*/ 1147510 h 3584302"/>
              <a:gd name="connsiteX44" fmla="*/ 0 w 11371382"/>
              <a:gd name="connsiteY44" fmla="*/ 449149 h 35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84302" fill="none" extrusionOk="0">
                <a:moveTo>
                  <a:pt x="0" y="449149"/>
                </a:moveTo>
                <a:cubicBezTo>
                  <a:pt x="-20508" y="204385"/>
                  <a:pt x="249123" y="-3077"/>
                  <a:pt x="449149" y="0"/>
                </a:cubicBezTo>
                <a:cubicBezTo>
                  <a:pt x="661140" y="-19966"/>
                  <a:pt x="961958" y="10686"/>
                  <a:pt x="1252085" y="0"/>
                </a:cubicBezTo>
                <a:cubicBezTo>
                  <a:pt x="1542212" y="-10686"/>
                  <a:pt x="1682951" y="15041"/>
                  <a:pt x="1845560" y="0"/>
                </a:cubicBezTo>
                <a:cubicBezTo>
                  <a:pt x="2008170" y="-15041"/>
                  <a:pt x="2103715" y="15475"/>
                  <a:pt x="2334304" y="0"/>
                </a:cubicBezTo>
                <a:cubicBezTo>
                  <a:pt x="2564893" y="-15475"/>
                  <a:pt x="2530184" y="-8090"/>
                  <a:pt x="2718317" y="0"/>
                </a:cubicBezTo>
                <a:cubicBezTo>
                  <a:pt x="2906450" y="8090"/>
                  <a:pt x="3316286" y="-1781"/>
                  <a:pt x="3625984" y="0"/>
                </a:cubicBezTo>
                <a:cubicBezTo>
                  <a:pt x="3935682" y="1781"/>
                  <a:pt x="3995156" y="-28814"/>
                  <a:pt x="4324190" y="0"/>
                </a:cubicBezTo>
                <a:cubicBezTo>
                  <a:pt x="4653224" y="28814"/>
                  <a:pt x="4791309" y="-4984"/>
                  <a:pt x="4917665" y="0"/>
                </a:cubicBezTo>
                <a:cubicBezTo>
                  <a:pt x="5044022" y="4984"/>
                  <a:pt x="5473023" y="-37318"/>
                  <a:pt x="5720601" y="0"/>
                </a:cubicBezTo>
                <a:cubicBezTo>
                  <a:pt x="5968179" y="37318"/>
                  <a:pt x="6149246" y="-22039"/>
                  <a:pt x="6418807" y="0"/>
                </a:cubicBezTo>
                <a:cubicBezTo>
                  <a:pt x="6688368" y="22039"/>
                  <a:pt x="6724161" y="15448"/>
                  <a:pt x="7012282" y="0"/>
                </a:cubicBezTo>
                <a:cubicBezTo>
                  <a:pt x="7300404" y="-15448"/>
                  <a:pt x="7235360" y="-10972"/>
                  <a:pt x="7396295" y="0"/>
                </a:cubicBezTo>
                <a:cubicBezTo>
                  <a:pt x="7557230" y="10972"/>
                  <a:pt x="7837416" y="-21539"/>
                  <a:pt x="7989769" y="0"/>
                </a:cubicBezTo>
                <a:cubicBezTo>
                  <a:pt x="8142122" y="21539"/>
                  <a:pt x="8352842" y="-18900"/>
                  <a:pt x="8583244" y="0"/>
                </a:cubicBezTo>
                <a:cubicBezTo>
                  <a:pt x="8813646" y="18900"/>
                  <a:pt x="8798022" y="-12067"/>
                  <a:pt x="8967257" y="0"/>
                </a:cubicBezTo>
                <a:cubicBezTo>
                  <a:pt x="9136492" y="12067"/>
                  <a:pt x="9286659" y="-7667"/>
                  <a:pt x="9456001" y="0"/>
                </a:cubicBezTo>
                <a:cubicBezTo>
                  <a:pt x="9625343" y="7667"/>
                  <a:pt x="9740857" y="13116"/>
                  <a:pt x="9840014" y="0"/>
                </a:cubicBezTo>
                <a:cubicBezTo>
                  <a:pt x="9939171" y="-13116"/>
                  <a:pt x="10505457" y="32287"/>
                  <a:pt x="10922233" y="0"/>
                </a:cubicBezTo>
                <a:cubicBezTo>
                  <a:pt x="11190315" y="34089"/>
                  <a:pt x="11360407" y="206910"/>
                  <a:pt x="11371382" y="449149"/>
                </a:cubicBezTo>
                <a:cubicBezTo>
                  <a:pt x="11386293" y="677628"/>
                  <a:pt x="11351308" y="948079"/>
                  <a:pt x="11371382" y="1174370"/>
                </a:cubicBezTo>
                <a:cubicBezTo>
                  <a:pt x="11391456" y="1400661"/>
                  <a:pt x="11368439" y="1512354"/>
                  <a:pt x="11371382" y="1765291"/>
                </a:cubicBezTo>
                <a:cubicBezTo>
                  <a:pt x="11374325" y="2018228"/>
                  <a:pt x="11338935" y="2282450"/>
                  <a:pt x="11371382" y="2463652"/>
                </a:cubicBezTo>
                <a:cubicBezTo>
                  <a:pt x="11403829" y="2644854"/>
                  <a:pt x="11368336" y="2970688"/>
                  <a:pt x="11371382" y="3135153"/>
                </a:cubicBezTo>
                <a:cubicBezTo>
                  <a:pt x="11417001" y="3361900"/>
                  <a:pt x="11170379" y="3630371"/>
                  <a:pt x="10922233" y="3584302"/>
                </a:cubicBezTo>
                <a:cubicBezTo>
                  <a:pt x="10554415" y="3610979"/>
                  <a:pt x="10329675" y="3561518"/>
                  <a:pt x="10119297" y="3584302"/>
                </a:cubicBezTo>
                <a:cubicBezTo>
                  <a:pt x="9908919" y="3607086"/>
                  <a:pt x="9896401" y="3603180"/>
                  <a:pt x="9735283" y="3584302"/>
                </a:cubicBezTo>
                <a:cubicBezTo>
                  <a:pt x="9574165" y="3565424"/>
                  <a:pt x="9158526" y="3578254"/>
                  <a:pt x="8827616" y="3584302"/>
                </a:cubicBezTo>
                <a:cubicBezTo>
                  <a:pt x="8496706" y="3590350"/>
                  <a:pt x="8358902" y="3603891"/>
                  <a:pt x="8234141" y="3584302"/>
                </a:cubicBezTo>
                <a:cubicBezTo>
                  <a:pt x="8109380" y="3564713"/>
                  <a:pt x="7933499" y="3587958"/>
                  <a:pt x="7640667" y="3584302"/>
                </a:cubicBezTo>
                <a:cubicBezTo>
                  <a:pt x="7347835" y="3580646"/>
                  <a:pt x="7286070" y="3618590"/>
                  <a:pt x="6942461" y="3584302"/>
                </a:cubicBezTo>
                <a:cubicBezTo>
                  <a:pt x="6598852" y="3550014"/>
                  <a:pt x="6442154" y="3611734"/>
                  <a:pt x="6034794" y="3584302"/>
                </a:cubicBezTo>
                <a:cubicBezTo>
                  <a:pt x="5627434" y="3556870"/>
                  <a:pt x="5713552" y="3559078"/>
                  <a:pt x="5441319" y="3584302"/>
                </a:cubicBezTo>
                <a:cubicBezTo>
                  <a:pt x="5169086" y="3609526"/>
                  <a:pt x="5052310" y="3609762"/>
                  <a:pt x="4743113" y="3584302"/>
                </a:cubicBezTo>
                <a:cubicBezTo>
                  <a:pt x="4433916" y="3558842"/>
                  <a:pt x="4375132" y="3566684"/>
                  <a:pt x="4149639" y="3584302"/>
                </a:cubicBezTo>
                <a:cubicBezTo>
                  <a:pt x="3924146" y="3601920"/>
                  <a:pt x="3592753" y="3587036"/>
                  <a:pt x="3451433" y="3584302"/>
                </a:cubicBezTo>
                <a:cubicBezTo>
                  <a:pt x="3310113" y="3581568"/>
                  <a:pt x="2871050" y="3612643"/>
                  <a:pt x="2648497" y="3584302"/>
                </a:cubicBezTo>
                <a:cubicBezTo>
                  <a:pt x="2425944" y="3555961"/>
                  <a:pt x="2198034" y="3594058"/>
                  <a:pt x="2055022" y="3584302"/>
                </a:cubicBezTo>
                <a:cubicBezTo>
                  <a:pt x="1912010" y="3574546"/>
                  <a:pt x="1452967" y="3619724"/>
                  <a:pt x="1147355" y="3584302"/>
                </a:cubicBezTo>
                <a:cubicBezTo>
                  <a:pt x="841743" y="3548880"/>
                  <a:pt x="739412" y="3562778"/>
                  <a:pt x="449149" y="3584302"/>
                </a:cubicBezTo>
                <a:cubicBezTo>
                  <a:pt x="220163" y="3623130"/>
                  <a:pt x="26985" y="3361858"/>
                  <a:pt x="0" y="3135153"/>
                </a:cubicBezTo>
                <a:cubicBezTo>
                  <a:pt x="-9534" y="2904414"/>
                  <a:pt x="10733" y="2680105"/>
                  <a:pt x="0" y="2409932"/>
                </a:cubicBezTo>
                <a:cubicBezTo>
                  <a:pt x="-10733" y="2139759"/>
                  <a:pt x="-12780" y="2095817"/>
                  <a:pt x="0" y="1792151"/>
                </a:cubicBezTo>
                <a:cubicBezTo>
                  <a:pt x="12780" y="1488485"/>
                  <a:pt x="5579" y="1389209"/>
                  <a:pt x="0" y="1147510"/>
                </a:cubicBezTo>
                <a:cubicBezTo>
                  <a:pt x="-5579" y="905811"/>
                  <a:pt x="31649" y="720628"/>
                  <a:pt x="0" y="449149"/>
                </a:cubicBezTo>
                <a:close/>
              </a:path>
              <a:path w="11371382" h="3584302" stroke="0" extrusionOk="0">
                <a:moveTo>
                  <a:pt x="0" y="449149"/>
                </a:moveTo>
                <a:cubicBezTo>
                  <a:pt x="2004" y="262357"/>
                  <a:pt x="208199" y="12701"/>
                  <a:pt x="449149" y="0"/>
                </a:cubicBezTo>
                <a:cubicBezTo>
                  <a:pt x="641812" y="-11952"/>
                  <a:pt x="911703" y="29044"/>
                  <a:pt x="1252085" y="0"/>
                </a:cubicBezTo>
                <a:cubicBezTo>
                  <a:pt x="1592467" y="-29044"/>
                  <a:pt x="1500707" y="8472"/>
                  <a:pt x="1740829" y="0"/>
                </a:cubicBezTo>
                <a:cubicBezTo>
                  <a:pt x="1980951" y="-8472"/>
                  <a:pt x="2079070" y="13779"/>
                  <a:pt x="2229573" y="0"/>
                </a:cubicBezTo>
                <a:cubicBezTo>
                  <a:pt x="2380076" y="-13779"/>
                  <a:pt x="2859529" y="-7790"/>
                  <a:pt x="3032510" y="0"/>
                </a:cubicBezTo>
                <a:cubicBezTo>
                  <a:pt x="3205491" y="7790"/>
                  <a:pt x="3459153" y="6378"/>
                  <a:pt x="3625984" y="0"/>
                </a:cubicBezTo>
                <a:cubicBezTo>
                  <a:pt x="3792815" y="-6378"/>
                  <a:pt x="4230946" y="-44343"/>
                  <a:pt x="4533652" y="0"/>
                </a:cubicBezTo>
                <a:cubicBezTo>
                  <a:pt x="4836358" y="44343"/>
                  <a:pt x="5042365" y="-629"/>
                  <a:pt x="5441319" y="0"/>
                </a:cubicBezTo>
                <a:cubicBezTo>
                  <a:pt x="5840273" y="629"/>
                  <a:pt x="5911741" y="13976"/>
                  <a:pt x="6244255" y="0"/>
                </a:cubicBezTo>
                <a:cubicBezTo>
                  <a:pt x="6576769" y="-13976"/>
                  <a:pt x="6589486" y="-11718"/>
                  <a:pt x="6732999" y="0"/>
                </a:cubicBezTo>
                <a:cubicBezTo>
                  <a:pt x="6876512" y="11718"/>
                  <a:pt x="7020758" y="-9014"/>
                  <a:pt x="7117012" y="0"/>
                </a:cubicBezTo>
                <a:cubicBezTo>
                  <a:pt x="7213266" y="9014"/>
                  <a:pt x="7630021" y="45210"/>
                  <a:pt x="8024680" y="0"/>
                </a:cubicBezTo>
                <a:cubicBezTo>
                  <a:pt x="8419339" y="-45210"/>
                  <a:pt x="8487534" y="24419"/>
                  <a:pt x="8722885" y="0"/>
                </a:cubicBezTo>
                <a:cubicBezTo>
                  <a:pt x="8958237" y="-24419"/>
                  <a:pt x="9162026" y="-14459"/>
                  <a:pt x="9421091" y="0"/>
                </a:cubicBezTo>
                <a:cubicBezTo>
                  <a:pt x="9680156" y="14459"/>
                  <a:pt x="9803146" y="-619"/>
                  <a:pt x="9909835" y="0"/>
                </a:cubicBezTo>
                <a:cubicBezTo>
                  <a:pt x="10016524" y="619"/>
                  <a:pt x="10457178" y="-29319"/>
                  <a:pt x="10922233" y="0"/>
                </a:cubicBezTo>
                <a:cubicBezTo>
                  <a:pt x="11220204" y="11327"/>
                  <a:pt x="11335158" y="189101"/>
                  <a:pt x="11371382" y="449149"/>
                </a:cubicBezTo>
                <a:cubicBezTo>
                  <a:pt x="11341848" y="676611"/>
                  <a:pt x="11369594" y="924279"/>
                  <a:pt x="11371382" y="1066930"/>
                </a:cubicBezTo>
                <a:cubicBezTo>
                  <a:pt x="11373170" y="1209581"/>
                  <a:pt x="11347555" y="1557342"/>
                  <a:pt x="11371382" y="1792151"/>
                </a:cubicBezTo>
                <a:cubicBezTo>
                  <a:pt x="11395209" y="2026960"/>
                  <a:pt x="11377032" y="2158379"/>
                  <a:pt x="11371382" y="2490512"/>
                </a:cubicBezTo>
                <a:cubicBezTo>
                  <a:pt x="11365732" y="2822645"/>
                  <a:pt x="11353260" y="2839606"/>
                  <a:pt x="11371382" y="3135153"/>
                </a:cubicBezTo>
                <a:cubicBezTo>
                  <a:pt x="11362228" y="3365947"/>
                  <a:pt x="11172753" y="3591159"/>
                  <a:pt x="10922233" y="3584302"/>
                </a:cubicBezTo>
                <a:cubicBezTo>
                  <a:pt x="10751305" y="3611814"/>
                  <a:pt x="10477975" y="3572662"/>
                  <a:pt x="10224027" y="3584302"/>
                </a:cubicBezTo>
                <a:cubicBezTo>
                  <a:pt x="9970079" y="3595942"/>
                  <a:pt x="9856668" y="3596522"/>
                  <a:pt x="9630553" y="3584302"/>
                </a:cubicBezTo>
                <a:cubicBezTo>
                  <a:pt x="9404438" y="3572082"/>
                  <a:pt x="8955379" y="3611030"/>
                  <a:pt x="8722885" y="3584302"/>
                </a:cubicBezTo>
                <a:cubicBezTo>
                  <a:pt x="8490391" y="3557574"/>
                  <a:pt x="8203960" y="3577843"/>
                  <a:pt x="7815218" y="3584302"/>
                </a:cubicBezTo>
                <a:cubicBezTo>
                  <a:pt x="7426476" y="3590761"/>
                  <a:pt x="7480883" y="3604660"/>
                  <a:pt x="7221743" y="3584302"/>
                </a:cubicBezTo>
                <a:cubicBezTo>
                  <a:pt x="6962603" y="3563944"/>
                  <a:pt x="7001709" y="3570307"/>
                  <a:pt x="6837730" y="3584302"/>
                </a:cubicBezTo>
                <a:cubicBezTo>
                  <a:pt x="6673751" y="3598297"/>
                  <a:pt x="6564878" y="3599989"/>
                  <a:pt x="6348986" y="3584302"/>
                </a:cubicBezTo>
                <a:cubicBezTo>
                  <a:pt x="6133094" y="3568615"/>
                  <a:pt x="6069572" y="3584467"/>
                  <a:pt x="5860242" y="3584302"/>
                </a:cubicBezTo>
                <a:cubicBezTo>
                  <a:pt x="5650912" y="3584137"/>
                  <a:pt x="5397862" y="3566798"/>
                  <a:pt x="5057306" y="3584302"/>
                </a:cubicBezTo>
                <a:cubicBezTo>
                  <a:pt x="4716750" y="3601806"/>
                  <a:pt x="4851330" y="3568672"/>
                  <a:pt x="4673293" y="3584302"/>
                </a:cubicBezTo>
                <a:cubicBezTo>
                  <a:pt x="4495256" y="3599932"/>
                  <a:pt x="4366499" y="3578005"/>
                  <a:pt x="4184549" y="3584302"/>
                </a:cubicBezTo>
                <a:cubicBezTo>
                  <a:pt x="4002599" y="3590599"/>
                  <a:pt x="3678273" y="3544582"/>
                  <a:pt x="3276882" y="3584302"/>
                </a:cubicBezTo>
                <a:cubicBezTo>
                  <a:pt x="2875491" y="3624022"/>
                  <a:pt x="2997490" y="3598508"/>
                  <a:pt x="2892869" y="3584302"/>
                </a:cubicBezTo>
                <a:cubicBezTo>
                  <a:pt x="2788248" y="3570096"/>
                  <a:pt x="2698465" y="3597890"/>
                  <a:pt x="2508856" y="3584302"/>
                </a:cubicBezTo>
                <a:cubicBezTo>
                  <a:pt x="2319247" y="3570714"/>
                  <a:pt x="2217025" y="3579918"/>
                  <a:pt x="2124842" y="3584302"/>
                </a:cubicBezTo>
                <a:cubicBezTo>
                  <a:pt x="2032659" y="3588686"/>
                  <a:pt x="1621194" y="3551426"/>
                  <a:pt x="1426637" y="3584302"/>
                </a:cubicBezTo>
                <a:cubicBezTo>
                  <a:pt x="1232081" y="3617178"/>
                  <a:pt x="858465" y="3564117"/>
                  <a:pt x="449149" y="3584302"/>
                </a:cubicBezTo>
                <a:cubicBezTo>
                  <a:pt x="244577" y="3576591"/>
                  <a:pt x="-14643" y="3367841"/>
                  <a:pt x="0" y="3135153"/>
                </a:cubicBezTo>
                <a:cubicBezTo>
                  <a:pt x="-21910" y="2856516"/>
                  <a:pt x="31106" y="2719135"/>
                  <a:pt x="0" y="2463652"/>
                </a:cubicBezTo>
                <a:cubicBezTo>
                  <a:pt x="-31106" y="2208169"/>
                  <a:pt x="-11091" y="2089008"/>
                  <a:pt x="0" y="1792151"/>
                </a:cubicBezTo>
                <a:cubicBezTo>
                  <a:pt x="11091" y="1495294"/>
                  <a:pt x="-19255" y="1392258"/>
                  <a:pt x="0" y="1093790"/>
                </a:cubicBezTo>
                <a:cubicBezTo>
                  <a:pt x="19255" y="795322"/>
                  <a:pt x="-19315" y="687121"/>
                  <a:pt x="0" y="44914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extLst>
      <p:ext uri="{BB962C8B-B14F-4D97-AF65-F5344CB8AC3E}">
        <p14:creationId xmlns:p14="http://schemas.microsoft.com/office/powerpoint/2010/main" val="1601854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45831" y="248955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Người bị nạn kêu yếu ớt:</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ơi, gọi người cứu bác với!</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Tôi đứng ngây ra, tim đập thình thịch. Cố trấn tĩnh, tôi đáp:</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Bác đợi cháu nhé!</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Tree>
    <p:extLst>
      <p:ext uri="{BB962C8B-B14F-4D97-AF65-F5344CB8AC3E}">
        <p14:creationId xmlns:p14="http://schemas.microsoft.com/office/powerpoint/2010/main" val="5594858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952500" y="2816939"/>
            <a:ext cx="10715625" cy="2745661"/>
          </a:xfrm>
          <a:custGeom>
            <a:avLst/>
            <a:gdLst>
              <a:gd name="connsiteX0" fmla="*/ 0 w 10715625"/>
              <a:gd name="connsiteY0" fmla="*/ 344059 h 2745661"/>
              <a:gd name="connsiteX1" fmla="*/ 344059 w 10715625"/>
              <a:gd name="connsiteY1" fmla="*/ 0 h 2745661"/>
              <a:gd name="connsiteX2" fmla="*/ 1012559 w 10715625"/>
              <a:gd name="connsiteY2" fmla="*/ 0 h 2745661"/>
              <a:gd name="connsiteX3" fmla="*/ 1580785 w 10715625"/>
              <a:gd name="connsiteY3" fmla="*/ 0 h 2745661"/>
              <a:gd name="connsiteX4" fmla="*/ 1948460 w 10715625"/>
              <a:gd name="connsiteY4" fmla="*/ 0 h 2745661"/>
              <a:gd name="connsiteX5" fmla="*/ 2516686 w 10715625"/>
              <a:gd name="connsiteY5" fmla="*/ 0 h 2745661"/>
              <a:gd name="connsiteX6" fmla="*/ 2984636 w 10715625"/>
              <a:gd name="connsiteY6" fmla="*/ 0 h 2745661"/>
              <a:gd name="connsiteX7" fmla="*/ 3352311 w 10715625"/>
              <a:gd name="connsiteY7" fmla="*/ 0 h 2745661"/>
              <a:gd name="connsiteX8" fmla="*/ 4221362 w 10715625"/>
              <a:gd name="connsiteY8" fmla="*/ 0 h 2745661"/>
              <a:gd name="connsiteX9" fmla="*/ 4889862 w 10715625"/>
              <a:gd name="connsiteY9" fmla="*/ 0 h 2745661"/>
              <a:gd name="connsiteX10" fmla="*/ 5458088 w 10715625"/>
              <a:gd name="connsiteY10" fmla="*/ 0 h 2745661"/>
              <a:gd name="connsiteX11" fmla="*/ 6226863 w 10715625"/>
              <a:gd name="connsiteY11" fmla="*/ 0 h 2745661"/>
              <a:gd name="connsiteX12" fmla="*/ 6895364 w 10715625"/>
              <a:gd name="connsiteY12" fmla="*/ 0 h 2745661"/>
              <a:gd name="connsiteX13" fmla="*/ 7463589 w 10715625"/>
              <a:gd name="connsiteY13" fmla="*/ 0 h 2745661"/>
              <a:gd name="connsiteX14" fmla="*/ 7831264 w 10715625"/>
              <a:gd name="connsiteY14" fmla="*/ 0 h 2745661"/>
              <a:gd name="connsiteX15" fmla="*/ 8399490 w 10715625"/>
              <a:gd name="connsiteY15" fmla="*/ 0 h 2745661"/>
              <a:gd name="connsiteX16" fmla="*/ 8967715 w 10715625"/>
              <a:gd name="connsiteY16" fmla="*/ 0 h 2745661"/>
              <a:gd name="connsiteX17" fmla="*/ 9335390 w 10715625"/>
              <a:gd name="connsiteY17" fmla="*/ 0 h 2745661"/>
              <a:gd name="connsiteX18" fmla="*/ 9803341 w 10715625"/>
              <a:gd name="connsiteY18" fmla="*/ 0 h 2745661"/>
              <a:gd name="connsiteX19" fmla="*/ 10371566 w 10715625"/>
              <a:gd name="connsiteY19" fmla="*/ 0 h 2745661"/>
              <a:gd name="connsiteX20" fmla="*/ 10715625 w 10715625"/>
              <a:gd name="connsiteY20" fmla="*/ 344059 h 2745661"/>
              <a:gd name="connsiteX21" fmla="*/ 10715625 w 10715625"/>
              <a:gd name="connsiteY21" fmla="*/ 1009331 h 2745661"/>
              <a:gd name="connsiteX22" fmla="*/ 10715625 w 10715625"/>
              <a:gd name="connsiteY22" fmla="*/ 1736330 h 2745661"/>
              <a:gd name="connsiteX23" fmla="*/ 10715625 w 10715625"/>
              <a:gd name="connsiteY23" fmla="*/ 2401602 h 2745661"/>
              <a:gd name="connsiteX24" fmla="*/ 10371566 w 10715625"/>
              <a:gd name="connsiteY24" fmla="*/ 2745661 h 2745661"/>
              <a:gd name="connsiteX25" fmla="*/ 9602790 w 10715625"/>
              <a:gd name="connsiteY25" fmla="*/ 2745661 h 2745661"/>
              <a:gd name="connsiteX26" fmla="*/ 8834015 w 10715625"/>
              <a:gd name="connsiteY26" fmla="*/ 2745661 h 2745661"/>
              <a:gd name="connsiteX27" fmla="*/ 8366065 w 10715625"/>
              <a:gd name="connsiteY27" fmla="*/ 2745661 h 2745661"/>
              <a:gd name="connsiteX28" fmla="*/ 7998389 w 10715625"/>
              <a:gd name="connsiteY28" fmla="*/ 2745661 h 2745661"/>
              <a:gd name="connsiteX29" fmla="*/ 7129339 w 10715625"/>
              <a:gd name="connsiteY29" fmla="*/ 2745661 h 2745661"/>
              <a:gd name="connsiteX30" fmla="*/ 6561113 w 10715625"/>
              <a:gd name="connsiteY30" fmla="*/ 2745661 h 2745661"/>
              <a:gd name="connsiteX31" fmla="*/ 5992888 w 10715625"/>
              <a:gd name="connsiteY31" fmla="*/ 2745661 h 2745661"/>
              <a:gd name="connsiteX32" fmla="*/ 5324387 w 10715625"/>
              <a:gd name="connsiteY32" fmla="*/ 2745661 h 2745661"/>
              <a:gd name="connsiteX33" fmla="*/ 4455337 w 10715625"/>
              <a:gd name="connsiteY33" fmla="*/ 2745661 h 2745661"/>
              <a:gd name="connsiteX34" fmla="*/ 3887111 w 10715625"/>
              <a:gd name="connsiteY34" fmla="*/ 2745661 h 2745661"/>
              <a:gd name="connsiteX35" fmla="*/ 3218611 w 10715625"/>
              <a:gd name="connsiteY35" fmla="*/ 2745661 h 2745661"/>
              <a:gd name="connsiteX36" fmla="*/ 2650386 w 10715625"/>
              <a:gd name="connsiteY36" fmla="*/ 2745661 h 2745661"/>
              <a:gd name="connsiteX37" fmla="*/ 1981885 w 10715625"/>
              <a:gd name="connsiteY37" fmla="*/ 2745661 h 2745661"/>
              <a:gd name="connsiteX38" fmla="*/ 1213110 w 10715625"/>
              <a:gd name="connsiteY38" fmla="*/ 2745661 h 2745661"/>
              <a:gd name="connsiteX39" fmla="*/ 344059 w 10715625"/>
              <a:gd name="connsiteY39" fmla="*/ 2745661 h 2745661"/>
              <a:gd name="connsiteX40" fmla="*/ 0 w 10715625"/>
              <a:gd name="connsiteY40" fmla="*/ 2401602 h 2745661"/>
              <a:gd name="connsiteX41" fmla="*/ 0 w 10715625"/>
              <a:gd name="connsiteY41" fmla="*/ 1695179 h 2745661"/>
              <a:gd name="connsiteX42" fmla="*/ 0 w 10715625"/>
              <a:gd name="connsiteY42" fmla="*/ 968180 h 2745661"/>
              <a:gd name="connsiteX43" fmla="*/ 0 w 10715625"/>
              <a:gd name="connsiteY43" fmla="*/ 344059 h 274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15625" h="2745661" fill="none" extrusionOk="0">
                <a:moveTo>
                  <a:pt x="0" y="344059"/>
                </a:moveTo>
                <a:cubicBezTo>
                  <a:pt x="-10478" y="131910"/>
                  <a:pt x="142890" y="8773"/>
                  <a:pt x="344059" y="0"/>
                </a:cubicBezTo>
                <a:cubicBezTo>
                  <a:pt x="512267" y="-12849"/>
                  <a:pt x="801118" y="3044"/>
                  <a:pt x="1012559" y="0"/>
                </a:cubicBezTo>
                <a:cubicBezTo>
                  <a:pt x="1224000" y="-3044"/>
                  <a:pt x="1374465" y="1021"/>
                  <a:pt x="1580785" y="0"/>
                </a:cubicBezTo>
                <a:cubicBezTo>
                  <a:pt x="1787105" y="-1021"/>
                  <a:pt x="1806695" y="9868"/>
                  <a:pt x="1948460" y="0"/>
                </a:cubicBezTo>
                <a:cubicBezTo>
                  <a:pt x="2090225" y="-9868"/>
                  <a:pt x="2387097" y="-24102"/>
                  <a:pt x="2516686" y="0"/>
                </a:cubicBezTo>
                <a:cubicBezTo>
                  <a:pt x="2646275" y="24102"/>
                  <a:pt x="2759894" y="18356"/>
                  <a:pt x="2984636" y="0"/>
                </a:cubicBezTo>
                <a:cubicBezTo>
                  <a:pt x="3209378" y="-18356"/>
                  <a:pt x="3169865" y="10720"/>
                  <a:pt x="3352311" y="0"/>
                </a:cubicBezTo>
                <a:cubicBezTo>
                  <a:pt x="3534758" y="-10720"/>
                  <a:pt x="4041210" y="14300"/>
                  <a:pt x="4221362" y="0"/>
                </a:cubicBezTo>
                <a:cubicBezTo>
                  <a:pt x="4401514" y="-14300"/>
                  <a:pt x="4579733" y="8491"/>
                  <a:pt x="4889862" y="0"/>
                </a:cubicBezTo>
                <a:cubicBezTo>
                  <a:pt x="5199991" y="-8491"/>
                  <a:pt x="5210812" y="-16150"/>
                  <a:pt x="5458088" y="0"/>
                </a:cubicBezTo>
                <a:cubicBezTo>
                  <a:pt x="5705364" y="16150"/>
                  <a:pt x="5981023" y="-25102"/>
                  <a:pt x="6226863" y="0"/>
                </a:cubicBezTo>
                <a:cubicBezTo>
                  <a:pt x="6472703" y="25102"/>
                  <a:pt x="6660036" y="-7841"/>
                  <a:pt x="6895364" y="0"/>
                </a:cubicBezTo>
                <a:cubicBezTo>
                  <a:pt x="7130692" y="7841"/>
                  <a:pt x="7318316" y="12875"/>
                  <a:pt x="7463589" y="0"/>
                </a:cubicBezTo>
                <a:cubicBezTo>
                  <a:pt x="7608863" y="-12875"/>
                  <a:pt x="7676358" y="2003"/>
                  <a:pt x="7831264" y="0"/>
                </a:cubicBezTo>
                <a:cubicBezTo>
                  <a:pt x="7986170" y="-2003"/>
                  <a:pt x="8126226" y="19107"/>
                  <a:pt x="8399490" y="0"/>
                </a:cubicBezTo>
                <a:cubicBezTo>
                  <a:pt x="8672754" y="-19107"/>
                  <a:pt x="8699740" y="-20085"/>
                  <a:pt x="8967715" y="0"/>
                </a:cubicBezTo>
                <a:cubicBezTo>
                  <a:pt x="9235691" y="20085"/>
                  <a:pt x="9243216" y="13870"/>
                  <a:pt x="9335390" y="0"/>
                </a:cubicBezTo>
                <a:cubicBezTo>
                  <a:pt x="9427564" y="-13870"/>
                  <a:pt x="9690533" y="17287"/>
                  <a:pt x="9803341" y="0"/>
                </a:cubicBezTo>
                <a:cubicBezTo>
                  <a:pt x="9916149" y="-17287"/>
                  <a:pt x="10111682" y="740"/>
                  <a:pt x="10371566" y="0"/>
                </a:cubicBezTo>
                <a:cubicBezTo>
                  <a:pt x="10540218" y="-6965"/>
                  <a:pt x="10715128" y="135722"/>
                  <a:pt x="10715625" y="344059"/>
                </a:cubicBezTo>
                <a:cubicBezTo>
                  <a:pt x="10723761" y="637478"/>
                  <a:pt x="10687000" y="771000"/>
                  <a:pt x="10715625" y="1009331"/>
                </a:cubicBezTo>
                <a:cubicBezTo>
                  <a:pt x="10744250" y="1247662"/>
                  <a:pt x="10684589" y="1510097"/>
                  <a:pt x="10715625" y="1736330"/>
                </a:cubicBezTo>
                <a:cubicBezTo>
                  <a:pt x="10746661" y="1962563"/>
                  <a:pt x="10727045" y="2140376"/>
                  <a:pt x="10715625" y="2401602"/>
                </a:cubicBezTo>
                <a:cubicBezTo>
                  <a:pt x="10711552" y="2583623"/>
                  <a:pt x="10597692" y="2761745"/>
                  <a:pt x="10371566" y="2745661"/>
                </a:cubicBezTo>
                <a:cubicBezTo>
                  <a:pt x="9998247" y="2750589"/>
                  <a:pt x="9799734" y="2731412"/>
                  <a:pt x="9602790" y="2745661"/>
                </a:cubicBezTo>
                <a:cubicBezTo>
                  <a:pt x="9405846" y="2759910"/>
                  <a:pt x="9088233" y="2747027"/>
                  <a:pt x="8834015" y="2745661"/>
                </a:cubicBezTo>
                <a:cubicBezTo>
                  <a:pt x="8579798" y="2744295"/>
                  <a:pt x="8503910" y="2745404"/>
                  <a:pt x="8366065" y="2745661"/>
                </a:cubicBezTo>
                <a:cubicBezTo>
                  <a:pt x="8228220" y="2745919"/>
                  <a:pt x="8136032" y="2751104"/>
                  <a:pt x="7998389" y="2745661"/>
                </a:cubicBezTo>
                <a:cubicBezTo>
                  <a:pt x="7860746" y="2740218"/>
                  <a:pt x="7320062" y="2777600"/>
                  <a:pt x="7129339" y="2745661"/>
                </a:cubicBezTo>
                <a:cubicBezTo>
                  <a:pt x="6938616" y="2713723"/>
                  <a:pt x="6782527" y="2732071"/>
                  <a:pt x="6561113" y="2745661"/>
                </a:cubicBezTo>
                <a:cubicBezTo>
                  <a:pt x="6339699" y="2759251"/>
                  <a:pt x="6208776" y="2766855"/>
                  <a:pt x="5992888" y="2745661"/>
                </a:cubicBezTo>
                <a:cubicBezTo>
                  <a:pt x="5777000" y="2724467"/>
                  <a:pt x="5521342" y="2752898"/>
                  <a:pt x="5324387" y="2745661"/>
                </a:cubicBezTo>
                <a:cubicBezTo>
                  <a:pt x="5127432" y="2738424"/>
                  <a:pt x="4850252" y="2736539"/>
                  <a:pt x="4455337" y="2745661"/>
                </a:cubicBezTo>
                <a:cubicBezTo>
                  <a:pt x="4060422" y="2754784"/>
                  <a:pt x="4041845" y="2758469"/>
                  <a:pt x="3887111" y="2745661"/>
                </a:cubicBezTo>
                <a:cubicBezTo>
                  <a:pt x="3732377" y="2732853"/>
                  <a:pt x="3443841" y="2730718"/>
                  <a:pt x="3218611" y="2745661"/>
                </a:cubicBezTo>
                <a:cubicBezTo>
                  <a:pt x="2993381" y="2760604"/>
                  <a:pt x="2811440" y="2725627"/>
                  <a:pt x="2650386" y="2745661"/>
                </a:cubicBezTo>
                <a:cubicBezTo>
                  <a:pt x="2489332" y="2765695"/>
                  <a:pt x="2293244" y="2722350"/>
                  <a:pt x="1981885" y="2745661"/>
                </a:cubicBezTo>
                <a:cubicBezTo>
                  <a:pt x="1670526" y="2768972"/>
                  <a:pt x="1565929" y="2723324"/>
                  <a:pt x="1213110" y="2745661"/>
                </a:cubicBezTo>
                <a:cubicBezTo>
                  <a:pt x="860292" y="2767998"/>
                  <a:pt x="769031" y="2704968"/>
                  <a:pt x="344059" y="2745661"/>
                </a:cubicBezTo>
                <a:cubicBezTo>
                  <a:pt x="157124" y="2755533"/>
                  <a:pt x="-6789" y="2593561"/>
                  <a:pt x="0" y="2401602"/>
                </a:cubicBezTo>
                <a:cubicBezTo>
                  <a:pt x="4119" y="2082548"/>
                  <a:pt x="-6100" y="1869487"/>
                  <a:pt x="0" y="1695179"/>
                </a:cubicBezTo>
                <a:cubicBezTo>
                  <a:pt x="6100" y="1520871"/>
                  <a:pt x="-29806" y="1247372"/>
                  <a:pt x="0" y="968180"/>
                </a:cubicBezTo>
                <a:cubicBezTo>
                  <a:pt x="29806" y="688988"/>
                  <a:pt x="15719" y="527038"/>
                  <a:pt x="0" y="344059"/>
                </a:cubicBezTo>
                <a:close/>
              </a:path>
              <a:path w="10715625" h="2745661" stroke="0" extrusionOk="0">
                <a:moveTo>
                  <a:pt x="0" y="344059"/>
                </a:moveTo>
                <a:cubicBezTo>
                  <a:pt x="813" y="178887"/>
                  <a:pt x="175790" y="38865"/>
                  <a:pt x="344059" y="0"/>
                </a:cubicBezTo>
                <a:cubicBezTo>
                  <a:pt x="685048" y="34498"/>
                  <a:pt x="947622" y="-5374"/>
                  <a:pt x="1112835" y="0"/>
                </a:cubicBezTo>
                <a:cubicBezTo>
                  <a:pt x="1278048" y="5374"/>
                  <a:pt x="1396691" y="15186"/>
                  <a:pt x="1580785" y="0"/>
                </a:cubicBezTo>
                <a:cubicBezTo>
                  <a:pt x="1764879" y="-15186"/>
                  <a:pt x="1909125" y="3588"/>
                  <a:pt x="2048735" y="0"/>
                </a:cubicBezTo>
                <a:cubicBezTo>
                  <a:pt x="2188345" y="-3588"/>
                  <a:pt x="2480499" y="33623"/>
                  <a:pt x="2817511" y="0"/>
                </a:cubicBezTo>
                <a:cubicBezTo>
                  <a:pt x="3154523" y="-33623"/>
                  <a:pt x="3130339" y="5993"/>
                  <a:pt x="3385736" y="0"/>
                </a:cubicBezTo>
                <a:cubicBezTo>
                  <a:pt x="3641134" y="-5993"/>
                  <a:pt x="4056376" y="-36786"/>
                  <a:pt x="4254787" y="0"/>
                </a:cubicBezTo>
                <a:cubicBezTo>
                  <a:pt x="4453198" y="36786"/>
                  <a:pt x="4862815" y="25240"/>
                  <a:pt x="5123837" y="0"/>
                </a:cubicBezTo>
                <a:cubicBezTo>
                  <a:pt x="5384859" y="-25240"/>
                  <a:pt x="5552096" y="-21987"/>
                  <a:pt x="5892613" y="0"/>
                </a:cubicBezTo>
                <a:cubicBezTo>
                  <a:pt x="6233130" y="21987"/>
                  <a:pt x="6192499" y="-20530"/>
                  <a:pt x="6360563" y="0"/>
                </a:cubicBezTo>
                <a:cubicBezTo>
                  <a:pt x="6528627" y="20530"/>
                  <a:pt x="6647183" y="-2567"/>
                  <a:pt x="6728238" y="0"/>
                </a:cubicBezTo>
                <a:cubicBezTo>
                  <a:pt x="6809293" y="2567"/>
                  <a:pt x="7221596" y="-42725"/>
                  <a:pt x="7597289" y="0"/>
                </a:cubicBezTo>
                <a:cubicBezTo>
                  <a:pt x="7972982" y="42725"/>
                  <a:pt x="7979430" y="-12079"/>
                  <a:pt x="8265790" y="0"/>
                </a:cubicBezTo>
                <a:cubicBezTo>
                  <a:pt x="8552150" y="12079"/>
                  <a:pt x="8665599" y="-6570"/>
                  <a:pt x="8934290" y="0"/>
                </a:cubicBezTo>
                <a:cubicBezTo>
                  <a:pt x="9202981" y="6570"/>
                  <a:pt x="9168355" y="250"/>
                  <a:pt x="9402240" y="0"/>
                </a:cubicBezTo>
                <a:cubicBezTo>
                  <a:pt x="9636125" y="-250"/>
                  <a:pt x="10041792" y="-40082"/>
                  <a:pt x="10371566" y="0"/>
                </a:cubicBezTo>
                <a:cubicBezTo>
                  <a:pt x="10572867" y="2560"/>
                  <a:pt x="10681610" y="142781"/>
                  <a:pt x="10715625" y="344059"/>
                </a:cubicBezTo>
                <a:cubicBezTo>
                  <a:pt x="10703707" y="618945"/>
                  <a:pt x="10708784" y="756856"/>
                  <a:pt x="10715625" y="988756"/>
                </a:cubicBezTo>
                <a:cubicBezTo>
                  <a:pt x="10722466" y="1220656"/>
                  <a:pt x="10724441" y="1476002"/>
                  <a:pt x="10715625" y="1715754"/>
                </a:cubicBezTo>
                <a:cubicBezTo>
                  <a:pt x="10706809" y="1955506"/>
                  <a:pt x="10688674" y="2060420"/>
                  <a:pt x="10715625" y="2401602"/>
                </a:cubicBezTo>
                <a:cubicBezTo>
                  <a:pt x="10723352" y="2589520"/>
                  <a:pt x="10574698" y="2752337"/>
                  <a:pt x="10371566" y="2745661"/>
                </a:cubicBezTo>
                <a:cubicBezTo>
                  <a:pt x="10191848" y="2725713"/>
                  <a:pt x="10027262" y="2726457"/>
                  <a:pt x="9903616" y="2745661"/>
                </a:cubicBezTo>
                <a:cubicBezTo>
                  <a:pt x="9779970" y="2764866"/>
                  <a:pt x="9439856" y="2787457"/>
                  <a:pt x="9034565" y="2745661"/>
                </a:cubicBezTo>
                <a:cubicBezTo>
                  <a:pt x="8629274" y="2703865"/>
                  <a:pt x="8731521" y="2760562"/>
                  <a:pt x="8466340" y="2745661"/>
                </a:cubicBezTo>
                <a:cubicBezTo>
                  <a:pt x="8201159" y="2730760"/>
                  <a:pt x="7859631" y="2756758"/>
                  <a:pt x="7597289" y="2745661"/>
                </a:cubicBezTo>
                <a:cubicBezTo>
                  <a:pt x="7334947" y="2734564"/>
                  <a:pt x="6915731" y="2757566"/>
                  <a:pt x="6728238" y="2745661"/>
                </a:cubicBezTo>
                <a:cubicBezTo>
                  <a:pt x="6540745" y="2733756"/>
                  <a:pt x="6397739" y="2759966"/>
                  <a:pt x="6160013" y="2745661"/>
                </a:cubicBezTo>
                <a:cubicBezTo>
                  <a:pt x="5922288" y="2731356"/>
                  <a:pt x="5929925" y="2736464"/>
                  <a:pt x="5792338" y="2745661"/>
                </a:cubicBezTo>
                <a:cubicBezTo>
                  <a:pt x="5654751" y="2754858"/>
                  <a:pt x="5423506" y="2765830"/>
                  <a:pt x="5324387" y="2745661"/>
                </a:cubicBezTo>
                <a:cubicBezTo>
                  <a:pt x="5225268" y="2725492"/>
                  <a:pt x="5010918" y="2755515"/>
                  <a:pt x="4856437" y="2745661"/>
                </a:cubicBezTo>
                <a:cubicBezTo>
                  <a:pt x="4701956" y="2735808"/>
                  <a:pt x="4270560" y="2748470"/>
                  <a:pt x="4087662" y="2745661"/>
                </a:cubicBezTo>
                <a:cubicBezTo>
                  <a:pt x="3904764" y="2742852"/>
                  <a:pt x="3895839" y="2740140"/>
                  <a:pt x="3719986" y="2745661"/>
                </a:cubicBezTo>
                <a:cubicBezTo>
                  <a:pt x="3544133" y="2751182"/>
                  <a:pt x="3365105" y="2730149"/>
                  <a:pt x="3252036" y="2745661"/>
                </a:cubicBezTo>
                <a:cubicBezTo>
                  <a:pt x="3138967" y="2761174"/>
                  <a:pt x="2635104" y="2729723"/>
                  <a:pt x="2382985" y="2745661"/>
                </a:cubicBezTo>
                <a:cubicBezTo>
                  <a:pt x="2130866" y="2761599"/>
                  <a:pt x="2137723" y="2737589"/>
                  <a:pt x="2015310" y="2745661"/>
                </a:cubicBezTo>
                <a:cubicBezTo>
                  <a:pt x="1892898" y="2753733"/>
                  <a:pt x="1816318" y="2744906"/>
                  <a:pt x="1647635" y="2745661"/>
                </a:cubicBezTo>
                <a:cubicBezTo>
                  <a:pt x="1478953" y="2746416"/>
                  <a:pt x="1381014" y="2734410"/>
                  <a:pt x="1279960" y="2745661"/>
                </a:cubicBezTo>
                <a:cubicBezTo>
                  <a:pt x="1178906" y="2756912"/>
                  <a:pt x="785954" y="2740098"/>
                  <a:pt x="344059" y="2745661"/>
                </a:cubicBezTo>
                <a:cubicBezTo>
                  <a:pt x="182480" y="2728361"/>
                  <a:pt x="21259" y="2599632"/>
                  <a:pt x="0" y="2401602"/>
                </a:cubicBezTo>
                <a:cubicBezTo>
                  <a:pt x="-7705" y="2093371"/>
                  <a:pt x="16504" y="2007350"/>
                  <a:pt x="0" y="1715754"/>
                </a:cubicBezTo>
                <a:cubicBezTo>
                  <a:pt x="-16504" y="1424158"/>
                  <a:pt x="-24956" y="1177021"/>
                  <a:pt x="0" y="1029907"/>
                </a:cubicBezTo>
                <a:cubicBezTo>
                  <a:pt x="24956" y="882793"/>
                  <a:pt x="-3282" y="602750"/>
                  <a:pt x="0" y="3440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Ngày hôm sau, chuyện tôi giúp các chú bộ đội biên phòng cứu được người bị nạn lan đi khắp nơi. Tôi thấy rất vui. Tôi còn vui hơn khi tìm được nhan đề “Trăng Rằm yêu thương” cho tờ báo tường của lớp.</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4</a:t>
            </a:r>
          </a:p>
        </p:txBody>
      </p:sp>
      <p:cxnSp>
        <p:nvCxnSpPr>
          <p:cNvPr id="7" name="Straight Connector 6">
            <a:extLst>
              <a:ext uri="{FF2B5EF4-FFF2-40B4-BE49-F238E27FC236}">
                <a16:creationId xmlns:a16="http://schemas.microsoft.com/office/drawing/2014/main" id="{3E56EA64-DC51-E3A6-379A-D1BD0224B720}"/>
              </a:ext>
            </a:extLst>
          </p:cNvPr>
          <p:cNvCxnSpPr>
            <a:cxnSpLocks/>
          </p:cNvCxnSpPr>
          <p:nvPr/>
        </p:nvCxnSpPr>
        <p:spPr>
          <a:xfrm flipH="1">
            <a:off x="3829050" y="31146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530C2-C245-AED3-2CEB-BCEADC0CC1CA}"/>
              </a:ext>
            </a:extLst>
          </p:cNvPr>
          <p:cNvCxnSpPr>
            <a:cxnSpLocks/>
          </p:cNvCxnSpPr>
          <p:nvPr/>
        </p:nvCxnSpPr>
        <p:spPr>
          <a:xfrm flipH="1">
            <a:off x="11558270" y="3152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0BFD7F-B223-1EED-33A8-D06EBF6180AE}"/>
              </a:ext>
            </a:extLst>
          </p:cNvPr>
          <p:cNvCxnSpPr>
            <a:cxnSpLocks/>
          </p:cNvCxnSpPr>
          <p:nvPr/>
        </p:nvCxnSpPr>
        <p:spPr>
          <a:xfrm flipH="1">
            <a:off x="5114925" y="36099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58EFB8-4153-96FF-7912-0B83BFC2CB35}"/>
              </a:ext>
            </a:extLst>
          </p:cNvPr>
          <p:cNvCxnSpPr>
            <a:cxnSpLocks/>
          </p:cNvCxnSpPr>
          <p:nvPr/>
        </p:nvCxnSpPr>
        <p:spPr>
          <a:xfrm flipH="1">
            <a:off x="7877175" y="362902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C41BFF-CC58-613B-7EF0-48E859B09337}"/>
              </a:ext>
            </a:extLst>
          </p:cNvPr>
          <p:cNvCxnSpPr>
            <a:cxnSpLocks/>
          </p:cNvCxnSpPr>
          <p:nvPr/>
        </p:nvCxnSpPr>
        <p:spPr>
          <a:xfrm flipH="1">
            <a:off x="7972425" y="36480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6005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F47404-C2BF-BC1F-8F5F-C2B9E59D7E5C}"/>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7" name="Group 6">
            <a:extLst>
              <a:ext uri="{FF2B5EF4-FFF2-40B4-BE49-F238E27FC236}">
                <a16:creationId xmlns:a16="http://schemas.microsoft.com/office/drawing/2014/main" id="{7B444F80-28F3-D36B-7FD6-5D600EEF5958}"/>
              </a:ext>
            </a:extLst>
          </p:cNvPr>
          <p:cNvGrpSpPr/>
          <p:nvPr/>
        </p:nvGrpSpPr>
        <p:grpSpPr>
          <a:xfrm>
            <a:off x="279660" y="1123615"/>
            <a:ext cx="6264457" cy="2695910"/>
            <a:chOff x="2975205" y="1283787"/>
            <a:chExt cx="5432196" cy="2695910"/>
          </a:xfrm>
        </p:grpSpPr>
        <p:sp>
          <p:nvSpPr>
            <p:cNvPr id="8" name="Rectangle: Rounded Corners 6">
              <a:extLst>
                <a:ext uri="{FF2B5EF4-FFF2-40B4-BE49-F238E27FC236}">
                  <a16:creationId xmlns:a16="http://schemas.microsoft.com/office/drawing/2014/main" id="{6FA873C9-02EB-BB4F-A094-5C2BF5B85F6A}"/>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1A9B933-152E-1B4C-3034-B674D7F6352D}"/>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ED6CA0C-4DD0-7987-44F9-B59322B7C04D}"/>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11" name="Picture 10">
              <a:extLst>
                <a:ext uri="{FF2B5EF4-FFF2-40B4-BE49-F238E27FC236}">
                  <a16:creationId xmlns:a16="http://schemas.microsoft.com/office/drawing/2014/main" id="{1D246AEB-62B7-E4EF-7BF0-FAF49264C1D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2" name="Picture 11">
              <a:extLst>
                <a:ext uri="{FF2B5EF4-FFF2-40B4-BE49-F238E27FC236}">
                  <a16:creationId xmlns:a16="http://schemas.microsoft.com/office/drawing/2014/main" id="{32347D2A-208A-A539-F55B-CA56B1767AC9}"/>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13" name="Group 12">
            <a:extLst>
              <a:ext uri="{FF2B5EF4-FFF2-40B4-BE49-F238E27FC236}">
                <a16:creationId xmlns:a16="http://schemas.microsoft.com/office/drawing/2014/main" id="{E90D1559-558C-4AA7-1AD0-BA0CF50A5691}"/>
              </a:ext>
            </a:extLst>
          </p:cNvPr>
          <p:cNvGrpSpPr/>
          <p:nvPr/>
        </p:nvGrpSpPr>
        <p:grpSpPr>
          <a:xfrm>
            <a:off x="4841104" y="3817600"/>
            <a:ext cx="7073839" cy="2842692"/>
            <a:chOff x="4841104" y="3817600"/>
            <a:chExt cx="7073839" cy="2842692"/>
          </a:xfrm>
        </p:grpSpPr>
        <p:grpSp>
          <p:nvGrpSpPr>
            <p:cNvPr id="14" name="Group 13">
              <a:extLst>
                <a:ext uri="{FF2B5EF4-FFF2-40B4-BE49-F238E27FC236}">
                  <a16:creationId xmlns:a16="http://schemas.microsoft.com/office/drawing/2014/main" id="{9D9FBB7C-C5D2-5763-DB5D-961DBE6E863B}"/>
                </a:ext>
              </a:extLst>
            </p:cNvPr>
            <p:cNvGrpSpPr/>
            <p:nvPr/>
          </p:nvGrpSpPr>
          <p:grpSpPr>
            <a:xfrm>
              <a:off x="4841104" y="3817600"/>
              <a:ext cx="7073839" cy="2842692"/>
              <a:chOff x="2975204" y="1255651"/>
              <a:chExt cx="7073839" cy="2842692"/>
            </a:xfrm>
          </p:grpSpPr>
          <p:sp>
            <p:nvSpPr>
              <p:cNvPr id="24" name="Rectangle: Rounded Corners 23">
                <a:extLst>
                  <a:ext uri="{FF2B5EF4-FFF2-40B4-BE49-F238E27FC236}">
                    <a16:creationId xmlns:a16="http://schemas.microsoft.com/office/drawing/2014/main" id="{3B501A07-BCE8-C34C-9778-93A7F6E78DA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B164D677-0ACA-1474-B67B-C1875E64A4B6}"/>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D0C471D9-46EB-1538-A584-D8B41DB1FB97}"/>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16" name="Picture 15">
              <a:extLst>
                <a:ext uri="{FF2B5EF4-FFF2-40B4-BE49-F238E27FC236}">
                  <a16:creationId xmlns:a16="http://schemas.microsoft.com/office/drawing/2014/main" id="{CCFD1BD9-58D1-B7BC-6CC5-5D10016E61C5}"/>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17" name="Picture 16">
              <a:extLst>
                <a:ext uri="{FF2B5EF4-FFF2-40B4-BE49-F238E27FC236}">
                  <a16:creationId xmlns:a16="http://schemas.microsoft.com/office/drawing/2014/main" id="{B8028000-58D5-B200-7A5C-1DBC29A5A30B}"/>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18" name="Picture 17">
              <a:extLst>
                <a:ext uri="{FF2B5EF4-FFF2-40B4-BE49-F238E27FC236}">
                  <a16:creationId xmlns:a16="http://schemas.microsoft.com/office/drawing/2014/main" id="{CB1C37E9-18B7-F63F-8E4C-D47CAA4DCEDE}"/>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19" name="Picture 18">
              <a:extLst>
                <a:ext uri="{FF2B5EF4-FFF2-40B4-BE49-F238E27FC236}">
                  <a16:creationId xmlns:a16="http://schemas.microsoft.com/office/drawing/2014/main" id="{3140C0DA-0D03-E7EC-6142-3FA3DE2FA851}"/>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0" name="Picture 19">
              <a:extLst>
                <a:ext uri="{FF2B5EF4-FFF2-40B4-BE49-F238E27FC236}">
                  <a16:creationId xmlns:a16="http://schemas.microsoft.com/office/drawing/2014/main" id="{07773920-AA8E-F44B-7740-9F2385D235F4}"/>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1" name="Picture 20">
              <a:extLst>
                <a:ext uri="{FF2B5EF4-FFF2-40B4-BE49-F238E27FC236}">
                  <a16:creationId xmlns:a16="http://schemas.microsoft.com/office/drawing/2014/main" id="{FF7F9EF6-1E20-4FEC-CD44-3201B6090DCD}"/>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22" name="Picture 21">
              <a:extLst>
                <a:ext uri="{FF2B5EF4-FFF2-40B4-BE49-F238E27FC236}">
                  <a16:creationId xmlns:a16="http://schemas.microsoft.com/office/drawing/2014/main" id="{E1CE17C2-0746-B268-F477-11F9B9676393}"/>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23" name="Picture 22">
              <a:extLst>
                <a:ext uri="{FF2B5EF4-FFF2-40B4-BE49-F238E27FC236}">
                  <a16:creationId xmlns:a16="http://schemas.microsoft.com/office/drawing/2014/main" id="{6D495E4D-3BFF-920C-61D7-27E66F790D4A}"/>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26" name="Graphic 25">
            <a:extLst>
              <a:ext uri="{FF2B5EF4-FFF2-40B4-BE49-F238E27FC236}">
                <a16:creationId xmlns:a16="http://schemas.microsoft.com/office/drawing/2014/main" id="{516CB900-13AC-A5EF-AC7F-AA00BDE321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6010459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6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66000">
                                          <p:cBhvr additive="base">
                                            <p:cTn id="2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7E769-A5D1-3DF1-DF1D-A839D5776CCA}"/>
              </a:ext>
            </a:extLst>
          </p:cNvPr>
          <p:cNvSpPr txBox="1"/>
          <p:nvPr/>
        </p:nvSpPr>
        <p:spPr>
          <a:xfrm>
            <a:off x="2040591" y="562376"/>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310DECF2-CD6C-1B75-A488-F335881DF4F3}"/>
              </a:ext>
            </a:extLst>
          </p:cNvPr>
          <p:cNvGrpSpPr/>
          <p:nvPr/>
        </p:nvGrpSpPr>
        <p:grpSpPr>
          <a:xfrm>
            <a:off x="1524335" y="1668090"/>
            <a:ext cx="9122782" cy="3666080"/>
            <a:chOff x="4841104" y="3817600"/>
            <a:chExt cx="7073839" cy="2842692"/>
          </a:xfrm>
        </p:grpSpPr>
        <p:grpSp>
          <p:nvGrpSpPr>
            <p:cNvPr id="4" name="Group 3">
              <a:extLst>
                <a:ext uri="{FF2B5EF4-FFF2-40B4-BE49-F238E27FC236}">
                  <a16:creationId xmlns:a16="http://schemas.microsoft.com/office/drawing/2014/main" id="{8FF0C863-8949-93FC-A9DA-96F7A0D2EE5F}"/>
                </a:ext>
              </a:extLst>
            </p:cNvPr>
            <p:cNvGrpSpPr/>
            <p:nvPr/>
          </p:nvGrpSpPr>
          <p:grpSpPr>
            <a:xfrm>
              <a:off x="4841104" y="3817600"/>
              <a:ext cx="7073839" cy="2842692"/>
              <a:chOff x="2975204" y="1255651"/>
              <a:chExt cx="7073839" cy="2842692"/>
            </a:xfrm>
          </p:grpSpPr>
          <p:sp>
            <p:nvSpPr>
              <p:cNvPr id="14" name="Rectangle: Rounded Corners 13">
                <a:extLst>
                  <a:ext uri="{FF2B5EF4-FFF2-40B4-BE49-F238E27FC236}">
                    <a16:creationId xmlns:a16="http://schemas.microsoft.com/office/drawing/2014/main" id="{396F9D22-4EF4-5113-4C69-EACF4B3C664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D86A712E-9D35-EB9D-4C9B-553C80D9DD7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6FD4C60-4CC9-020E-7ED3-B39F9BC40D39}"/>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6" name="Picture 5">
              <a:extLst>
                <a:ext uri="{FF2B5EF4-FFF2-40B4-BE49-F238E27FC236}">
                  <a16:creationId xmlns:a16="http://schemas.microsoft.com/office/drawing/2014/main" id="{A60B3675-4B10-21D9-576C-404D9DB6C060}"/>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7" name="Picture 6">
              <a:extLst>
                <a:ext uri="{FF2B5EF4-FFF2-40B4-BE49-F238E27FC236}">
                  <a16:creationId xmlns:a16="http://schemas.microsoft.com/office/drawing/2014/main" id="{6E4F703A-0D2E-61C6-D7A3-AFFD0FCF6760}"/>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8" name="Picture 7">
              <a:extLst>
                <a:ext uri="{FF2B5EF4-FFF2-40B4-BE49-F238E27FC236}">
                  <a16:creationId xmlns:a16="http://schemas.microsoft.com/office/drawing/2014/main" id="{44CC941C-80AE-74E6-37CD-665D012408BB}"/>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9" name="Picture 8">
              <a:extLst>
                <a:ext uri="{FF2B5EF4-FFF2-40B4-BE49-F238E27FC236}">
                  <a16:creationId xmlns:a16="http://schemas.microsoft.com/office/drawing/2014/main" id="{089624EC-2FCC-ED62-2811-F22A8877D47A}"/>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10" name="Picture 9">
              <a:extLst>
                <a:ext uri="{FF2B5EF4-FFF2-40B4-BE49-F238E27FC236}">
                  <a16:creationId xmlns:a16="http://schemas.microsoft.com/office/drawing/2014/main" id="{B12A12BE-781E-B74D-3813-FB52E882166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11" name="Picture 10">
              <a:extLst>
                <a:ext uri="{FF2B5EF4-FFF2-40B4-BE49-F238E27FC236}">
                  <a16:creationId xmlns:a16="http://schemas.microsoft.com/office/drawing/2014/main" id="{A1D4B423-2B77-E15D-2FAA-BBA6C3967539}"/>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12" name="Picture 11">
              <a:extLst>
                <a:ext uri="{FF2B5EF4-FFF2-40B4-BE49-F238E27FC236}">
                  <a16:creationId xmlns:a16="http://schemas.microsoft.com/office/drawing/2014/main" id="{ACD87E3B-7D22-C67F-B66F-2C96E92A3030}"/>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13" name="Picture 12">
              <a:extLst>
                <a:ext uri="{FF2B5EF4-FFF2-40B4-BE49-F238E27FC236}">
                  <a16:creationId xmlns:a16="http://schemas.microsoft.com/office/drawing/2014/main" id="{5DA0B4A5-88E1-7B78-A1CD-E7E0AF1B58D9}"/>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3469628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ậu bé người tốt việc tốt nhỏ tuổi_1080p">
            <a:hlinkClick r:id="" action="ppaction://media"/>
            <a:extLst>
              <a:ext uri="{FF2B5EF4-FFF2-40B4-BE49-F238E27FC236}">
                <a16:creationId xmlns:a16="http://schemas.microsoft.com/office/drawing/2014/main" id="{F88459DB-8CFD-5509-50BE-CFA6FED67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0993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6"/>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7"/>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8"/>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306263" y="631297"/>
            <a:ext cx="7214500" cy="2616728"/>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Nói về một tấm gương trẻ em làm việc tốt mà em biết.</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10" name="Picture 9" descr="A group of children posing for a photo&#10;&#10;Description automatically generated with low confidence">
            <a:extLst>
              <a:ext uri="{FF2B5EF4-FFF2-40B4-BE49-F238E27FC236}">
                <a16:creationId xmlns:a16="http://schemas.microsoft.com/office/drawing/2014/main" id="{598F11EC-0E22-4AD8-BFEA-5628AAED30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7001658" y="1627597"/>
            <a:ext cx="4762544" cy="495448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3547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81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Bác đợi cháu nhé!</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Có việc gì thế cháu?</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lớp</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Luân)</a:t>
            </a:r>
          </a:p>
          <a:p>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66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1447</Words>
  <Application>Microsoft Office PowerPoint</Application>
  <PresentationFormat>Widescreen</PresentationFormat>
  <Paragraphs>95</Paragraphs>
  <Slides>28</Slides>
  <Notes>7</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28</vt:i4>
      </vt:variant>
    </vt:vector>
  </HeadingPairs>
  <TitlesOfParts>
    <vt:vector size="45" baseType="lpstr">
      <vt:lpstr>等线</vt:lpstr>
      <vt:lpstr>等线 Light</vt:lpstr>
      <vt:lpstr>Amatic SC</vt:lpstr>
      <vt:lpstr>Arial</vt:lpstr>
      <vt:lpstr>Calibri</vt:lpstr>
      <vt:lpstr>Calibri Light</vt:lpstr>
      <vt:lpstr>Cambria</vt:lpstr>
      <vt:lpstr>Montserrat</vt:lpstr>
      <vt:lpstr>Roboto</vt:lpstr>
      <vt:lpstr>字魂17号-萌趣果冻体</vt:lpstr>
      <vt:lpstr>Office Theme</vt:lpstr>
      <vt:lpstr>1_Office 主题​​</vt:lpstr>
      <vt:lpstr>Mini Theme With Doodle Gifs by Slidesgo</vt:lpstr>
      <vt:lpstr>1_Mini Theme With Doodle Gifs by Slidesgo</vt:lpstr>
      <vt:lpstr>2_Mini Theme With Doodle Gifs by Slidesgo</vt:lpstr>
      <vt:lpstr>2_Office 主题​​</vt:lpstr>
      <vt:lpstr>3_Mini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2023-11-30T06:38:33Z</dcterms:created>
  <dcterms:modified xsi:type="dcterms:W3CDTF">2025-05-18T05:44:30Z</dcterms:modified>
</cp:coreProperties>
</file>