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79" r:id="rId3"/>
    <p:sldMasterId id="2147483691" r:id="rId4"/>
  </p:sldMasterIdLst>
  <p:notesMasterIdLst>
    <p:notesMasterId r:id="rId31"/>
  </p:notesMasterIdLst>
  <p:sldIdLst>
    <p:sldId id="259" r:id="rId5"/>
    <p:sldId id="523" r:id="rId6"/>
    <p:sldId id="524" r:id="rId7"/>
    <p:sldId id="263" r:id="rId8"/>
    <p:sldId id="482" r:id="rId9"/>
    <p:sldId id="525" r:id="rId10"/>
    <p:sldId id="258" r:id="rId11"/>
    <p:sldId id="526" r:id="rId12"/>
    <p:sldId id="533" r:id="rId13"/>
    <p:sldId id="534" r:id="rId14"/>
    <p:sldId id="535" r:id="rId15"/>
    <p:sldId id="527" r:id="rId16"/>
    <p:sldId id="528" r:id="rId17"/>
    <p:sldId id="529" r:id="rId18"/>
    <p:sldId id="530" r:id="rId19"/>
    <p:sldId id="531" r:id="rId20"/>
    <p:sldId id="532" r:id="rId21"/>
    <p:sldId id="485" r:id="rId22"/>
    <p:sldId id="257" r:id="rId23"/>
    <p:sldId id="536" r:id="rId24"/>
    <p:sldId id="268" r:id="rId25"/>
    <p:sldId id="269" r:id="rId26"/>
    <p:sldId id="270" r:id="rId27"/>
    <p:sldId id="271" r:id="rId28"/>
    <p:sldId id="507" r:id="rId29"/>
    <p:sldId id="508"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4" d="100"/>
          <a:sy n="64" d="100"/>
        </p:scale>
        <p:origin x="748" y="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ableStyles" Target="tableStyles.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1059334-D39A-4B57-A52A-D081E494A507}" type="datetimeFigureOut">
              <a:rPr lang="en-US" smtClean="0"/>
              <a:t>5/18/2025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3C7FA6-CB65-461A-BF74-2BBC54624038}" type="slidenum">
              <a:rPr lang="en-US" smtClean="0"/>
              <a:t>‹#›</a:t>
            </a:fld>
            <a:endParaRPr lang="en-US"/>
          </a:p>
        </p:txBody>
      </p:sp>
    </p:spTree>
    <p:extLst>
      <p:ext uri="{BB962C8B-B14F-4D97-AF65-F5344CB8AC3E}">
        <p14:creationId xmlns:p14="http://schemas.microsoft.com/office/powerpoint/2010/main" val="14886051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603289-FF91-4068-9D38-DAAED87F1433}" type="slidenum">
              <a:rPr kumimoji="0" lang="zh-CN" altLang="en-US" sz="1200" b="0" i="0" u="none" strike="noStrike" kern="1200" cap="none" spc="0" normalizeH="0" baseline="0" noProof="0" smtClean="0">
                <a:ln>
                  <a:noFill/>
                </a:ln>
                <a:solidFill>
                  <a:prstClr val="black"/>
                </a:solidFill>
                <a:effectLst/>
                <a:uLnTx/>
                <a:uFillTx/>
                <a:latin typeface="Barlow Condensed" panose="00000506000000000000" charset="0"/>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Barlow Condensed" panose="00000506000000000000" charset="0"/>
              <a:ea typeface="等线" panose="02010600030101010101" pitchFamily="2" charset="-122"/>
              <a:cs typeface="+mn-cs"/>
            </a:endParaRPr>
          </a:p>
        </p:txBody>
      </p:sp>
    </p:spTree>
    <p:extLst>
      <p:ext uri="{BB962C8B-B14F-4D97-AF65-F5344CB8AC3E}">
        <p14:creationId xmlns:p14="http://schemas.microsoft.com/office/powerpoint/2010/main" val="29529511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603289-FF91-4068-9D38-DAAED87F1433}" type="slidenum">
              <a:rPr kumimoji="0" lang="zh-CN" altLang="en-US" sz="1200" b="0" i="0" u="none" strike="noStrike" kern="1200" cap="none" spc="0" normalizeH="0" baseline="0" noProof="0" smtClean="0">
                <a:ln>
                  <a:noFill/>
                </a:ln>
                <a:solidFill>
                  <a:prstClr val="black"/>
                </a:solidFill>
                <a:effectLst/>
                <a:uLnTx/>
                <a:uFillTx/>
                <a:latin typeface="Barlow Condensed" panose="00000506000000000000" charset="0"/>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Barlow Condensed" panose="00000506000000000000" charset="0"/>
              <a:ea typeface="等线" panose="02010600030101010101" pitchFamily="2" charset="-122"/>
              <a:cs typeface="+mn-cs"/>
            </a:endParaRPr>
          </a:p>
        </p:txBody>
      </p:sp>
    </p:spTree>
    <p:extLst>
      <p:ext uri="{BB962C8B-B14F-4D97-AF65-F5344CB8AC3E}">
        <p14:creationId xmlns:p14="http://schemas.microsoft.com/office/powerpoint/2010/main" val="13016386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603289-FF91-4068-9D38-DAAED87F1433}" type="slidenum">
              <a:rPr kumimoji="0" lang="zh-CN" altLang="en-US" sz="1200" b="0" i="0" u="none" strike="noStrike" kern="1200" cap="none" spc="0" normalizeH="0" baseline="0" noProof="0" smtClean="0">
                <a:ln>
                  <a:noFill/>
                </a:ln>
                <a:solidFill>
                  <a:prstClr val="black"/>
                </a:solidFill>
                <a:effectLst/>
                <a:uLnTx/>
                <a:uFillTx/>
                <a:latin typeface="Barlow Condensed" panose="00000506000000000000" charset="0"/>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Barlow Condensed" panose="00000506000000000000" charset="0"/>
              <a:ea typeface="等线" panose="02010600030101010101" pitchFamily="2" charset="-122"/>
              <a:cs typeface="+mn-cs"/>
            </a:endParaRPr>
          </a:p>
        </p:txBody>
      </p:sp>
    </p:spTree>
    <p:extLst>
      <p:ext uri="{BB962C8B-B14F-4D97-AF65-F5344CB8AC3E}">
        <p14:creationId xmlns:p14="http://schemas.microsoft.com/office/powerpoint/2010/main" val="8407206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603289-FF91-4068-9D38-DAAED87F1433}" type="slidenum">
              <a:rPr kumimoji="0" lang="zh-CN" altLang="en-US" sz="1200" b="0" i="0" u="none" strike="noStrike" kern="1200" cap="none" spc="0" normalizeH="0" baseline="0" noProof="0" smtClean="0">
                <a:ln>
                  <a:noFill/>
                </a:ln>
                <a:solidFill>
                  <a:prstClr val="black"/>
                </a:solidFill>
                <a:effectLst/>
                <a:uLnTx/>
                <a:uFillTx/>
                <a:latin typeface="Barlow Condensed" panose="00000506000000000000" charset="0"/>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Barlow Condensed" panose="00000506000000000000" charset="0"/>
              <a:ea typeface="等线" panose="02010600030101010101" pitchFamily="2" charset="-122"/>
              <a:cs typeface="+mn-cs"/>
            </a:endParaRPr>
          </a:p>
        </p:txBody>
      </p:sp>
    </p:spTree>
    <p:extLst>
      <p:ext uri="{BB962C8B-B14F-4D97-AF65-F5344CB8AC3E}">
        <p14:creationId xmlns:p14="http://schemas.microsoft.com/office/powerpoint/2010/main" val="35007062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603289-FF91-4068-9D38-DAAED87F1433}" type="slidenum">
              <a:rPr kumimoji="0" lang="zh-CN" altLang="en-US" sz="1200" b="0" i="0" u="none" strike="noStrike" kern="1200" cap="none" spc="0" normalizeH="0" baseline="0" noProof="0" smtClean="0">
                <a:ln>
                  <a:noFill/>
                </a:ln>
                <a:solidFill>
                  <a:prstClr val="black"/>
                </a:solidFill>
                <a:effectLst/>
                <a:uLnTx/>
                <a:uFillTx/>
                <a:latin typeface="Barlow Condensed" panose="00000506000000000000"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Barlow Condensed" panose="00000506000000000000" charset="0"/>
              <a:cs typeface="+mn-cs"/>
            </a:endParaRPr>
          </a:p>
        </p:txBody>
      </p:sp>
    </p:spTree>
    <p:extLst>
      <p:ext uri="{BB962C8B-B14F-4D97-AF65-F5344CB8AC3E}">
        <p14:creationId xmlns:p14="http://schemas.microsoft.com/office/powerpoint/2010/main" val="20835328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603289-FF91-4068-9D38-DAAED87F1433}" type="slidenum">
              <a:rPr kumimoji="0" lang="zh-CN" altLang="en-US" sz="1200" b="0" i="0" u="none" strike="noStrike" kern="1200" cap="none" spc="0" normalizeH="0" baseline="0" noProof="0" smtClean="0">
                <a:ln>
                  <a:noFill/>
                </a:ln>
                <a:solidFill>
                  <a:prstClr val="black"/>
                </a:solidFill>
                <a:effectLst/>
                <a:uLnTx/>
                <a:uFillTx/>
                <a:latin typeface="Barlow Condensed" panose="00000506000000000000" charset="0"/>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Barlow Condensed" panose="00000506000000000000" charset="0"/>
              <a:ea typeface="等线" panose="02010600030101010101" pitchFamily="2" charset="-122"/>
              <a:cs typeface="+mn-cs"/>
            </a:endParaRPr>
          </a:p>
        </p:txBody>
      </p:sp>
    </p:spTree>
    <p:extLst>
      <p:ext uri="{BB962C8B-B14F-4D97-AF65-F5344CB8AC3E}">
        <p14:creationId xmlns:p14="http://schemas.microsoft.com/office/powerpoint/2010/main" val="33904472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603289-FF91-4068-9D38-DAAED87F1433}" type="slidenum">
              <a:rPr kumimoji="0" lang="zh-CN" altLang="en-US" sz="1200" b="0" i="0" u="none" strike="noStrike" kern="1200" cap="none" spc="0" normalizeH="0" baseline="0" noProof="0" smtClean="0">
                <a:ln>
                  <a:noFill/>
                </a:ln>
                <a:solidFill>
                  <a:prstClr val="black"/>
                </a:solidFill>
                <a:effectLst/>
                <a:uLnTx/>
                <a:uFillTx/>
                <a:latin typeface="Barlow Condensed" panose="00000506000000000000" charset="0"/>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Barlow Condensed" panose="00000506000000000000" charset="0"/>
              <a:ea typeface="等线" panose="02010600030101010101" pitchFamily="2" charset="-122"/>
              <a:cs typeface="+mn-cs"/>
            </a:endParaRPr>
          </a:p>
        </p:txBody>
      </p:sp>
    </p:spTree>
    <p:extLst>
      <p:ext uri="{BB962C8B-B14F-4D97-AF65-F5344CB8AC3E}">
        <p14:creationId xmlns:p14="http://schemas.microsoft.com/office/powerpoint/2010/main" val="18456249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603289-FF91-4068-9D38-DAAED87F1433}" type="slidenum">
              <a:rPr kumimoji="0" lang="zh-CN" altLang="en-US" sz="1200" b="0" i="0" u="none" strike="noStrike" kern="1200" cap="none" spc="0" normalizeH="0" baseline="0" noProof="0" smtClean="0">
                <a:ln>
                  <a:noFill/>
                </a:ln>
                <a:solidFill>
                  <a:prstClr val="black"/>
                </a:solidFill>
                <a:effectLst/>
                <a:uLnTx/>
                <a:uFillTx/>
                <a:latin typeface="Barlow Condensed" panose="00000506000000000000" charset="0"/>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Barlow Condensed" panose="00000506000000000000" charset="0"/>
              <a:ea typeface="等线" panose="02010600030101010101" pitchFamily="2" charset="-122"/>
              <a:cs typeface="+mn-cs"/>
            </a:endParaRPr>
          </a:p>
        </p:txBody>
      </p:sp>
    </p:spTree>
    <p:extLst>
      <p:ext uri="{BB962C8B-B14F-4D97-AF65-F5344CB8AC3E}">
        <p14:creationId xmlns:p14="http://schemas.microsoft.com/office/powerpoint/2010/main" val="21880413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603289-FF91-4068-9D38-DAAED87F1433}" type="slidenum">
              <a:rPr kumimoji="0" lang="zh-CN" altLang="en-US" sz="1200" b="0" i="0" u="none" strike="noStrike" kern="1200" cap="none" spc="0" normalizeH="0" baseline="0" noProof="0" smtClean="0">
                <a:ln>
                  <a:noFill/>
                </a:ln>
                <a:solidFill>
                  <a:prstClr val="black"/>
                </a:solidFill>
                <a:effectLst/>
                <a:uLnTx/>
                <a:uFillTx/>
                <a:latin typeface="Barlow Condensed" panose="00000506000000000000" charset="0"/>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Barlow Condensed" panose="00000506000000000000" charset="0"/>
              <a:ea typeface="等线" panose="02010600030101010101" pitchFamily="2" charset="-122"/>
              <a:cs typeface="+mn-cs"/>
            </a:endParaRPr>
          </a:p>
        </p:txBody>
      </p:sp>
    </p:spTree>
    <p:extLst>
      <p:ext uri="{BB962C8B-B14F-4D97-AF65-F5344CB8AC3E}">
        <p14:creationId xmlns:p14="http://schemas.microsoft.com/office/powerpoint/2010/main" val="1681078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603289-FF91-4068-9D38-DAAED87F1433}" type="slidenum">
              <a:rPr kumimoji="0" lang="zh-CN" altLang="en-US" sz="1200" b="0" i="0" u="none" strike="noStrike" kern="1200" cap="none" spc="0" normalizeH="0" baseline="0" noProof="0" smtClean="0">
                <a:ln>
                  <a:noFill/>
                </a:ln>
                <a:solidFill>
                  <a:prstClr val="black"/>
                </a:solidFill>
                <a:effectLst/>
                <a:uLnTx/>
                <a:uFillTx/>
                <a:latin typeface="Barlow Condensed" panose="00000506000000000000" charset="0"/>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Barlow Condensed" panose="00000506000000000000" charset="0"/>
              <a:ea typeface="等线" panose="02010600030101010101" pitchFamily="2" charset="-122"/>
              <a:cs typeface="+mn-cs"/>
            </a:endParaRPr>
          </a:p>
        </p:txBody>
      </p:sp>
    </p:spTree>
    <p:extLst>
      <p:ext uri="{BB962C8B-B14F-4D97-AF65-F5344CB8AC3E}">
        <p14:creationId xmlns:p14="http://schemas.microsoft.com/office/powerpoint/2010/main" val="1821289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603289-FF91-4068-9D38-DAAED87F1433}" type="slidenum">
              <a:rPr kumimoji="0" lang="zh-CN" altLang="en-US" sz="1200" b="0" i="0" u="none" strike="noStrike" kern="1200" cap="none" spc="0" normalizeH="0" baseline="0" noProof="0" smtClean="0">
                <a:ln>
                  <a:noFill/>
                </a:ln>
                <a:solidFill>
                  <a:prstClr val="black"/>
                </a:solidFill>
                <a:effectLst/>
                <a:uLnTx/>
                <a:uFillTx/>
                <a:latin typeface="Barlow Condensed" panose="00000506000000000000" charset="0"/>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Barlow Condensed" panose="00000506000000000000" charset="0"/>
              <a:ea typeface="等线" panose="02010600030101010101" pitchFamily="2" charset="-122"/>
              <a:cs typeface="+mn-cs"/>
            </a:endParaRPr>
          </a:p>
        </p:txBody>
      </p:sp>
    </p:spTree>
    <p:extLst>
      <p:ext uri="{BB962C8B-B14F-4D97-AF65-F5344CB8AC3E}">
        <p14:creationId xmlns:p14="http://schemas.microsoft.com/office/powerpoint/2010/main" val="25583195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603289-FF91-4068-9D38-DAAED87F1433}" type="slidenum">
              <a:rPr kumimoji="0" lang="zh-CN" altLang="en-US" sz="1200" b="0" i="0" u="none" strike="noStrike" kern="1200" cap="none" spc="0" normalizeH="0" baseline="0" noProof="0" smtClean="0">
                <a:ln>
                  <a:noFill/>
                </a:ln>
                <a:solidFill>
                  <a:prstClr val="black"/>
                </a:solidFill>
                <a:effectLst/>
                <a:uLnTx/>
                <a:uFillTx/>
                <a:latin typeface="Barlow Condensed" panose="00000506000000000000" charset="0"/>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Barlow Condensed" panose="00000506000000000000" charset="0"/>
              <a:ea typeface="等线" panose="02010600030101010101" pitchFamily="2" charset="-122"/>
              <a:cs typeface="+mn-cs"/>
            </a:endParaRPr>
          </a:p>
        </p:txBody>
      </p:sp>
    </p:spTree>
    <p:extLst>
      <p:ext uri="{BB962C8B-B14F-4D97-AF65-F5344CB8AC3E}">
        <p14:creationId xmlns:p14="http://schemas.microsoft.com/office/powerpoint/2010/main" val="8826241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FE7FA73A-3FD1-40FF-AAAC-80E20F9E41BA}" type="datetimeFigureOut">
              <a:rPr lang="zh-CN" altLang="en-US" smtClean="0"/>
              <a:t>2025/5/18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CF856C9-C78B-478D-9D77-F719708E1C84}" type="slidenum">
              <a:rPr lang="zh-CN" altLang="en-US" smtClean="0"/>
              <a:t>‹#›</a:t>
            </a:fld>
            <a:endParaRPr lang="zh-CN" altLang="en-US"/>
          </a:p>
        </p:txBody>
      </p:sp>
    </p:spTree>
    <p:extLst>
      <p:ext uri="{BB962C8B-B14F-4D97-AF65-F5344CB8AC3E}">
        <p14:creationId xmlns:p14="http://schemas.microsoft.com/office/powerpoint/2010/main" val="3554324966"/>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FE7FA73A-3FD1-40FF-AAAC-80E20F9E41BA}" type="datetimeFigureOut">
              <a:rPr lang="zh-CN" altLang="en-US" smtClean="0"/>
              <a:t>2025/5/18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CF856C9-C78B-478D-9D77-F719708E1C84}" type="slidenum">
              <a:rPr lang="zh-CN" altLang="en-US" smtClean="0"/>
              <a:t>‹#›</a:t>
            </a:fld>
            <a:endParaRPr lang="zh-CN" altLang="en-US"/>
          </a:p>
        </p:txBody>
      </p:sp>
    </p:spTree>
    <p:extLst>
      <p:ext uri="{BB962C8B-B14F-4D97-AF65-F5344CB8AC3E}">
        <p14:creationId xmlns:p14="http://schemas.microsoft.com/office/powerpoint/2010/main" val="3704358887"/>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FE7FA73A-3FD1-40FF-AAAC-80E20F9E41BA}" type="datetimeFigureOut">
              <a:rPr lang="zh-CN" altLang="en-US" smtClean="0"/>
              <a:t>2025/5/18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CF856C9-C78B-478D-9D77-F719708E1C84}" type="slidenum">
              <a:rPr lang="zh-CN" altLang="en-US" smtClean="0"/>
              <a:t>‹#›</a:t>
            </a:fld>
            <a:endParaRPr lang="zh-CN" altLang="en-US"/>
          </a:p>
        </p:txBody>
      </p:sp>
    </p:spTree>
    <p:extLst>
      <p:ext uri="{BB962C8B-B14F-4D97-AF65-F5344CB8AC3E}">
        <p14:creationId xmlns:p14="http://schemas.microsoft.com/office/powerpoint/2010/main" val="77451426"/>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68365716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673849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25432195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9275212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1" y="-1"/>
            <a:ext cx="12219191" cy="6858001"/>
          </a:xfrm>
          <a:prstGeom prst="rect">
            <a:avLst/>
          </a:prstGeom>
        </p:spPr>
      </p:pic>
      <p:sp>
        <p:nvSpPr>
          <p:cNvPr id="3" name="Title 1">
            <a:extLst>
              <a:ext uri="{FF2B5EF4-FFF2-40B4-BE49-F238E27FC236}">
                <a16:creationId xmlns:a16="http://schemas.microsoft.com/office/drawing/2014/main" id="{839CB496-B064-1976-8A73-F5C96C8179F1}"/>
              </a:ext>
            </a:extLst>
          </p:cNvPr>
          <p:cNvSpPr txBox="1">
            <a:spLocks/>
          </p:cNvSpPr>
          <p:nvPr userDrawn="1"/>
        </p:nvSpPr>
        <p:spPr>
          <a:xfrm>
            <a:off x="9839114" y="-489500"/>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spTree>
    <p:extLst>
      <p:ext uri="{BB962C8B-B14F-4D97-AF65-F5344CB8AC3E}">
        <p14:creationId xmlns:p14="http://schemas.microsoft.com/office/powerpoint/2010/main" val="13182754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7893049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8455F20-2A15-4E70-936B-4A7AE79AE653}" type="datetimeFigureOut">
              <a:rPr lang="en-US" smtClean="0"/>
              <a:t>5/18/2025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68DC72-F670-4295-B405-97FFC0064C17}" type="slidenum">
              <a:rPr lang="en-US" smtClean="0"/>
              <a:t>‹#›</a:t>
            </a:fld>
            <a:endParaRPr lang="en-US"/>
          </a:p>
        </p:txBody>
      </p:sp>
    </p:spTree>
    <p:extLst>
      <p:ext uri="{BB962C8B-B14F-4D97-AF65-F5344CB8AC3E}">
        <p14:creationId xmlns:p14="http://schemas.microsoft.com/office/powerpoint/2010/main" val="149964462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455F20-2A15-4E70-936B-4A7AE79AE653}" type="datetimeFigureOut">
              <a:rPr lang="en-US" smtClean="0"/>
              <a:t>5/18/2025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68DC72-F670-4295-B405-97FFC0064C17}" type="slidenum">
              <a:rPr lang="en-US" smtClean="0"/>
              <a:t>‹#›</a:t>
            </a:fld>
            <a:endParaRPr lang="en-US"/>
          </a:p>
        </p:txBody>
      </p:sp>
    </p:spTree>
    <p:extLst>
      <p:ext uri="{BB962C8B-B14F-4D97-AF65-F5344CB8AC3E}">
        <p14:creationId xmlns:p14="http://schemas.microsoft.com/office/powerpoint/2010/main" val="4154715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FE7FA73A-3FD1-40FF-AAAC-80E20F9E41BA}" type="datetimeFigureOut">
              <a:rPr lang="zh-CN" altLang="en-US" smtClean="0"/>
              <a:t>2025/5/18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CF856C9-C78B-478D-9D77-F719708E1C84}" type="slidenum">
              <a:rPr lang="zh-CN" altLang="en-US" smtClean="0"/>
              <a:t>‹#›</a:t>
            </a:fld>
            <a:endParaRPr lang="zh-CN" altLang="en-US"/>
          </a:p>
        </p:txBody>
      </p:sp>
    </p:spTree>
    <p:extLst>
      <p:ext uri="{BB962C8B-B14F-4D97-AF65-F5344CB8AC3E}">
        <p14:creationId xmlns:p14="http://schemas.microsoft.com/office/powerpoint/2010/main" val="1717784519"/>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8455F20-2A15-4E70-936B-4A7AE79AE653}" type="datetimeFigureOut">
              <a:rPr lang="en-US" smtClean="0"/>
              <a:t>5/18/2025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68DC72-F670-4295-B405-97FFC0064C17}" type="slidenum">
              <a:rPr lang="en-US" smtClean="0"/>
              <a:t>‹#›</a:t>
            </a:fld>
            <a:endParaRPr lang="en-US"/>
          </a:p>
        </p:txBody>
      </p:sp>
    </p:spTree>
    <p:extLst>
      <p:ext uri="{BB962C8B-B14F-4D97-AF65-F5344CB8AC3E}">
        <p14:creationId xmlns:p14="http://schemas.microsoft.com/office/powerpoint/2010/main" val="189806736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8455F20-2A15-4E70-936B-4A7AE79AE653}" type="datetimeFigureOut">
              <a:rPr lang="en-US" smtClean="0"/>
              <a:t>5/18/2025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368DC72-F670-4295-B405-97FFC0064C17}" type="slidenum">
              <a:rPr lang="en-US" smtClean="0"/>
              <a:t>‹#›</a:t>
            </a:fld>
            <a:endParaRPr lang="en-US"/>
          </a:p>
        </p:txBody>
      </p:sp>
    </p:spTree>
    <p:extLst>
      <p:ext uri="{BB962C8B-B14F-4D97-AF65-F5344CB8AC3E}">
        <p14:creationId xmlns:p14="http://schemas.microsoft.com/office/powerpoint/2010/main" val="378935087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8455F20-2A15-4E70-936B-4A7AE79AE653}" type="datetimeFigureOut">
              <a:rPr lang="en-US" smtClean="0"/>
              <a:t>5/18/2025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368DC72-F670-4295-B405-97FFC0064C17}" type="slidenum">
              <a:rPr lang="en-US" smtClean="0"/>
              <a:t>‹#›</a:t>
            </a:fld>
            <a:endParaRPr lang="en-US"/>
          </a:p>
        </p:txBody>
      </p:sp>
    </p:spTree>
    <p:extLst>
      <p:ext uri="{BB962C8B-B14F-4D97-AF65-F5344CB8AC3E}">
        <p14:creationId xmlns:p14="http://schemas.microsoft.com/office/powerpoint/2010/main" val="168585743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8455F20-2A15-4E70-936B-4A7AE79AE653}" type="datetimeFigureOut">
              <a:rPr lang="en-US" smtClean="0"/>
              <a:t>5/18/2025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368DC72-F670-4295-B405-97FFC0064C17}" type="slidenum">
              <a:rPr lang="en-US" smtClean="0"/>
              <a:t>‹#›</a:t>
            </a:fld>
            <a:endParaRPr lang="en-US"/>
          </a:p>
        </p:txBody>
      </p:sp>
    </p:spTree>
    <p:extLst>
      <p:ext uri="{BB962C8B-B14F-4D97-AF65-F5344CB8AC3E}">
        <p14:creationId xmlns:p14="http://schemas.microsoft.com/office/powerpoint/2010/main" val="136278641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8455F20-2A15-4E70-936B-4A7AE79AE653}" type="datetimeFigureOut">
              <a:rPr lang="en-US" smtClean="0"/>
              <a:t>5/18/2025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368DC72-F670-4295-B405-97FFC0064C17}" type="slidenum">
              <a:rPr lang="en-US" smtClean="0"/>
              <a:t>‹#›</a:t>
            </a:fld>
            <a:endParaRPr lang="en-US"/>
          </a:p>
        </p:txBody>
      </p:sp>
    </p:spTree>
    <p:extLst>
      <p:ext uri="{BB962C8B-B14F-4D97-AF65-F5344CB8AC3E}">
        <p14:creationId xmlns:p14="http://schemas.microsoft.com/office/powerpoint/2010/main" val="120033800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8455F20-2A15-4E70-936B-4A7AE79AE653}" type="datetimeFigureOut">
              <a:rPr lang="en-US" smtClean="0"/>
              <a:t>5/18/2025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368DC72-F670-4295-B405-97FFC0064C17}" type="slidenum">
              <a:rPr lang="en-US" smtClean="0"/>
              <a:t>‹#›</a:t>
            </a:fld>
            <a:endParaRPr lang="en-US"/>
          </a:p>
        </p:txBody>
      </p:sp>
    </p:spTree>
    <p:extLst>
      <p:ext uri="{BB962C8B-B14F-4D97-AF65-F5344CB8AC3E}">
        <p14:creationId xmlns:p14="http://schemas.microsoft.com/office/powerpoint/2010/main" val="55066539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8455F20-2A15-4E70-936B-4A7AE79AE653}" type="datetimeFigureOut">
              <a:rPr lang="en-US" smtClean="0"/>
              <a:t>5/18/2025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368DC72-F670-4295-B405-97FFC0064C17}" type="slidenum">
              <a:rPr lang="en-US" smtClean="0"/>
              <a:t>‹#›</a:t>
            </a:fld>
            <a:endParaRPr lang="en-US"/>
          </a:p>
        </p:txBody>
      </p:sp>
    </p:spTree>
    <p:extLst>
      <p:ext uri="{BB962C8B-B14F-4D97-AF65-F5344CB8AC3E}">
        <p14:creationId xmlns:p14="http://schemas.microsoft.com/office/powerpoint/2010/main" val="21909623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455F20-2A15-4E70-936B-4A7AE79AE653}" type="datetimeFigureOut">
              <a:rPr lang="en-US" smtClean="0"/>
              <a:t>5/18/2025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68DC72-F670-4295-B405-97FFC0064C17}" type="slidenum">
              <a:rPr lang="en-US" smtClean="0"/>
              <a:t>‹#›</a:t>
            </a:fld>
            <a:endParaRPr lang="en-US"/>
          </a:p>
        </p:txBody>
      </p:sp>
    </p:spTree>
    <p:extLst>
      <p:ext uri="{BB962C8B-B14F-4D97-AF65-F5344CB8AC3E}">
        <p14:creationId xmlns:p14="http://schemas.microsoft.com/office/powerpoint/2010/main" val="352988280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455F20-2A15-4E70-936B-4A7AE79AE653}" type="datetimeFigureOut">
              <a:rPr lang="en-US" smtClean="0"/>
              <a:t>5/18/2025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68DC72-F670-4295-B405-97FFC0064C17}" type="slidenum">
              <a:rPr lang="en-US" smtClean="0"/>
              <a:t>‹#›</a:t>
            </a:fld>
            <a:endParaRPr lang="en-US"/>
          </a:p>
        </p:txBody>
      </p:sp>
    </p:spTree>
    <p:extLst>
      <p:ext uri="{BB962C8B-B14F-4D97-AF65-F5344CB8AC3E}">
        <p14:creationId xmlns:p14="http://schemas.microsoft.com/office/powerpoint/2010/main" val="420712204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E96E42-4051-4A81-BC69-3C8BCC3AA3FF}"/>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0FFE6BF-FEBE-40E0-A893-B7FBB9EAA1DE}"/>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4C3CCD1-FDE2-4514-823D-B77934D765CC}"/>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5/18/2025</a:t>
            </a:fld>
            <a:endParaRPr lang="en-US"/>
          </a:p>
        </p:txBody>
      </p:sp>
      <p:sp>
        <p:nvSpPr>
          <p:cNvPr id="5" name="Footer Placeholder 4">
            <a:extLst>
              <a:ext uri="{FF2B5EF4-FFF2-40B4-BE49-F238E27FC236}">
                <a16:creationId xmlns:a16="http://schemas.microsoft.com/office/drawing/2014/main" id="{47B9645E-D026-4168-8FCD-DC158A84B45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3656BCC-3F1B-4585-9B2A-707435C04B1D}"/>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25846803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FE7FA73A-3FD1-40FF-AAAC-80E20F9E41BA}" type="datetimeFigureOut">
              <a:rPr lang="zh-CN" altLang="en-US" smtClean="0"/>
              <a:t>2025/5/18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CF856C9-C78B-478D-9D77-F719708E1C84}" type="slidenum">
              <a:rPr lang="zh-CN" altLang="en-US" smtClean="0"/>
              <a:t>‹#›</a:t>
            </a:fld>
            <a:endParaRPr lang="zh-CN" altLang="en-US"/>
          </a:p>
        </p:txBody>
      </p:sp>
    </p:spTree>
    <p:extLst>
      <p:ext uri="{BB962C8B-B14F-4D97-AF65-F5344CB8AC3E}">
        <p14:creationId xmlns:p14="http://schemas.microsoft.com/office/powerpoint/2010/main" val="3322221659"/>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5/18/2025</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408035473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2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5/18/2025</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75301595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2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5/18/2025</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87001441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2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5/18/2025</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116310760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20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5/18/2025</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331263456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19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5/18/2025</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287912173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18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5/18/2025</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202334037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17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5/18/2025</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268796661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1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5/18/2025</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208944706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1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5/18/2025</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1911997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FE7FA73A-3FD1-40FF-AAAC-80E20F9E41BA}" type="datetimeFigureOut">
              <a:rPr lang="zh-CN" altLang="en-US" smtClean="0"/>
              <a:t>2025/5/18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CF856C9-C78B-478D-9D77-F719708E1C84}" type="slidenum">
              <a:rPr lang="zh-CN" altLang="en-US" smtClean="0"/>
              <a:t>‹#›</a:t>
            </a:fld>
            <a:endParaRPr lang="zh-CN" altLang="en-US"/>
          </a:p>
        </p:txBody>
      </p:sp>
    </p:spTree>
    <p:extLst>
      <p:ext uri="{BB962C8B-B14F-4D97-AF65-F5344CB8AC3E}">
        <p14:creationId xmlns:p14="http://schemas.microsoft.com/office/powerpoint/2010/main" val="4116049834"/>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1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5/18/2025</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50972212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1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5/18/2025</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262876356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1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5/18/2025</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242829254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1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5/18/2025</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374546956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10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5/18/2025</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17700609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9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5/18/2025</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45960874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8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5/18/2025</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119527739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7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5/18/2025</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216035614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5/18/2025</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2392904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5/18/2025</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11268576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FE7FA73A-3FD1-40FF-AAAC-80E20F9E41BA}" type="datetimeFigureOut">
              <a:rPr lang="zh-CN" altLang="en-US" smtClean="0"/>
              <a:t>2025/5/18</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FCF856C9-C78B-478D-9D77-F719708E1C84}" type="slidenum">
              <a:rPr lang="zh-CN" altLang="en-US" smtClean="0"/>
              <a:t>‹#›</a:t>
            </a:fld>
            <a:endParaRPr lang="zh-CN" altLang="en-US"/>
          </a:p>
        </p:txBody>
      </p:sp>
    </p:spTree>
    <p:extLst>
      <p:ext uri="{BB962C8B-B14F-4D97-AF65-F5344CB8AC3E}">
        <p14:creationId xmlns:p14="http://schemas.microsoft.com/office/powerpoint/2010/main" val="1333923215"/>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5/18/2025</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364296589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5/18/2025</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269980239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5/18/2025</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170499475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5/18/2025</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362837318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C1A300-2BFC-4B3C-B0CE-96AABAED99AA}"/>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06C70E6-09C0-47D5-A3F4-679F86B6B4BD}"/>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93C36C9-988A-4BEB-889F-2319D16A456B}"/>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5/18/2025</a:t>
            </a:fld>
            <a:endParaRPr lang="en-US"/>
          </a:p>
        </p:txBody>
      </p:sp>
      <p:sp>
        <p:nvSpPr>
          <p:cNvPr id="5" name="Footer Placeholder 4">
            <a:extLst>
              <a:ext uri="{FF2B5EF4-FFF2-40B4-BE49-F238E27FC236}">
                <a16:creationId xmlns:a16="http://schemas.microsoft.com/office/drawing/2014/main" id="{B27DF3CE-AB2C-4102-9DBC-85A1076EC1F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26050CB-C7BA-4CD5-8DBC-60765B6B0E65}"/>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387956115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0781A2-14D4-4C01-AD7A-5DC9DE4C464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8F2F99A-5485-47C6-BE06-E81B1C5B579E}"/>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B34F481-6874-487A-ADB3-A11532160C44}"/>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A0F0F51-D7A0-477F-80F7-240565B2D0D3}"/>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5/18/2025</a:t>
            </a:fld>
            <a:endParaRPr lang="en-US"/>
          </a:p>
        </p:txBody>
      </p:sp>
      <p:sp>
        <p:nvSpPr>
          <p:cNvPr id="6" name="Footer Placeholder 5">
            <a:extLst>
              <a:ext uri="{FF2B5EF4-FFF2-40B4-BE49-F238E27FC236}">
                <a16:creationId xmlns:a16="http://schemas.microsoft.com/office/drawing/2014/main" id="{F6F050E6-DECC-464D-8397-BAAE0C0D212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8E554C0-0A13-4FF9-9EEB-1DD5B169F94E}"/>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314161677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BE2362-B45E-490F-9490-14130F27B58E}"/>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8BD0B7FC-EBC0-43C7-A4E9-EBEEA654951A}"/>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15AA323-9256-4718-BFE1-452FF8DFEBF7}"/>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0694A4F-AD6D-4AC6-8513-C810F50C788E}"/>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F8B3883-DCB7-419E-B340-B4C349B96DF8}"/>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37F0315-26E0-420B-9416-5B1523961EEB}"/>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5/18/2025</a:t>
            </a:fld>
            <a:endParaRPr lang="en-US"/>
          </a:p>
        </p:txBody>
      </p:sp>
      <p:sp>
        <p:nvSpPr>
          <p:cNvPr id="8" name="Footer Placeholder 7">
            <a:extLst>
              <a:ext uri="{FF2B5EF4-FFF2-40B4-BE49-F238E27FC236}">
                <a16:creationId xmlns:a16="http://schemas.microsoft.com/office/drawing/2014/main" id="{6A336E81-A16D-473E-A040-8115EA6B0B1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7F4CE8CB-3445-46A3-A757-9ECCF42D825F}"/>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133054730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5E624-2604-4E35-9B95-ED8F4189B5C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ABD833A0-FFE4-4055-AB56-7C623687778F}"/>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5/18/2025</a:t>
            </a:fld>
            <a:endParaRPr lang="en-US"/>
          </a:p>
        </p:txBody>
      </p:sp>
      <p:sp>
        <p:nvSpPr>
          <p:cNvPr id="4" name="Footer Placeholder 3">
            <a:extLst>
              <a:ext uri="{FF2B5EF4-FFF2-40B4-BE49-F238E27FC236}">
                <a16:creationId xmlns:a16="http://schemas.microsoft.com/office/drawing/2014/main" id="{7D842749-9D41-4CE5-A23E-1B955C225FF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9A13A6BD-E830-443C-8022-3F143A10062E}"/>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359189461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31FA055-9123-499B-899D-4BB9CBC0E10C}"/>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5/18/2025</a:t>
            </a:fld>
            <a:endParaRPr lang="en-US"/>
          </a:p>
        </p:txBody>
      </p:sp>
      <p:sp>
        <p:nvSpPr>
          <p:cNvPr id="3" name="Footer Placeholder 2">
            <a:extLst>
              <a:ext uri="{FF2B5EF4-FFF2-40B4-BE49-F238E27FC236}">
                <a16:creationId xmlns:a16="http://schemas.microsoft.com/office/drawing/2014/main" id="{B20FAF3E-C1D0-44BA-9813-CFF335F4E74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2DC81A44-4ADF-4295-9A36-37E35ADEB132}"/>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165259893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F79FC3-354A-4603-A780-687F273F9A5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A71E348-6019-4DA0-8718-5D9A37E6239F}"/>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0A87236-53CC-46C4-8E66-A42DA8158C7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BD76D94-8E1C-4913-B1D1-1F9FE767F72C}"/>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5/18/2025</a:t>
            </a:fld>
            <a:endParaRPr lang="en-US"/>
          </a:p>
        </p:txBody>
      </p:sp>
      <p:sp>
        <p:nvSpPr>
          <p:cNvPr id="6" name="Footer Placeholder 5">
            <a:extLst>
              <a:ext uri="{FF2B5EF4-FFF2-40B4-BE49-F238E27FC236}">
                <a16:creationId xmlns:a16="http://schemas.microsoft.com/office/drawing/2014/main" id="{93BB001F-7A1F-40D4-8C14-EF5E0A463C1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D6118A4-6E9E-4A8E-8171-0A9FDEC43998}"/>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39004415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FE7FA73A-3FD1-40FF-AAAC-80E20F9E41BA}" type="datetimeFigureOut">
              <a:rPr lang="zh-CN" altLang="en-US" smtClean="0"/>
              <a:t>2025/5/18</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FCF856C9-C78B-478D-9D77-F719708E1C84}" type="slidenum">
              <a:rPr lang="zh-CN" altLang="en-US" smtClean="0"/>
              <a:t>‹#›</a:t>
            </a:fld>
            <a:endParaRPr lang="zh-CN" altLang="en-US"/>
          </a:p>
        </p:txBody>
      </p:sp>
    </p:spTree>
    <p:extLst>
      <p:ext uri="{BB962C8B-B14F-4D97-AF65-F5344CB8AC3E}">
        <p14:creationId xmlns:p14="http://schemas.microsoft.com/office/powerpoint/2010/main" val="1172237978"/>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BE434A-9A2E-47DC-AABA-AC6DB873A2B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36158F1-A4CF-43B6-93FD-52709C2CDCF4}"/>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D3998FE-C84E-46E5-A49F-42C5BAA5797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4B90C0C-EA24-4296-8A18-27654543F8FC}"/>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5/18/2025</a:t>
            </a:fld>
            <a:endParaRPr lang="en-US"/>
          </a:p>
        </p:txBody>
      </p:sp>
      <p:sp>
        <p:nvSpPr>
          <p:cNvPr id="6" name="Footer Placeholder 5">
            <a:extLst>
              <a:ext uri="{FF2B5EF4-FFF2-40B4-BE49-F238E27FC236}">
                <a16:creationId xmlns:a16="http://schemas.microsoft.com/office/drawing/2014/main" id="{730D218D-90EE-4CD6-BD29-F630964650F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80A69EA-232C-4946-A864-ED37259D2D19}"/>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269320660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5B4DDD-259E-4424-8752-5AA922C1293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CF65555-BB5C-4028-B280-22671BAA5905}"/>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93D5420-C7AE-4148-B176-448F55FE9F22}"/>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5/18/2025</a:t>
            </a:fld>
            <a:endParaRPr lang="en-US"/>
          </a:p>
        </p:txBody>
      </p:sp>
      <p:sp>
        <p:nvSpPr>
          <p:cNvPr id="5" name="Footer Placeholder 4">
            <a:extLst>
              <a:ext uri="{FF2B5EF4-FFF2-40B4-BE49-F238E27FC236}">
                <a16:creationId xmlns:a16="http://schemas.microsoft.com/office/drawing/2014/main" id="{0C8F6A49-4689-49DE-998E-341213A64D3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44BA523-6D98-4F10-A7C0-FCF2A1040C00}"/>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267770478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FEED3E1-CB13-47EE-9A5C-BC9652D81100}"/>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03EA275-C3AB-4C88-BF8F-A18D71EBED05}"/>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3B5CA09-2C6C-445C-83D8-D087D0362333}"/>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5/18/2025</a:t>
            </a:fld>
            <a:endParaRPr lang="en-US"/>
          </a:p>
        </p:txBody>
      </p:sp>
      <p:sp>
        <p:nvSpPr>
          <p:cNvPr id="5" name="Footer Placeholder 4">
            <a:extLst>
              <a:ext uri="{FF2B5EF4-FFF2-40B4-BE49-F238E27FC236}">
                <a16:creationId xmlns:a16="http://schemas.microsoft.com/office/drawing/2014/main" id="{52223D89-38FF-436B-9911-2BA67347CDC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EFB7582-B6D1-4332-B32C-D520F81E9D43}"/>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28634253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FE7FA73A-3FD1-40FF-AAAC-80E20F9E41BA}" type="datetimeFigureOut">
              <a:rPr lang="zh-CN" altLang="en-US" smtClean="0"/>
              <a:t>2025/5/18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FCF856C9-C78B-478D-9D77-F719708E1C84}" type="slidenum">
              <a:rPr lang="zh-CN" altLang="en-US" smtClean="0"/>
              <a:t>‹#›</a:t>
            </a:fld>
            <a:endParaRPr lang="zh-CN" altLang="en-US"/>
          </a:p>
        </p:txBody>
      </p:sp>
    </p:spTree>
    <p:extLst>
      <p:ext uri="{BB962C8B-B14F-4D97-AF65-F5344CB8AC3E}">
        <p14:creationId xmlns:p14="http://schemas.microsoft.com/office/powerpoint/2010/main" val="621146974"/>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FE7FA73A-3FD1-40FF-AAAC-80E20F9E41BA}" type="datetimeFigureOut">
              <a:rPr lang="zh-CN" altLang="en-US" smtClean="0"/>
              <a:t>2025/5/18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CF856C9-C78B-478D-9D77-F719708E1C84}" type="slidenum">
              <a:rPr lang="zh-CN" altLang="en-US" smtClean="0"/>
              <a:t>‹#›</a:t>
            </a:fld>
            <a:endParaRPr lang="zh-CN" altLang="en-US"/>
          </a:p>
        </p:txBody>
      </p:sp>
    </p:spTree>
    <p:extLst>
      <p:ext uri="{BB962C8B-B14F-4D97-AF65-F5344CB8AC3E}">
        <p14:creationId xmlns:p14="http://schemas.microsoft.com/office/powerpoint/2010/main" val="1158674143"/>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FE7FA73A-3FD1-40FF-AAAC-80E20F9E41BA}" type="datetimeFigureOut">
              <a:rPr lang="zh-CN" altLang="en-US" smtClean="0"/>
              <a:t>2025/5/18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CF856C9-C78B-478D-9D77-F719708E1C84}" type="slidenum">
              <a:rPr lang="zh-CN" altLang="en-US" smtClean="0"/>
              <a:t>‹#›</a:t>
            </a:fld>
            <a:endParaRPr lang="zh-CN" altLang="en-US"/>
          </a:p>
        </p:txBody>
      </p:sp>
    </p:spTree>
    <p:extLst>
      <p:ext uri="{BB962C8B-B14F-4D97-AF65-F5344CB8AC3E}">
        <p14:creationId xmlns:p14="http://schemas.microsoft.com/office/powerpoint/2010/main" val="497007292"/>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2.jpg"/><Relationship Id="rId3" Type="http://schemas.openxmlformats.org/officeDocument/2006/relationships/slideLayout" Target="../slideLayouts/slideLayout14.xml"/><Relationship Id="rId7"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image" Target="../media/image5.png"/><Relationship Id="rId5" Type="http://schemas.openxmlformats.org/officeDocument/2006/relationships/slideLayout" Target="../slideLayouts/slideLayout16.xml"/><Relationship Id="rId10" Type="http://schemas.openxmlformats.org/officeDocument/2006/relationships/image" Target="../media/image4.png"/><Relationship Id="rId4" Type="http://schemas.openxmlformats.org/officeDocument/2006/relationships/slideLayout" Target="../slideLayouts/slideLayout15.xml"/><Relationship Id="rId9" Type="http://schemas.openxmlformats.org/officeDocument/2006/relationships/image" Target="../media/image3.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3.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41.xml"/><Relationship Id="rId18" Type="http://schemas.openxmlformats.org/officeDocument/2006/relationships/slideLayout" Target="../slideLayouts/slideLayout46.xml"/><Relationship Id="rId26" Type="http://schemas.openxmlformats.org/officeDocument/2006/relationships/slideLayout" Target="../slideLayouts/slideLayout54.xml"/><Relationship Id="rId3" Type="http://schemas.openxmlformats.org/officeDocument/2006/relationships/slideLayout" Target="../slideLayouts/slideLayout31.xml"/><Relationship Id="rId21" Type="http://schemas.openxmlformats.org/officeDocument/2006/relationships/slideLayout" Target="../slideLayouts/slideLayout49.xml"/><Relationship Id="rId34" Type="http://schemas.openxmlformats.org/officeDocument/2006/relationships/slideLayout" Target="../slideLayouts/slideLayout62.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17" Type="http://schemas.openxmlformats.org/officeDocument/2006/relationships/slideLayout" Target="../slideLayouts/slideLayout45.xml"/><Relationship Id="rId25" Type="http://schemas.openxmlformats.org/officeDocument/2006/relationships/slideLayout" Target="../slideLayouts/slideLayout53.xml"/><Relationship Id="rId33" Type="http://schemas.openxmlformats.org/officeDocument/2006/relationships/slideLayout" Target="../slideLayouts/slideLayout61.xml"/><Relationship Id="rId2" Type="http://schemas.openxmlformats.org/officeDocument/2006/relationships/slideLayout" Target="../slideLayouts/slideLayout30.xml"/><Relationship Id="rId16" Type="http://schemas.openxmlformats.org/officeDocument/2006/relationships/slideLayout" Target="../slideLayouts/slideLayout44.xml"/><Relationship Id="rId20" Type="http://schemas.openxmlformats.org/officeDocument/2006/relationships/slideLayout" Target="../slideLayouts/slideLayout48.xml"/><Relationship Id="rId29" Type="http://schemas.openxmlformats.org/officeDocument/2006/relationships/slideLayout" Target="../slideLayouts/slideLayout57.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24" Type="http://schemas.openxmlformats.org/officeDocument/2006/relationships/slideLayout" Target="../slideLayouts/slideLayout52.xml"/><Relationship Id="rId32" Type="http://schemas.openxmlformats.org/officeDocument/2006/relationships/slideLayout" Target="../slideLayouts/slideLayout60.xml"/><Relationship Id="rId5" Type="http://schemas.openxmlformats.org/officeDocument/2006/relationships/slideLayout" Target="../slideLayouts/slideLayout33.xml"/><Relationship Id="rId15" Type="http://schemas.openxmlformats.org/officeDocument/2006/relationships/slideLayout" Target="../slideLayouts/slideLayout43.xml"/><Relationship Id="rId23" Type="http://schemas.openxmlformats.org/officeDocument/2006/relationships/slideLayout" Target="../slideLayouts/slideLayout51.xml"/><Relationship Id="rId28" Type="http://schemas.openxmlformats.org/officeDocument/2006/relationships/slideLayout" Target="../slideLayouts/slideLayout56.xml"/><Relationship Id="rId10" Type="http://schemas.openxmlformats.org/officeDocument/2006/relationships/slideLayout" Target="../slideLayouts/slideLayout38.xml"/><Relationship Id="rId19" Type="http://schemas.openxmlformats.org/officeDocument/2006/relationships/slideLayout" Target="../slideLayouts/slideLayout47.xml"/><Relationship Id="rId31" Type="http://schemas.openxmlformats.org/officeDocument/2006/relationships/slideLayout" Target="../slideLayouts/slideLayout59.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slideLayout" Target="../slideLayouts/slideLayout42.xml"/><Relationship Id="rId22" Type="http://schemas.openxmlformats.org/officeDocument/2006/relationships/slideLayout" Target="../slideLayouts/slideLayout50.xml"/><Relationship Id="rId27" Type="http://schemas.openxmlformats.org/officeDocument/2006/relationships/slideLayout" Target="../slideLayouts/slideLayout55.xml"/><Relationship Id="rId30" Type="http://schemas.openxmlformats.org/officeDocument/2006/relationships/slideLayout" Target="../slideLayouts/slideLayout58.xml"/><Relationship Id="rId35" Type="http://schemas.openxmlformats.org/officeDocument/2006/relationships/theme" Target="../theme/theme4.xml"/><Relationship Id="rId8" Type="http://schemas.openxmlformats.org/officeDocument/2006/relationships/slideLayout" Target="../slideLayouts/slideLayout3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Barlow Condensed" panose="00000506000000000000" charset="0"/>
                <a:ea typeface="Barlow Condensed" panose="00000506000000000000" charset="0"/>
              </a:defRPr>
            </a:lvl1pPr>
          </a:lstStyle>
          <a:p>
            <a:fld id="{FE7FA73A-3FD1-40FF-AAAC-80E20F9E41BA}" type="datetimeFigureOut">
              <a:rPr lang="zh-CN" altLang="en-US" smtClean="0"/>
              <a:t>2025/5/18</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Barlow Condensed" panose="00000506000000000000" charset="0"/>
                <a:ea typeface="Barlow Condensed" panose="00000506000000000000" charset="0"/>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Barlow Condensed" panose="00000506000000000000" charset="0"/>
                <a:ea typeface="Barlow Condensed" panose="00000506000000000000" charset="0"/>
              </a:defRPr>
            </a:lvl1pPr>
          </a:lstStyle>
          <a:p>
            <a:fld id="{FCF856C9-C78B-478D-9D77-F719708E1C84}" type="slidenum">
              <a:rPr lang="zh-CN" altLang="en-US" smtClean="0"/>
              <a:t>‹#›</a:t>
            </a:fld>
            <a:endParaRPr lang="zh-CN" altLang="en-US"/>
          </a:p>
        </p:txBody>
      </p:sp>
      <p:pic>
        <p:nvPicPr>
          <p:cNvPr id="8" name="Picture 7" descr="A white circle with leaves and blue text&#10;&#10;Description automatically generated">
            <a:extLst>
              <a:ext uri="{FF2B5EF4-FFF2-40B4-BE49-F238E27FC236}">
                <a16:creationId xmlns:a16="http://schemas.microsoft.com/office/drawing/2014/main" id="{CD0809CC-8348-5884-54C9-49B129C059E2}"/>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514475" y="371475"/>
            <a:ext cx="1200150" cy="1200150"/>
          </a:xfrm>
          <a:prstGeom prst="rect">
            <a:avLst/>
          </a:prstGeom>
        </p:spPr>
      </p:pic>
      <p:pic>
        <p:nvPicPr>
          <p:cNvPr id="9" name="Picture 8" descr="A white circle with leaves and blue text&#10;&#10;Description automatically generated">
            <a:extLst>
              <a:ext uri="{FF2B5EF4-FFF2-40B4-BE49-F238E27FC236}">
                <a16:creationId xmlns:a16="http://schemas.microsoft.com/office/drawing/2014/main" id="{7E057F15-C2DF-F855-9772-672C97A96873}"/>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7119162" y="10344814"/>
            <a:ext cx="1200150" cy="1200150"/>
          </a:xfrm>
          <a:prstGeom prst="rect">
            <a:avLst/>
          </a:prstGeom>
        </p:spPr>
      </p:pic>
      <p:pic>
        <p:nvPicPr>
          <p:cNvPr id="10" name="Picture 9" descr="A white circle with leaves and blue text&#10;&#10;Description automatically generated">
            <a:extLst>
              <a:ext uri="{FF2B5EF4-FFF2-40B4-BE49-F238E27FC236}">
                <a16:creationId xmlns:a16="http://schemas.microsoft.com/office/drawing/2014/main" id="{60105E0C-8A41-EF91-218E-4AA3E0090C21}"/>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5354158" y="-4413177"/>
            <a:ext cx="1200150" cy="1200150"/>
          </a:xfrm>
          <a:prstGeom prst="rect">
            <a:avLst/>
          </a:prstGeom>
        </p:spPr>
      </p:pic>
    </p:spTree>
    <p:extLst>
      <p:ext uri="{BB962C8B-B14F-4D97-AF65-F5344CB8AC3E}">
        <p14:creationId xmlns:p14="http://schemas.microsoft.com/office/powerpoint/2010/main" val="404329713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Barlow Condensed" panose="00000506000000000000" charset="0"/>
          <a:ea typeface="Barlow Condensed" panose="00000506000000000000" charset="0"/>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Barlow Condensed" panose="00000506000000000000" charset="0"/>
          <a:ea typeface="Barlow Condensed" panose="0000050600000000000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Barlow Condensed" panose="00000506000000000000" charset="0"/>
          <a:ea typeface="Barlow Condensed" panose="0000050600000000000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Barlow Condensed" panose="00000506000000000000" charset="0"/>
          <a:ea typeface="Barlow Condensed" panose="0000050600000000000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Barlow Condensed" panose="00000506000000000000" charset="0"/>
          <a:ea typeface="Barlow Condensed" panose="0000050600000000000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Barlow Condensed" panose="00000506000000000000" charset="0"/>
          <a:ea typeface="Barlow Condensed" panose="0000050600000000000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组合 6">
            <a:extLst>
              <a:ext uri="{FF2B5EF4-FFF2-40B4-BE49-F238E27FC236}">
                <a16:creationId xmlns:a16="http://schemas.microsoft.com/office/drawing/2014/main" id="{295653EB-1855-47F2-AADB-600684348B15}"/>
              </a:ext>
            </a:extLst>
          </p:cNvPr>
          <p:cNvGrpSpPr/>
          <p:nvPr userDrawn="1"/>
        </p:nvGrpSpPr>
        <p:grpSpPr>
          <a:xfrm>
            <a:off x="1" y="0"/>
            <a:ext cx="12192000" cy="6858000"/>
            <a:chOff x="-1" y="0"/>
            <a:chExt cx="12192001" cy="6858000"/>
          </a:xfrm>
        </p:grpSpPr>
        <p:pic>
          <p:nvPicPr>
            <p:cNvPr id="8" name="图片 7" descr="山上的风景&#10;&#10;描述已自动生成">
              <a:extLst>
                <a:ext uri="{FF2B5EF4-FFF2-40B4-BE49-F238E27FC236}">
                  <a16:creationId xmlns:a16="http://schemas.microsoft.com/office/drawing/2014/main" id="{63788075-0207-4928-BBBC-A836F6EF86B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图片 8" descr="图片包含 蛋糕, 游戏机, 桌子, 大&#10;&#10;描述已自动生成">
              <a:extLst>
                <a:ext uri="{FF2B5EF4-FFF2-40B4-BE49-F238E27FC236}">
                  <a16:creationId xmlns:a16="http://schemas.microsoft.com/office/drawing/2014/main" id="{89659B22-D7EF-4C8B-B3C3-EF26925391F8}"/>
                </a:ext>
              </a:extLst>
            </p:cNvPr>
            <p:cNvPicPr>
              <a:picLocks noChangeAspect="1"/>
            </p:cNvPicPr>
            <p:nvPr/>
          </p:nvPicPr>
          <p:blipFill rotWithShape="1">
            <a:blip r:embed="rId9">
              <a:extLst>
                <a:ext uri="{28A0092B-C50C-407E-A947-70E740481C1C}">
                  <a14:useLocalDpi xmlns:a14="http://schemas.microsoft.com/office/drawing/2010/main" val="0"/>
                </a:ext>
              </a:extLst>
            </a:blip>
            <a:srcRect t="53333"/>
            <a:stretch/>
          </p:blipFill>
          <p:spPr>
            <a:xfrm>
              <a:off x="0" y="3657600"/>
              <a:ext cx="12192000" cy="3200400"/>
            </a:xfrm>
            <a:prstGeom prst="rect">
              <a:avLst/>
            </a:prstGeom>
          </p:spPr>
        </p:pic>
        <p:pic>
          <p:nvPicPr>
            <p:cNvPr id="10" name="图片 10" descr="图片包含 游戏机, 花, 星星, 鱼&#10;&#10;描述已自动生成">
              <a:extLst>
                <a:ext uri="{FF2B5EF4-FFF2-40B4-BE49-F238E27FC236}">
                  <a16:creationId xmlns:a16="http://schemas.microsoft.com/office/drawing/2014/main" id="{015C83A3-4DBF-433A-B99F-ABF5E494EC47}"/>
                </a:ext>
              </a:extLst>
            </p:cNvPr>
            <p:cNvPicPr>
              <a:picLocks noChangeAspect="1"/>
            </p:cNvPicPr>
            <p:nvPr/>
          </p:nvPicPr>
          <p:blipFill rotWithShape="1">
            <a:blip r:embed="rId10">
              <a:extLst>
                <a:ext uri="{28A0092B-C50C-407E-A947-70E740481C1C}">
                  <a14:useLocalDpi xmlns:a14="http://schemas.microsoft.com/office/drawing/2010/main" val="0"/>
                </a:ext>
              </a:extLst>
            </a:blip>
            <a:srcRect t="75873"/>
            <a:stretch/>
          </p:blipFill>
          <p:spPr>
            <a:xfrm>
              <a:off x="-1" y="5203370"/>
              <a:ext cx="12191999" cy="1654630"/>
            </a:xfrm>
            <a:prstGeom prst="rect">
              <a:avLst/>
            </a:prstGeom>
          </p:spPr>
        </p:pic>
        <p:pic>
          <p:nvPicPr>
            <p:cNvPr id="11" name="图片 11" descr="图片包含 笔记本, 游戏机, 电脑, 花&#10;&#10;描述已自动生成">
              <a:extLst>
                <a:ext uri="{FF2B5EF4-FFF2-40B4-BE49-F238E27FC236}">
                  <a16:creationId xmlns:a16="http://schemas.microsoft.com/office/drawing/2014/main" id="{4551BA25-9E66-44B5-A358-FBDCC42444E9}"/>
                </a:ext>
              </a:extLst>
            </p:cNvPr>
            <p:cNvPicPr>
              <a:picLocks noChangeAspect="1"/>
            </p:cNvPicPr>
            <p:nvPr/>
          </p:nvPicPr>
          <p:blipFill rotWithShape="1">
            <a:blip r:embed="rId11">
              <a:extLst>
                <a:ext uri="{28A0092B-C50C-407E-A947-70E740481C1C}">
                  <a14:useLocalDpi xmlns:a14="http://schemas.microsoft.com/office/drawing/2010/main" val="0"/>
                </a:ext>
              </a:extLst>
            </a:blip>
            <a:srcRect r="63929" b="75873"/>
            <a:stretch/>
          </p:blipFill>
          <p:spPr>
            <a:xfrm>
              <a:off x="0" y="0"/>
              <a:ext cx="4397829" cy="1654629"/>
            </a:xfrm>
            <a:prstGeom prst="rect">
              <a:avLst/>
            </a:prstGeom>
          </p:spPr>
        </p:pic>
      </p:grpSp>
    </p:spTree>
    <p:extLst>
      <p:ext uri="{BB962C8B-B14F-4D97-AF65-F5344CB8AC3E}">
        <p14:creationId xmlns:p14="http://schemas.microsoft.com/office/powerpoint/2010/main" val="128841726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8455F20-2A15-4E70-936B-4A7AE79AE653}" type="datetimeFigureOut">
              <a:rPr lang="en-US" smtClean="0"/>
              <a:t>5/18/2025</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368DC72-F670-4295-B405-97FFC0064C17}" type="slidenum">
              <a:rPr lang="en-US" smtClean="0"/>
              <a:t>‹#›</a:t>
            </a:fld>
            <a:endParaRPr lang="en-US"/>
          </a:p>
        </p:txBody>
      </p:sp>
    </p:spTree>
    <p:extLst>
      <p:ext uri="{BB962C8B-B14F-4D97-AF65-F5344CB8AC3E}">
        <p14:creationId xmlns:p14="http://schemas.microsoft.com/office/powerpoint/2010/main" val="1767108345"/>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03986782"/>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 id="2147483703" r:id="rId12"/>
    <p:sldLayoutId id="2147483704" r:id="rId13"/>
    <p:sldLayoutId id="2147483705" r:id="rId14"/>
    <p:sldLayoutId id="2147483706" r:id="rId15"/>
    <p:sldLayoutId id="2147483707" r:id="rId16"/>
    <p:sldLayoutId id="2147483708" r:id="rId17"/>
    <p:sldLayoutId id="2147483709" r:id="rId18"/>
    <p:sldLayoutId id="2147483710" r:id="rId19"/>
    <p:sldLayoutId id="2147483711" r:id="rId20"/>
    <p:sldLayoutId id="2147483712" r:id="rId21"/>
    <p:sldLayoutId id="2147483713" r:id="rId22"/>
    <p:sldLayoutId id="2147483714" r:id="rId23"/>
    <p:sldLayoutId id="2147483715" r:id="rId24"/>
    <p:sldLayoutId id="2147483716" r:id="rId25"/>
    <p:sldLayoutId id="2147483717" r:id="rId26"/>
    <p:sldLayoutId id="2147483718" r:id="rId27"/>
    <p:sldLayoutId id="2147483719" r:id="rId28"/>
    <p:sldLayoutId id="2147483720" r:id="rId29"/>
    <p:sldLayoutId id="2147483721" r:id="rId30"/>
    <p:sldLayoutId id="2147483722" r:id="rId31"/>
    <p:sldLayoutId id="2147483723" r:id="rId32"/>
    <p:sldLayoutId id="2147483724" r:id="rId33"/>
    <p:sldLayoutId id="2147483725" r:id="rId3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16.xml.rels><?xml version="1.0" encoding="UTF-8" standalone="yes"?>
<Relationships xmlns="http://schemas.openxmlformats.org/package/2006/relationships"><Relationship Id="rId8" Type="http://schemas.openxmlformats.org/officeDocument/2006/relationships/image" Target="../media/image35.svg"/><Relationship Id="rId3" Type="http://schemas.openxmlformats.org/officeDocument/2006/relationships/image" Target="../media/image22.png"/><Relationship Id="rId7" Type="http://schemas.openxmlformats.org/officeDocument/2006/relationships/image" Target="../media/image34.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19.xml.rels><?xml version="1.0" encoding="UTF-8" standalone="yes"?>
<Relationships xmlns="http://schemas.openxmlformats.org/package/2006/relationships"><Relationship Id="rId3" Type="http://schemas.openxmlformats.org/officeDocument/2006/relationships/slide" Target="slide17.xml"/><Relationship Id="rId2" Type="http://schemas.openxmlformats.org/officeDocument/2006/relationships/image" Target="../media/image40.jpg"/><Relationship Id="rId1" Type="http://schemas.openxmlformats.org/officeDocument/2006/relationships/slideLayout" Target="../slideLayouts/slideLayout24.xml"/><Relationship Id="rId6" Type="http://schemas.openxmlformats.org/officeDocument/2006/relationships/image" Target="../media/image42.png"/><Relationship Id="rId5" Type="http://schemas.microsoft.com/office/2007/relationships/hdphoto" Target="../media/hdphoto2.wdp"/><Relationship Id="rId4" Type="http://schemas.openxmlformats.org/officeDocument/2006/relationships/image" Target="../media/image41.pn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8" Type="http://schemas.openxmlformats.org/officeDocument/2006/relationships/slide" Target="slide17.xml"/><Relationship Id="rId13" Type="http://schemas.openxmlformats.org/officeDocument/2006/relationships/slide" Target="slide23.xml"/><Relationship Id="rId3" Type="http://schemas.openxmlformats.org/officeDocument/2006/relationships/image" Target="../media/image43.png"/><Relationship Id="rId7" Type="http://schemas.openxmlformats.org/officeDocument/2006/relationships/image" Target="../media/image47.png"/><Relationship Id="rId12" Type="http://schemas.openxmlformats.org/officeDocument/2006/relationships/slide" Target="slide22.xml"/><Relationship Id="rId2" Type="http://schemas.openxmlformats.org/officeDocument/2006/relationships/audio" Target="../media/audio1.wav"/><Relationship Id="rId1" Type="http://schemas.openxmlformats.org/officeDocument/2006/relationships/slideLayout" Target="../slideLayouts/slideLayout24.xml"/><Relationship Id="rId6" Type="http://schemas.openxmlformats.org/officeDocument/2006/relationships/image" Target="../media/image46.png"/><Relationship Id="rId11" Type="http://schemas.openxmlformats.org/officeDocument/2006/relationships/slide" Target="slide21.xml"/><Relationship Id="rId5" Type="http://schemas.openxmlformats.org/officeDocument/2006/relationships/image" Target="../media/image45.png"/><Relationship Id="rId10" Type="http://schemas.microsoft.com/office/2007/relationships/hdphoto" Target="../media/hdphoto2.wdp"/><Relationship Id="rId4" Type="http://schemas.openxmlformats.org/officeDocument/2006/relationships/image" Target="../media/image44.png"/><Relationship Id="rId9" Type="http://schemas.openxmlformats.org/officeDocument/2006/relationships/image" Target="../media/image41.png"/><Relationship Id="rId14" Type="http://schemas.openxmlformats.org/officeDocument/2006/relationships/slide" Target="slide24.xml"/></Relationships>
</file>

<file path=ppt/slides/_rels/slide2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audio" Target="../media/audio2.wav"/><Relationship Id="rId1" Type="http://schemas.openxmlformats.org/officeDocument/2006/relationships/slideLayout" Target="../slideLayouts/slideLayout30.xml"/><Relationship Id="rId6" Type="http://schemas.openxmlformats.org/officeDocument/2006/relationships/slide" Target="slide20.xml"/><Relationship Id="rId5" Type="http://schemas.openxmlformats.org/officeDocument/2006/relationships/image" Target="../media/image50.png"/><Relationship Id="rId4" Type="http://schemas.openxmlformats.org/officeDocument/2006/relationships/image" Target="../media/image49.png"/></Relationships>
</file>

<file path=ppt/slides/_rels/slide2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audio" Target="../media/audio2.wav"/><Relationship Id="rId1" Type="http://schemas.openxmlformats.org/officeDocument/2006/relationships/slideLayout" Target="../slideLayouts/slideLayout30.xml"/><Relationship Id="rId6" Type="http://schemas.openxmlformats.org/officeDocument/2006/relationships/slide" Target="slide20.xml"/><Relationship Id="rId5" Type="http://schemas.openxmlformats.org/officeDocument/2006/relationships/image" Target="../media/image51.png"/><Relationship Id="rId4" Type="http://schemas.openxmlformats.org/officeDocument/2006/relationships/image" Target="../media/image49.png"/></Relationships>
</file>

<file path=ppt/slides/_rels/slide2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30.xml"/><Relationship Id="rId5" Type="http://schemas.openxmlformats.org/officeDocument/2006/relationships/slide" Target="slide20.xml"/><Relationship Id="rId4" Type="http://schemas.openxmlformats.org/officeDocument/2006/relationships/image" Target="../media/image52.png"/></Relationships>
</file>

<file path=ppt/slides/_rels/slide2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30.xml"/><Relationship Id="rId5" Type="http://schemas.openxmlformats.org/officeDocument/2006/relationships/slide" Target="slide20.xml"/><Relationship Id="rId4" Type="http://schemas.openxmlformats.org/officeDocument/2006/relationships/image" Target="../media/image53.png"/></Relationships>
</file>

<file path=ppt/slides/_rels/slide2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26.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55.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 Id="rId9" Type="http://schemas.openxmlformats.org/officeDocument/2006/relationships/image" Target="../media/image20.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png"/></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png"/></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5.pn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5494861" y="2077646"/>
            <a:ext cx="6400800" cy="1532965"/>
            <a:chOff x="5217459" y="793376"/>
            <a:chExt cx="6400800" cy="1532965"/>
          </a:xfrm>
        </p:grpSpPr>
        <p:sp>
          <p:nvSpPr>
            <p:cNvPr id="4" name="Up Ribbon 3"/>
            <p:cNvSpPr/>
            <p:nvPr/>
          </p:nvSpPr>
          <p:spPr>
            <a:xfrm>
              <a:off x="5217459" y="793376"/>
              <a:ext cx="6400800" cy="1532965"/>
            </a:xfrm>
            <a:prstGeom prst="ribbon2">
              <a:avLst/>
            </a:prstGeom>
            <a:solidFill>
              <a:srgbClr val="3399FF"/>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p:cNvSpPr txBox="1"/>
            <p:nvPr/>
          </p:nvSpPr>
          <p:spPr>
            <a:xfrm>
              <a:off x="6689912" y="1048871"/>
              <a:ext cx="3455894"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UTM Avo" panose="02040603050506020204" pitchFamily="18" charset="0"/>
                  <a:ea typeface="+mn-ea"/>
                  <a:cs typeface="+mn-cs"/>
                </a:rPr>
                <a:t>CHỦ ĐIỂM</a:t>
              </a:r>
            </a:p>
          </p:txBody>
        </p:sp>
      </p:grpSp>
      <p:pic>
        <p:nvPicPr>
          <p:cNvPr id="3" name="Picture 2">
            <a:extLst>
              <a:ext uri="{FF2B5EF4-FFF2-40B4-BE49-F238E27FC236}">
                <a16:creationId xmlns:a16="http://schemas.microsoft.com/office/drawing/2014/main" id="{0F841449-CE7F-B1D1-6BF3-9480A651E4FC}"/>
              </a:ext>
            </a:extLst>
          </p:cNvPr>
          <p:cNvPicPr>
            <a:picLocks noChangeAspect="1"/>
          </p:cNvPicPr>
          <p:nvPr/>
        </p:nvPicPr>
        <p:blipFill>
          <a:blip r:embed="rId2"/>
          <a:stretch>
            <a:fillRect/>
          </a:stretch>
        </p:blipFill>
        <p:spPr>
          <a:xfrm>
            <a:off x="0" y="0"/>
            <a:ext cx="4934312" cy="6996113"/>
          </a:xfrm>
          <a:prstGeom prst="rect">
            <a:avLst/>
          </a:prstGeom>
        </p:spPr>
      </p:pic>
    </p:spTree>
    <p:extLst>
      <p:ext uri="{BB962C8B-B14F-4D97-AF65-F5344CB8AC3E}">
        <p14:creationId xmlns:p14="http://schemas.microsoft.com/office/powerpoint/2010/main" val="2957480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0" y="0"/>
            <a:ext cx="457200" cy="6858000"/>
          </a:xfrm>
          <a:prstGeom prst="rect">
            <a:avLst/>
          </a:prstGeom>
          <a:gradFill flip="none" rotWithShape="1">
            <a:gsLst>
              <a:gs pos="7000">
                <a:srgbClr val="7C7674"/>
              </a:gs>
              <a:gs pos="70000">
                <a:srgbClr val="A49686"/>
              </a:gs>
            </a:gsLst>
            <a:lin ang="0" scaled="1"/>
            <a:tileRect/>
          </a:gra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cs typeface="+mn-cs"/>
            </a:endParaRPr>
          </a:p>
        </p:txBody>
      </p:sp>
      <p:pic>
        <p:nvPicPr>
          <p:cNvPr id="10" name="图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0534650" y="0"/>
            <a:ext cx="1657350" cy="3577294"/>
          </a:xfrm>
          <a:prstGeom prst="rect">
            <a:avLst/>
          </a:prstGeom>
        </p:spPr>
      </p:pic>
      <p:pic>
        <p:nvPicPr>
          <p:cNvPr id="35" name="图片 40">
            <a:extLst>
              <a:ext uri="{FF2B5EF4-FFF2-40B4-BE49-F238E27FC236}">
                <a16:creationId xmlns:a16="http://schemas.microsoft.com/office/drawing/2014/main" id="{586452DD-874F-4688-AAB6-9552BD38B09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57760" y="463380"/>
            <a:ext cx="1642945" cy="848747"/>
          </a:xfrm>
          <a:prstGeom prst="rect">
            <a:avLst/>
          </a:prstGeom>
        </p:spPr>
      </p:pic>
      <p:pic>
        <p:nvPicPr>
          <p:cNvPr id="37" name="图片 40">
            <a:extLst>
              <a:ext uri="{FF2B5EF4-FFF2-40B4-BE49-F238E27FC236}">
                <a16:creationId xmlns:a16="http://schemas.microsoft.com/office/drawing/2014/main" id="{18133C27-C119-42CF-8B74-C139FED59A6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3052332" y="491954"/>
            <a:ext cx="1642945" cy="848747"/>
          </a:xfrm>
          <a:prstGeom prst="rect">
            <a:avLst/>
          </a:prstGeom>
        </p:spPr>
      </p:pic>
      <p:pic>
        <p:nvPicPr>
          <p:cNvPr id="6" name="Picture 5">
            <a:extLst>
              <a:ext uri="{FF2B5EF4-FFF2-40B4-BE49-F238E27FC236}">
                <a16:creationId xmlns:a16="http://schemas.microsoft.com/office/drawing/2014/main" id="{053F35D4-A42B-19A2-55FE-CBC5C64901F8}"/>
              </a:ext>
            </a:extLst>
          </p:cNvPr>
          <p:cNvPicPr>
            <a:picLocks noChangeAspect="1"/>
          </p:cNvPicPr>
          <p:nvPr/>
        </p:nvPicPr>
        <p:blipFill>
          <a:blip r:embed="rId5"/>
          <a:stretch>
            <a:fillRect/>
          </a:stretch>
        </p:blipFill>
        <p:spPr>
          <a:xfrm>
            <a:off x="4335191" y="81083"/>
            <a:ext cx="4797968" cy="1609483"/>
          </a:xfrm>
          <a:prstGeom prst="rect">
            <a:avLst/>
          </a:prstGeom>
        </p:spPr>
      </p:pic>
      <p:pic>
        <p:nvPicPr>
          <p:cNvPr id="7" name="图片 16">
            <a:extLst>
              <a:ext uri="{FF2B5EF4-FFF2-40B4-BE49-F238E27FC236}">
                <a16:creationId xmlns:a16="http://schemas.microsoft.com/office/drawing/2014/main" id="{6B0EF8D1-D48F-8B6E-4F5D-5549670D866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8750877">
            <a:off x="493206" y="1656733"/>
            <a:ext cx="4495054" cy="4406097"/>
          </a:xfrm>
          <a:prstGeom prst="rect">
            <a:avLst/>
          </a:prstGeom>
        </p:spPr>
      </p:pic>
      <p:sp>
        <p:nvSpPr>
          <p:cNvPr id="13" name="Rectangle 12">
            <a:extLst>
              <a:ext uri="{FF2B5EF4-FFF2-40B4-BE49-F238E27FC236}">
                <a16:creationId xmlns:a16="http://schemas.microsoft.com/office/drawing/2014/main" id="{B2BDF901-781A-1FAB-1F02-F47596B2B621}"/>
              </a:ext>
            </a:extLst>
          </p:cNvPr>
          <p:cNvSpPr/>
          <p:nvPr/>
        </p:nvSpPr>
        <p:spPr>
          <a:xfrm>
            <a:off x="1409699" y="3481595"/>
            <a:ext cx="2705101" cy="830997"/>
          </a:xfrm>
          <a:prstGeom prst="rect">
            <a:avLst/>
          </a:prstGeom>
          <a:noFill/>
        </p:spPr>
        <p:txBody>
          <a:bodyPr wrap="square" lIns="91440" tIns="45720" rIns="91440" bIns="45720">
            <a:spAutoFit/>
          </a:bodyPr>
          <a:lstStyle/>
          <a:p>
            <a:pPr lvl="0" algn="ctr">
              <a:defRPr/>
            </a:pPr>
            <a:r>
              <a:rPr lang="en-US" sz="48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Nghề</a:t>
            </a:r>
            <a:r>
              <a:rPr lang="en-US" sz="48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y: </a:t>
            </a:r>
            <a:endParaRPr kumimoji="0" lang="en-US" sz="48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endParaRPr>
          </a:p>
        </p:txBody>
      </p:sp>
      <p:sp>
        <p:nvSpPr>
          <p:cNvPr id="14" name="Rectangle: Rounded Corners 13">
            <a:extLst>
              <a:ext uri="{FF2B5EF4-FFF2-40B4-BE49-F238E27FC236}">
                <a16:creationId xmlns:a16="http://schemas.microsoft.com/office/drawing/2014/main" id="{2DAE0063-1B84-916E-4821-CA4D9140906E}"/>
              </a:ext>
            </a:extLst>
          </p:cNvPr>
          <p:cNvSpPr/>
          <p:nvPr/>
        </p:nvSpPr>
        <p:spPr>
          <a:xfrm>
            <a:off x="5191124" y="2504979"/>
            <a:ext cx="6629257" cy="2371822"/>
          </a:xfrm>
          <a:prstGeom prst="roundRect">
            <a:avLst/>
          </a:prstGeom>
          <a:solidFill>
            <a:srgbClr val="E5D4C2"/>
          </a:solidFill>
          <a:scene3d>
            <a:camera prst="orthographicFront"/>
            <a:lightRig rig="threePt" dir="t"/>
          </a:scene3d>
          <a:sp3d>
            <a:bevelT w="101600" prst="riblet"/>
          </a:sp3d>
        </p:spPr>
        <p:style>
          <a:lnRef idx="2">
            <a:schemeClr val="accent6"/>
          </a:lnRef>
          <a:fillRef idx="1">
            <a:schemeClr val="lt1"/>
          </a:fillRef>
          <a:effectRef idx="0">
            <a:schemeClr val="accent6"/>
          </a:effectRef>
          <a:fontRef idx="minor">
            <a:schemeClr val="dk1"/>
          </a:fontRef>
        </p:style>
        <p:txBody>
          <a:bodyPr rtlCol="0" anchor="ctr"/>
          <a:lstStyle/>
          <a:p>
            <a:pPr lvl="0" algn="ctr">
              <a:defRPr/>
            </a:pPr>
            <a:r>
              <a:rPr lang="en-US" altLang="en-US" sz="5500" b="1" dirty="0" err="1">
                <a:solidFill>
                  <a:srgbClr val="333399">
                    <a:lumMod val="50000"/>
                  </a:srgbClr>
                </a:solidFill>
                <a:latin typeface="Cambria" panose="02040503050406030204" pitchFamily="18" charset="0"/>
                <a:ea typeface="Cambria" panose="02040503050406030204" pitchFamily="18" charset="0"/>
                <a:cs typeface="Times New Roman" panose="02020603050405020304" pitchFamily="18" charset="0"/>
              </a:rPr>
              <a:t>Nghề</a:t>
            </a:r>
            <a:r>
              <a:rPr lang="en-US" altLang="en-US" sz="5500" b="1" dirty="0">
                <a:solidFill>
                  <a:srgbClr val="333399">
                    <a:lumMod val="50000"/>
                  </a:srgbClr>
                </a:solidFill>
                <a:latin typeface="Cambria" panose="02040503050406030204" pitchFamily="18" charset="0"/>
                <a:ea typeface="Cambria" panose="02040503050406030204" pitchFamily="18" charset="0"/>
                <a:cs typeface="Times New Roman" panose="02020603050405020304" pitchFamily="18" charset="0"/>
              </a:rPr>
              <a:t> </a:t>
            </a:r>
            <a:r>
              <a:rPr lang="en-US" altLang="en-US" sz="5500" b="1" dirty="0" err="1">
                <a:solidFill>
                  <a:srgbClr val="333399">
                    <a:lumMod val="50000"/>
                  </a:srgbClr>
                </a:solidFill>
                <a:latin typeface="Cambria" panose="02040503050406030204" pitchFamily="18" charset="0"/>
                <a:ea typeface="Cambria" panose="02040503050406030204" pitchFamily="18" charset="0"/>
                <a:cs typeface="Times New Roman" panose="02020603050405020304" pitchFamily="18" charset="0"/>
              </a:rPr>
              <a:t>khám</a:t>
            </a:r>
            <a:r>
              <a:rPr lang="en-US" altLang="en-US" sz="5500" b="1" dirty="0">
                <a:solidFill>
                  <a:srgbClr val="333399">
                    <a:lumMod val="50000"/>
                  </a:srgbClr>
                </a:solidFill>
                <a:latin typeface="Cambria" panose="02040503050406030204" pitchFamily="18" charset="0"/>
                <a:ea typeface="Cambria" panose="02040503050406030204" pitchFamily="18" charset="0"/>
                <a:cs typeface="Times New Roman" panose="02020603050405020304" pitchFamily="18" charset="0"/>
              </a:rPr>
              <a:t> </a:t>
            </a:r>
            <a:r>
              <a:rPr lang="en-US" altLang="en-US" sz="5500" b="1" dirty="0" err="1">
                <a:solidFill>
                  <a:srgbClr val="333399">
                    <a:lumMod val="50000"/>
                  </a:srgbClr>
                </a:solidFill>
                <a:latin typeface="Cambria" panose="02040503050406030204" pitchFamily="18" charset="0"/>
                <a:ea typeface="Cambria" panose="02040503050406030204" pitchFamily="18" charset="0"/>
                <a:cs typeface="Times New Roman" panose="02020603050405020304" pitchFamily="18" charset="0"/>
              </a:rPr>
              <a:t>và</a:t>
            </a:r>
            <a:r>
              <a:rPr lang="en-US" altLang="en-US" sz="5500" b="1" dirty="0">
                <a:solidFill>
                  <a:srgbClr val="333399">
                    <a:lumMod val="50000"/>
                  </a:srgbClr>
                </a:solidFill>
                <a:latin typeface="Cambria" panose="02040503050406030204" pitchFamily="18" charset="0"/>
                <a:ea typeface="Cambria" panose="02040503050406030204" pitchFamily="18" charset="0"/>
                <a:cs typeface="Times New Roman" panose="02020603050405020304" pitchFamily="18" charset="0"/>
              </a:rPr>
              <a:t> </a:t>
            </a:r>
            <a:r>
              <a:rPr lang="en-US" altLang="en-US" sz="5500" b="1" dirty="0" err="1">
                <a:solidFill>
                  <a:srgbClr val="333399">
                    <a:lumMod val="50000"/>
                  </a:srgbClr>
                </a:solidFill>
                <a:latin typeface="Cambria" panose="02040503050406030204" pitchFamily="18" charset="0"/>
                <a:ea typeface="Cambria" panose="02040503050406030204" pitchFamily="18" charset="0"/>
                <a:cs typeface="Times New Roman" panose="02020603050405020304" pitchFamily="18" charset="0"/>
              </a:rPr>
              <a:t>chữa</a:t>
            </a:r>
            <a:r>
              <a:rPr lang="en-US" altLang="en-US" sz="5500" b="1" dirty="0">
                <a:solidFill>
                  <a:srgbClr val="333399">
                    <a:lumMod val="50000"/>
                  </a:srgbClr>
                </a:solidFill>
                <a:latin typeface="Cambria" panose="02040503050406030204" pitchFamily="18" charset="0"/>
                <a:ea typeface="Cambria" panose="02040503050406030204" pitchFamily="18" charset="0"/>
                <a:cs typeface="Times New Roman" panose="02020603050405020304" pitchFamily="18" charset="0"/>
              </a:rPr>
              <a:t> </a:t>
            </a:r>
            <a:r>
              <a:rPr lang="en-US" altLang="en-US" sz="5500" b="1" dirty="0" err="1">
                <a:solidFill>
                  <a:srgbClr val="333399">
                    <a:lumMod val="50000"/>
                  </a:srgbClr>
                </a:solidFill>
                <a:latin typeface="Cambria" panose="02040503050406030204" pitchFamily="18" charset="0"/>
                <a:ea typeface="Cambria" panose="02040503050406030204" pitchFamily="18" charset="0"/>
                <a:cs typeface="Times New Roman" panose="02020603050405020304" pitchFamily="18" charset="0"/>
              </a:rPr>
              <a:t>bệnh</a:t>
            </a:r>
            <a:r>
              <a:rPr lang="en-US" altLang="en-US" sz="5500" b="1" dirty="0">
                <a:solidFill>
                  <a:srgbClr val="333399">
                    <a:lumMod val="50000"/>
                  </a:srgbClr>
                </a:solidFill>
                <a:latin typeface="Cambria" panose="02040503050406030204" pitchFamily="18" charset="0"/>
                <a:ea typeface="Cambria" panose="02040503050406030204" pitchFamily="18" charset="0"/>
                <a:cs typeface="Times New Roman" panose="02020603050405020304" pitchFamily="18" charset="0"/>
              </a:rPr>
              <a:t>.</a:t>
            </a:r>
            <a:endParaRPr kumimoji="0" lang="en-US" sz="55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2831431907"/>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1000"/>
                                        <p:tgtEl>
                                          <p:spTgt spid="14"/>
                                        </p:tgtEl>
                                      </p:cBhvr>
                                    </p:animEffect>
                                    <p:anim calcmode="lin" valueType="num">
                                      <p:cBhvr>
                                        <p:cTn id="16" dur="1000" fill="hold"/>
                                        <p:tgtEl>
                                          <p:spTgt spid="14"/>
                                        </p:tgtEl>
                                        <p:attrNameLst>
                                          <p:attrName>ppt_x</p:attrName>
                                        </p:attrNameLst>
                                      </p:cBhvr>
                                      <p:tavLst>
                                        <p:tav tm="0">
                                          <p:val>
                                            <p:strVal val="#ppt_x"/>
                                          </p:val>
                                        </p:tav>
                                        <p:tav tm="100000">
                                          <p:val>
                                            <p:strVal val="#ppt_x"/>
                                          </p:val>
                                        </p:tav>
                                      </p:tavLst>
                                    </p:anim>
                                    <p:anim calcmode="lin" valueType="num">
                                      <p:cBhvr>
                                        <p:cTn id="17"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0" y="0"/>
            <a:ext cx="457200" cy="6858000"/>
          </a:xfrm>
          <a:prstGeom prst="rect">
            <a:avLst/>
          </a:prstGeom>
          <a:gradFill flip="none" rotWithShape="1">
            <a:gsLst>
              <a:gs pos="7000">
                <a:srgbClr val="7C7674"/>
              </a:gs>
              <a:gs pos="70000">
                <a:srgbClr val="A49686"/>
              </a:gs>
            </a:gsLst>
            <a:lin ang="0" scaled="1"/>
            <a:tileRect/>
          </a:gra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cs typeface="+mn-cs"/>
            </a:endParaRPr>
          </a:p>
        </p:txBody>
      </p:sp>
      <p:pic>
        <p:nvPicPr>
          <p:cNvPr id="10" name="图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0534650" y="0"/>
            <a:ext cx="1657350" cy="3577294"/>
          </a:xfrm>
          <a:prstGeom prst="rect">
            <a:avLst/>
          </a:prstGeom>
        </p:spPr>
      </p:pic>
      <p:pic>
        <p:nvPicPr>
          <p:cNvPr id="35" name="图片 40">
            <a:extLst>
              <a:ext uri="{FF2B5EF4-FFF2-40B4-BE49-F238E27FC236}">
                <a16:creationId xmlns:a16="http://schemas.microsoft.com/office/drawing/2014/main" id="{586452DD-874F-4688-AAB6-9552BD38B09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57760" y="463380"/>
            <a:ext cx="1642945" cy="848747"/>
          </a:xfrm>
          <a:prstGeom prst="rect">
            <a:avLst/>
          </a:prstGeom>
        </p:spPr>
      </p:pic>
      <p:pic>
        <p:nvPicPr>
          <p:cNvPr id="37" name="图片 40">
            <a:extLst>
              <a:ext uri="{FF2B5EF4-FFF2-40B4-BE49-F238E27FC236}">
                <a16:creationId xmlns:a16="http://schemas.microsoft.com/office/drawing/2014/main" id="{18133C27-C119-42CF-8B74-C139FED59A6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3052332" y="491954"/>
            <a:ext cx="1642945" cy="848747"/>
          </a:xfrm>
          <a:prstGeom prst="rect">
            <a:avLst/>
          </a:prstGeom>
        </p:spPr>
      </p:pic>
      <p:pic>
        <p:nvPicPr>
          <p:cNvPr id="6" name="Picture 5">
            <a:extLst>
              <a:ext uri="{FF2B5EF4-FFF2-40B4-BE49-F238E27FC236}">
                <a16:creationId xmlns:a16="http://schemas.microsoft.com/office/drawing/2014/main" id="{053F35D4-A42B-19A2-55FE-CBC5C64901F8}"/>
              </a:ext>
            </a:extLst>
          </p:cNvPr>
          <p:cNvPicPr>
            <a:picLocks noChangeAspect="1"/>
          </p:cNvPicPr>
          <p:nvPr/>
        </p:nvPicPr>
        <p:blipFill>
          <a:blip r:embed="rId5"/>
          <a:stretch>
            <a:fillRect/>
          </a:stretch>
        </p:blipFill>
        <p:spPr>
          <a:xfrm>
            <a:off x="4335191" y="81083"/>
            <a:ext cx="4797968" cy="1609483"/>
          </a:xfrm>
          <a:prstGeom prst="rect">
            <a:avLst/>
          </a:prstGeom>
        </p:spPr>
      </p:pic>
      <p:pic>
        <p:nvPicPr>
          <p:cNvPr id="7" name="图片 16">
            <a:extLst>
              <a:ext uri="{FF2B5EF4-FFF2-40B4-BE49-F238E27FC236}">
                <a16:creationId xmlns:a16="http://schemas.microsoft.com/office/drawing/2014/main" id="{6B0EF8D1-D48F-8B6E-4F5D-5549670D866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8750877">
            <a:off x="493206" y="1656733"/>
            <a:ext cx="4495054" cy="4406097"/>
          </a:xfrm>
          <a:prstGeom prst="rect">
            <a:avLst/>
          </a:prstGeom>
        </p:spPr>
      </p:pic>
      <p:sp>
        <p:nvSpPr>
          <p:cNvPr id="13" name="Rectangle 12">
            <a:extLst>
              <a:ext uri="{FF2B5EF4-FFF2-40B4-BE49-F238E27FC236}">
                <a16:creationId xmlns:a16="http://schemas.microsoft.com/office/drawing/2014/main" id="{B2BDF901-781A-1FAB-1F02-F47596B2B621}"/>
              </a:ext>
            </a:extLst>
          </p:cNvPr>
          <p:cNvSpPr/>
          <p:nvPr/>
        </p:nvSpPr>
        <p:spPr>
          <a:xfrm>
            <a:off x="1409699" y="3481595"/>
            <a:ext cx="2705101" cy="830997"/>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Danh y</a:t>
            </a:r>
          </a:p>
        </p:txBody>
      </p:sp>
      <p:sp>
        <p:nvSpPr>
          <p:cNvPr id="14" name="Rectangle: Rounded Corners 13">
            <a:extLst>
              <a:ext uri="{FF2B5EF4-FFF2-40B4-BE49-F238E27FC236}">
                <a16:creationId xmlns:a16="http://schemas.microsoft.com/office/drawing/2014/main" id="{2DAE0063-1B84-916E-4821-CA4D9140906E}"/>
              </a:ext>
            </a:extLst>
          </p:cNvPr>
          <p:cNvSpPr/>
          <p:nvPr/>
        </p:nvSpPr>
        <p:spPr>
          <a:xfrm>
            <a:off x="5191124" y="2504979"/>
            <a:ext cx="6629257" cy="2371822"/>
          </a:xfrm>
          <a:prstGeom prst="roundRect">
            <a:avLst/>
          </a:prstGeom>
          <a:solidFill>
            <a:srgbClr val="E5D4C2"/>
          </a:solidFill>
          <a:scene3d>
            <a:camera prst="orthographicFront"/>
            <a:lightRig rig="threePt" dir="t"/>
          </a:scene3d>
          <a:sp3d>
            <a:bevelT w="101600" prst="riblet"/>
          </a:sp3d>
        </p:spPr>
        <p:style>
          <a:lnRef idx="2">
            <a:schemeClr val="accent6"/>
          </a:lnRef>
          <a:fillRef idx="1">
            <a:schemeClr val="lt1"/>
          </a:fillRef>
          <a:effectRef idx="0">
            <a:schemeClr val="accent6"/>
          </a:effectRef>
          <a:fontRef idx="minor">
            <a:schemeClr val="dk1"/>
          </a:fontRef>
        </p:style>
        <p:txBody>
          <a:bodyPr rtlCol="0" anchor="ctr"/>
          <a:lstStyle/>
          <a:p>
            <a:pPr lvl="0" algn="ctr">
              <a:defRPr/>
            </a:pPr>
            <a:r>
              <a:rPr lang="en-US" altLang="en-US" sz="5500" b="1" dirty="0" err="1">
                <a:solidFill>
                  <a:srgbClr val="333399">
                    <a:lumMod val="50000"/>
                  </a:srgbClr>
                </a:solidFill>
                <a:latin typeface="Cambria" panose="02040503050406030204" pitchFamily="18" charset="0"/>
                <a:ea typeface="Cambria" panose="02040503050406030204" pitchFamily="18" charset="0"/>
                <a:cs typeface="Times New Roman" panose="02020603050405020304" pitchFamily="18" charset="0"/>
              </a:rPr>
              <a:t>Thầy</a:t>
            </a:r>
            <a:r>
              <a:rPr lang="en-US" altLang="en-US" sz="5500" b="1" dirty="0">
                <a:solidFill>
                  <a:srgbClr val="333399">
                    <a:lumMod val="50000"/>
                  </a:srgbClr>
                </a:solidFill>
                <a:latin typeface="Cambria" panose="02040503050406030204" pitchFamily="18" charset="0"/>
                <a:ea typeface="Cambria" panose="02040503050406030204" pitchFamily="18" charset="0"/>
                <a:cs typeface="Times New Roman" panose="02020603050405020304" pitchFamily="18" charset="0"/>
              </a:rPr>
              <a:t> </a:t>
            </a:r>
            <a:r>
              <a:rPr lang="en-US" altLang="en-US" sz="5500" b="1" dirty="0" err="1">
                <a:solidFill>
                  <a:srgbClr val="333399">
                    <a:lumMod val="50000"/>
                  </a:srgbClr>
                </a:solidFill>
                <a:latin typeface="Cambria" panose="02040503050406030204" pitchFamily="18" charset="0"/>
                <a:ea typeface="Cambria" panose="02040503050406030204" pitchFamily="18" charset="0"/>
                <a:cs typeface="Times New Roman" panose="02020603050405020304" pitchFamily="18" charset="0"/>
              </a:rPr>
              <a:t>thuốc</a:t>
            </a:r>
            <a:r>
              <a:rPr lang="en-US" altLang="en-US" sz="5500" b="1" dirty="0">
                <a:solidFill>
                  <a:srgbClr val="333399">
                    <a:lumMod val="50000"/>
                  </a:srgbClr>
                </a:solidFill>
                <a:latin typeface="Cambria" panose="02040503050406030204" pitchFamily="18" charset="0"/>
                <a:ea typeface="Cambria" panose="02040503050406030204" pitchFamily="18" charset="0"/>
                <a:cs typeface="Times New Roman" panose="02020603050405020304" pitchFamily="18" charset="0"/>
              </a:rPr>
              <a:t> </a:t>
            </a:r>
            <a:r>
              <a:rPr lang="en-US" altLang="en-US" sz="5500" b="1" dirty="0" err="1">
                <a:solidFill>
                  <a:srgbClr val="333399">
                    <a:lumMod val="50000"/>
                  </a:srgbClr>
                </a:solidFill>
                <a:latin typeface="Cambria" panose="02040503050406030204" pitchFamily="18" charset="0"/>
                <a:ea typeface="Cambria" panose="02040503050406030204" pitchFamily="18" charset="0"/>
                <a:cs typeface="Times New Roman" panose="02020603050405020304" pitchFamily="18" charset="0"/>
              </a:rPr>
              <a:t>giỏi</a:t>
            </a:r>
            <a:r>
              <a:rPr lang="en-US" altLang="en-US" sz="5500" b="1" dirty="0">
                <a:solidFill>
                  <a:srgbClr val="333399">
                    <a:lumMod val="50000"/>
                  </a:srgbClr>
                </a:solidFill>
                <a:latin typeface="Cambria" panose="02040503050406030204" pitchFamily="18" charset="0"/>
                <a:ea typeface="Cambria" panose="02040503050406030204" pitchFamily="18" charset="0"/>
                <a:cs typeface="Times New Roman" panose="02020603050405020304" pitchFamily="18" charset="0"/>
              </a:rPr>
              <a:t> </a:t>
            </a:r>
            <a:r>
              <a:rPr lang="en-US" altLang="en-US" sz="5500" b="1" dirty="0" err="1">
                <a:solidFill>
                  <a:srgbClr val="333399">
                    <a:lumMod val="50000"/>
                  </a:srgbClr>
                </a:solidFill>
                <a:latin typeface="Cambria" panose="02040503050406030204" pitchFamily="18" charset="0"/>
                <a:ea typeface="Cambria" panose="02040503050406030204" pitchFamily="18" charset="0"/>
                <a:cs typeface="Times New Roman" panose="02020603050405020304" pitchFamily="18" charset="0"/>
              </a:rPr>
              <a:t>và</a:t>
            </a:r>
            <a:r>
              <a:rPr lang="en-US" altLang="en-US" sz="5500" b="1" dirty="0">
                <a:solidFill>
                  <a:srgbClr val="333399">
                    <a:lumMod val="50000"/>
                  </a:srgbClr>
                </a:solidFill>
                <a:latin typeface="Cambria" panose="02040503050406030204" pitchFamily="18" charset="0"/>
                <a:ea typeface="Cambria" panose="02040503050406030204" pitchFamily="18" charset="0"/>
                <a:cs typeface="Times New Roman" panose="02020603050405020304" pitchFamily="18" charset="0"/>
              </a:rPr>
              <a:t> </a:t>
            </a:r>
            <a:r>
              <a:rPr lang="en-US" altLang="en-US" sz="5500" b="1" dirty="0" err="1">
                <a:solidFill>
                  <a:srgbClr val="333399">
                    <a:lumMod val="50000"/>
                  </a:srgbClr>
                </a:solidFill>
                <a:latin typeface="Cambria" panose="02040503050406030204" pitchFamily="18" charset="0"/>
                <a:ea typeface="Cambria" panose="02040503050406030204" pitchFamily="18" charset="0"/>
                <a:cs typeface="Times New Roman" panose="02020603050405020304" pitchFamily="18" charset="0"/>
              </a:rPr>
              <a:t>nổi</a:t>
            </a:r>
            <a:r>
              <a:rPr lang="en-US" altLang="en-US" sz="5500" b="1" dirty="0">
                <a:solidFill>
                  <a:srgbClr val="333399">
                    <a:lumMod val="50000"/>
                  </a:srgbClr>
                </a:solidFill>
                <a:latin typeface="Cambria" panose="02040503050406030204" pitchFamily="18" charset="0"/>
                <a:ea typeface="Cambria" panose="02040503050406030204" pitchFamily="18" charset="0"/>
                <a:cs typeface="Times New Roman" panose="02020603050405020304" pitchFamily="18" charset="0"/>
              </a:rPr>
              <a:t> </a:t>
            </a:r>
            <a:r>
              <a:rPr lang="en-US" altLang="en-US" sz="5500" b="1" dirty="0" err="1">
                <a:solidFill>
                  <a:srgbClr val="333399">
                    <a:lumMod val="50000"/>
                  </a:srgbClr>
                </a:solidFill>
                <a:latin typeface="Cambria" panose="02040503050406030204" pitchFamily="18" charset="0"/>
                <a:ea typeface="Cambria" panose="02040503050406030204" pitchFamily="18" charset="0"/>
                <a:cs typeface="Times New Roman" panose="02020603050405020304" pitchFamily="18" charset="0"/>
              </a:rPr>
              <a:t>tiếng</a:t>
            </a:r>
            <a:r>
              <a:rPr lang="en-US" altLang="en-US" sz="5500" b="1" dirty="0">
                <a:solidFill>
                  <a:srgbClr val="333399">
                    <a:lumMod val="50000"/>
                  </a:srgbClr>
                </a:solidFill>
                <a:latin typeface="Cambria" panose="02040503050406030204" pitchFamily="18" charset="0"/>
                <a:ea typeface="Cambria" panose="02040503050406030204" pitchFamily="18" charset="0"/>
                <a:cs typeface="Times New Roman" panose="02020603050405020304" pitchFamily="18" charset="0"/>
              </a:rPr>
              <a:t>.</a:t>
            </a:r>
            <a:endParaRPr kumimoji="0" lang="en-US" sz="55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2196729573"/>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1000"/>
                                        <p:tgtEl>
                                          <p:spTgt spid="14"/>
                                        </p:tgtEl>
                                      </p:cBhvr>
                                    </p:animEffect>
                                    <p:anim calcmode="lin" valueType="num">
                                      <p:cBhvr>
                                        <p:cTn id="16" dur="1000" fill="hold"/>
                                        <p:tgtEl>
                                          <p:spTgt spid="14"/>
                                        </p:tgtEl>
                                        <p:attrNameLst>
                                          <p:attrName>ppt_x</p:attrName>
                                        </p:attrNameLst>
                                      </p:cBhvr>
                                      <p:tavLst>
                                        <p:tav tm="0">
                                          <p:val>
                                            <p:strVal val="#ppt_x"/>
                                          </p:val>
                                        </p:tav>
                                        <p:tav tm="100000">
                                          <p:val>
                                            <p:strVal val="#ppt_x"/>
                                          </p:val>
                                        </p:tav>
                                      </p:tavLst>
                                    </p:anim>
                                    <p:anim calcmode="lin" valueType="num">
                                      <p:cBhvr>
                                        <p:cTn id="17"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478279" y="0"/>
            <a:ext cx="457200" cy="6858000"/>
          </a:xfrm>
          <a:prstGeom prst="rect">
            <a:avLst/>
          </a:prstGeom>
          <a:gradFill flip="none" rotWithShape="1">
            <a:gsLst>
              <a:gs pos="7000">
                <a:srgbClr val="7C7674"/>
              </a:gs>
              <a:gs pos="70000">
                <a:srgbClr val="A49686"/>
              </a:gs>
            </a:gsLst>
            <a:lin ang="0" scaled="1"/>
            <a:tileRect/>
          </a:gra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Barlow Condensed"/>
              <a:cs typeface="+mn-cs"/>
            </a:endParaRPr>
          </a:p>
        </p:txBody>
      </p:sp>
      <p:pic>
        <p:nvPicPr>
          <p:cNvPr id="8"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3935760" cy="6858000"/>
          </a:xfrm>
          <a:prstGeom prst="rect">
            <a:avLst/>
          </a:prstGeom>
        </p:spPr>
      </p:pic>
      <p:pic>
        <p:nvPicPr>
          <p:cNvPr id="10" name="图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0534650" y="0"/>
            <a:ext cx="1657350" cy="3577294"/>
          </a:xfrm>
          <a:prstGeom prst="rect">
            <a:avLst/>
          </a:prstGeom>
        </p:spPr>
      </p:pic>
      <p:sp>
        <p:nvSpPr>
          <p:cNvPr id="6" name="Rectangle: Rounded Corners 5">
            <a:extLst>
              <a:ext uri="{FF2B5EF4-FFF2-40B4-BE49-F238E27FC236}">
                <a16:creationId xmlns:a16="http://schemas.microsoft.com/office/drawing/2014/main" id="{56F9EE81-3D7A-5330-04CA-4A98DF07AA36}"/>
              </a:ext>
            </a:extLst>
          </p:cNvPr>
          <p:cNvSpPr/>
          <p:nvPr/>
        </p:nvSpPr>
        <p:spPr>
          <a:xfrm>
            <a:off x="114301" y="209551"/>
            <a:ext cx="11868150" cy="654367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Barlow Condensed"/>
              <a:ea typeface="+mn-ea"/>
              <a:cs typeface="+mn-cs"/>
            </a:endParaRPr>
          </a:p>
        </p:txBody>
      </p:sp>
      <p:sp>
        <p:nvSpPr>
          <p:cNvPr id="2" name="Rectangle: Rounded Corners 1">
            <a:extLst>
              <a:ext uri="{FF2B5EF4-FFF2-40B4-BE49-F238E27FC236}">
                <a16:creationId xmlns:a16="http://schemas.microsoft.com/office/drawing/2014/main" id="{2D51EE2E-E2BC-DC56-CB57-963FB0BC5324}"/>
              </a:ext>
            </a:extLst>
          </p:cNvPr>
          <p:cNvSpPr/>
          <p:nvPr/>
        </p:nvSpPr>
        <p:spPr>
          <a:xfrm>
            <a:off x="543609" y="3137317"/>
            <a:ext cx="11151594" cy="3282533"/>
          </a:xfrm>
          <a:custGeom>
            <a:avLst/>
            <a:gdLst>
              <a:gd name="connsiteX0" fmla="*/ 0 w 11151594"/>
              <a:gd name="connsiteY0" fmla="*/ 451151 h 3282533"/>
              <a:gd name="connsiteX1" fmla="*/ 451151 w 11151594"/>
              <a:gd name="connsiteY1" fmla="*/ 0 h 3282533"/>
              <a:gd name="connsiteX2" fmla="*/ 826958 w 11151594"/>
              <a:gd name="connsiteY2" fmla="*/ 0 h 3282533"/>
              <a:gd name="connsiteX3" fmla="*/ 1407752 w 11151594"/>
              <a:gd name="connsiteY3" fmla="*/ 0 h 3282533"/>
              <a:gd name="connsiteX4" fmla="*/ 1886052 w 11151594"/>
              <a:gd name="connsiteY4" fmla="*/ 0 h 3282533"/>
              <a:gd name="connsiteX5" fmla="*/ 2671831 w 11151594"/>
              <a:gd name="connsiteY5" fmla="*/ 0 h 3282533"/>
              <a:gd name="connsiteX6" fmla="*/ 3457610 w 11151594"/>
              <a:gd name="connsiteY6" fmla="*/ 0 h 3282533"/>
              <a:gd name="connsiteX7" fmla="*/ 4243389 w 11151594"/>
              <a:gd name="connsiteY7" fmla="*/ 0 h 3282533"/>
              <a:gd name="connsiteX8" fmla="*/ 4619196 w 11151594"/>
              <a:gd name="connsiteY8" fmla="*/ 0 h 3282533"/>
              <a:gd name="connsiteX9" fmla="*/ 4995004 w 11151594"/>
              <a:gd name="connsiteY9" fmla="*/ 0 h 3282533"/>
              <a:gd name="connsiteX10" fmla="*/ 5678290 w 11151594"/>
              <a:gd name="connsiteY10" fmla="*/ 0 h 3282533"/>
              <a:gd name="connsiteX11" fmla="*/ 6464069 w 11151594"/>
              <a:gd name="connsiteY11" fmla="*/ 0 h 3282533"/>
              <a:gd name="connsiteX12" fmla="*/ 6839876 w 11151594"/>
              <a:gd name="connsiteY12" fmla="*/ 0 h 3282533"/>
              <a:gd name="connsiteX13" fmla="*/ 7728148 w 11151594"/>
              <a:gd name="connsiteY13" fmla="*/ 0 h 3282533"/>
              <a:gd name="connsiteX14" fmla="*/ 8308942 w 11151594"/>
              <a:gd name="connsiteY14" fmla="*/ 0 h 3282533"/>
              <a:gd name="connsiteX15" fmla="*/ 8889735 w 11151594"/>
              <a:gd name="connsiteY15" fmla="*/ 0 h 3282533"/>
              <a:gd name="connsiteX16" fmla="*/ 9265542 w 11151594"/>
              <a:gd name="connsiteY16" fmla="*/ 0 h 3282533"/>
              <a:gd name="connsiteX17" fmla="*/ 10051321 w 11151594"/>
              <a:gd name="connsiteY17" fmla="*/ 0 h 3282533"/>
              <a:gd name="connsiteX18" fmla="*/ 10700443 w 11151594"/>
              <a:gd name="connsiteY18" fmla="*/ 0 h 3282533"/>
              <a:gd name="connsiteX19" fmla="*/ 11151594 w 11151594"/>
              <a:gd name="connsiteY19" fmla="*/ 451151 h 3282533"/>
              <a:gd name="connsiteX20" fmla="*/ 11151594 w 11151594"/>
              <a:gd name="connsiteY20" fmla="*/ 1070011 h 3282533"/>
              <a:gd name="connsiteX21" fmla="*/ 11151594 w 11151594"/>
              <a:gd name="connsiteY21" fmla="*/ 1665069 h 3282533"/>
              <a:gd name="connsiteX22" fmla="*/ 11151594 w 11151594"/>
              <a:gd name="connsiteY22" fmla="*/ 2188720 h 3282533"/>
              <a:gd name="connsiteX23" fmla="*/ 11151594 w 11151594"/>
              <a:gd name="connsiteY23" fmla="*/ 2831382 h 3282533"/>
              <a:gd name="connsiteX24" fmla="*/ 10700443 w 11151594"/>
              <a:gd name="connsiteY24" fmla="*/ 3282533 h 3282533"/>
              <a:gd name="connsiteX25" fmla="*/ 10119650 w 11151594"/>
              <a:gd name="connsiteY25" fmla="*/ 3282533 h 3282533"/>
              <a:gd name="connsiteX26" fmla="*/ 9538857 w 11151594"/>
              <a:gd name="connsiteY26" fmla="*/ 3282533 h 3282533"/>
              <a:gd name="connsiteX27" fmla="*/ 8855570 w 11151594"/>
              <a:gd name="connsiteY27" fmla="*/ 3282533 h 3282533"/>
              <a:gd name="connsiteX28" fmla="*/ 8377270 w 11151594"/>
              <a:gd name="connsiteY28" fmla="*/ 3282533 h 3282533"/>
              <a:gd name="connsiteX29" fmla="*/ 7898970 w 11151594"/>
              <a:gd name="connsiteY29" fmla="*/ 3282533 h 3282533"/>
              <a:gd name="connsiteX30" fmla="*/ 7523162 w 11151594"/>
              <a:gd name="connsiteY30" fmla="*/ 3282533 h 3282533"/>
              <a:gd name="connsiteX31" fmla="*/ 6942369 w 11151594"/>
              <a:gd name="connsiteY31" fmla="*/ 3282533 h 3282533"/>
              <a:gd name="connsiteX32" fmla="*/ 6156590 w 11151594"/>
              <a:gd name="connsiteY32" fmla="*/ 3282533 h 3282533"/>
              <a:gd name="connsiteX33" fmla="*/ 5473304 w 11151594"/>
              <a:gd name="connsiteY33" fmla="*/ 3282533 h 3282533"/>
              <a:gd name="connsiteX34" fmla="*/ 4995004 w 11151594"/>
              <a:gd name="connsiteY34" fmla="*/ 3282533 h 3282533"/>
              <a:gd name="connsiteX35" fmla="*/ 4619196 w 11151594"/>
              <a:gd name="connsiteY35" fmla="*/ 3282533 h 3282533"/>
              <a:gd name="connsiteX36" fmla="*/ 3730924 w 11151594"/>
              <a:gd name="connsiteY36" fmla="*/ 3282533 h 3282533"/>
              <a:gd name="connsiteX37" fmla="*/ 3150131 w 11151594"/>
              <a:gd name="connsiteY37" fmla="*/ 3282533 h 3282533"/>
              <a:gd name="connsiteX38" fmla="*/ 2364352 w 11151594"/>
              <a:gd name="connsiteY38" fmla="*/ 3282533 h 3282533"/>
              <a:gd name="connsiteX39" fmla="*/ 1988545 w 11151594"/>
              <a:gd name="connsiteY39" fmla="*/ 3282533 h 3282533"/>
              <a:gd name="connsiteX40" fmla="*/ 1510245 w 11151594"/>
              <a:gd name="connsiteY40" fmla="*/ 3282533 h 3282533"/>
              <a:gd name="connsiteX41" fmla="*/ 451151 w 11151594"/>
              <a:gd name="connsiteY41" fmla="*/ 3282533 h 3282533"/>
              <a:gd name="connsiteX42" fmla="*/ 0 w 11151594"/>
              <a:gd name="connsiteY42" fmla="*/ 2831382 h 3282533"/>
              <a:gd name="connsiteX43" fmla="*/ 0 w 11151594"/>
              <a:gd name="connsiteY43" fmla="*/ 2307731 h 3282533"/>
              <a:gd name="connsiteX44" fmla="*/ 0 w 11151594"/>
              <a:gd name="connsiteY44" fmla="*/ 1736476 h 3282533"/>
              <a:gd name="connsiteX45" fmla="*/ 0 w 11151594"/>
              <a:gd name="connsiteY45" fmla="*/ 1117616 h 3282533"/>
              <a:gd name="connsiteX46" fmla="*/ 0 w 11151594"/>
              <a:gd name="connsiteY46" fmla="*/ 451151 h 3282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1151594" h="3282533" fill="none" extrusionOk="0">
                <a:moveTo>
                  <a:pt x="0" y="451151"/>
                </a:moveTo>
                <a:cubicBezTo>
                  <a:pt x="-46133" y="218795"/>
                  <a:pt x="166571" y="16358"/>
                  <a:pt x="451151" y="0"/>
                </a:cubicBezTo>
                <a:cubicBezTo>
                  <a:pt x="598526" y="-11185"/>
                  <a:pt x="644948" y="11584"/>
                  <a:pt x="826958" y="0"/>
                </a:cubicBezTo>
                <a:cubicBezTo>
                  <a:pt x="1008968" y="-11584"/>
                  <a:pt x="1152263" y="-6728"/>
                  <a:pt x="1407752" y="0"/>
                </a:cubicBezTo>
                <a:cubicBezTo>
                  <a:pt x="1663241" y="6728"/>
                  <a:pt x="1672580" y="-16295"/>
                  <a:pt x="1886052" y="0"/>
                </a:cubicBezTo>
                <a:cubicBezTo>
                  <a:pt x="2099524" y="16295"/>
                  <a:pt x="2491673" y="-30744"/>
                  <a:pt x="2671831" y="0"/>
                </a:cubicBezTo>
                <a:cubicBezTo>
                  <a:pt x="2851989" y="30744"/>
                  <a:pt x="3228189" y="32846"/>
                  <a:pt x="3457610" y="0"/>
                </a:cubicBezTo>
                <a:cubicBezTo>
                  <a:pt x="3687031" y="-32846"/>
                  <a:pt x="4047992" y="1616"/>
                  <a:pt x="4243389" y="0"/>
                </a:cubicBezTo>
                <a:cubicBezTo>
                  <a:pt x="4438786" y="-1616"/>
                  <a:pt x="4491433" y="1098"/>
                  <a:pt x="4619196" y="0"/>
                </a:cubicBezTo>
                <a:cubicBezTo>
                  <a:pt x="4746959" y="-1098"/>
                  <a:pt x="4875796" y="10177"/>
                  <a:pt x="4995004" y="0"/>
                </a:cubicBezTo>
                <a:cubicBezTo>
                  <a:pt x="5114212" y="-10177"/>
                  <a:pt x="5538060" y="-33740"/>
                  <a:pt x="5678290" y="0"/>
                </a:cubicBezTo>
                <a:cubicBezTo>
                  <a:pt x="5818520" y="33740"/>
                  <a:pt x="6278758" y="4534"/>
                  <a:pt x="6464069" y="0"/>
                </a:cubicBezTo>
                <a:cubicBezTo>
                  <a:pt x="6649380" y="-4534"/>
                  <a:pt x="6674441" y="13249"/>
                  <a:pt x="6839876" y="0"/>
                </a:cubicBezTo>
                <a:cubicBezTo>
                  <a:pt x="7005311" y="-13249"/>
                  <a:pt x="7542007" y="33462"/>
                  <a:pt x="7728148" y="0"/>
                </a:cubicBezTo>
                <a:cubicBezTo>
                  <a:pt x="7914289" y="-33462"/>
                  <a:pt x="8179383" y="-1760"/>
                  <a:pt x="8308942" y="0"/>
                </a:cubicBezTo>
                <a:cubicBezTo>
                  <a:pt x="8438501" y="1760"/>
                  <a:pt x="8730579" y="-23938"/>
                  <a:pt x="8889735" y="0"/>
                </a:cubicBezTo>
                <a:cubicBezTo>
                  <a:pt x="9048891" y="23938"/>
                  <a:pt x="9150340" y="9900"/>
                  <a:pt x="9265542" y="0"/>
                </a:cubicBezTo>
                <a:cubicBezTo>
                  <a:pt x="9380744" y="-9900"/>
                  <a:pt x="9676156" y="-893"/>
                  <a:pt x="10051321" y="0"/>
                </a:cubicBezTo>
                <a:cubicBezTo>
                  <a:pt x="10426486" y="893"/>
                  <a:pt x="10380649" y="-23198"/>
                  <a:pt x="10700443" y="0"/>
                </a:cubicBezTo>
                <a:cubicBezTo>
                  <a:pt x="10938589" y="-624"/>
                  <a:pt x="11161436" y="200431"/>
                  <a:pt x="11151594" y="451151"/>
                </a:cubicBezTo>
                <a:cubicBezTo>
                  <a:pt x="11147166" y="700165"/>
                  <a:pt x="11121243" y="896671"/>
                  <a:pt x="11151594" y="1070011"/>
                </a:cubicBezTo>
                <a:cubicBezTo>
                  <a:pt x="11181945" y="1243351"/>
                  <a:pt x="11180186" y="1471272"/>
                  <a:pt x="11151594" y="1665069"/>
                </a:cubicBezTo>
                <a:cubicBezTo>
                  <a:pt x="11123002" y="1858866"/>
                  <a:pt x="11134099" y="1996256"/>
                  <a:pt x="11151594" y="2188720"/>
                </a:cubicBezTo>
                <a:cubicBezTo>
                  <a:pt x="11169089" y="2381184"/>
                  <a:pt x="11160827" y="2645786"/>
                  <a:pt x="11151594" y="2831382"/>
                </a:cubicBezTo>
                <a:cubicBezTo>
                  <a:pt x="11137818" y="3063361"/>
                  <a:pt x="10917952" y="3284766"/>
                  <a:pt x="10700443" y="3282533"/>
                </a:cubicBezTo>
                <a:cubicBezTo>
                  <a:pt x="10467237" y="3299211"/>
                  <a:pt x="10247837" y="3264576"/>
                  <a:pt x="10119650" y="3282533"/>
                </a:cubicBezTo>
                <a:cubicBezTo>
                  <a:pt x="9991463" y="3300490"/>
                  <a:pt x="9793334" y="3274066"/>
                  <a:pt x="9538857" y="3282533"/>
                </a:cubicBezTo>
                <a:cubicBezTo>
                  <a:pt x="9284380" y="3291000"/>
                  <a:pt x="9196061" y="3261118"/>
                  <a:pt x="8855570" y="3282533"/>
                </a:cubicBezTo>
                <a:cubicBezTo>
                  <a:pt x="8515079" y="3303948"/>
                  <a:pt x="8571290" y="3271372"/>
                  <a:pt x="8377270" y="3282533"/>
                </a:cubicBezTo>
                <a:cubicBezTo>
                  <a:pt x="8183250" y="3293694"/>
                  <a:pt x="7995661" y="3295792"/>
                  <a:pt x="7898970" y="3282533"/>
                </a:cubicBezTo>
                <a:cubicBezTo>
                  <a:pt x="7802279" y="3269274"/>
                  <a:pt x="7672624" y="3293417"/>
                  <a:pt x="7523162" y="3282533"/>
                </a:cubicBezTo>
                <a:cubicBezTo>
                  <a:pt x="7373700" y="3271649"/>
                  <a:pt x="7151931" y="3290427"/>
                  <a:pt x="6942369" y="3282533"/>
                </a:cubicBezTo>
                <a:cubicBezTo>
                  <a:pt x="6732807" y="3274639"/>
                  <a:pt x="6409074" y="3272014"/>
                  <a:pt x="6156590" y="3282533"/>
                </a:cubicBezTo>
                <a:cubicBezTo>
                  <a:pt x="5904106" y="3293052"/>
                  <a:pt x="5736117" y="3252201"/>
                  <a:pt x="5473304" y="3282533"/>
                </a:cubicBezTo>
                <a:cubicBezTo>
                  <a:pt x="5210491" y="3312865"/>
                  <a:pt x="5152411" y="3301916"/>
                  <a:pt x="4995004" y="3282533"/>
                </a:cubicBezTo>
                <a:cubicBezTo>
                  <a:pt x="4837597" y="3263150"/>
                  <a:pt x="4703256" y="3278480"/>
                  <a:pt x="4619196" y="3282533"/>
                </a:cubicBezTo>
                <a:cubicBezTo>
                  <a:pt x="4535136" y="3286586"/>
                  <a:pt x="3935441" y="3254567"/>
                  <a:pt x="3730924" y="3282533"/>
                </a:cubicBezTo>
                <a:cubicBezTo>
                  <a:pt x="3526407" y="3310499"/>
                  <a:pt x="3440446" y="3293175"/>
                  <a:pt x="3150131" y="3282533"/>
                </a:cubicBezTo>
                <a:cubicBezTo>
                  <a:pt x="2859816" y="3271891"/>
                  <a:pt x="2542860" y="3316861"/>
                  <a:pt x="2364352" y="3282533"/>
                </a:cubicBezTo>
                <a:cubicBezTo>
                  <a:pt x="2185844" y="3248205"/>
                  <a:pt x="2175908" y="3299932"/>
                  <a:pt x="1988545" y="3282533"/>
                </a:cubicBezTo>
                <a:cubicBezTo>
                  <a:pt x="1801182" y="3265134"/>
                  <a:pt x="1610851" y="3272838"/>
                  <a:pt x="1510245" y="3282533"/>
                </a:cubicBezTo>
                <a:cubicBezTo>
                  <a:pt x="1409639" y="3292228"/>
                  <a:pt x="703483" y="3323780"/>
                  <a:pt x="451151" y="3282533"/>
                </a:cubicBezTo>
                <a:cubicBezTo>
                  <a:pt x="224197" y="3232813"/>
                  <a:pt x="-33676" y="3105982"/>
                  <a:pt x="0" y="2831382"/>
                </a:cubicBezTo>
                <a:cubicBezTo>
                  <a:pt x="11967" y="2612864"/>
                  <a:pt x="3436" y="2546741"/>
                  <a:pt x="0" y="2307731"/>
                </a:cubicBezTo>
                <a:cubicBezTo>
                  <a:pt x="-3436" y="2068721"/>
                  <a:pt x="-27545" y="1926377"/>
                  <a:pt x="0" y="1736476"/>
                </a:cubicBezTo>
                <a:cubicBezTo>
                  <a:pt x="27545" y="1546576"/>
                  <a:pt x="6223" y="1281819"/>
                  <a:pt x="0" y="1117616"/>
                </a:cubicBezTo>
                <a:cubicBezTo>
                  <a:pt x="-6223" y="953413"/>
                  <a:pt x="-17648" y="687609"/>
                  <a:pt x="0" y="451151"/>
                </a:cubicBezTo>
                <a:close/>
              </a:path>
              <a:path w="11151594" h="3282533" stroke="0" extrusionOk="0">
                <a:moveTo>
                  <a:pt x="0" y="451151"/>
                </a:moveTo>
                <a:cubicBezTo>
                  <a:pt x="-31223" y="188452"/>
                  <a:pt x="202334" y="8901"/>
                  <a:pt x="451151" y="0"/>
                </a:cubicBezTo>
                <a:cubicBezTo>
                  <a:pt x="659628" y="-8685"/>
                  <a:pt x="915324" y="-1391"/>
                  <a:pt x="1031944" y="0"/>
                </a:cubicBezTo>
                <a:cubicBezTo>
                  <a:pt x="1148564" y="1391"/>
                  <a:pt x="1457092" y="33633"/>
                  <a:pt x="1817723" y="0"/>
                </a:cubicBezTo>
                <a:cubicBezTo>
                  <a:pt x="2178354" y="-33633"/>
                  <a:pt x="2033397" y="17118"/>
                  <a:pt x="2193531" y="0"/>
                </a:cubicBezTo>
                <a:cubicBezTo>
                  <a:pt x="2353665" y="-17118"/>
                  <a:pt x="2593354" y="-12755"/>
                  <a:pt x="2979310" y="0"/>
                </a:cubicBezTo>
                <a:cubicBezTo>
                  <a:pt x="3365266" y="12755"/>
                  <a:pt x="3206654" y="11143"/>
                  <a:pt x="3355117" y="0"/>
                </a:cubicBezTo>
                <a:cubicBezTo>
                  <a:pt x="3503580" y="-11143"/>
                  <a:pt x="3908372" y="-22311"/>
                  <a:pt x="4140896" y="0"/>
                </a:cubicBezTo>
                <a:cubicBezTo>
                  <a:pt x="4373420" y="22311"/>
                  <a:pt x="4578295" y="-1562"/>
                  <a:pt x="4824182" y="0"/>
                </a:cubicBezTo>
                <a:cubicBezTo>
                  <a:pt x="5070069" y="1562"/>
                  <a:pt x="5284540" y="17758"/>
                  <a:pt x="5404975" y="0"/>
                </a:cubicBezTo>
                <a:cubicBezTo>
                  <a:pt x="5525410" y="-17758"/>
                  <a:pt x="5850881" y="5995"/>
                  <a:pt x="6088262" y="0"/>
                </a:cubicBezTo>
                <a:cubicBezTo>
                  <a:pt x="6325643" y="-5995"/>
                  <a:pt x="6594534" y="26463"/>
                  <a:pt x="6874041" y="0"/>
                </a:cubicBezTo>
                <a:cubicBezTo>
                  <a:pt x="7153548" y="-26463"/>
                  <a:pt x="7324014" y="7554"/>
                  <a:pt x="7557327" y="0"/>
                </a:cubicBezTo>
                <a:cubicBezTo>
                  <a:pt x="7790640" y="-7554"/>
                  <a:pt x="7814262" y="12617"/>
                  <a:pt x="8035627" y="0"/>
                </a:cubicBezTo>
                <a:cubicBezTo>
                  <a:pt x="8256992" y="-12617"/>
                  <a:pt x="8360281" y="22822"/>
                  <a:pt x="8513927" y="0"/>
                </a:cubicBezTo>
                <a:cubicBezTo>
                  <a:pt x="8667573" y="-22822"/>
                  <a:pt x="8839259" y="-7465"/>
                  <a:pt x="8992228" y="0"/>
                </a:cubicBezTo>
                <a:cubicBezTo>
                  <a:pt x="9145197" y="7465"/>
                  <a:pt x="9302669" y="11027"/>
                  <a:pt x="9470528" y="0"/>
                </a:cubicBezTo>
                <a:cubicBezTo>
                  <a:pt x="9638387" y="-11027"/>
                  <a:pt x="10104401" y="-36793"/>
                  <a:pt x="10700443" y="0"/>
                </a:cubicBezTo>
                <a:cubicBezTo>
                  <a:pt x="10984529" y="6042"/>
                  <a:pt x="11171649" y="197981"/>
                  <a:pt x="11151594" y="451151"/>
                </a:cubicBezTo>
                <a:cubicBezTo>
                  <a:pt x="11154969" y="617968"/>
                  <a:pt x="11131700" y="831346"/>
                  <a:pt x="11151594" y="1070011"/>
                </a:cubicBezTo>
                <a:cubicBezTo>
                  <a:pt x="11171488" y="1308676"/>
                  <a:pt x="11180568" y="1395134"/>
                  <a:pt x="11151594" y="1665069"/>
                </a:cubicBezTo>
                <a:cubicBezTo>
                  <a:pt x="11122620" y="1935004"/>
                  <a:pt x="11160909" y="1980139"/>
                  <a:pt x="11151594" y="2260127"/>
                </a:cubicBezTo>
                <a:cubicBezTo>
                  <a:pt x="11142279" y="2540115"/>
                  <a:pt x="11132861" y="2600309"/>
                  <a:pt x="11151594" y="2831382"/>
                </a:cubicBezTo>
                <a:cubicBezTo>
                  <a:pt x="11142216" y="3044761"/>
                  <a:pt x="10911818" y="3293765"/>
                  <a:pt x="10700443" y="3282533"/>
                </a:cubicBezTo>
                <a:cubicBezTo>
                  <a:pt x="10431095" y="3310390"/>
                  <a:pt x="10384915" y="3270653"/>
                  <a:pt x="10119650" y="3282533"/>
                </a:cubicBezTo>
                <a:cubicBezTo>
                  <a:pt x="9854385" y="3294413"/>
                  <a:pt x="9815414" y="3289105"/>
                  <a:pt x="9538857" y="3282533"/>
                </a:cubicBezTo>
                <a:cubicBezTo>
                  <a:pt x="9262300" y="3275961"/>
                  <a:pt x="9204691" y="3280133"/>
                  <a:pt x="8958063" y="3282533"/>
                </a:cubicBezTo>
                <a:cubicBezTo>
                  <a:pt x="8711435" y="3284933"/>
                  <a:pt x="8681983" y="3277146"/>
                  <a:pt x="8582256" y="3282533"/>
                </a:cubicBezTo>
                <a:cubicBezTo>
                  <a:pt x="8482529" y="3287920"/>
                  <a:pt x="8388758" y="3271727"/>
                  <a:pt x="8206449" y="3282533"/>
                </a:cubicBezTo>
                <a:cubicBezTo>
                  <a:pt x="8024140" y="3293339"/>
                  <a:pt x="7955438" y="3287262"/>
                  <a:pt x="7830641" y="3282533"/>
                </a:cubicBezTo>
                <a:cubicBezTo>
                  <a:pt x="7705844" y="3277804"/>
                  <a:pt x="7379633" y="3266905"/>
                  <a:pt x="7249848" y="3282533"/>
                </a:cubicBezTo>
                <a:cubicBezTo>
                  <a:pt x="7120063" y="3298161"/>
                  <a:pt x="6869605" y="3301897"/>
                  <a:pt x="6566562" y="3282533"/>
                </a:cubicBezTo>
                <a:cubicBezTo>
                  <a:pt x="6263519" y="3263169"/>
                  <a:pt x="6099492" y="3264535"/>
                  <a:pt x="5678290" y="3282533"/>
                </a:cubicBezTo>
                <a:cubicBezTo>
                  <a:pt x="5257088" y="3300531"/>
                  <a:pt x="5183804" y="3267453"/>
                  <a:pt x="4995004" y="3282533"/>
                </a:cubicBezTo>
                <a:cubicBezTo>
                  <a:pt x="4806204" y="3297613"/>
                  <a:pt x="4704670" y="3278756"/>
                  <a:pt x="4619196" y="3282533"/>
                </a:cubicBezTo>
                <a:cubicBezTo>
                  <a:pt x="4533722" y="3286310"/>
                  <a:pt x="4003013" y="3301841"/>
                  <a:pt x="3833417" y="3282533"/>
                </a:cubicBezTo>
                <a:cubicBezTo>
                  <a:pt x="3663821" y="3263225"/>
                  <a:pt x="3543706" y="3258812"/>
                  <a:pt x="3355117" y="3282533"/>
                </a:cubicBezTo>
                <a:cubicBezTo>
                  <a:pt x="3166528" y="3306254"/>
                  <a:pt x="2914287" y="3282759"/>
                  <a:pt x="2569338" y="3282533"/>
                </a:cubicBezTo>
                <a:cubicBezTo>
                  <a:pt x="2224389" y="3282307"/>
                  <a:pt x="2146122" y="3286101"/>
                  <a:pt x="1886052" y="3282533"/>
                </a:cubicBezTo>
                <a:cubicBezTo>
                  <a:pt x="1625982" y="3278965"/>
                  <a:pt x="1619895" y="3302435"/>
                  <a:pt x="1407752" y="3282533"/>
                </a:cubicBezTo>
                <a:cubicBezTo>
                  <a:pt x="1195609" y="3262631"/>
                  <a:pt x="893728" y="3278147"/>
                  <a:pt x="451151" y="3282533"/>
                </a:cubicBezTo>
                <a:cubicBezTo>
                  <a:pt x="194496" y="3265389"/>
                  <a:pt x="19608" y="3124804"/>
                  <a:pt x="0" y="2831382"/>
                </a:cubicBezTo>
                <a:cubicBezTo>
                  <a:pt x="7702" y="2647402"/>
                  <a:pt x="-7191" y="2479007"/>
                  <a:pt x="0" y="2307731"/>
                </a:cubicBezTo>
                <a:cubicBezTo>
                  <a:pt x="7191" y="2136455"/>
                  <a:pt x="16030" y="1811311"/>
                  <a:pt x="0" y="1665069"/>
                </a:cubicBezTo>
                <a:cubicBezTo>
                  <a:pt x="-16030" y="1518827"/>
                  <a:pt x="-21661" y="1285285"/>
                  <a:pt x="0" y="1141418"/>
                </a:cubicBezTo>
                <a:cubicBezTo>
                  <a:pt x="21661" y="997551"/>
                  <a:pt x="15402" y="619723"/>
                  <a:pt x="0" y="451151"/>
                </a:cubicBezTo>
                <a:close/>
              </a:path>
            </a:pathLst>
          </a:custGeom>
          <a:solidFill>
            <a:srgbClr val="FFFFCC"/>
          </a:solidFill>
          <a:ln w="38100">
            <a:solidFill>
              <a:srgbClr val="7030A0"/>
            </a:solidFill>
            <a:extLst>
              <a:ext uri="{C807C97D-BFC1-408E-A445-0C87EB9F89A2}">
                <ask:lineSketchStyleProps xmlns:ask="http://schemas.microsoft.com/office/drawing/2018/sketchyshapes" sd="1889513005">
                  <a:prstGeom prst="roundRect">
                    <a:avLst>
                      <a:gd name="adj" fmla="val 13744"/>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en-US" sz="28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vi-VN" sz="2800" dirty="0">
                <a:solidFill>
                  <a:prstClr val="black"/>
                </a:solidFill>
                <a:latin typeface="Cambria" panose="02040503050406030204" pitchFamily="18" charset="0"/>
                <a:ea typeface="Cambria" panose="02040503050406030204" pitchFamily="18" charset="0"/>
                <a:cs typeface="Calibri" panose="020F0502020204030204" pitchFamily="34" charset="0"/>
              </a:rPr>
              <a:t>Hải Thượng Lãn Ông là một thầy thuốc nổi tiếng của nước ta ở thế kỉ XVII.</a:t>
            </a:r>
          </a:p>
          <a:p>
            <a:pPr lvl="0" algn="just" defTabSz="914377"/>
            <a:r>
              <a:rPr lang="vi-VN" sz="2800" dirty="0">
                <a:solidFill>
                  <a:prstClr val="black"/>
                </a:solidFill>
                <a:latin typeface="Cambria" panose="02040503050406030204" pitchFamily="18" charset="0"/>
                <a:ea typeface="Cambria" panose="02040503050406030204" pitchFamily="18" charset="0"/>
                <a:cs typeface="Calibri" panose="020F0502020204030204" pitchFamily="34" charset="0"/>
              </a:rPr>
              <a:t>   Ông là người thông minh, học rộng. Khi còn trẻ, có lần bị ốm nặng, ông được một thầy thuốc giỏi chữa khỏi. Nhận thấy rằng biết chữa bệnh không chỉ cứu mình mà còn giúp được người đời, ông đã quyết học nghề y. Lên kinh đô nhưng không tìm được thầy giỏi để học, ông về quê “đóng cửa để đọc sách”; vừa tự học vừa chữa bệnh giúp dân.</a:t>
            </a:r>
          </a:p>
        </p:txBody>
      </p:sp>
      <p:sp>
        <p:nvSpPr>
          <p:cNvPr id="3" name="Rectangle: Diagonal Corners Rounded 2">
            <a:extLst>
              <a:ext uri="{FF2B5EF4-FFF2-40B4-BE49-F238E27FC236}">
                <a16:creationId xmlns:a16="http://schemas.microsoft.com/office/drawing/2014/main" id="{CA0F0367-8A13-C50D-3062-21FC0FF9E11E}"/>
              </a:ext>
            </a:extLst>
          </p:cNvPr>
          <p:cNvSpPr/>
          <p:nvPr/>
        </p:nvSpPr>
        <p:spPr>
          <a:xfrm>
            <a:off x="553884" y="1926699"/>
            <a:ext cx="2682370" cy="740516"/>
          </a:xfrm>
          <a:custGeom>
            <a:avLst/>
            <a:gdLst>
              <a:gd name="connsiteX0" fmla="*/ 123422 w 2682370"/>
              <a:gd name="connsiteY0" fmla="*/ 0 h 740516"/>
              <a:gd name="connsiteX1" fmla="*/ 686391 w 2682370"/>
              <a:gd name="connsiteY1" fmla="*/ 0 h 740516"/>
              <a:gd name="connsiteX2" fmla="*/ 1351717 w 2682370"/>
              <a:gd name="connsiteY2" fmla="*/ 0 h 740516"/>
              <a:gd name="connsiteX3" fmla="*/ 2017044 w 2682370"/>
              <a:gd name="connsiteY3" fmla="*/ 0 h 740516"/>
              <a:gd name="connsiteX4" fmla="*/ 2682370 w 2682370"/>
              <a:gd name="connsiteY4" fmla="*/ 0 h 740516"/>
              <a:gd name="connsiteX5" fmla="*/ 2682370 w 2682370"/>
              <a:gd name="connsiteY5" fmla="*/ 0 h 740516"/>
              <a:gd name="connsiteX6" fmla="*/ 2682370 w 2682370"/>
              <a:gd name="connsiteY6" fmla="*/ 617094 h 740516"/>
              <a:gd name="connsiteX7" fmla="*/ 2558948 w 2682370"/>
              <a:gd name="connsiteY7" fmla="*/ 740516 h 740516"/>
              <a:gd name="connsiteX8" fmla="*/ 1919211 w 2682370"/>
              <a:gd name="connsiteY8" fmla="*/ 740516 h 740516"/>
              <a:gd name="connsiteX9" fmla="*/ 1305063 w 2682370"/>
              <a:gd name="connsiteY9" fmla="*/ 740516 h 740516"/>
              <a:gd name="connsiteX10" fmla="*/ 690916 w 2682370"/>
              <a:gd name="connsiteY10" fmla="*/ 740516 h 740516"/>
              <a:gd name="connsiteX11" fmla="*/ 0 w 2682370"/>
              <a:gd name="connsiteY11" fmla="*/ 740516 h 740516"/>
              <a:gd name="connsiteX12" fmla="*/ 0 w 2682370"/>
              <a:gd name="connsiteY12" fmla="*/ 740516 h 740516"/>
              <a:gd name="connsiteX13" fmla="*/ 0 w 2682370"/>
              <a:gd name="connsiteY13" fmla="*/ 123422 h 740516"/>
              <a:gd name="connsiteX14" fmla="*/ 123422 w 2682370"/>
              <a:gd name="connsiteY14" fmla="*/ 0 h 740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682370" h="740516" fill="none" extrusionOk="0">
                <a:moveTo>
                  <a:pt x="123422" y="0"/>
                </a:moveTo>
                <a:cubicBezTo>
                  <a:pt x="315097" y="-20268"/>
                  <a:pt x="486569" y="-16815"/>
                  <a:pt x="686391" y="0"/>
                </a:cubicBezTo>
                <a:cubicBezTo>
                  <a:pt x="886213" y="16815"/>
                  <a:pt x="1141944" y="7669"/>
                  <a:pt x="1351717" y="0"/>
                </a:cubicBezTo>
                <a:cubicBezTo>
                  <a:pt x="1561490" y="-7669"/>
                  <a:pt x="1761409" y="23541"/>
                  <a:pt x="2017044" y="0"/>
                </a:cubicBezTo>
                <a:cubicBezTo>
                  <a:pt x="2272679" y="-23541"/>
                  <a:pt x="2414813" y="29776"/>
                  <a:pt x="2682370" y="0"/>
                </a:cubicBezTo>
                <a:lnTo>
                  <a:pt x="2682370" y="0"/>
                </a:lnTo>
                <a:cubicBezTo>
                  <a:pt x="2691931" y="265917"/>
                  <a:pt x="2694009" y="396352"/>
                  <a:pt x="2682370" y="617094"/>
                </a:cubicBezTo>
                <a:cubicBezTo>
                  <a:pt x="2684737" y="674661"/>
                  <a:pt x="2630959" y="753917"/>
                  <a:pt x="2558948" y="740516"/>
                </a:cubicBezTo>
                <a:cubicBezTo>
                  <a:pt x="2310577" y="766359"/>
                  <a:pt x="2148759" y="768837"/>
                  <a:pt x="1919211" y="740516"/>
                </a:cubicBezTo>
                <a:cubicBezTo>
                  <a:pt x="1689663" y="712195"/>
                  <a:pt x="1530364" y="720106"/>
                  <a:pt x="1305063" y="740516"/>
                </a:cubicBezTo>
                <a:cubicBezTo>
                  <a:pt x="1079762" y="760926"/>
                  <a:pt x="882514" y="740851"/>
                  <a:pt x="690916" y="740516"/>
                </a:cubicBezTo>
                <a:cubicBezTo>
                  <a:pt x="499318" y="740181"/>
                  <a:pt x="267696" y="709336"/>
                  <a:pt x="0" y="740516"/>
                </a:cubicBezTo>
                <a:lnTo>
                  <a:pt x="0" y="740516"/>
                </a:lnTo>
                <a:cubicBezTo>
                  <a:pt x="-22987" y="481964"/>
                  <a:pt x="-22644" y="412793"/>
                  <a:pt x="0" y="123422"/>
                </a:cubicBezTo>
                <a:cubicBezTo>
                  <a:pt x="2515" y="53076"/>
                  <a:pt x="56197" y="-4196"/>
                  <a:pt x="123422" y="0"/>
                </a:cubicBezTo>
                <a:close/>
              </a:path>
              <a:path w="2682370" h="740516" stroke="0" extrusionOk="0">
                <a:moveTo>
                  <a:pt x="123422" y="0"/>
                </a:moveTo>
                <a:cubicBezTo>
                  <a:pt x="394324" y="-17839"/>
                  <a:pt x="449294" y="-21089"/>
                  <a:pt x="686391" y="0"/>
                </a:cubicBezTo>
                <a:cubicBezTo>
                  <a:pt x="923488" y="21089"/>
                  <a:pt x="1086262" y="20232"/>
                  <a:pt x="1274949" y="0"/>
                </a:cubicBezTo>
                <a:cubicBezTo>
                  <a:pt x="1463636" y="-20232"/>
                  <a:pt x="1699795" y="19805"/>
                  <a:pt x="1889096" y="0"/>
                </a:cubicBezTo>
                <a:cubicBezTo>
                  <a:pt x="2078397" y="-19805"/>
                  <a:pt x="2450187" y="26981"/>
                  <a:pt x="2682370" y="0"/>
                </a:cubicBezTo>
                <a:lnTo>
                  <a:pt x="2682370" y="0"/>
                </a:lnTo>
                <a:cubicBezTo>
                  <a:pt x="2709022" y="208208"/>
                  <a:pt x="2704645" y="355251"/>
                  <a:pt x="2682370" y="617094"/>
                </a:cubicBezTo>
                <a:cubicBezTo>
                  <a:pt x="2692207" y="697771"/>
                  <a:pt x="2620478" y="732539"/>
                  <a:pt x="2558948" y="740516"/>
                </a:cubicBezTo>
                <a:cubicBezTo>
                  <a:pt x="2320000" y="712282"/>
                  <a:pt x="2174168" y="722549"/>
                  <a:pt x="1970390" y="740516"/>
                </a:cubicBezTo>
                <a:cubicBezTo>
                  <a:pt x="1766612" y="758483"/>
                  <a:pt x="1472607" y="741029"/>
                  <a:pt x="1279474" y="740516"/>
                </a:cubicBezTo>
                <a:cubicBezTo>
                  <a:pt x="1086341" y="740003"/>
                  <a:pt x="946255" y="745080"/>
                  <a:pt x="639737" y="740516"/>
                </a:cubicBezTo>
                <a:cubicBezTo>
                  <a:pt x="333219" y="735952"/>
                  <a:pt x="250998" y="765149"/>
                  <a:pt x="0" y="740516"/>
                </a:cubicBezTo>
                <a:lnTo>
                  <a:pt x="0" y="740516"/>
                </a:lnTo>
                <a:cubicBezTo>
                  <a:pt x="3359" y="532698"/>
                  <a:pt x="15021" y="335370"/>
                  <a:pt x="0" y="123422"/>
                </a:cubicBezTo>
                <a:cubicBezTo>
                  <a:pt x="11707" y="52658"/>
                  <a:pt x="50756" y="-7671"/>
                  <a:pt x="123422" y="0"/>
                </a:cubicBezTo>
                <a:close/>
              </a:path>
            </a:pathLst>
          </a:custGeom>
          <a:ln w="38100">
            <a:extLst>
              <a:ext uri="{C807C97D-BFC1-408E-A445-0C87EB9F89A2}">
                <ask:lineSketchStyleProps xmlns:ask="http://schemas.microsoft.com/office/drawing/2018/sketchyshape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Đoạn</a:t>
            </a:r>
            <a:r>
              <a:rPr kumimoji="0" lang="en-US"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1</a:t>
            </a:r>
          </a:p>
        </p:txBody>
      </p:sp>
      <p:pic>
        <p:nvPicPr>
          <p:cNvPr id="4" name="Picture 3">
            <a:extLst>
              <a:ext uri="{FF2B5EF4-FFF2-40B4-BE49-F238E27FC236}">
                <a16:creationId xmlns:a16="http://schemas.microsoft.com/office/drawing/2014/main" id="{00A24F95-FBF3-99B6-FBDD-00EFC01BF552}"/>
              </a:ext>
            </a:extLst>
          </p:cNvPr>
          <p:cNvPicPr>
            <a:picLocks noChangeAspect="1"/>
          </p:cNvPicPr>
          <p:nvPr/>
        </p:nvPicPr>
        <p:blipFill>
          <a:blip r:embed="rId4"/>
          <a:stretch>
            <a:fillRect/>
          </a:stretch>
        </p:blipFill>
        <p:spPr>
          <a:xfrm>
            <a:off x="0" y="171450"/>
            <a:ext cx="5857877" cy="1171575"/>
          </a:xfrm>
          <a:prstGeom prst="rect">
            <a:avLst/>
          </a:prstGeom>
        </p:spPr>
      </p:pic>
    </p:spTree>
    <p:extLst>
      <p:ext uri="{BB962C8B-B14F-4D97-AF65-F5344CB8AC3E}">
        <p14:creationId xmlns:p14="http://schemas.microsoft.com/office/powerpoint/2010/main" val="1868791127"/>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478279" y="0"/>
            <a:ext cx="457200" cy="6858000"/>
          </a:xfrm>
          <a:prstGeom prst="rect">
            <a:avLst/>
          </a:prstGeom>
          <a:gradFill flip="none" rotWithShape="1">
            <a:gsLst>
              <a:gs pos="7000">
                <a:srgbClr val="7C7674"/>
              </a:gs>
              <a:gs pos="70000">
                <a:srgbClr val="A49686"/>
              </a:gs>
            </a:gsLst>
            <a:lin ang="0" scaled="1"/>
            <a:tileRect/>
          </a:gra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Barlow Condensed"/>
              <a:cs typeface="+mn-cs"/>
            </a:endParaRPr>
          </a:p>
        </p:txBody>
      </p:sp>
      <p:pic>
        <p:nvPicPr>
          <p:cNvPr id="8"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3935760" cy="6858000"/>
          </a:xfrm>
          <a:prstGeom prst="rect">
            <a:avLst/>
          </a:prstGeom>
        </p:spPr>
      </p:pic>
      <p:pic>
        <p:nvPicPr>
          <p:cNvPr id="10" name="图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0534650" y="0"/>
            <a:ext cx="1657350" cy="3577294"/>
          </a:xfrm>
          <a:prstGeom prst="rect">
            <a:avLst/>
          </a:prstGeom>
        </p:spPr>
      </p:pic>
      <p:sp>
        <p:nvSpPr>
          <p:cNvPr id="6" name="Rectangle: Rounded Corners 5">
            <a:extLst>
              <a:ext uri="{FF2B5EF4-FFF2-40B4-BE49-F238E27FC236}">
                <a16:creationId xmlns:a16="http://schemas.microsoft.com/office/drawing/2014/main" id="{56F9EE81-3D7A-5330-04CA-4A98DF07AA36}"/>
              </a:ext>
            </a:extLst>
          </p:cNvPr>
          <p:cNvSpPr/>
          <p:nvPr/>
        </p:nvSpPr>
        <p:spPr>
          <a:xfrm>
            <a:off x="114301" y="209551"/>
            <a:ext cx="11868150" cy="654367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Barlow Condensed"/>
              <a:ea typeface="+mn-ea"/>
              <a:cs typeface="+mn-cs"/>
            </a:endParaRPr>
          </a:p>
        </p:txBody>
      </p:sp>
      <p:sp>
        <p:nvSpPr>
          <p:cNvPr id="2" name="Rectangle: Rounded Corners 1">
            <a:extLst>
              <a:ext uri="{FF2B5EF4-FFF2-40B4-BE49-F238E27FC236}">
                <a16:creationId xmlns:a16="http://schemas.microsoft.com/office/drawing/2014/main" id="{2D51EE2E-E2BC-DC56-CB57-963FB0BC5324}"/>
              </a:ext>
            </a:extLst>
          </p:cNvPr>
          <p:cNvSpPr/>
          <p:nvPr/>
        </p:nvSpPr>
        <p:spPr>
          <a:xfrm>
            <a:off x="543609" y="3137317"/>
            <a:ext cx="11151594" cy="3282533"/>
          </a:xfrm>
          <a:custGeom>
            <a:avLst/>
            <a:gdLst>
              <a:gd name="connsiteX0" fmla="*/ 0 w 11151594"/>
              <a:gd name="connsiteY0" fmla="*/ 451151 h 3282533"/>
              <a:gd name="connsiteX1" fmla="*/ 451151 w 11151594"/>
              <a:gd name="connsiteY1" fmla="*/ 0 h 3282533"/>
              <a:gd name="connsiteX2" fmla="*/ 826958 w 11151594"/>
              <a:gd name="connsiteY2" fmla="*/ 0 h 3282533"/>
              <a:gd name="connsiteX3" fmla="*/ 1407752 w 11151594"/>
              <a:gd name="connsiteY3" fmla="*/ 0 h 3282533"/>
              <a:gd name="connsiteX4" fmla="*/ 1886052 w 11151594"/>
              <a:gd name="connsiteY4" fmla="*/ 0 h 3282533"/>
              <a:gd name="connsiteX5" fmla="*/ 2671831 w 11151594"/>
              <a:gd name="connsiteY5" fmla="*/ 0 h 3282533"/>
              <a:gd name="connsiteX6" fmla="*/ 3457610 w 11151594"/>
              <a:gd name="connsiteY6" fmla="*/ 0 h 3282533"/>
              <a:gd name="connsiteX7" fmla="*/ 4243389 w 11151594"/>
              <a:gd name="connsiteY7" fmla="*/ 0 h 3282533"/>
              <a:gd name="connsiteX8" fmla="*/ 4619196 w 11151594"/>
              <a:gd name="connsiteY8" fmla="*/ 0 h 3282533"/>
              <a:gd name="connsiteX9" fmla="*/ 4995004 w 11151594"/>
              <a:gd name="connsiteY9" fmla="*/ 0 h 3282533"/>
              <a:gd name="connsiteX10" fmla="*/ 5678290 w 11151594"/>
              <a:gd name="connsiteY10" fmla="*/ 0 h 3282533"/>
              <a:gd name="connsiteX11" fmla="*/ 6464069 w 11151594"/>
              <a:gd name="connsiteY11" fmla="*/ 0 h 3282533"/>
              <a:gd name="connsiteX12" fmla="*/ 6839876 w 11151594"/>
              <a:gd name="connsiteY12" fmla="*/ 0 h 3282533"/>
              <a:gd name="connsiteX13" fmla="*/ 7728148 w 11151594"/>
              <a:gd name="connsiteY13" fmla="*/ 0 h 3282533"/>
              <a:gd name="connsiteX14" fmla="*/ 8308942 w 11151594"/>
              <a:gd name="connsiteY14" fmla="*/ 0 h 3282533"/>
              <a:gd name="connsiteX15" fmla="*/ 8889735 w 11151594"/>
              <a:gd name="connsiteY15" fmla="*/ 0 h 3282533"/>
              <a:gd name="connsiteX16" fmla="*/ 9265542 w 11151594"/>
              <a:gd name="connsiteY16" fmla="*/ 0 h 3282533"/>
              <a:gd name="connsiteX17" fmla="*/ 10051321 w 11151594"/>
              <a:gd name="connsiteY17" fmla="*/ 0 h 3282533"/>
              <a:gd name="connsiteX18" fmla="*/ 10700443 w 11151594"/>
              <a:gd name="connsiteY18" fmla="*/ 0 h 3282533"/>
              <a:gd name="connsiteX19" fmla="*/ 11151594 w 11151594"/>
              <a:gd name="connsiteY19" fmla="*/ 451151 h 3282533"/>
              <a:gd name="connsiteX20" fmla="*/ 11151594 w 11151594"/>
              <a:gd name="connsiteY20" fmla="*/ 1070011 h 3282533"/>
              <a:gd name="connsiteX21" fmla="*/ 11151594 w 11151594"/>
              <a:gd name="connsiteY21" fmla="*/ 1665069 h 3282533"/>
              <a:gd name="connsiteX22" fmla="*/ 11151594 w 11151594"/>
              <a:gd name="connsiteY22" fmla="*/ 2188720 h 3282533"/>
              <a:gd name="connsiteX23" fmla="*/ 11151594 w 11151594"/>
              <a:gd name="connsiteY23" fmla="*/ 2831382 h 3282533"/>
              <a:gd name="connsiteX24" fmla="*/ 10700443 w 11151594"/>
              <a:gd name="connsiteY24" fmla="*/ 3282533 h 3282533"/>
              <a:gd name="connsiteX25" fmla="*/ 10119650 w 11151594"/>
              <a:gd name="connsiteY25" fmla="*/ 3282533 h 3282533"/>
              <a:gd name="connsiteX26" fmla="*/ 9538857 w 11151594"/>
              <a:gd name="connsiteY26" fmla="*/ 3282533 h 3282533"/>
              <a:gd name="connsiteX27" fmla="*/ 8855570 w 11151594"/>
              <a:gd name="connsiteY27" fmla="*/ 3282533 h 3282533"/>
              <a:gd name="connsiteX28" fmla="*/ 8377270 w 11151594"/>
              <a:gd name="connsiteY28" fmla="*/ 3282533 h 3282533"/>
              <a:gd name="connsiteX29" fmla="*/ 7898970 w 11151594"/>
              <a:gd name="connsiteY29" fmla="*/ 3282533 h 3282533"/>
              <a:gd name="connsiteX30" fmla="*/ 7523162 w 11151594"/>
              <a:gd name="connsiteY30" fmla="*/ 3282533 h 3282533"/>
              <a:gd name="connsiteX31" fmla="*/ 6942369 w 11151594"/>
              <a:gd name="connsiteY31" fmla="*/ 3282533 h 3282533"/>
              <a:gd name="connsiteX32" fmla="*/ 6156590 w 11151594"/>
              <a:gd name="connsiteY32" fmla="*/ 3282533 h 3282533"/>
              <a:gd name="connsiteX33" fmla="*/ 5473304 w 11151594"/>
              <a:gd name="connsiteY33" fmla="*/ 3282533 h 3282533"/>
              <a:gd name="connsiteX34" fmla="*/ 4995004 w 11151594"/>
              <a:gd name="connsiteY34" fmla="*/ 3282533 h 3282533"/>
              <a:gd name="connsiteX35" fmla="*/ 4619196 w 11151594"/>
              <a:gd name="connsiteY35" fmla="*/ 3282533 h 3282533"/>
              <a:gd name="connsiteX36" fmla="*/ 3730924 w 11151594"/>
              <a:gd name="connsiteY36" fmla="*/ 3282533 h 3282533"/>
              <a:gd name="connsiteX37" fmla="*/ 3150131 w 11151594"/>
              <a:gd name="connsiteY37" fmla="*/ 3282533 h 3282533"/>
              <a:gd name="connsiteX38" fmla="*/ 2364352 w 11151594"/>
              <a:gd name="connsiteY38" fmla="*/ 3282533 h 3282533"/>
              <a:gd name="connsiteX39" fmla="*/ 1988545 w 11151594"/>
              <a:gd name="connsiteY39" fmla="*/ 3282533 h 3282533"/>
              <a:gd name="connsiteX40" fmla="*/ 1510245 w 11151594"/>
              <a:gd name="connsiteY40" fmla="*/ 3282533 h 3282533"/>
              <a:gd name="connsiteX41" fmla="*/ 451151 w 11151594"/>
              <a:gd name="connsiteY41" fmla="*/ 3282533 h 3282533"/>
              <a:gd name="connsiteX42" fmla="*/ 0 w 11151594"/>
              <a:gd name="connsiteY42" fmla="*/ 2831382 h 3282533"/>
              <a:gd name="connsiteX43" fmla="*/ 0 w 11151594"/>
              <a:gd name="connsiteY43" fmla="*/ 2307731 h 3282533"/>
              <a:gd name="connsiteX44" fmla="*/ 0 w 11151594"/>
              <a:gd name="connsiteY44" fmla="*/ 1736476 h 3282533"/>
              <a:gd name="connsiteX45" fmla="*/ 0 w 11151594"/>
              <a:gd name="connsiteY45" fmla="*/ 1117616 h 3282533"/>
              <a:gd name="connsiteX46" fmla="*/ 0 w 11151594"/>
              <a:gd name="connsiteY46" fmla="*/ 451151 h 3282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1151594" h="3282533" fill="none" extrusionOk="0">
                <a:moveTo>
                  <a:pt x="0" y="451151"/>
                </a:moveTo>
                <a:cubicBezTo>
                  <a:pt x="-46133" y="218795"/>
                  <a:pt x="166571" y="16358"/>
                  <a:pt x="451151" y="0"/>
                </a:cubicBezTo>
                <a:cubicBezTo>
                  <a:pt x="598526" y="-11185"/>
                  <a:pt x="644948" y="11584"/>
                  <a:pt x="826958" y="0"/>
                </a:cubicBezTo>
                <a:cubicBezTo>
                  <a:pt x="1008968" y="-11584"/>
                  <a:pt x="1152263" y="-6728"/>
                  <a:pt x="1407752" y="0"/>
                </a:cubicBezTo>
                <a:cubicBezTo>
                  <a:pt x="1663241" y="6728"/>
                  <a:pt x="1672580" y="-16295"/>
                  <a:pt x="1886052" y="0"/>
                </a:cubicBezTo>
                <a:cubicBezTo>
                  <a:pt x="2099524" y="16295"/>
                  <a:pt x="2491673" y="-30744"/>
                  <a:pt x="2671831" y="0"/>
                </a:cubicBezTo>
                <a:cubicBezTo>
                  <a:pt x="2851989" y="30744"/>
                  <a:pt x="3228189" y="32846"/>
                  <a:pt x="3457610" y="0"/>
                </a:cubicBezTo>
                <a:cubicBezTo>
                  <a:pt x="3687031" y="-32846"/>
                  <a:pt x="4047992" y="1616"/>
                  <a:pt x="4243389" y="0"/>
                </a:cubicBezTo>
                <a:cubicBezTo>
                  <a:pt x="4438786" y="-1616"/>
                  <a:pt x="4491433" y="1098"/>
                  <a:pt x="4619196" y="0"/>
                </a:cubicBezTo>
                <a:cubicBezTo>
                  <a:pt x="4746959" y="-1098"/>
                  <a:pt x="4875796" y="10177"/>
                  <a:pt x="4995004" y="0"/>
                </a:cubicBezTo>
                <a:cubicBezTo>
                  <a:pt x="5114212" y="-10177"/>
                  <a:pt x="5538060" y="-33740"/>
                  <a:pt x="5678290" y="0"/>
                </a:cubicBezTo>
                <a:cubicBezTo>
                  <a:pt x="5818520" y="33740"/>
                  <a:pt x="6278758" y="4534"/>
                  <a:pt x="6464069" y="0"/>
                </a:cubicBezTo>
                <a:cubicBezTo>
                  <a:pt x="6649380" y="-4534"/>
                  <a:pt x="6674441" y="13249"/>
                  <a:pt x="6839876" y="0"/>
                </a:cubicBezTo>
                <a:cubicBezTo>
                  <a:pt x="7005311" y="-13249"/>
                  <a:pt x="7542007" y="33462"/>
                  <a:pt x="7728148" y="0"/>
                </a:cubicBezTo>
                <a:cubicBezTo>
                  <a:pt x="7914289" y="-33462"/>
                  <a:pt x="8179383" y="-1760"/>
                  <a:pt x="8308942" y="0"/>
                </a:cubicBezTo>
                <a:cubicBezTo>
                  <a:pt x="8438501" y="1760"/>
                  <a:pt x="8730579" y="-23938"/>
                  <a:pt x="8889735" y="0"/>
                </a:cubicBezTo>
                <a:cubicBezTo>
                  <a:pt x="9048891" y="23938"/>
                  <a:pt x="9150340" y="9900"/>
                  <a:pt x="9265542" y="0"/>
                </a:cubicBezTo>
                <a:cubicBezTo>
                  <a:pt x="9380744" y="-9900"/>
                  <a:pt x="9676156" y="-893"/>
                  <a:pt x="10051321" y="0"/>
                </a:cubicBezTo>
                <a:cubicBezTo>
                  <a:pt x="10426486" y="893"/>
                  <a:pt x="10380649" y="-23198"/>
                  <a:pt x="10700443" y="0"/>
                </a:cubicBezTo>
                <a:cubicBezTo>
                  <a:pt x="10938589" y="-624"/>
                  <a:pt x="11161436" y="200431"/>
                  <a:pt x="11151594" y="451151"/>
                </a:cubicBezTo>
                <a:cubicBezTo>
                  <a:pt x="11147166" y="700165"/>
                  <a:pt x="11121243" y="896671"/>
                  <a:pt x="11151594" y="1070011"/>
                </a:cubicBezTo>
                <a:cubicBezTo>
                  <a:pt x="11181945" y="1243351"/>
                  <a:pt x="11180186" y="1471272"/>
                  <a:pt x="11151594" y="1665069"/>
                </a:cubicBezTo>
                <a:cubicBezTo>
                  <a:pt x="11123002" y="1858866"/>
                  <a:pt x="11134099" y="1996256"/>
                  <a:pt x="11151594" y="2188720"/>
                </a:cubicBezTo>
                <a:cubicBezTo>
                  <a:pt x="11169089" y="2381184"/>
                  <a:pt x="11160827" y="2645786"/>
                  <a:pt x="11151594" y="2831382"/>
                </a:cubicBezTo>
                <a:cubicBezTo>
                  <a:pt x="11137818" y="3063361"/>
                  <a:pt x="10917952" y="3284766"/>
                  <a:pt x="10700443" y="3282533"/>
                </a:cubicBezTo>
                <a:cubicBezTo>
                  <a:pt x="10467237" y="3299211"/>
                  <a:pt x="10247837" y="3264576"/>
                  <a:pt x="10119650" y="3282533"/>
                </a:cubicBezTo>
                <a:cubicBezTo>
                  <a:pt x="9991463" y="3300490"/>
                  <a:pt x="9793334" y="3274066"/>
                  <a:pt x="9538857" y="3282533"/>
                </a:cubicBezTo>
                <a:cubicBezTo>
                  <a:pt x="9284380" y="3291000"/>
                  <a:pt x="9196061" y="3261118"/>
                  <a:pt x="8855570" y="3282533"/>
                </a:cubicBezTo>
                <a:cubicBezTo>
                  <a:pt x="8515079" y="3303948"/>
                  <a:pt x="8571290" y="3271372"/>
                  <a:pt x="8377270" y="3282533"/>
                </a:cubicBezTo>
                <a:cubicBezTo>
                  <a:pt x="8183250" y="3293694"/>
                  <a:pt x="7995661" y="3295792"/>
                  <a:pt x="7898970" y="3282533"/>
                </a:cubicBezTo>
                <a:cubicBezTo>
                  <a:pt x="7802279" y="3269274"/>
                  <a:pt x="7672624" y="3293417"/>
                  <a:pt x="7523162" y="3282533"/>
                </a:cubicBezTo>
                <a:cubicBezTo>
                  <a:pt x="7373700" y="3271649"/>
                  <a:pt x="7151931" y="3290427"/>
                  <a:pt x="6942369" y="3282533"/>
                </a:cubicBezTo>
                <a:cubicBezTo>
                  <a:pt x="6732807" y="3274639"/>
                  <a:pt x="6409074" y="3272014"/>
                  <a:pt x="6156590" y="3282533"/>
                </a:cubicBezTo>
                <a:cubicBezTo>
                  <a:pt x="5904106" y="3293052"/>
                  <a:pt x="5736117" y="3252201"/>
                  <a:pt x="5473304" y="3282533"/>
                </a:cubicBezTo>
                <a:cubicBezTo>
                  <a:pt x="5210491" y="3312865"/>
                  <a:pt x="5152411" y="3301916"/>
                  <a:pt x="4995004" y="3282533"/>
                </a:cubicBezTo>
                <a:cubicBezTo>
                  <a:pt x="4837597" y="3263150"/>
                  <a:pt x="4703256" y="3278480"/>
                  <a:pt x="4619196" y="3282533"/>
                </a:cubicBezTo>
                <a:cubicBezTo>
                  <a:pt x="4535136" y="3286586"/>
                  <a:pt x="3935441" y="3254567"/>
                  <a:pt x="3730924" y="3282533"/>
                </a:cubicBezTo>
                <a:cubicBezTo>
                  <a:pt x="3526407" y="3310499"/>
                  <a:pt x="3440446" y="3293175"/>
                  <a:pt x="3150131" y="3282533"/>
                </a:cubicBezTo>
                <a:cubicBezTo>
                  <a:pt x="2859816" y="3271891"/>
                  <a:pt x="2542860" y="3316861"/>
                  <a:pt x="2364352" y="3282533"/>
                </a:cubicBezTo>
                <a:cubicBezTo>
                  <a:pt x="2185844" y="3248205"/>
                  <a:pt x="2175908" y="3299932"/>
                  <a:pt x="1988545" y="3282533"/>
                </a:cubicBezTo>
                <a:cubicBezTo>
                  <a:pt x="1801182" y="3265134"/>
                  <a:pt x="1610851" y="3272838"/>
                  <a:pt x="1510245" y="3282533"/>
                </a:cubicBezTo>
                <a:cubicBezTo>
                  <a:pt x="1409639" y="3292228"/>
                  <a:pt x="703483" y="3323780"/>
                  <a:pt x="451151" y="3282533"/>
                </a:cubicBezTo>
                <a:cubicBezTo>
                  <a:pt x="224197" y="3232813"/>
                  <a:pt x="-33676" y="3105982"/>
                  <a:pt x="0" y="2831382"/>
                </a:cubicBezTo>
                <a:cubicBezTo>
                  <a:pt x="11967" y="2612864"/>
                  <a:pt x="3436" y="2546741"/>
                  <a:pt x="0" y="2307731"/>
                </a:cubicBezTo>
                <a:cubicBezTo>
                  <a:pt x="-3436" y="2068721"/>
                  <a:pt x="-27545" y="1926377"/>
                  <a:pt x="0" y="1736476"/>
                </a:cubicBezTo>
                <a:cubicBezTo>
                  <a:pt x="27545" y="1546576"/>
                  <a:pt x="6223" y="1281819"/>
                  <a:pt x="0" y="1117616"/>
                </a:cubicBezTo>
                <a:cubicBezTo>
                  <a:pt x="-6223" y="953413"/>
                  <a:pt x="-17648" y="687609"/>
                  <a:pt x="0" y="451151"/>
                </a:cubicBezTo>
                <a:close/>
              </a:path>
              <a:path w="11151594" h="3282533" stroke="0" extrusionOk="0">
                <a:moveTo>
                  <a:pt x="0" y="451151"/>
                </a:moveTo>
                <a:cubicBezTo>
                  <a:pt x="-31223" y="188452"/>
                  <a:pt x="202334" y="8901"/>
                  <a:pt x="451151" y="0"/>
                </a:cubicBezTo>
                <a:cubicBezTo>
                  <a:pt x="659628" y="-8685"/>
                  <a:pt x="915324" y="-1391"/>
                  <a:pt x="1031944" y="0"/>
                </a:cubicBezTo>
                <a:cubicBezTo>
                  <a:pt x="1148564" y="1391"/>
                  <a:pt x="1457092" y="33633"/>
                  <a:pt x="1817723" y="0"/>
                </a:cubicBezTo>
                <a:cubicBezTo>
                  <a:pt x="2178354" y="-33633"/>
                  <a:pt x="2033397" y="17118"/>
                  <a:pt x="2193531" y="0"/>
                </a:cubicBezTo>
                <a:cubicBezTo>
                  <a:pt x="2353665" y="-17118"/>
                  <a:pt x="2593354" y="-12755"/>
                  <a:pt x="2979310" y="0"/>
                </a:cubicBezTo>
                <a:cubicBezTo>
                  <a:pt x="3365266" y="12755"/>
                  <a:pt x="3206654" y="11143"/>
                  <a:pt x="3355117" y="0"/>
                </a:cubicBezTo>
                <a:cubicBezTo>
                  <a:pt x="3503580" y="-11143"/>
                  <a:pt x="3908372" y="-22311"/>
                  <a:pt x="4140896" y="0"/>
                </a:cubicBezTo>
                <a:cubicBezTo>
                  <a:pt x="4373420" y="22311"/>
                  <a:pt x="4578295" y="-1562"/>
                  <a:pt x="4824182" y="0"/>
                </a:cubicBezTo>
                <a:cubicBezTo>
                  <a:pt x="5070069" y="1562"/>
                  <a:pt x="5284540" y="17758"/>
                  <a:pt x="5404975" y="0"/>
                </a:cubicBezTo>
                <a:cubicBezTo>
                  <a:pt x="5525410" y="-17758"/>
                  <a:pt x="5850881" y="5995"/>
                  <a:pt x="6088262" y="0"/>
                </a:cubicBezTo>
                <a:cubicBezTo>
                  <a:pt x="6325643" y="-5995"/>
                  <a:pt x="6594534" y="26463"/>
                  <a:pt x="6874041" y="0"/>
                </a:cubicBezTo>
                <a:cubicBezTo>
                  <a:pt x="7153548" y="-26463"/>
                  <a:pt x="7324014" y="7554"/>
                  <a:pt x="7557327" y="0"/>
                </a:cubicBezTo>
                <a:cubicBezTo>
                  <a:pt x="7790640" y="-7554"/>
                  <a:pt x="7814262" y="12617"/>
                  <a:pt x="8035627" y="0"/>
                </a:cubicBezTo>
                <a:cubicBezTo>
                  <a:pt x="8256992" y="-12617"/>
                  <a:pt x="8360281" y="22822"/>
                  <a:pt x="8513927" y="0"/>
                </a:cubicBezTo>
                <a:cubicBezTo>
                  <a:pt x="8667573" y="-22822"/>
                  <a:pt x="8839259" y="-7465"/>
                  <a:pt x="8992228" y="0"/>
                </a:cubicBezTo>
                <a:cubicBezTo>
                  <a:pt x="9145197" y="7465"/>
                  <a:pt x="9302669" y="11027"/>
                  <a:pt x="9470528" y="0"/>
                </a:cubicBezTo>
                <a:cubicBezTo>
                  <a:pt x="9638387" y="-11027"/>
                  <a:pt x="10104401" y="-36793"/>
                  <a:pt x="10700443" y="0"/>
                </a:cubicBezTo>
                <a:cubicBezTo>
                  <a:pt x="10984529" y="6042"/>
                  <a:pt x="11171649" y="197981"/>
                  <a:pt x="11151594" y="451151"/>
                </a:cubicBezTo>
                <a:cubicBezTo>
                  <a:pt x="11154969" y="617968"/>
                  <a:pt x="11131700" y="831346"/>
                  <a:pt x="11151594" y="1070011"/>
                </a:cubicBezTo>
                <a:cubicBezTo>
                  <a:pt x="11171488" y="1308676"/>
                  <a:pt x="11180568" y="1395134"/>
                  <a:pt x="11151594" y="1665069"/>
                </a:cubicBezTo>
                <a:cubicBezTo>
                  <a:pt x="11122620" y="1935004"/>
                  <a:pt x="11160909" y="1980139"/>
                  <a:pt x="11151594" y="2260127"/>
                </a:cubicBezTo>
                <a:cubicBezTo>
                  <a:pt x="11142279" y="2540115"/>
                  <a:pt x="11132861" y="2600309"/>
                  <a:pt x="11151594" y="2831382"/>
                </a:cubicBezTo>
                <a:cubicBezTo>
                  <a:pt x="11142216" y="3044761"/>
                  <a:pt x="10911818" y="3293765"/>
                  <a:pt x="10700443" y="3282533"/>
                </a:cubicBezTo>
                <a:cubicBezTo>
                  <a:pt x="10431095" y="3310390"/>
                  <a:pt x="10384915" y="3270653"/>
                  <a:pt x="10119650" y="3282533"/>
                </a:cubicBezTo>
                <a:cubicBezTo>
                  <a:pt x="9854385" y="3294413"/>
                  <a:pt x="9815414" y="3289105"/>
                  <a:pt x="9538857" y="3282533"/>
                </a:cubicBezTo>
                <a:cubicBezTo>
                  <a:pt x="9262300" y="3275961"/>
                  <a:pt x="9204691" y="3280133"/>
                  <a:pt x="8958063" y="3282533"/>
                </a:cubicBezTo>
                <a:cubicBezTo>
                  <a:pt x="8711435" y="3284933"/>
                  <a:pt x="8681983" y="3277146"/>
                  <a:pt x="8582256" y="3282533"/>
                </a:cubicBezTo>
                <a:cubicBezTo>
                  <a:pt x="8482529" y="3287920"/>
                  <a:pt x="8388758" y="3271727"/>
                  <a:pt x="8206449" y="3282533"/>
                </a:cubicBezTo>
                <a:cubicBezTo>
                  <a:pt x="8024140" y="3293339"/>
                  <a:pt x="7955438" y="3287262"/>
                  <a:pt x="7830641" y="3282533"/>
                </a:cubicBezTo>
                <a:cubicBezTo>
                  <a:pt x="7705844" y="3277804"/>
                  <a:pt x="7379633" y="3266905"/>
                  <a:pt x="7249848" y="3282533"/>
                </a:cubicBezTo>
                <a:cubicBezTo>
                  <a:pt x="7120063" y="3298161"/>
                  <a:pt x="6869605" y="3301897"/>
                  <a:pt x="6566562" y="3282533"/>
                </a:cubicBezTo>
                <a:cubicBezTo>
                  <a:pt x="6263519" y="3263169"/>
                  <a:pt x="6099492" y="3264535"/>
                  <a:pt x="5678290" y="3282533"/>
                </a:cubicBezTo>
                <a:cubicBezTo>
                  <a:pt x="5257088" y="3300531"/>
                  <a:pt x="5183804" y="3267453"/>
                  <a:pt x="4995004" y="3282533"/>
                </a:cubicBezTo>
                <a:cubicBezTo>
                  <a:pt x="4806204" y="3297613"/>
                  <a:pt x="4704670" y="3278756"/>
                  <a:pt x="4619196" y="3282533"/>
                </a:cubicBezTo>
                <a:cubicBezTo>
                  <a:pt x="4533722" y="3286310"/>
                  <a:pt x="4003013" y="3301841"/>
                  <a:pt x="3833417" y="3282533"/>
                </a:cubicBezTo>
                <a:cubicBezTo>
                  <a:pt x="3663821" y="3263225"/>
                  <a:pt x="3543706" y="3258812"/>
                  <a:pt x="3355117" y="3282533"/>
                </a:cubicBezTo>
                <a:cubicBezTo>
                  <a:pt x="3166528" y="3306254"/>
                  <a:pt x="2914287" y="3282759"/>
                  <a:pt x="2569338" y="3282533"/>
                </a:cubicBezTo>
                <a:cubicBezTo>
                  <a:pt x="2224389" y="3282307"/>
                  <a:pt x="2146122" y="3286101"/>
                  <a:pt x="1886052" y="3282533"/>
                </a:cubicBezTo>
                <a:cubicBezTo>
                  <a:pt x="1625982" y="3278965"/>
                  <a:pt x="1619895" y="3302435"/>
                  <a:pt x="1407752" y="3282533"/>
                </a:cubicBezTo>
                <a:cubicBezTo>
                  <a:pt x="1195609" y="3262631"/>
                  <a:pt x="893728" y="3278147"/>
                  <a:pt x="451151" y="3282533"/>
                </a:cubicBezTo>
                <a:cubicBezTo>
                  <a:pt x="194496" y="3265389"/>
                  <a:pt x="19608" y="3124804"/>
                  <a:pt x="0" y="2831382"/>
                </a:cubicBezTo>
                <a:cubicBezTo>
                  <a:pt x="7702" y="2647402"/>
                  <a:pt x="-7191" y="2479007"/>
                  <a:pt x="0" y="2307731"/>
                </a:cubicBezTo>
                <a:cubicBezTo>
                  <a:pt x="7191" y="2136455"/>
                  <a:pt x="16030" y="1811311"/>
                  <a:pt x="0" y="1665069"/>
                </a:cubicBezTo>
                <a:cubicBezTo>
                  <a:pt x="-16030" y="1518827"/>
                  <a:pt x="-21661" y="1285285"/>
                  <a:pt x="0" y="1141418"/>
                </a:cubicBezTo>
                <a:cubicBezTo>
                  <a:pt x="21661" y="997551"/>
                  <a:pt x="15402" y="619723"/>
                  <a:pt x="0" y="451151"/>
                </a:cubicBezTo>
                <a:close/>
              </a:path>
            </a:pathLst>
          </a:custGeom>
          <a:solidFill>
            <a:srgbClr val="FFFFCC"/>
          </a:solidFill>
          <a:ln w="38100">
            <a:solidFill>
              <a:srgbClr val="7030A0"/>
            </a:solidFill>
            <a:extLst>
              <a:ext uri="{C807C97D-BFC1-408E-A445-0C87EB9F89A2}">
                <ask:lineSketchStyleProps xmlns:ask="http://schemas.microsoft.com/office/drawing/2018/sketchyshapes" sd="1889513005">
                  <a:prstGeom prst="roundRect">
                    <a:avLst>
                      <a:gd name="adj" fmla="val 13744"/>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en-US" sz="40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vi-VN" sz="4000" dirty="0">
                <a:solidFill>
                  <a:prstClr val="black"/>
                </a:solidFill>
                <a:latin typeface="Cambria" panose="02040503050406030204" pitchFamily="18" charset="0"/>
                <a:ea typeface="Cambria" panose="02040503050406030204" pitchFamily="18" charset="0"/>
                <a:cs typeface="Calibri" panose="020F0502020204030204" pitchFamily="34" charset="0"/>
              </a:rPr>
              <a:t>Ông không quản ngày đêm, mưa nắng, trèo đèo lội suối đi chữa bệnh cứu người. Đối với người nghèo, hoàn cảnh khó khăn, ông thường khám bệnh và cho thuốc không lấy tiền.</a:t>
            </a:r>
          </a:p>
        </p:txBody>
      </p:sp>
      <p:sp>
        <p:nvSpPr>
          <p:cNvPr id="3" name="Rectangle: Diagonal Corners Rounded 2">
            <a:extLst>
              <a:ext uri="{FF2B5EF4-FFF2-40B4-BE49-F238E27FC236}">
                <a16:creationId xmlns:a16="http://schemas.microsoft.com/office/drawing/2014/main" id="{CA0F0367-8A13-C50D-3062-21FC0FF9E11E}"/>
              </a:ext>
            </a:extLst>
          </p:cNvPr>
          <p:cNvSpPr/>
          <p:nvPr/>
        </p:nvSpPr>
        <p:spPr>
          <a:xfrm>
            <a:off x="553884" y="1926699"/>
            <a:ext cx="2682370" cy="740516"/>
          </a:xfrm>
          <a:custGeom>
            <a:avLst/>
            <a:gdLst>
              <a:gd name="connsiteX0" fmla="*/ 123422 w 2682370"/>
              <a:gd name="connsiteY0" fmla="*/ 0 h 740516"/>
              <a:gd name="connsiteX1" fmla="*/ 686391 w 2682370"/>
              <a:gd name="connsiteY1" fmla="*/ 0 h 740516"/>
              <a:gd name="connsiteX2" fmla="*/ 1351717 w 2682370"/>
              <a:gd name="connsiteY2" fmla="*/ 0 h 740516"/>
              <a:gd name="connsiteX3" fmla="*/ 2017044 w 2682370"/>
              <a:gd name="connsiteY3" fmla="*/ 0 h 740516"/>
              <a:gd name="connsiteX4" fmla="*/ 2682370 w 2682370"/>
              <a:gd name="connsiteY4" fmla="*/ 0 h 740516"/>
              <a:gd name="connsiteX5" fmla="*/ 2682370 w 2682370"/>
              <a:gd name="connsiteY5" fmla="*/ 0 h 740516"/>
              <a:gd name="connsiteX6" fmla="*/ 2682370 w 2682370"/>
              <a:gd name="connsiteY6" fmla="*/ 617094 h 740516"/>
              <a:gd name="connsiteX7" fmla="*/ 2558948 w 2682370"/>
              <a:gd name="connsiteY7" fmla="*/ 740516 h 740516"/>
              <a:gd name="connsiteX8" fmla="*/ 1919211 w 2682370"/>
              <a:gd name="connsiteY8" fmla="*/ 740516 h 740516"/>
              <a:gd name="connsiteX9" fmla="*/ 1305063 w 2682370"/>
              <a:gd name="connsiteY9" fmla="*/ 740516 h 740516"/>
              <a:gd name="connsiteX10" fmla="*/ 690916 w 2682370"/>
              <a:gd name="connsiteY10" fmla="*/ 740516 h 740516"/>
              <a:gd name="connsiteX11" fmla="*/ 0 w 2682370"/>
              <a:gd name="connsiteY11" fmla="*/ 740516 h 740516"/>
              <a:gd name="connsiteX12" fmla="*/ 0 w 2682370"/>
              <a:gd name="connsiteY12" fmla="*/ 740516 h 740516"/>
              <a:gd name="connsiteX13" fmla="*/ 0 w 2682370"/>
              <a:gd name="connsiteY13" fmla="*/ 123422 h 740516"/>
              <a:gd name="connsiteX14" fmla="*/ 123422 w 2682370"/>
              <a:gd name="connsiteY14" fmla="*/ 0 h 740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682370" h="740516" fill="none" extrusionOk="0">
                <a:moveTo>
                  <a:pt x="123422" y="0"/>
                </a:moveTo>
                <a:cubicBezTo>
                  <a:pt x="315097" y="-20268"/>
                  <a:pt x="486569" y="-16815"/>
                  <a:pt x="686391" y="0"/>
                </a:cubicBezTo>
                <a:cubicBezTo>
                  <a:pt x="886213" y="16815"/>
                  <a:pt x="1141944" y="7669"/>
                  <a:pt x="1351717" y="0"/>
                </a:cubicBezTo>
                <a:cubicBezTo>
                  <a:pt x="1561490" y="-7669"/>
                  <a:pt x="1761409" y="23541"/>
                  <a:pt x="2017044" y="0"/>
                </a:cubicBezTo>
                <a:cubicBezTo>
                  <a:pt x="2272679" y="-23541"/>
                  <a:pt x="2414813" y="29776"/>
                  <a:pt x="2682370" y="0"/>
                </a:cubicBezTo>
                <a:lnTo>
                  <a:pt x="2682370" y="0"/>
                </a:lnTo>
                <a:cubicBezTo>
                  <a:pt x="2691931" y="265917"/>
                  <a:pt x="2694009" y="396352"/>
                  <a:pt x="2682370" y="617094"/>
                </a:cubicBezTo>
                <a:cubicBezTo>
                  <a:pt x="2684737" y="674661"/>
                  <a:pt x="2630959" y="753917"/>
                  <a:pt x="2558948" y="740516"/>
                </a:cubicBezTo>
                <a:cubicBezTo>
                  <a:pt x="2310577" y="766359"/>
                  <a:pt x="2148759" y="768837"/>
                  <a:pt x="1919211" y="740516"/>
                </a:cubicBezTo>
                <a:cubicBezTo>
                  <a:pt x="1689663" y="712195"/>
                  <a:pt x="1530364" y="720106"/>
                  <a:pt x="1305063" y="740516"/>
                </a:cubicBezTo>
                <a:cubicBezTo>
                  <a:pt x="1079762" y="760926"/>
                  <a:pt x="882514" y="740851"/>
                  <a:pt x="690916" y="740516"/>
                </a:cubicBezTo>
                <a:cubicBezTo>
                  <a:pt x="499318" y="740181"/>
                  <a:pt x="267696" y="709336"/>
                  <a:pt x="0" y="740516"/>
                </a:cubicBezTo>
                <a:lnTo>
                  <a:pt x="0" y="740516"/>
                </a:lnTo>
                <a:cubicBezTo>
                  <a:pt x="-22987" y="481964"/>
                  <a:pt x="-22644" y="412793"/>
                  <a:pt x="0" y="123422"/>
                </a:cubicBezTo>
                <a:cubicBezTo>
                  <a:pt x="2515" y="53076"/>
                  <a:pt x="56197" y="-4196"/>
                  <a:pt x="123422" y="0"/>
                </a:cubicBezTo>
                <a:close/>
              </a:path>
              <a:path w="2682370" h="740516" stroke="0" extrusionOk="0">
                <a:moveTo>
                  <a:pt x="123422" y="0"/>
                </a:moveTo>
                <a:cubicBezTo>
                  <a:pt x="394324" y="-17839"/>
                  <a:pt x="449294" y="-21089"/>
                  <a:pt x="686391" y="0"/>
                </a:cubicBezTo>
                <a:cubicBezTo>
                  <a:pt x="923488" y="21089"/>
                  <a:pt x="1086262" y="20232"/>
                  <a:pt x="1274949" y="0"/>
                </a:cubicBezTo>
                <a:cubicBezTo>
                  <a:pt x="1463636" y="-20232"/>
                  <a:pt x="1699795" y="19805"/>
                  <a:pt x="1889096" y="0"/>
                </a:cubicBezTo>
                <a:cubicBezTo>
                  <a:pt x="2078397" y="-19805"/>
                  <a:pt x="2450187" y="26981"/>
                  <a:pt x="2682370" y="0"/>
                </a:cubicBezTo>
                <a:lnTo>
                  <a:pt x="2682370" y="0"/>
                </a:lnTo>
                <a:cubicBezTo>
                  <a:pt x="2709022" y="208208"/>
                  <a:pt x="2704645" y="355251"/>
                  <a:pt x="2682370" y="617094"/>
                </a:cubicBezTo>
                <a:cubicBezTo>
                  <a:pt x="2692207" y="697771"/>
                  <a:pt x="2620478" y="732539"/>
                  <a:pt x="2558948" y="740516"/>
                </a:cubicBezTo>
                <a:cubicBezTo>
                  <a:pt x="2320000" y="712282"/>
                  <a:pt x="2174168" y="722549"/>
                  <a:pt x="1970390" y="740516"/>
                </a:cubicBezTo>
                <a:cubicBezTo>
                  <a:pt x="1766612" y="758483"/>
                  <a:pt x="1472607" y="741029"/>
                  <a:pt x="1279474" y="740516"/>
                </a:cubicBezTo>
                <a:cubicBezTo>
                  <a:pt x="1086341" y="740003"/>
                  <a:pt x="946255" y="745080"/>
                  <a:pt x="639737" y="740516"/>
                </a:cubicBezTo>
                <a:cubicBezTo>
                  <a:pt x="333219" y="735952"/>
                  <a:pt x="250998" y="765149"/>
                  <a:pt x="0" y="740516"/>
                </a:cubicBezTo>
                <a:lnTo>
                  <a:pt x="0" y="740516"/>
                </a:lnTo>
                <a:cubicBezTo>
                  <a:pt x="3359" y="532698"/>
                  <a:pt x="15021" y="335370"/>
                  <a:pt x="0" y="123422"/>
                </a:cubicBezTo>
                <a:cubicBezTo>
                  <a:pt x="11707" y="52658"/>
                  <a:pt x="50756" y="-7671"/>
                  <a:pt x="123422" y="0"/>
                </a:cubicBezTo>
                <a:close/>
              </a:path>
            </a:pathLst>
          </a:custGeom>
          <a:ln w="38100">
            <a:extLst>
              <a:ext uri="{C807C97D-BFC1-408E-A445-0C87EB9F89A2}">
                <ask:lineSketchStyleProps xmlns:ask="http://schemas.microsoft.com/office/drawing/2018/sketchyshape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Đoạn</a:t>
            </a:r>
            <a:r>
              <a:rPr kumimoji="0" lang="en-US"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2</a:t>
            </a:r>
          </a:p>
        </p:txBody>
      </p:sp>
      <p:pic>
        <p:nvPicPr>
          <p:cNvPr id="4" name="Picture 3">
            <a:extLst>
              <a:ext uri="{FF2B5EF4-FFF2-40B4-BE49-F238E27FC236}">
                <a16:creationId xmlns:a16="http://schemas.microsoft.com/office/drawing/2014/main" id="{00A24F95-FBF3-99B6-FBDD-00EFC01BF552}"/>
              </a:ext>
            </a:extLst>
          </p:cNvPr>
          <p:cNvPicPr>
            <a:picLocks noChangeAspect="1"/>
          </p:cNvPicPr>
          <p:nvPr/>
        </p:nvPicPr>
        <p:blipFill>
          <a:blip r:embed="rId4"/>
          <a:stretch>
            <a:fillRect/>
          </a:stretch>
        </p:blipFill>
        <p:spPr>
          <a:xfrm>
            <a:off x="0" y="171450"/>
            <a:ext cx="5857877" cy="1171575"/>
          </a:xfrm>
          <a:prstGeom prst="rect">
            <a:avLst/>
          </a:prstGeom>
        </p:spPr>
      </p:pic>
    </p:spTree>
    <p:extLst>
      <p:ext uri="{BB962C8B-B14F-4D97-AF65-F5344CB8AC3E}">
        <p14:creationId xmlns:p14="http://schemas.microsoft.com/office/powerpoint/2010/main" val="2538564176"/>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478279" y="0"/>
            <a:ext cx="457200" cy="6858000"/>
          </a:xfrm>
          <a:prstGeom prst="rect">
            <a:avLst/>
          </a:prstGeom>
          <a:gradFill flip="none" rotWithShape="1">
            <a:gsLst>
              <a:gs pos="7000">
                <a:srgbClr val="7C7674"/>
              </a:gs>
              <a:gs pos="70000">
                <a:srgbClr val="A49686"/>
              </a:gs>
            </a:gsLst>
            <a:lin ang="0" scaled="1"/>
            <a:tileRect/>
          </a:gra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Barlow Condensed"/>
              <a:cs typeface="+mn-cs"/>
            </a:endParaRPr>
          </a:p>
        </p:txBody>
      </p:sp>
      <p:pic>
        <p:nvPicPr>
          <p:cNvPr id="8"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3935760" cy="6858000"/>
          </a:xfrm>
          <a:prstGeom prst="rect">
            <a:avLst/>
          </a:prstGeom>
        </p:spPr>
      </p:pic>
      <p:pic>
        <p:nvPicPr>
          <p:cNvPr id="10" name="图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0534650" y="0"/>
            <a:ext cx="1657350" cy="3577294"/>
          </a:xfrm>
          <a:prstGeom prst="rect">
            <a:avLst/>
          </a:prstGeom>
        </p:spPr>
      </p:pic>
      <p:sp>
        <p:nvSpPr>
          <p:cNvPr id="6" name="Rectangle: Rounded Corners 5">
            <a:extLst>
              <a:ext uri="{FF2B5EF4-FFF2-40B4-BE49-F238E27FC236}">
                <a16:creationId xmlns:a16="http://schemas.microsoft.com/office/drawing/2014/main" id="{56F9EE81-3D7A-5330-04CA-4A98DF07AA36}"/>
              </a:ext>
            </a:extLst>
          </p:cNvPr>
          <p:cNvSpPr/>
          <p:nvPr/>
        </p:nvSpPr>
        <p:spPr>
          <a:xfrm>
            <a:off x="114301" y="209551"/>
            <a:ext cx="11868150" cy="654367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Barlow Condensed"/>
              <a:ea typeface="+mn-ea"/>
              <a:cs typeface="+mn-cs"/>
            </a:endParaRPr>
          </a:p>
        </p:txBody>
      </p:sp>
      <p:sp>
        <p:nvSpPr>
          <p:cNvPr id="2" name="Rectangle: Rounded Corners 1">
            <a:extLst>
              <a:ext uri="{FF2B5EF4-FFF2-40B4-BE49-F238E27FC236}">
                <a16:creationId xmlns:a16="http://schemas.microsoft.com/office/drawing/2014/main" id="{2D51EE2E-E2BC-DC56-CB57-963FB0BC5324}"/>
              </a:ext>
            </a:extLst>
          </p:cNvPr>
          <p:cNvSpPr/>
          <p:nvPr/>
        </p:nvSpPr>
        <p:spPr>
          <a:xfrm>
            <a:off x="543609" y="3137317"/>
            <a:ext cx="11151594" cy="3282533"/>
          </a:xfrm>
          <a:custGeom>
            <a:avLst/>
            <a:gdLst>
              <a:gd name="connsiteX0" fmla="*/ 0 w 11151594"/>
              <a:gd name="connsiteY0" fmla="*/ 451151 h 3282533"/>
              <a:gd name="connsiteX1" fmla="*/ 451151 w 11151594"/>
              <a:gd name="connsiteY1" fmla="*/ 0 h 3282533"/>
              <a:gd name="connsiteX2" fmla="*/ 826958 w 11151594"/>
              <a:gd name="connsiteY2" fmla="*/ 0 h 3282533"/>
              <a:gd name="connsiteX3" fmla="*/ 1407752 w 11151594"/>
              <a:gd name="connsiteY3" fmla="*/ 0 h 3282533"/>
              <a:gd name="connsiteX4" fmla="*/ 1886052 w 11151594"/>
              <a:gd name="connsiteY4" fmla="*/ 0 h 3282533"/>
              <a:gd name="connsiteX5" fmla="*/ 2671831 w 11151594"/>
              <a:gd name="connsiteY5" fmla="*/ 0 h 3282533"/>
              <a:gd name="connsiteX6" fmla="*/ 3457610 w 11151594"/>
              <a:gd name="connsiteY6" fmla="*/ 0 h 3282533"/>
              <a:gd name="connsiteX7" fmla="*/ 4243389 w 11151594"/>
              <a:gd name="connsiteY7" fmla="*/ 0 h 3282533"/>
              <a:gd name="connsiteX8" fmla="*/ 4619196 w 11151594"/>
              <a:gd name="connsiteY8" fmla="*/ 0 h 3282533"/>
              <a:gd name="connsiteX9" fmla="*/ 4995004 w 11151594"/>
              <a:gd name="connsiteY9" fmla="*/ 0 h 3282533"/>
              <a:gd name="connsiteX10" fmla="*/ 5678290 w 11151594"/>
              <a:gd name="connsiteY10" fmla="*/ 0 h 3282533"/>
              <a:gd name="connsiteX11" fmla="*/ 6464069 w 11151594"/>
              <a:gd name="connsiteY11" fmla="*/ 0 h 3282533"/>
              <a:gd name="connsiteX12" fmla="*/ 6839876 w 11151594"/>
              <a:gd name="connsiteY12" fmla="*/ 0 h 3282533"/>
              <a:gd name="connsiteX13" fmla="*/ 7728148 w 11151594"/>
              <a:gd name="connsiteY13" fmla="*/ 0 h 3282533"/>
              <a:gd name="connsiteX14" fmla="*/ 8308942 w 11151594"/>
              <a:gd name="connsiteY14" fmla="*/ 0 h 3282533"/>
              <a:gd name="connsiteX15" fmla="*/ 8889735 w 11151594"/>
              <a:gd name="connsiteY15" fmla="*/ 0 h 3282533"/>
              <a:gd name="connsiteX16" fmla="*/ 9265542 w 11151594"/>
              <a:gd name="connsiteY16" fmla="*/ 0 h 3282533"/>
              <a:gd name="connsiteX17" fmla="*/ 10051321 w 11151594"/>
              <a:gd name="connsiteY17" fmla="*/ 0 h 3282533"/>
              <a:gd name="connsiteX18" fmla="*/ 10700443 w 11151594"/>
              <a:gd name="connsiteY18" fmla="*/ 0 h 3282533"/>
              <a:gd name="connsiteX19" fmla="*/ 11151594 w 11151594"/>
              <a:gd name="connsiteY19" fmla="*/ 451151 h 3282533"/>
              <a:gd name="connsiteX20" fmla="*/ 11151594 w 11151594"/>
              <a:gd name="connsiteY20" fmla="*/ 1070011 h 3282533"/>
              <a:gd name="connsiteX21" fmla="*/ 11151594 w 11151594"/>
              <a:gd name="connsiteY21" fmla="*/ 1665069 h 3282533"/>
              <a:gd name="connsiteX22" fmla="*/ 11151594 w 11151594"/>
              <a:gd name="connsiteY22" fmla="*/ 2188720 h 3282533"/>
              <a:gd name="connsiteX23" fmla="*/ 11151594 w 11151594"/>
              <a:gd name="connsiteY23" fmla="*/ 2831382 h 3282533"/>
              <a:gd name="connsiteX24" fmla="*/ 10700443 w 11151594"/>
              <a:gd name="connsiteY24" fmla="*/ 3282533 h 3282533"/>
              <a:gd name="connsiteX25" fmla="*/ 10119650 w 11151594"/>
              <a:gd name="connsiteY25" fmla="*/ 3282533 h 3282533"/>
              <a:gd name="connsiteX26" fmla="*/ 9538857 w 11151594"/>
              <a:gd name="connsiteY26" fmla="*/ 3282533 h 3282533"/>
              <a:gd name="connsiteX27" fmla="*/ 8855570 w 11151594"/>
              <a:gd name="connsiteY27" fmla="*/ 3282533 h 3282533"/>
              <a:gd name="connsiteX28" fmla="*/ 8377270 w 11151594"/>
              <a:gd name="connsiteY28" fmla="*/ 3282533 h 3282533"/>
              <a:gd name="connsiteX29" fmla="*/ 7898970 w 11151594"/>
              <a:gd name="connsiteY29" fmla="*/ 3282533 h 3282533"/>
              <a:gd name="connsiteX30" fmla="*/ 7523162 w 11151594"/>
              <a:gd name="connsiteY30" fmla="*/ 3282533 h 3282533"/>
              <a:gd name="connsiteX31" fmla="*/ 6942369 w 11151594"/>
              <a:gd name="connsiteY31" fmla="*/ 3282533 h 3282533"/>
              <a:gd name="connsiteX32" fmla="*/ 6156590 w 11151594"/>
              <a:gd name="connsiteY32" fmla="*/ 3282533 h 3282533"/>
              <a:gd name="connsiteX33" fmla="*/ 5473304 w 11151594"/>
              <a:gd name="connsiteY33" fmla="*/ 3282533 h 3282533"/>
              <a:gd name="connsiteX34" fmla="*/ 4995004 w 11151594"/>
              <a:gd name="connsiteY34" fmla="*/ 3282533 h 3282533"/>
              <a:gd name="connsiteX35" fmla="*/ 4619196 w 11151594"/>
              <a:gd name="connsiteY35" fmla="*/ 3282533 h 3282533"/>
              <a:gd name="connsiteX36" fmla="*/ 3730924 w 11151594"/>
              <a:gd name="connsiteY36" fmla="*/ 3282533 h 3282533"/>
              <a:gd name="connsiteX37" fmla="*/ 3150131 w 11151594"/>
              <a:gd name="connsiteY37" fmla="*/ 3282533 h 3282533"/>
              <a:gd name="connsiteX38" fmla="*/ 2364352 w 11151594"/>
              <a:gd name="connsiteY38" fmla="*/ 3282533 h 3282533"/>
              <a:gd name="connsiteX39" fmla="*/ 1988545 w 11151594"/>
              <a:gd name="connsiteY39" fmla="*/ 3282533 h 3282533"/>
              <a:gd name="connsiteX40" fmla="*/ 1510245 w 11151594"/>
              <a:gd name="connsiteY40" fmla="*/ 3282533 h 3282533"/>
              <a:gd name="connsiteX41" fmla="*/ 451151 w 11151594"/>
              <a:gd name="connsiteY41" fmla="*/ 3282533 h 3282533"/>
              <a:gd name="connsiteX42" fmla="*/ 0 w 11151594"/>
              <a:gd name="connsiteY42" fmla="*/ 2831382 h 3282533"/>
              <a:gd name="connsiteX43" fmla="*/ 0 w 11151594"/>
              <a:gd name="connsiteY43" fmla="*/ 2307731 h 3282533"/>
              <a:gd name="connsiteX44" fmla="*/ 0 w 11151594"/>
              <a:gd name="connsiteY44" fmla="*/ 1736476 h 3282533"/>
              <a:gd name="connsiteX45" fmla="*/ 0 w 11151594"/>
              <a:gd name="connsiteY45" fmla="*/ 1117616 h 3282533"/>
              <a:gd name="connsiteX46" fmla="*/ 0 w 11151594"/>
              <a:gd name="connsiteY46" fmla="*/ 451151 h 3282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1151594" h="3282533" fill="none" extrusionOk="0">
                <a:moveTo>
                  <a:pt x="0" y="451151"/>
                </a:moveTo>
                <a:cubicBezTo>
                  <a:pt x="-46133" y="218795"/>
                  <a:pt x="166571" y="16358"/>
                  <a:pt x="451151" y="0"/>
                </a:cubicBezTo>
                <a:cubicBezTo>
                  <a:pt x="598526" y="-11185"/>
                  <a:pt x="644948" y="11584"/>
                  <a:pt x="826958" y="0"/>
                </a:cubicBezTo>
                <a:cubicBezTo>
                  <a:pt x="1008968" y="-11584"/>
                  <a:pt x="1152263" y="-6728"/>
                  <a:pt x="1407752" y="0"/>
                </a:cubicBezTo>
                <a:cubicBezTo>
                  <a:pt x="1663241" y="6728"/>
                  <a:pt x="1672580" y="-16295"/>
                  <a:pt x="1886052" y="0"/>
                </a:cubicBezTo>
                <a:cubicBezTo>
                  <a:pt x="2099524" y="16295"/>
                  <a:pt x="2491673" y="-30744"/>
                  <a:pt x="2671831" y="0"/>
                </a:cubicBezTo>
                <a:cubicBezTo>
                  <a:pt x="2851989" y="30744"/>
                  <a:pt x="3228189" y="32846"/>
                  <a:pt x="3457610" y="0"/>
                </a:cubicBezTo>
                <a:cubicBezTo>
                  <a:pt x="3687031" y="-32846"/>
                  <a:pt x="4047992" y="1616"/>
                  <a:pt x="4243389" y="0"/>
                </a:cubicBezTo>
                <a:cubicBezTo>
                  <a:pt x="4438786" y="-1616"/>
                  <a:pt x="4491433" y="1098"/>
                  <a:pt x="4619196" y="0"/>
                </a:cubicBezTo>
                <a:cubicBezTo>
                  <a:pt x="4746959" y="-1098"/>
                  <a:pt x="4875796" y="10177"/>
                  <a:pt x="4995004" y="0"/>
                </a:cubicBezTo>
                <a:cubicBezTo>
                  <a:pt x="5114212" y="-10177"/>
                  <a:pt x="5538060" y="-33740"/>
                  <a:pt x="5678290" y="0"/>
                </a:cubicBezTo>
                <a:cubicBezTo>
                  <a:pt x="5818520" y="33740"/>
                  <a:pt x="6278758" y="4534"/>
                  <a:pt x="6464069" y="0"/>
                </a:cubicBezTo>
                <a:cubicBezTo>
                  <a:pt x="6649380" y="-4534"/>
                  <a:pt x="6674441" y="13249"/>
                  <a:pt x="6839876" y="0"/>
                </a:cubicBezTo>
                <a:cubicBezTo>
                  <a:pt x="7005311" y="-13249"/>
                  <a:pt x="7542007" y="33462"/>
                  <a:pt x="7728148" y="0"/>
                </a:cubicBezTo>
                <a:cubicBezTo>
                  <a:pt x="7914289" y="-33462"/>
                  <a:pt x="8179383" y="-1760"/>
                  <a:pt x="8308942" y="0"/>
                </a:cubicBezTo>
                <a:cubicBezTo>
                  <a:pt x="8438501" y="1760"/>
                  <a:pt x="8730579" y="-23938"/>
                  <a:pt x="8889735" y="0"/>
                </a:cubicBezTo>
                <a:cubicBezTo>
                  <a:pt x="9048891" y="23938"/>
                  <a:pt x="9150340" y="9900"/>
                  <a:pt x="9265542" y="0"/>
                </a:cubicBezTo>
                <a:cubicBezTo>
                  <a:pt x="9380744" y="-9900"/>
                  <a:pt x="9676156" y="-893"/>
                  <a:pt x="10051321" y="0"/>
                </a:cubicBezTo>
                <a:cubicBezTo>
                  <a:pt x="10426486" y="893"/>
                  <a:pt x="10380649" y="-23198"/>
                  <a:pt x="10700443" y="0"/>
                </a:cubicBezTo>
                <a:cubicBezTo>
                  <a:pt x="10938589" y="-624"/>
                  <a:pt x="11161436" y="200431"/>
                  <a:pt x="11151594" y="451151"/>
                </a:cubicBezTo>
                <a:cubicBezTo>
                  <a:pt x="11147166" y="700165"/>
                  <a:pt x="11121243" y="896671"/>
                  <a:pt x="11151594" y="1070011"/>
                </a:cubicBezTo>
                <a:cubicBezTo>
                  <a:pt x="11181945" y="1243351"/>
                  <a:pt x="11180186" y="1471272"/>
                  <a:pt x="11151594" y="1665069"/>
                </a:cubicBezTo>
                <a:cubicBezTo>
                  <a:pt x="11123002" y="1858866"/>
                  <a:pt x="11134099" y="1996256"/>
                  <a:pt x="11151594" y="2188720"/>
                </a:cubicBezTo>
                <a:cubicBezTo>
                  <a:pt x="11169089" y="2381184"/>
                  <a:pt x="11160827" y="2645786"/>
                  <a:pt x="11151594" y="2831382"/>
                </a:cubicBezTo>
                <a:cubicBezTo>
                  <a:pt x="11137818" y="3063361"/>
                  <a:pt x="10917952" y="3284766"/>
                  <a:pt x="10700443" y="3282533"/>
                </a:cubicBezTo>
                <a:cubicBezTo>
                  <a:pt x="10467237" y="3299211"/>
                  <a:pt x="10247837" y="3264576"/>
                  <a:pt x="10119650" y="3282533"/>
                </a:cubicBezTo>
                <a:cubicBezTo>
                  <a:pt x="9991463" y="3300490"/>
                  <a:pt x="9793334" y="3274066"/>
                  <a:pt x="9538857" y="3282533"/>
                </a:cubicBezTo>
                <a:cubicBezTo>
                  <a:pt x="9284380" y="3291000"/>
                  <a:pt x="9196061" y="3261118"/>
                  <a:pt x="8855570" y="3282533"/>
                </a:cubicBezTo>
                <a:cubicBezTo>
                  <a:pt x="8515079" y="3303948"/>
                  <a:pt x="8571290" y="3271372"/>
                  <a:pt x="8377270" y="3282533"/>
                </a:cubicBezTo>
                <a:cubicBezTo>
                  <a:pt x="8183250" y="3293694"/>
                  <a:pt x="7995661" y="3295792"/>
                  <a:pt x="7898970" y="3282533"/>
                </a:cubicBezTo>
                <a:cubicBezTo>
                  <a:pt x="7802279" y="3269274"/>
                  <a:pt x="7672624" y="3293417"/>
                  <a:pt x="7523162" y="3282533"/>
                </a:cubicBezTo>
                <a:cubicBezTo>
                  <a:pt x="7373700" y="3271649"/>
                  <a:pt x="7151931" y="3290427"/>
                  <a:pt x="6942369" y="3282533"/>
                </a:cubicBezTo>
                <a:cubicBezTo>
                  <a:pt x="6732807" y="3274639"/>
                  <a:pt x="6409074" y="3272014"/>
                  <a:pt x="6156590" y="3282533"/>
                </a:cubicBezTo>
                <a:cubicBezTo>
                  <a:pt x="5904106" y="3293052"/>
                  <a:pt x="5736117" y="3252201"/>
                  <a:pt x="5473304" y="3282533"/>
                </a:cubicBezTo>
                <a:cubicBezTo>
                  <a:pt x="5210491" y="3312865"/>
                  <a:pt x="5152411" y="3301916"/>
                  <a:pt x="4995004" y="3282533"/>
                </a:cubicBezTo>
                <a:cubicBezTo>
                  <a:pt x="4837597" y="3263150"/>
                  <a:pt x="4703256" y="3278480"/>
                  <a:pt x="4619196" y="3282533"/>
                </a:cubicBezTo>
                <a:cubicBezTo>
                  <a:pt x="4535136" y="3286586"/>
                  <a:pt x="3935441" y="3254567"/>
                  <a:pt x="3730924" y="3282533"/>
                </a:cubicBezTo>
                <a:cubicBezTo>
                  <a:pt x="3526407" y="3310499"/>
                  <a:pt x="3440446" y="3293175"/>
                  <a:pt x="3150131" y="3282533"/>
                </a:cubicBezTo>
                <a:cubicBezTo>
                  <a:pt x="2859816" y="3271891"/>
                  <a:pt x="2542860" y="3316861"/>
                  <a:pt x="2364352" y="3282533"/>
                </a:cubicBezTo>
                <a:cubicBezTo>
                  <a:pt x="2185844" y="3248205"/>
                  <a:pt x="2175908" y="3299932"/>
                  <a:pt x="1988545" y="3282533"/>
                </a:cubicBezTo>
                <a:cubicBezTo>
                  <a:pt x="1801182" y="3265134"/>
                  <a:pt x="1610851" y="3272838"/>
                  <a:pt x="1510245" y="3282533"/>
                </a:cubicBezTo>
                <a:cubicBezTo>
                  <a:pt x="1409639" y="3292228"/>
                  <a:pt x="703483" y="3323780"/>
                  <a:pt x="451151" y="3282533"/>
                </a:cubicBezTo>
                <a:cubicBezTo>
                  <a:pt x="224197" y="3232813"/>
                  <a:pt x="-33676" y="3105982"/>
                  <a:pt x="0" y="2831382"/>
                </a:cubicBezTo>
                <a:cubicBezTo>
                  <a:pt x="11967" y="2612864"/>
                  <a:pt x="3436" y="2546741"/>
                  <a:pt x="0" y="2307731"/>
                </a:cubicBezTo>
                <a:cubicBezTo>
                  <a:pt x="-3436" y="2068721"/>
                  <a:pt x="-27545" y="1926377"/>
                  <a:pt x="0" y="1736476"/>
                </a:cubicBezTo>
                <a:cubicBezTo>
                  <a:pt x="27545" y="1546576"/>
                  <a:pt x="6223" y="1281819"/>
                  <a:pt x="0" y="1117616"/>
                </a:cubicBezTo>
                <a:cubicBezTo>
                  <a:pt x="-6223" y="953413"/>
                  <a:pt x="-17648" y="687609"/>
                  <a:pt x="0" y="451151"/>
                </a:cubicBezTo>
                <a:close/>
              </a:path>
              <a:path w="11151594" h="3282533" stroke="0" extrusionOk="0">
                <a:moveTo>
                  <a:pt x="0" y="451151"/>
                </a:moveTo>
                <a:cubicBezTo>
                  <a:pt x="-31223" y="188452"/>
                  <a:pt x="202334" y="8901"/>
                  <a:pt x="451151" y="0"/>
                </a:cubicBezTo>
                <a:cubicBezTo>
                  <a:pt x="659628" y="-8685"/>
                  <a:pt x="915324" y="-1391"/>
                  <a:pt x="1031944" y="0"/>
                </a:cubicBezTo>
                <a:cubicBezTo>
                  <a:pt x="1148564" y="1391"/>
                  <a:pt x="1457092" y="33633"/>
                  <a:pt x="1817723" y="0"/>
                </a:cubicBezTo>
                <a:cubicBezTo>
                  <a:pt x="2178354" y="-33633"/>
                  <a:pt x="2033397" y="17118"/>
                  <a:pt x="2193531" y="0"/>
                </a:cubicBezTo>
                <a:cubicBezTo>
                  <a:pt x="2353665" y="-17118"/>
                  <a:pt x="2593354" y="-12755"/>
                  <a:pt x="2979310" y="0"/>
                </a:cubicBezTo>
                <a:cubicBezTo>
                  <a:pt x="3365266" y="12755"/>
                  <a:pt x="3206654" y="11143"/>
                  <a:pt x="3355117" y="0"/>
                </a:cubicBezTo>
                <a:cubicBezTo>
                  <a:pt x="3503580" y="-11143"/>
                  <a:pt x="3908372" y="-22311"/>
                  <a:pt x="4140896" y="0"/>
                </a:cubicBezTo>
                <a:cubicBezTo>
                  <a:pt x="4373420" y="22311"/>
                  <a:pt x="4578295" y="-1562"/>
                  <a:pt x="4824182" y="0"/>
                </a:cubicBezTo>
                <a:cubicBezTo>
                  <a:pt x="5070069" y="1562"/>
                  <a:pt x="5284540" y="17758"/>
                  <a:pt x="5404975" y="0"/>
                </a:cubicBezTo>
                <a:cubicBezTo>
                  <a:pt x="5525410" y="-17758"/>
                  <a:pt x="5850881" y="5995"/>
                  <a:pt x="6088262" y="0"/>
                </a:cubicBezTo>
                <a:cubicBezTo>
                  <a:pt x="6325643" y="-5995"/>
                  <a:pt x="6594534" y="26463"/>
                  <a:pt x="6874041" y="0"/>
                </a:cubicBezTo>
                <a:cubicBezTo>
                  <a:pt x="7153548" y="-26463"/>
                  <a:pt x="7324014" y="7554"/>
                  <a:pt x="7557327" y="0"/>
                </a:cubicBezTo>
                <a:cubicBezTo>
                  <a:pt x="7790640" y="-7554"/>
                  <a:pt x="7814262" y="12617"/>
                  <a:pt x="8035627" y="0"/>
                </a:cubicBezTo>
                <a:cubicBezTo>
                  <a:pt x="8256992" y="-12617"/>
                  <a:pt x="8360281" y="22822"/>
                  <a:pt x="8513927" y="0"/>
                </a:cubicBezTo>
                <a:cubicBezTo>
                  <a:pt x="8667573" y="-22822"/>
                  <a:pt x="8839259" y="-7465"/>
                  <a:pt x="8992228" y="0"/>
                </a:cubicBezTo>
                <a:cubicBezTo>
                  <a:pt x="9145197" y="7465"/>
                  <a:pt x="9302669" y="11027"/>
                  <a:pt x="9470528" y="0"/>
                </a:cubicBezTo>
                <a:cubicBezTo>
                  <a:pt x="9638387" y="-11027"/>
                  <a:pt x="10104401" y="-36793"/>
                  <a:pt x="10700443" y="0"/>
                </a:cubicBezTo>
                <a:cubicBezTo>
                  <a:pt x="10984529" y="6042"/>
                  <a:pt x="11171649" y="197981"/>
                  <a:pt x="11151594" y="451151"/>
                </a:cubicBezTo>
                <a:cubicBezTo>
                  <a:pt x="11154969" y="617968"/>
                  <a:pt x="11131700" y="831346"/>
                  <a:pt x="11151594" y="1070011"/>
                </a:cubicBezTo>
                <a:cubicBezTo>
                  <a:pt x="11171488" y="1308676"/>
                  <a:pt x="11180568" y="1395134"/>
                  <a:pt x="11151594" y="1665069"/>
                </a:cubicBezTo>
                <a:cubicBezTo>
                  <a:pt x="11122620" y="1935004"/>
                  <a:pt x="11160909" y="1980139"/>
                  <a:pt x="11151594" y="2260127"/>
                </a:cubicBezTo>
                <a:cubicBezTo>
                  <a:pt x="11142279" y="2540115"/>
                  <a:pt x="11132861" y="2600309"/>
                  <a:pt x="11151594" y="2831382"/>
                </a:cubicBezTo>
                <a:cubicBezTo>
                  <a:pt x="11142216" y="3044761"/>
                  <a:pt x="10911818" y="3293765"/>
                  <a:pt x="10700443" y="3282533"/>
                </a:cubicBezTo>
                <a:cubicBezTo>
                  <a:pt x="10431095" y="3310390"/>
                  <a:pt x="10384915" y="3270653"/>
                  <a:pt x="10119650" y="3282533"/>
                </a:cubicBezTo>
                <a:cubicBezTo>
                  <a:pt x="9854385" y="3294413"/>
                  <a:pt x="9815414" y="3289105"/>
                  <a:pt x="9538857" y="3282533"/>
                </a:cubicBezTo>
                <a:cubicBezTo>
                  <a:pt x="9262300" y="3275961"/>
                  <a:pt x="9204691" y="3280133"/>
                  <a:pt x="8958063" y="3282533"/>
                </a:cubicBezTo>
                <a:cubicBezTo>
                  <a:pt x="8711435" y="3284933"/>
                  <a:pt x="8681983" y="3277146"/>
                  <a:pt x="8582256" y="3282533"/>
                </a:cubicBezTo>
                <a:cubicBezTo>
                  <a:pt x="8482529" y="3287920"/>
                  <a:pt x="8388758" y="3271727"/>
                  <a:pt x="8206449" y="3282533"/>
                </a:cubicBezTo>
                <a:cubicBezTo>
                  <a:pt x="8024140" y="3293339"/>
                  <a:pt x="7955438" y="3287262"/>
                  <a:pt x="7830641" y="3282533"/>
                </a:cubicBezTo>
                <a:cubicBezTo>
                  <a:pt x="7705844" y="3277804"/>
                  <a:pt x="7379633" y="3266905"/>
                  <a:pt x="7249848" y="3282533"/>
                </a:cubicBezTo>
                <a:cubicBezTo>
                  <a:pt x="7120063" y="3298161"/>
                  <a:pt x="6869605" y="3301897"/>
                  <a:pt x="6566562" y="3282533"/>
                </a:cubicBezTo>
                <a:cubicBezTo>
                  <a:pt x="6263519" y="3263169"/>
                  <a:pt x="6099492" y="3264535"/>
                  <a:pt x="5678290" y="3282533"/>
                </a:cubicBezTo>
                <a:cubicBezTo>
                  <a:pt x="5257088" y="3300531"/>
                  <a:pt x="5183804" y="3267453"/>
                  <a:pt x="4995004" y="3282533"/>
                </a:cubicBezTo>
                <a:cubicBezTo>
                  <a:pt x="4806204" y="3297613"/>
                  <a:pt x="4704670" y="3278756"/>
                  <a:pt x="4619196" y="3282533"/>
                </a:cubicBezTo>
                <a:cubicBezTo>
                  <a:pt x="4533722" y="3286310"/>
                  <a:pt x="4003013" y="3301841"/>
                  <a:pt x="3833417" y="3282533"/>
                </a:cubicBezTo>
                <a:cubicBezTo>
                  <a:pt x="3663821" y="3263225"/>
                  <a:pt x="3543706" y="3258812"/>
                  <a:pt x="3355117" y="3282533"/>
                </a:cubicBezTo>
                <a:cubicBezTo>
                  <a:pt x="3166528" y="3306254"/>
                  <a:pt x="2914287" y="3282759"/>
                  <a:pt x="2569338" y="3282533"/>
                </a:cubicBezTo>
                <a:cubicBezTo>
                  <a:pt x="2224389" y="3282307"/>
                  <a:pt x="2146122" y="3286101"/>
                  <a:pt x="1886052" y="3282533"/>
                </a:cubicBezTo>
                <a:cubicBezTo>
                  <a:pt x="1625982" y="3278965"/>
                  <a:pt x="1619895" y="3302435"/>
                  <a:pt x="1407752" y="3282533"/>
                </a:cubicBezTo>
                <a:cubicBezTo>
                  <a:pt x="1195609" y="3262631"/>
                  <a:pt x="893728" y="3278147"/>
                  <a:pt x="451151" y="3282533"/>
                </a:cubicBezTo>
                <a:cubicBezTo>
                  <a:pt x="194496" y="3265389"/>
                  <a:pt x="19608" y="3124804"/>
                  <a:pt x="0" y="2831382"/>
                </a:cubicBezTo>
                <a:cubicBezTo>
                  <a:pt x="7702" y="2647402"/>
                  <a:pt x="-7191" y="2479007"/>
                  <a:pt x="0" y="2307731"/>
                </a:cubicBezTo>
                <a:cubicBezTo>
                  <a:pt x="7191" y="2136455"/>
                  <a:pt x="16030" y="1811311"/>
                  <a:pt x="0" y="1665069"/>
                </a:cubicBezTo>
                <a:cubicBezTo>
                  <a:pt x="-16030" y="1518827"/>
                  <a:pt x="-21661" y="1285285"/>
                  <a:pt x="0" y="1141418"/>
                </a:cubicBezTo>
                <a:cubicBezTo>
                  <a:pt x="21661" y="997551"/>
                  <a:pt x="15402" y="619723"/>
                  <a:pt x="0" y="451151"/>
                </a:cubicBezTo>
                <a:close/>
              </a:path>
            </a:pathLst>
          </a:custGeom>
          <a:solidFill>
            <a:srgbClr val="FFFFCC"/>
          </a:solidFill>
          <a:ln w="38100">
            <a:solidFill>
              <a:srgbClr val="7030A0"/>
            </a:solidFill>
            <a:extLst>
              <a:ext uri="{C807C97D-BFC1-408E-A445-0C87EB9F89A2}">
                <ask:lineSketchStyleProps xmlns:ask="http://schemas.microsoft.com/office/drawing/2018/sketchyshapes" sd="1889513005">
                  <a:prstGeom prst="roundRect">
                    <a:avLst>
                      <a:gd name="adj" fmla="val 13744"/>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en-US" sz="30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vi-VN" sz="3000" dirty="0">
                <a:solidFill>
                  <a:prstClr val="black"/>
                </a:solidFill>
                <a:latin typeface="Cambria" panose="02040503050406030204" pitchFamily="18" charset="0"/>
                <a:ea typeface="Cambria" panose="02040503050406030204" pitchFamily="18" charset="0"/>
                <a:cs typeface="Calibri" panose="020F0502020204030204" pitchFamily="34" charset="0"/>
              </a:rPr>
              <a:t>Có lần, một người thuyền chài nghèo có đứa con nhỏ bị bệnh nặng nhưng không có tiền chữa trị. Khi bệnh tình của đứa trẻ nguy cấp, người thuyền chài chạy đến nhờ cậy Hải Thượng Lãn Ông. Ông đã đi lại thăm khám, thuốc thang ròng rã hơn một tháng trời, nhờ vậy mà bệnh của đứa trẻ thuyên giảm. Không những không lấy tiền, ông còn cho gia đình họ gạo, củi, dầu đèn,...</a:t>
            </a:r>
          </a:p>
        </p:txBody>
      </p:sp>
      <p:sp>
        <p:nvSpPr>
          <p:cNvPr id="3" name="Rectangle: Diagonal Corners Rounded 2">
            <a:extLst>
              <a:ext uri="{FF2B5EF4-FFF2-40B4-BE49-F238E27FC236}">
                <a16:creationId xmlns:a16="http://schemas.microsoft.com/office/drawing/2014/main" id="{CA0F0367-8A13-C50D-3062-21FC0FF9E11E}"/>
              </a:ext>
            </a:extLst>
          </p:cNvPr>
          <p:cNvSpPr/>
          <p:nvPr/>
        </p:nvSpPr>
        <p:spPr>
          <a:xfrm>
            <a:off x="553884" y="1926699"/>
            <a:ext cx="2682370" cy="740516"/>
          </a:xfrm>
          <a:custGeom>
            <a:avLst/>
            <a:gdLst>
              <a:gd name="connsiteX0" fmla="*/ 123422 w 2682370"/>
              <a:gd name="connsiteY0" fmla="*/ 0 h 740516"/>
              <a:gd name="connsiteX1" fmla="*/ 686391 w 2682370"/>
              <a:gd name="connsiteY1" fmla="*/ 0 h 740516"/>
              <a:gd name="connsiteX2" fmla="*/ 1351717 w 2682370"/>
              <a:gd name="connsiteY2" fmla="*/ 0 h 740516"/>
              <a:gd name="connsiteX3" fmla="*/ 2017044 w 2682370"/>
              <a:gd name="connsiteY3" fmla="*/ 0 h 740516"/>
              <a:gd name="connsiteX4" fmla="*/ 2682370 w 2682370"/>
              <a:gd name="connsiteY4" fmla="*/ 0 h 740516"/>
              <a:gd name="connsiteX5" fmla="*/ 2682370 w 2682370"/>
              <a:gd name="connsiteY5" fmla="*/ 0 h 740516"/>
              <a:gd name="connsiteX6" fmla="*/ 2682370 w 2682370"/>
              <a:gd name="connsiteY6" fmla="*/ 617094 h 740516"/>
              <a:gd name="connsiteX7" fmla="*/ 2558948 w 2682370"/>
              <a:gd name="connsiteY7" fmla="*/ 740516 h 740516"/>
              <a:gd name="connsiteX8" fmla="*/ 1919211 w 2682370"/>
              <a:gd name="connsiteY8" fmla="*/ 740516 h 740516"/>
              <a:gd name="connsiteX9" fmla="*/ 1305063 w 2682370"/>
              <a:gd name="connsiteY9" fmla="*/ 740516 h 740516"/>
              <a:gd name="connsiteX10" fmla="*/ 690916 w 2682370"/>
              <a:gd name="connsiteY10" fmla="*/ 740516 h 740516"/>
              <a:gd name="connsiteX11" fmla="*/ 0 w 2682370"/>
              <a:gd name="connsiteY11" fmla="*/ 740516 h 740516"/>
              <a:gd name="connsiteX12" fmla="*/ 0 w 2682370"/>
              <a:gd name="connsiteY12" fmla="*/ 740516 h 740516"/>
              <a:gd name="connsiteX13" fmla="*/ 0 w 2682370"/>
              <a:gd name="connsiteY13" fmla="*/ 123422 h 740516"/>
              <a:gd name="connsiteX14" fmla="*/ 123422 w 2682370"/>
              <a:gd name="connsiteY14" fmla="*/ 0 h 740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682370" h="740516" fill="none" extrusionOk="0">
                <a:moveTo>
                  <a:pt x="123422" y="0"/>
                </a:moveTo>
                <a:cubicBezTo>
                  <a:pt x="315097" y="-20268"/>
                  <a:pt x="486569" y="-16815"/>
                  <a:pt x="686391" y="0"/>
                </a:cubicBezTo>
                <a:cubicBezTo>
                  <a:pt x="886213" y="16815"/>
                  <a:pt x="1141944" y="7669"/>
                  <a:pt x="1351717" y="0"/>
                </a:cubicBezTo>
                <a:cubicBezTo>
                  <a:pt x="1561490" y="-7669"/>
                  <a:pt x="1761409" y="23541"/>
                  <a:pt x="2017044" y="0"/>
                </a:cubicBezTo>
                <a:cubicBezTo>
                  <a:pt x="2272679" y="-23541"/>
                  <a:pt x="2414813" y="29776"/>
                  <a:pt x="2682370" y="0"/>
                </a:cubicBezTo>
                <a:lnTo>
                  <a:pt x="2682370" y="0"/>
                </a:lnTo>
                <a:cubicBezTo>
                  <a:pt x="2691931" y="265917"/>
                  <a:pt x="2694009" y="396352"/>
                  <a:pt x="2682370" y="617094"/>
                </a:cubicBezTo>
                <a:cubicBezTo>
                  <a:pt x="2684737" y="674661"/>
                  <a:pt x="2630959" y="753917"/>
                  <a:pt x="2558948" y="740516"/>
                </a:cubicBezTo>
                <a:cubicBezTo>
                  <a:pt x="2310577" y="766359"/>
                  <a:pt x="2148759" y="768837"/>
                  <a:pt x="1919211" y="740516"/>
                </a:cubicBezTo>
                <a:cubicBezTo>
                  <a:pt x="1689663" y="712195"/>
                  <a:pt x="1530364" y="720106"/>
                  <a:pt x="1305063" y="740516"/>
                </a:cubicBezTo>
                <a:cubicBezTo>
                  <a:pt x="1079762" y="760926"/>
                  <a:pt x="882514" y="740851"/>
                  <a:pt x="690916" y="740516"/>
                </a:cubicBezTo>
                <a:cubicBezTo>
                  <a:pt x="499318" y="740181"/>
                  <a:pt x="267696" y="709336"/>
                  <a:pt x="0" y="740516"/>
                </a:cubicBezTo>
                <a:lnTo>
                  <a:pt x="0" y="740516"/>
                </a:lnTo>
                <a:cubicBezTo>
                  <a:pt x="-22987" y="481964"/>
                  <a:pt x="-22644" y="412793"/>
                  <a:pt x="0" y="123422"/>
                </a:cubicBezTo>
                <a:cubicBezTo>
                  <a:pt x="2515" y="53076"/>
                  <a:pt x="56197" y="-4196"/>
                  <a:pt x="123422" y="0"/>
                </a:cubicBezTo>
                <a:close/>
              </a:path>
              <a:path w="2682370" h="740516" stroke="0" extrusionOk="0">
                <a:moveTo>
                  <a:pt x="123422" y="0"/>
                </a:moveTo>
                <a:cubicBezTo>
                  <a:pt x="394324" y="-17839"/>
                  <a:pt x="449294" y="-21089"/>
                  <a:pt x="686391" y="0"/>
                </a:cubicBezTo>
                <a:cubicBezTo>
                  <a:pt x="923488" y="21089"/>
                  <a:pt x="1086262" y="20232"/>
                  <a:pt x="1274949" y="0"/>
                </a:cubicBezTo>
                <a:cubicBezTo>
                  <a:pt x="1463636" y="-20232"/>
                  <a:pt x="1699795" y="19805"/>
                  <a:pt x="1889096" y="0"/>
                </a:cubicBezTo>
                <a:cubicBezTo>
                  <a:pt x="2078397" y="-19805"/>
                  <a:pt x="2450187" y="26981"/>
                  <a:pt x="2682370" y="0"/>
                </a:cubicBezTo>
                <a:lnTo>
                  <a:pt x="2682370" y="0"/>
                </a:lnTo>
                <a:cubicBezTo>
                  <a:pt x="2709022" y="208208"/>
                  <a:pt x="2704645" y="355251"/>
                  <a:pt x="2682370" y="617094"/>
                </a:cubicBezTo>
                <a:cubicBezTo>
                  <a:pt x="2692207" y="697771"/>
                  <a:pt x="2620478" y="732539"/>
                  <a:pt x="2558948" y="740516"/>
                </a:cubicBezTo>
                <a:cubicBezTo>
                  <a:pt x="2320000" y="712282"/>
                  <a:pt x="2174168" y="722549"/>
                  <a:pt x="1970390" y="740516"/>
                </a:cubicBezTo>
                <a:cubicBezTo>
                  <a:pt x="1766612" y="758483"/>
                  <a:pt x="1472607" y="741029"/>
                  <a:pt x="1279474" y="740516"/>
                </a:cubicBezTo>
                <a:cubicBezTo>
                  <a:pt x="1086341" y="740003"/>
                  <a:pt x="946255" y="745080"/>
                  <a:pt x="639737" y="740516"/>
                </a:cubicBezTo>
                <a:cubicBezTo>
                  <a:pt x="333219" y="735952"/>
                  <a:pt x="250998" y="765149"/>
                  <a:pt x="0" y="740516"/>
                </a:cubicBezTo>
                <a:lnTo>
                  <a:pt x="0" y="740516"/>
                </a:lnTo>
                <a:cubicBezTo>
                  <a:pt x="3359" y="532698"/>
                  <a:pt x="15021" y="335370"/>
                  <a:pt x="0" y="123422"/>
                </a:cubicBezTo>
                <a:cubicBezTo>
                  <a:pt x="11707" y="52658"/>
                  <a:pt x="50756" y="-7671"/>
                  <a:pt x="123422" y="0"/>
                </a:cubicBezTo>
                <a:close/>
              </a:path>
            </a:pathLst>
          </a:custGeom>
          <a:ln w="38100">
            <a:extLst>
              <a:ext uri="{C807C97D-BFC1-408E-A445-0C87EB9F89A2}">
                <ask:lineSketchStyleProps xmlns:ask="http://schemas.microsoft.com/office/drawing/2018/sketchyshape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Đoạn</a:t>
            </a:r>
            <a:r>
              <a:rPr kumimoji="0" lang="en-US"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3</a:t>
            </a:r>
          </a:p>
        </p:txBody>
      </p:sp>
      <p:pic>
        <p:nvPicPr>
          <p:cNvPr id="4" name="Picture 3">
            <a:extLst>
              <a:ext uri="{FF2B5EF4-FFF2-40B4-BE49-F238E27FC236}">
                <a16:creationId xmlns:a16="http://schemas.microsoft.com/office/drawing/2014/main" id="{00A24F95-FBF3-99B6-FBDD-00EFC01BF552}"/>
              </a:ext>
            </a:extLst>
          </p:cNvPr>
          <p:cNvPicPr>
            <a:picLocks noChangeAspect="1"/>
          </p:cNvPicPr>
          <p:nvPr/>
        </p:nvPicPr>
        <p:blipFill>
          <a:blip r:embed="rId4"/>
          <a:stretch>
            <a:fillRect/>
          </a:stretch>
        </p:blipFill>
        <p:spPr>
          <a:xfrm>
            <a:off x="0" y="142875"/>
            <a:ext cx="5857877" cy="1171575"/>
          </a:xfrm>
          <a:prstGeom prst="rect">
            <a:avLst/>
          </a:prstGeom>
        </p:spPr>
      </p:pic>
    </p:spTree>
    <p:extLst>
      <p:ext uri="{BB962C8B-B14F-4D97-AF65-F5344CB8AC3E}">
        <p14:creationId xmlns:p14="http://schemas.microsoft.com/office/powerpoint/2010/main" val="2289427816"/>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478279" y="0"/>
            <a:ext cx="457200" cy="6858000"/>
          </a:xfrm>
          <a:prstGeom prst="rect">
            <a:avLst/>
          </a:prstGeom>
          <a:gradFill flip="none" rotWithShape="1">
            <a:gsLst>
              <a:gs pos="7000">
                <a:srgbClr val="7C7674"/>
              </a:gs>
              <a:gs pos="70000">
                <a:srgbClr val="A49686"/>
              </a:gs>
            </a:gsLst>
            <a:lin ang="0" scaled="1"/>
            <a:tileRect/>
          </a:gra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Barlow Condensed"/>
              <a:cs typeface="+mn-cs"/>
            </a:endParaRPr>
          </a:p>
        </p:txBody>
      </p:sp>
      <p:pic>
        <p:nvPicPr>
          <p:cNvPr id="8"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3935760" cy="6858000"/>
          </a:xfrm>
          <a:prstGeom prst="rect">
            <a:avLst/>
          </a:prstGeom>
        </p:spPr>
      </p:pic>
      <p:pic>
        <p:nvPicPr>
          <p:cNvPr id="10" name="图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0534650" y="0"/>
            <a:ext cx="1657350" cy="3577294"/>
          </a:xfrm>
          <a:prstGeom prst="rect">
            <a:avLst/>
          </a:prstGeom>
        </p:spPr>
      </p:pic>
      <p:sp>
        <p:nvSpPr>
          <p:cNvPr id="6" name="Rectangle: Rounded Corners 5">
            <a:extLst>
              <a:ext uri="{FF2B5EF4-FFF2-40B4-BE49-F238E27FC236}">
                <a16:creationId xmlns:a16="http://schemas.microsoft.com/office/drawing/2014/main" id="{56F9EE81-3D7A-5330-04CA-4A98DF07AA36}"/>
              </a:ext>
            </a:extLst>
          </p:cNvPr>
          <p:cNvSpPr/>
          <p:nvPr/>
        </p:nvSpPr>
        <p:spPr>
          <a:xfrm>
            <a:off x="114301" y="209551"/>
            <a:ext cx="11868150" cy="654367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Barlow Condensed"/>
              <a:ea typeface="+mn-ea"/>
              <a:cs typeface="+mn-cs"/>
            </a:endParaRPr>
          </a:p>
        </p:txBody>
      </p:sp>
      <p:sp>
        <p:nvSpPr>
          <p:cNvPr id="2" name="Rectangle: Rounded Corners 1">
            <a:extLst>
              <a:ext uri="{FF2B5EF4-FFF2-40B4-BE49-F238E27FC236}">
                <a16:creationId xmlns:a16="http://schemas.microsoft.com/office/drawing/2014/main" id="{2D51EE2E-E2BC-DC56-CB57-963FB0BC5324}"/>
              </a:ext>
            </a:extLst>
          </p:cNvPr>
          <p:cNvSpPr/>
          <p:nvPr/>
        </p:nvSpPr>
        <p:spPr>
          <a:xfrm>
            <a:off x="543609" y="3137317"/>
            <a:ext cx="11151594" cy="3282533"/>
          </a:xfrm>
          <a:custGeom>
            <a:avLst/>
            <a:gdLst>
              <a:gd name="connsiteX0" fmla="*/ 0 w 11151594"/>
              <a:gd name="connsiteY0" fmla="*/ 451151 h 3282533"/>
              <a:gd name="connsiteX1" fmla="*/ 451151 w 11151594"/>
              <a:gd name="connsiteY1" fmla="*/ 0 h 3282533"/>
              <a:gd name="connsiteX2" fmla="*/ 826958 w 11151594"/>
              <a:gd name="connsiteY2" fmla="*/ 0 h 3282533"/>
              <a:gd name="connsiteX3" fmla="*/ 1407752 w 11151594"/>
              <a:gd name="connsiteY3" fmla="*/ 0 h 3282533"/>
              <a:gd name="connsiteX4" fmla="*/ 1886052 w 11151594"/>
              <a:gd name="connsiteY4" fmla="*/ 0 h 3282533"/>
              <a:gd name="connsiteX5" fmla="*/ 2671831 w 11151594"/>
              <a:gd name="connsiteY5" fmla="*/ 0 h 3282533"/>
              <a:gd name="connsiteX6" fmla="*/ 3457610 w 11151594"/>
              <a:gd name="connsiteY6" fmla="*/ 0 h 3282533"/>
              <a:gd name="connsiteX7" fmla="*/ 4243389 w 11151594"/>
              <a:gd name="connsiteY7" fmla="*/ 0 h 3282533"/>
              <a:gd name="connsiteX8" fmla="*/ 4619196 w 11151594"/>
              <a:gd name="connsiteY8" fmla="*/ 0 h 3282533"/>
              <a:gd name="connsiteX9" fmla="*/ 4995004 w 11151594"/>
              <a:gd name="connsiteY9" fmla="*/ 0 h 3282533"/>
              <a:gd name="connsiteX10" fmla="*/ 5678290 w 11151594"/>
              <a:gd name="connsiteY10" fmla="*/ 0 h 3282533"/>
              <a:gd name="connsiteX11" fmla="*/ 6464069 w 11151594"/>
              <a:gd name="connsiteY11" fmla="*/ 0 h 3282533"/>
              <a:gd name="connsiteX12" fmla="*/ 6839876 w 11151594"/>
              <a:gd name="connsiteY12" fmla="*/ 0 h 3282533"/>
              <a:gd name="connsiteX13" fmla="*/ 7728148 w 11151594"/>
              <a:gd name="connsiteY13" fmla="*/ 0 h 3282533"/>
              <a:gd name="connsiteX14" fmla="*/ 8308942 w 11151594"/>
              <a:gd name="connsiteY14" fmla="*/ 0 h 3282533"/>
              <a:gd name="connsiteX15" fmla="*/ 8889735 w 11151594"/>
              <a:gd name="connsiteY15" fmla="*/ 0 h 3282533"/>
              <a:gd name="connsiteX16" fmla="*/ 9265542 w 11151594"/>
              <a:gd name="connsiteY16" fmla="*/ 0 h 3282533"/>
              <a:gd name="connsiteX17" fmla="*/ 10051321 w 11151594"/>
              <a:gd name="connsiteY17" fmla="*/ 0 h 3282533"/>
              <a:gd name="connsiteX18" fmla="*/ 10700443 w 11151594"/>
              <a:gd name="connsiteY18" fmla="*/ 0 h 3282533"/>
              <a:gd name="connsiteX19" fmla="*/ 11151594 w 11151594"/>
              <a:gd name="connsiteY19" fmla="*/ 451151 h 3282533"/>
              <a:gd name="connsiteX20" fmla="*/ 11151594 w 11151594"/>
              <a:gd name="connsiteY20" fmla="*/ 1070011 h 3282533"/>
              <a:gd name="connsiteX21" fmla="*/ 11151594 w 11151594"/>
              <a:gd name="connsiteY21" fmla="*/ 1665069 h 3282533"/>
              <a:gd name="connsiteX22" fmla="*/ 11151594 w 11151594"/>
              <a:gd name="connsiteY22" fmla="*/ 2188720 h 3282533"/>
              <a:gd name="connsiteX23" fmla="*/ 11151594 w 11151594"/>
              <a:gd name="connsiteY23" fmla="*/ 2831382 h 3282533"/>
              <a:gd name="connsiteX24" fmla="*/ 10700443 w 11151594"/>
              <a:gd name="connsiteY24" fmla="*/ 3282533 h 3282533"/>
              <a:gd name="connsiteX25" fmla="*/ 10119650 w 11151594"/>
              <a:gd name="connsiteY25" fmla="*/ 3282533 h 3282533"/>
              <a:gd name="connsiteX26" fmla="*/ 9538857 w 11151594"/>
              <a:gd name="connsiteY26" fmla="*/ 3282533 h 3282533"/>
              <a:gd name="connsiteX27" fmla="*/ 8855570 w 11151594"/>
              <a:gd name="connsiteY27" fmla="*/ 3282533 h 3282533"/>
              <a:gd name="connsiteX28" fmla="*/ 8377270 w 11151594"/>
              <a:gd name="connsiteY28" fmla="*/ 3282533 h 3282533"/>
              <a:gd name="connsiteX29" fmla="*/ 7898970 w 11151594"/>
              <a:gd name="connsiteY29" fmla="*/ 3282533 h 3282533"/>
              <a:gd name="connsiteX30" fmla="*/ 7523162 w 11151594"/>
              <a:gd name="connsiteY30" fmla="*/ 3282533 h 3282533"/>
              <a:gd name="connsiteX31" fmla="*/ 6942369 w 11151594"/>
              <a:gd name="connsiteY31" fmla="*/ 3282533 h 3282533"/>
              <a:gd name="connsiteX32" fmla="*/ 6156590 w 11151594"/>
              <a:gd name="connsiteY32" fmla="*/ 3282533 h 3282533"/>
              <a:gd name="connsiteX33" fmla="*/ 5473304 w 11151594"/>
              <a:gd name="connsiteY33" fmla="*/ 3282533 h 3282533"/>
              <a:gd name="connsiteX34" fmla="*/ 4995004 w 11151594"/>
              <a:gd name="connsiteY34" fmla="*/ 3282533 h 3282533"/>
              <a:gd name="connsiteX35" fmla="*/ 4619196 w 11151594"/>
              <a:gd name="connsiteY35" fmla="*/ 3282533 h 3282533"/>
              <a:gd name="connsiteX36" fmla="*/ 3730924 w 11151594"/>
              <a:gd name="connsiteY36" fmla="*/ 3282533 h 3282533"/>
              <a:gd name="connsiteX37" fmla="*/ 3150131 w 11151594"/>
              <a:gd name="connsiteY37" fmla="*/ 3282533 h 3282533"/>
              <a:gd name="connsiteX38" fmla="*/ 2364352 w 11151594"/>
              <a:gd name="connsiteY38" fmla="*/ 3282533 h 3282533"/>
              <a:gd name="connsiteX39" fmla="*/ 1988545 w 11151594"/>
              <a:gd name="connsiteY39" fmla="*/ 3282533 h 3282533"/>
              <a:gd name="connsiteX40" fmla="*/ 1510245 w 11151594"/>
              <a:gd name="connsiteY40" fmla="*/ 3282533 h 3282533"/>
              <a:gd name="connsiteX41" fmla="*/ 451151 w 11151594"/>
              <a:gd name="connsiteY41" fmla="*/ 3282533 h 3282533"/>
              <a:gd name="connsiteX42" fmla="*/ 0 w 11151594"/>
              <a:gd name="connsiteY42" fmla="*/ 2831382 h 3282533"/>
              <a:gd name="connsiteX43" fmla="*/ 0 w 11151594"/>
              <a:gd name="connsiteY43" fmla="*/ 2307731 h 3282533"/>
              <a:gd name="connsiteX44" fmla="*/ 0 w 11151594"/>
              <a:gd name="connsiteY44" fmla="*/ 1736476 h 3282533"/>
              <a:gd name="connsiteX45" fmla="*/ 0 w 11151594"/>
              <a:gd name="connsiteY45" fmla="*/ 1117616 h 3282533"/>
              <a:gd name="connsiteX46" fmla="*/ 0 w 11151594"/>
              <a:gd name="connsiteY46" fmla="*/ 451151 h 3282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1151594" h="3282533" fill="none" extrusionOk="0">
                <a:moveTo>
                  <a:pt x="0" y="451151"/>
                </a:moveTo>
                <a:cubicBezTo>
                  <a:pt x="-46133" y="218795"/>
                  <a:pt x="166571" y="16358"/>
                  <a:pt x="451151" y="0"/>
                </a:cubicBezTo>
                <a:cubicBezTo>
                  <a:pt x="598526" y="-11185"/>
                  <a:pt x="644948" y="11584"/>
                  <a:pt x="826958" y="0"/>
                </a:cubicBezTo>
                <a:cubicBezTo>
                  <a:pt x="1008968" y="-11584"/>
                  <a:pt x="1152263" y="-6728"/>
                  <a:pt x="1407752" y="0"/>
                </a:cubicBezTo>
                <a:cubicBezTo>
                  <a:pt x="1663241" y="6728"/>
                  <a:pt x="1672580" y="-16295"/>
                  <a:pt x="1886052" y="0"/>
                </a:cubicBezTo>
                <a:cubicBezTo>
                  <a:pt x="2099524" y="16295"/>
                  <a:pt x="2491673" y="-30744"/>
                  <a:pt x="2671831" y="0"/>
                </a:cubicBezTo>
                <a:cubicBezTo>
                  <a:pt x="2851989" y="30744"/>
                  <a:pt x="3228189" y="32846"/>
                  <a:pt x="3457610" y="0"/>
                </a:cubicBezTo>
                <a:cubicBezTo>
                  <a:pt x="3687031" y="-32846"/>
                  <a:pt x="4047992" y="1616"/>
                  <a:pt x="4243389" y="0"/>
                </a:cubicBezTo>
                <a:cubicBezTo>
                  <a:pt x="4438786" y="-1616"/>
                  <a:pt x="4491433" y="1098"/>
                  <a:pt x="4619196" y="0"/>
                </a:cubicBezTo>
                <a:cubicBezTo>
                  <a:pt x="4746959" y="-1098"/>
                  <a:pt x="4875796" y="10177"/>
                  <a:pt x="4995004" y="0"/>
                </a:cubicBezTo>
                <a:cubicBezTo>
                  <a:pt x="5114212" y="-10177"/>
                  <a:pt x="5538060" y="-33740"/>
                  <a:pt x="5678290" y="0"/>
                </a:cubicBezTo>
                <a:cubicBezTo>
                  <a:pt x="5818520" y="33740"/>
                  <a:pt x="6278758" y="4534"/>
                  <a:pt x="6464069" y="0"/>
                </a:cubicBezTo>
                <a:cubicBezTo>
                  <a:pt x="6649380" y="-4534"/>
                  <a:pt x="6674441" y="13249"/>
                  <a:pt x="6839876" y="0"/>
                </a:cubicBezTo>
                <a:cubicBezTo>
                  <a:pt x="7005311" y="-13249"/>
                  <a:pt x="7542007" y="33462"/>
                  <a:pt x="7728148" y="0"/>
                </a:cubicBezTo>
                <a:cubicBezTo>
                  <a:pt x="7914289" y="-33462"/>
                  <a:pt x="8179383" y="-1760"/>
                  <a:pt x="8308942" y="0"/>
                </a:cubicBezTo>
                <a:cubicBezTo>
                  <a:pt x="8438501" y="1760"/>
                  <a:pt x="8730579" y="-23938"/>
                  <a:pt x="8889735" y="0"/>
                </a:cubicBezTo>
                <a:cubicBezTo>
                  <a:pt x="9048891" y="23938"/>
                  <a:pt x="9150340" y="9900"/>
                  <a:pt x="9265542" y="0"/>
                </a:cubicBezTo>
                <a:cubicBezTo>
                  <a:pt x="9380744" y="-9900"/>
                  <a:pt x="9676156" y="-893"/>
                  <a:pt x="10051321" y="0"/>
                </a:cubicBezTo>
                <a:cubicBezTo>
                  <a:pt x="10426486" y="893"/>
                  <a:pt x="10380649" y="-23198"/>
                  <a:pt x="10700443" y="0"/>
                </a:cubicBezTo>
                <a:cubicBezTo>
                  <a:pt x="10938589" y="-624"/>
                  <a:pt x="11161436" y="200431"/>
                  <a:pt x="11151594" y="451151"/>
                </a:cubicBezTo>
                <a:cubicBezTo>
                  <a:pt x="11147166" y="700165"/>
                  <a:pt x="11121243" y="896671"/>
                  <a:pt x="11151594" y="1070011"/>
                </a:cubicBezTo>
                <a:cubicBezTo>
                  <a:pt x="11181945" y="1243351"/>
                  <a:pt x="11180186" y="1471272"/>
                  <a:pt x="11151594" y="1665069"/>
                </a:cubicBezTo>
                <a:cubicBezTo>
                  <a:pt x="11123002" y="1858866"/>
                  <a:pt x="11134099" y="1996256"/>
                  <a:pt x="11151594" y="2188720"/>
                </a:cubicBezTo>
                <a:cubicBezTo>
                  <a:pt x="11169089" y="2381184"/>
                  <a:pt x="11160827" y="2645786"/>
                  <a:pt x="11151594" y="2831382"/>
                </a:cubicBezTo>
                <a:cubicBezTo>
                  <a:pt x="11137818" y="3063361"/>
                  <a:pt x="10917952" y="3284766"/>
                  <a:pt x="10700443" y="3282533"/>
                </a:cubicBezTo>
                <a:cubicBezTo>
                  <a:pt x="10467237" y="3299211"/>
                  <a:pt x="10247837" y="3264576"/>
                  <a:pt x="10119650" y="3282533"/>
                </a:cubicBezTo>
                <a:cubicBezTo>
                  <a:pt x="9991463" y="3300490"/>
                  <a:pt x="9793334" y="3274066"/>
                  <a:pt x="9538857" y="3282533"/>
                </a:cubicBezTo>
                <a:cubicBezTo>
                  <a:pt x="9284380" y="3291000"/>
                  <a:pt x="9196061" y="3261118"/>
                  <a:pt x="8855570" y="3282533"/>
                </a:cubicBezTo>
                <a:cubicBezTo>
                  <a:pt x="8515079" y="3303948"/>
                  <a:pt x="8571290" y="3271372"/>
                  <a:pt x="8377270" y="3282533"/>
                </a:cubicBezTo>
                <a:cubicBezTo>
                  <a:pt x="8183250" y="3293694"/>
                  <a:pt x="7995661" y="3295792"/>
                  <a:pt x="7898970" y="3282533"/>
                </a:cubicBezTo>
                <a:cubicBezTo>
                  <a:pt x="7802279" y="3269274"/>
                  <a:pt x="7672624" y="3293417"/>
                  <a:pt x="7523162" y="3282533"/>
                </a:cubicBezTo>
                <a:cubicBezTo>
                  <a:pt x="7373700" y="3271649"/>
                  <a:pt x="7151931" y="3290427"/>
                  <a:pt x="6942369" y="3282533"/>
                </a:cubicBezTo>
                <a:cubicBezTo>
                  <a:pt x="6732807" y="3274639"/>
                  <a:pt x="6409074" y="3272014"/>
                  <a:pt x="6156590" y="3282533"/>
                </a:cubicBezTo>
                <a:cubicBezTo>
                  <a:pt x="5904106" y="3293052"/>
                  <a:pt x="5736117" y="3252201"/>
                  <a:pt x="5473304" y="3282533"/>
                </a:cubicBezTo>
                <a:cubicBezTo>
                  <a:pt x="5210491" y="3312865"/>
                  <a:pt x="5152411" y="3301916"/>
                  <a:pt x="4995004" y="3282533"/>
                </a:cubicBezTo>
                <a:cubicBezTo>
                  <a:pt x="4837597" y="3263150"/>
                  <a:pt x="4703256" y="3278480"/>
                  <a:pt x="4619196" y="3282533"/>
                </a:cubicBezTo>
                <a:cubicBezTo>
                  <a:pt x="4535136" y="3286586"/>
                  <a:pt x="3935441" y="3254567"/>
                  <a:pt x="3730924" y="3282533"/>
                </a:cubicBezTo>
                <a:cubicBezTo>
                  <a:pt x="3526407" y="3310499"/>
                  <a:pt x="3440446" y="3293175"/>
                  <a:pt x="3150131" y="3282533"/>
                </a:cubicBezTo>
                <a:cubicBezTo>
                  <a:pt x="2859816" y="3271891"/>
                  <a:pt x="2542860" y="3316861"/>
                  <a:pt x="2364352" y="3282533"/>
                </a:cubicBezTo>
                <a:cubicBezTo>
                  <a:pt x="2185844" y="3248205"/>
                  <a:pt x="2175908" y="3299932"/>
                  <a:pt x="1988545" y="3282533"/>
                </a:cubicBezTo>
                <a:cubicBezTo>
                  <a:pt x="1801182" y="3265134"/>
                  <a:pt x="1610851" y="3272838"/>
                  <a:pt x="1510245" y="3282533"/>
                </a:cubicBezTo>
                <a:cubicBezTo>
                  <a:pt x="1409639" y="3292228"/>
                  <a:pt x="703483" y="3323780"/>
                  <a:pt x="451151" y="3282533"/>
                </a:cubicBezTo>
                <a:cubicBezTo>
                  <a:pt x="224197" y="3232813"/>
                  <a:pt x="-33676" y="3105982"/>
                  <a:pt x="0" y="2831382"/>
                </a:cubicBezTo>
                <a:cubicBezTo>
                  <a:pt x="11967" y="2612864"/>
                  <a:pt x="3436" y="2546741"/>
                  <a:pt x="0" y="2307731"/>
                </a:cubicBezTo>
                <a:cubicBezTo>
                  <a:pt x="-3436" y="2068721"/>
                  <a:pt x="-27545" y="1926377"/>
                  <a:pt x="0" y="1736476"/>
                </a:cubicBezTo>
                <a:cubicBezTo>
                  <a:pt x="27545" y="1546576"/>
                  <a:pt x="6223" y="1281819"/>
                  <a:pt x="0" y="1117616"/>
                </a:cubicBezTo>
                <a:cubicBezTo>
                  <a:pt x="-6223" y="953413"/>
                  <a:pt x="-17648" y="687609"/>
                  <a:pt x="0" y="451151"/>
                </a:cubicBezTo>
                <a:close/>
              </a:path>
              <a:path w="11151594" h="3282533" stroke="0" extrusionOk="0">
                <a:moveTo>
                  <a:pt x="0" y="451151"/>
                </a:moveTo>
                <a:cubicBezTo>
                  <a:pt x="-31223" y="188452"/>
                  <a:pt x="202334" y="8901"/>
                  <a:pt x="451151" y="0"/>
                </a:cubicBezTo>
                <a:cubicBezTo>
                  <a:pt x="659628" y="-8685"/>
                  <a:pt x="915324" y="-1391"/>
                  <a:pt x="1031944" y="0"/>
                </a:cubicBezTo>
                <a:cubicBezTo>
                  <a:pt x="1148564" y="1391"/>
                  <a:pt x="1457092" y="33633"/>
                  <a:pt x="1817723" y="0"/>
                </a:cubicBezTo>
                <a:cubicBezTo>
                  <a:pt x="2178354" y="-33633"/>
                  <a:pt x="2033397" y="17118"/>
                  <a:pt x="2193531" y="0"/>
                </a:cubicBezTo>
                <a:cubicBezTo>
                  <a:pt x="2353665" y="-17118"/>
                  <a:pt x="2593354" y="-12755"/>
                  <a:pt x="2979310" y="0"/>
                </a:cubicBezTo>
                <a:cubicBezTo>
                  <a:pt x="3365266" y="12755"/>
                  <a:pt x="3206654" y="11143"/>
                  <a:pt x="3355117" y="0"/>
                </a:cubicBezTo>
                <a:cubicBezTo>
                  <a:pt x="3503580" y="-11143"/>
                  <a:pt x="3908372" y="-22311"/>
                  <a:pt x="4140896" y="0"/>
                </a:cubicBezTo>
                <a:cubicBezTo>
                  <a:pt x="4373420" y="22311"/>
                  <a:pt x="4578295" y="-1562"/>
                  <a:pt x="4824182" y="0"/>
                </a:cubicBezTo>
                <a:cubicBezTo>
                  <a:pt x="5070069" y="1562"/>
                  <a:pt x="5284540" y="17758"/>
                  <a:pt x="5404975" y="0"/>
                </a:cubicBezTo>
                <a:cubicBezTo>
                  <a:pt x="5525410" y="-17758"/>
                  <a:pt x="5850881" y="5995"/>
                  <a:pt x="6088262" y="0"/>
                </a:cubicBezTo>
                <a:cubicBezTo>
                  <a:pt x="6325643" y="-5995"/>
                  <a:pt x="6594534" y="26463"/>
                  <a:pt x="6874041" y="0"/>
                </a:cubicBezTo>
                <a:cubicBezTo>
                  <a:pt x="7153548" y="-26463"/>
                  <a:pt x="7324014" y="7554"/>
                  <a:pt x="7557327" y="0"/>
                </a:cubicBezTo>
                <a:cubicBezTo>
                  <a:pt x="7790640" y="-7554"/>
                  <a:pt x="7814262" y="12617"/>
                  <a:pt x="8035627" y="0"/>
                </a:cubicBezTo>
                <a:cubicBezTo>
                  <a:pt x="8256992" y="-12617"/>
                  <a:pt x="8360281" y="22822"/>
                  <a:pt x="8513927" y="0"/>
                </a:cubicBezTo>
                <a:cubicBezTo>
                  <a:pt x="8667573" y="-22822"/>
                  <a:pt x="8839259" y="-7465"/>
                  <a:pt x="8992228" y="0"/>
                </a:cubicBezTo>
                <a:cubicBezTo>
                  <a:pt x="9145197" y="7465"/>
                  <a:pt x="9302669" y="11027"/>
                  <a:pt x="9470528" y="0"/>
                </a:cubicBezTo>
                <a:cubicBezTo>
                  <a:pt x="9638387" y="-11027"/>
                  <a:pt x="10104401" y="-36793"/>
                  <a:pt x="10700443" y="0"/>
                </a:cubicBezTo>
                <a:cubicBezTo>
                  <a:pt x="10984529" y="6042"/>
                  <a:pt x="11171649" y="197981"/>
                  <a:pt x="11151594" y="451151"/>
                </a:cubicBezTo>
                <a:cubicBezTo>
                  <a:pt x="11154969" y="617968"/>
                  <a:pt x="11131700" y="831346"/>
                  <a:pt x="11151594" y="1070011"/>
                </a:cubicBezTo>
                <a:cubicBezTo>
                  <a:pt x="11171488" y="1308676"/>
                  <a:pt x="11180568" y="1395134"/>
                  <a:pt x="11151594" y="1665069"/>
                </a:cubicBezTo>
                <a:cubicBezTo>
                  <a:pt x="11122620" y="1935004"/>
                  <a:pt x="11160909" y="1980139"/>
                  <a:pt x="11151594" y="2260127"/>
                </a:cubicBezTo>
                <a:cubicBezTo>
                  <a:pt x="11142279" y="2540115"/>
                  <a:pt x="11132861" y="2600309"/>
                  <a:pt x="11151594" y="2831382"/>
                </a:cubicBezTo>
                <a:cubicBezTo>
                  <a:pt x="11142216" y="3044761"/>
                  <a:pt x="10911818" y="3293765"/>
                  <a:pt x="10700443" y="3282533"/>
                </a:cubicBezTo>
                <a:cubicBezTo>
                  <a:pt x="10431095" y="3310390"/>
                  <a:pt x="10384915" y="3270653"/>
                  <a:pt x="10119650" y="3282533"/>
                </a:cubicBezTo>
                <a:cubicBezTo>
                  <a:pt x="9854385" y="3294413"/>
                  <a:pt x="9815414" y="3289105"/>
                  <a:pt x="9538857" y="3282533"/>
                </a:cubicBezTo>
                <a:cubicBezTo>
                  <a:pt x="9262300" y="3275961"/>
                  <a:pt x="9204691" y="3280133"/>
                  <a:pt x="8958063" y="3282533"/>
                </a:cubicBezTo>
                <a:cubicBezTo>
                  <a:pt x="8711435" y="3284933"/>
                  <a:pt x="8681983" y="3277146"/>
                  <a:pt x="8582256" y="3282533"/>
                </a:cubicBezTo>
                <a:cubicBezTo>
                  <a:pt x="8482529" y="3287920"/>
                  <a:pt x="8388758" y="3271727"/>
                  <a:pt x="8206449" y="3282533"/>
                </a:cubicBezTo>
                <a:cubicBezTo>
                  <a:pt x="8024140" y="3293339"/>
                  <a:pt x="7955438" y="3287262"/>
                  <a:pt x="7830641" y="3282533"/>
                </a:cubicBezTo>
                <a:cubicBezTo>
                  <a:pt x="7705844" y="3277804"/>
                  <a:pt x="7379633" y="3266905"/>
                  <a:pt x="7249848" y="3282533"/>
                </a:cubicBezTo>
                <a:cubicBezTo>
                  <a:pt x="7120063" y="3298161"/>
                  <a:pt x="6869605" y="3301897"/>
                  <a:pt x="6566562" y="3282533"/>
                </a:cubicBezTo>
                <a:cubicBezTo>
                  <a:pt x="6263519" y="3263169"/>
                  <a:pt x="6099492" y="3264535"/>
                  <a:pt x="5678290" y="3282533"/>
                </a:cubicBezTo>
                <a:cubicBezTo>
                  <a:pt x="5257088" y="3300531"/>
                  <a:pt x="5183804" y="3267453"/>
                  <a:pt x="4995004" y="3282533"/>
                </a:cubicBezTo>
                <a:cubicBezTo>
                  <a:pt x="4806204" y="3297613"/>
                  <a:pt x="4704670" y="3278756"/>
                  <a:pt x="4619196" y="3282533"/>
                </a:cubicBezTo>
                <a:cubicBezTo>
                  <a:pt x="4533722" y="3286310"/>
                  <a:pt x="4003013" y="3301841"/>
                  <a:pt x="3833417" y="3282533"/>
                </a:cubicBezTo>
                <a:cubicBezTo>
                  <a:pt x="3663821" y="3263225"/>
                  <a:pt x="3543706" y="3258812"/>
                  <a:pt x="3355117" y="3282533"/>
                </a:cubicBezTo>
                <a:cubicBezTo>
                  <a:pt x="3166528" y="3306254"/>
                  <a:pt x="2914287" y="3282759"/>
                  <a:pt x="2569338" y="3282533"/>
                </a:cubicBezTo>
                <a:cubicBezTo>
                  <a:pt x="2224389" y="3282307"/>
                  <a:pt x="2146122" y="3286101"/>
                  <a:pt x="1886052" y="3282533"/>
                </a:cubicBezTo>
                <a:cubicBezTo>
                  <a:pt x="1625982" y="3278965"/>
                  <a:pt x="1619895" y="3302435"/>
                  <a:pt x="1407752" y="3282533"/>
                </a:cubicBezTo>
                <a:cubicBezTo>
                  <a:pt x="1195609" y="3262631"/>
                  <a:pt x="893728" y="3278147"/>
                  <a:pt x="451151" y="3282533"/>
                </a:cubicBezTo>
                <a:cubicBezTo>
                  <a:pt x="194496" y="3265389"/>
                  <a:pt x="19608" y="3124804"/>
                  <a:pt x="0" y="2831382"/>
                </a:cubicBezTo>
                <a:cubicBezTo>
                  <a:pt x="7702" y="2647402"/>
                  <a:pt x="-7191" y="2479007"/>
                  <a:pt x="0" y="2307731"/>
                </a:cubicBezTo>
                <a:cubicBezTo>
                  <a:pt x="7191" y="2136455"/>
                  <a:pt x="16030" y="1811311"/>
                  <a:pt x="0" y="1665069"/>
                </a:cubicBezTo>
                <a:cubicBezTo>
                  <a:pt x="-16030" y="1518827"/>
                  <a:pt x="-21661" y="1285285"/>
                  <a:pt x="0" y="1141418"/>
                </a:cubicBezTo>
                <a:cubicBezTo>
                  <a:pt x="21661" y="997551"/>
                  <a:pt x="15402" y="619723"/>
                  <a:pt x="0" y="451151"/>
                </a:cubicBezTo>
                <a:close/>
              </a:path>
            </a:pathLst>
          </a:custGeom>
          <a:solidFill>
            <a:srgbClr val="FFFFCC"/>
          </a:solidFill>
          <a:ln w="38100">
            <a:solidFill>
              <a:srgbClr val="7030A0"/>
            </a:solidFill>
            <a:extLst>
              <a:ext uri="{C807C97D-BFC1-408E-A445-0C87EB9F89A2}">
                <ask:lineSketchStyleProps xmlns:ask="http://schemas.microsoft.com/office/drawing/2018/sketchyshapes" sd="1889513005">
                  <a:prstGeom prst="roundRect">
                    <a:avLst>
                      <a:gd name="adj" fmla="val 13744"/>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en-US" sz="36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vi-VN" sz="3600" dirty="0">
                <a:solidFill>
                  <a:prstClr val="black"/>
                </a:solidFill>
                <a:latin typeface="Cambria" panose="02040503050406030204" pitchFamily="18" charset="0"/>
                <a:ea typeface="Cambria" panose="02040503050406030204" pitchFamily="18" charset="0"/>
                <a:cs typeface="Calibri" panose="020F0502020204030204" pitchFamily="34" charset="0"/>
              </a:rPr>
              <a:t>Bên cạnh việc làm thuốc, chữa bệnh, Hải Thượng Lãn Ông cũng dành nhiều công sức nghiên cứu, viết sách, để lại cho đời nhiều tác phẩm lớn, có giá trị về y học, văn hoá và lịch sử. Ông được coi là một bậc danh y của Việt Nam.</a:t>
            </a:r>
          </a:p>
        </p:txBody>
      </p:sp>
      <p:sp>
        <p:nvSpPr>
          <p:cNvPr id="3" name="Rectangle: Diagonal Corners Rounded 2">
            <a:extLst>
              <a:ext uri="{FF2B5EF4-FFF2-40B4-BE49-F238E27FC236}">
                <a16:creationId xmlns:a16="http://schemas.microsoft.com/office/drawing/2014/main" id="{CA0F0367-8A13-C50D-3062-21FC0FF9E11E}"/>
              </a:ext>
            </a:extLst>
          </p:cNvPr>
          <p:cNvSpPr/>
          <p:nvPr/>
        </p:nvSpPr>
        <p:spPr>
          <a:xfrm>
            <a:off x="553884" y="1926699"/>
            <a:ext cx="2682370" cy="740516"/>
          </a:xfrm>
          <a:custGeom>
            <a:avLst/>
            <a:gdLst>
              <a:gd name="connsiteX0" fmla="*/ 123422 w 2682370"/>
              <a:gd name="connsiteY0" fmla="*/ 0 h 740516"/>
              <a:gd name="connsiteX1" fmla="*/ 686391 w 2682370"/>
              <a:gd name="connsiteY1" fmla="*/ 0 h 740516"/>
              <a:gd name="connsiteX2" fmla="*/ 1351717 w 2682370"/>
              <a:gd name="connsiteY2" fmla="*/ 0 h 740516"/>
              <a:gd name="connsiteX3" fmla="*/ 2017044 w 2682370"/>
              <a:gd name="connsiteY3" fmla="*/ 0 h 740516"/>
              <a:gd name="connsiteX4" fmla="*/ 2682370 w 2682370"/>
              <a:gd name="connsiteY4" fmla="*/ 0 h 740516"/>
              <a:gd name="connsiteX5" fmla="*/ 2682370 w 2682370"/>
              <a:gd name="connsiteY5" fmla="*/ 0 h 740516"/>
              <a:gd name="connsiteX6" fmla="*/ 2682370 w 2682370"/>
              <a:gd name="connsiteY6" fmla="*/ 617094 h 740516"/>
              <a:gd name="connsiteX7" fmla="*/ 2558948 w 2682370"/>
              <a:gd name="connsiteY7" fmla="*/ 740516 h 740516"/>
              <a:gd name="connsiteX8" fmla="*/ 1919211 w 2682370"/>
              <a:gd name="connsiteY8" fmla="*/ 740516 h 740516"/>
              <a:gd name="connsiteX9" fmla="*/ 1305063 w 2682370"/>
              <a:gd name="connsiteY9" fmla="*/ 740516 h 740516"/>
              <a:gd name="connsiteX10" fmla="*/ 690916 w 2682370"/>
              <a:gd name="connsiteY10" fmla="*/ 740516 h 740516"/>
              <a:gd name="connsiteX11" fmla="*/ 0 w 2682370"/>
              <a:gd name="connsiteY11" fmla="*/ 740516 h 740516"/>
              <a:gd name="connsiteX12" fmla="*/ 0 w 2682370"/>
              <a:gd name="connsiteY12" fmla="*/ 740516 h 740516"/>
              <a:gd name="connsiteX13" fmla="*/ 0 w 2682370"/>
              <a:gd name="connsiteY13" fmla="*/ 123422 h 740516"/>
              <a:gd name="connsiteX14" fmla="*/ 123422 w 2682370"/>
              <a:gd name="connsiteY14" fmla="*/ 0 h 740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682370" h="740516" fill="none" extrusionOk="0">
                <a:moveTo>
                  <a:pt x="123422" y="0"/>
                </a:moveTo>
                <a:cubicBezTo>
                  <a:pt x="315097" y="-20268"/>
                  <a:pt x="486569" y="-16815"/>
                  <a:pt x="686391" y="0"/>
                </a:cubicBezTo>
                <a:cubicBezTo>
                  <a:pt x="886213" y="16815"/>
                  <a:pt x="1141944" y="7669"/>
                  <a:pt x="1351717" y="0"/>
                </a:cubicBezTo>
                <a:cubicBezTo>
                  <a:pt x="1561490" y="-7669"/>
                  <a:pt x="1761409" y="23541"/>
                  <a:pt x="2017044" y="0"/>
                </a:cubicBezTo>
                <a:cubicBezTo>
                  <a:pt x="2272679" y="-23541"/>
                  <a:pt x="2414813" y="29776"/>
                  <a:pt x="2682370" y="0"/>
                </a:cubicBezTo>
                <a:lnTo>
                  <a:pt x="2682370" y="0"/>
                </a:lnTo>
                <a:cubicBezTo>
                  <a:pt x="2691931" y="265917"/>
                  <a:pt x="2694009" y="396352"/>
                  <a:pt x="2682370" y="617094"/>
                </a:cubicBezTo>
                <a:cubicBezTo>
                  <a:pt x="2684737" y="674661"/>
                  <a:pt x="2630959" y="753917"/>
                  <a:pt x="2558948" y="740516"/>
                </a:cubicBezTo>
                <a:cubicBezTo>
                  <a:pt x="2310577" y="766359"/>
                  <a:pt x="2148759" y="768837"/>
                  <a:pt x="1919211" y="740516"/>
                </a:cubicBezTo>
                <a:cubicBezTo>
                  <a:pt x="1689663" y="712195"/>
                  <a:pt x="1530364" y="720106"/>
                  <a:pt x="1305063" y="740516"/>
                </a:cubicBezTo>
                <a:cubicBezTo>
                  <a:pt x="1079762" y="760926"/>
                  <a:pt x="882514" y="740851"/>
                  <a:pt x="690916" y="740516"/>
                </a:cubicBezTo>
                <a:cubicBezTo>
                  <a:pt x="499318" y="740181"/>
                  <a:pt x="267696" y="709336"/>
                  <a:pt x="0" y="740516"/>
                </a:cubicBezTo>
                <a:lnTo>
                  <a:pt x="0" y="740516"/>
                </a:lnTo>
                <a:cubicBezTo>
                  <a:pt x="-22987" y="481964"/>
                  <a:pt x="-22644" y="412793"/>
                  <a:pt x="0" y="123422"/>
                </a:cubicBezTo>
                <a:cubicBezTo>
                  <a:pt x="2515" y="53076"/>
                  <a:pt x="56197" y="-4196"/>
                  <a:pt x="123422" y="0"/>
                </a:cubicBezTo>
                <a:close/>
              </a:path>
              <a:path w="2682370" h="740516" stroke="0" extrusionOk="0">
                <a:moveTo>
                  <a:pt x="123422" y="0"/>
                </a:moveTo>
                <a:cubicBezTo>
                  <a:pt x="394324" y="-17839"/>
                  <a:pt x="449294" y="-21089"/>
                  <a:pt x="686391" y="0"/>
                </a:cubicBezTo>
                <a:cubicBezTo>
                  <a:pt x="923488" y="21089"/>
                  <a:pt x="1086262" y="20232"/>
                  <a:pt x="1274949" y="0"/>
                </a:cubicBezTo>
                <a:cubicBezTo>
                  <a:pt x="1463636" y="-20232"/>
                  <a:pt x="1699795" y="19805"/>
                  <a:pt x="1889096" y="0"/>
                </a:cubicBezTo>
                <a:cubicBezTo>
                  <a:pt x="2078397" y="-19805"/>
                  <a:pt x="2450187" y="26981"/>
                  <a:pt x="2682370" y="0"/>
                </a:cubicBezTo>
                <a:lnTo>
                  <a:pt x="2682370" y="0"/>
                </a:lnTo>
                <a:cubicBezTo>
                  <a:pt x="2709022" y="208208"/>
                  <a:pt x="2704645" y="355251"/>
                  <a:pt x="2682370" y="617094"/>
                </a:cubicBezTo>
                <a:cubicBezTo>
                  <a:pt x="2692207" y="697771"/>
                  <a:pt x="2620478" y="732539"/>
                  <a:pt x="2558948" y="740516"/>
                </a:cubicBezTo>
                <a:cubicBezTo>
                  <a:pt x="2320000" y="712282"/>
                  <a:pt x="2174168" y="722549"/>
                  <a:pt x="1970390" y="740516"/>
                </a:cubicBezTo>
                <a:cubicBezTo>
                  <a:pt x="1766612" y="758483"/>
                  <a:pt x="1472607" y="741029"/>
                  <a:pt x="1279474" y="740516"/>
                </a:cubicBezTo>
                <a:cubicBezTo>
                  <a:pt x="1086341" y="740003"/>
                  <a:pt x="946255" y="745080"/>
                  <a:pt x="639737" y="740516"/>
                </a:cubicBezTo>
                <a:cubicBezTo>
                  <a:pt x="333219" y="735952"/>
                  <a:pt x="250998" y="765149"/>
                  <a:pt x="0" y="740516"/>
                </a:cubicBezTo>
                <a:lnTo>
                  <a:pt x="0" y="740516"/>
                </a:lnTo>
                <a:cubicBezTo>
                  <a:pt x="3359" y="532698"/>
                  <a:pt x="15021" y="335370"/>
                  <a:pt x="0" y="123422"/>
                </a:cubicBezTo>
                <a:cubicBezTo>
                  <a:pt x="11707" y="52658"/>
                  <a:pt x="50756" y="-7671"/>
                  <a:pt x="123422" y="0"/>
                </a:cubicBezTo>
                <a:close/>
              </a:path>
            </a:pathLst>
          </a:custGeom>
          <a:ln w="38100">
            <a:extLst>
              <a:ext uri="{C807C97D-BFC1-408E-A445-0C87EB9F89A2}">
                <ask:lineSketchStyleProps xmlns:ask="http://schemas.microsoft.com/office/drawing/2018/sketchyshape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Đoạn</a:t>
            </a:r>
            <a:r>
              <a:rPr kumimoji="0" lang="en-US"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4</a:t>
            </a:r>
          </a:p>
        </p:txBody>
      </p:sp>
      <p:pic>
        <p:nvPicPr>
          <p:cNvPr id="4" name="Picture 3">
            <a:extLst>
              <a:ext uri="{FF2B5EF4-FFF2-40B4-BE49-F238E27FC236}">
                <a16:creationId xmlns:a16="http://schemas.microsoft.com/office/drawing/2014/main" id="{00A24F95-FBF3-99B6-FBDD-00EFC01BF552}"/>
              </a:ext>
            </a:extLst>
          </p:cNvPr>
          <p:cNvPicPr>
            <a:picLocks noChangeAspect="1"/>
          </p:cNvPicPr>
          <p:nvPr/>
        </p:nvPicPr>
        <p:blipFill>
          <a:blip r:embed="rId4"/>
          <a:stretch>
            <a:fillRect/>
          </a:stretch>
        </p:blipFill>
        <p:spPr>
          <a:xfrm>
            <a:off x="0" y="180975"/>
            <a:ext cx="5857877" cy="1171575"/>
          </a:xfrm>
          <a:prstGeom prst="rect">
            <a:avLst/>
          </a:prstGeom>
        </p:spPr>
      </p:pic>
      <p:cxnSp>
        <p:nvCxnSpPr>
          <p:cNvPr id="7" name="Straight Connector 6">
            <a:extLst>
              <a:ext uri="{FF2B5EF4-FFF2-40B4-BE49-F238E27FC236}">
                <a16:creationId xmlns:a16="http://schemas.microsoft.com/office/drawing/2014/main" id="{7685814A-49D3-38B1-68B6-38608C8E8F57}"/>
              </a:ext>
            </a:extLst>
          </p:cNvPr>
          <p:cNvCxnSpPr>
            <a:cxnSpLocks/>
          </p:cNvCxnSpPr>
          <p:nvPr/>
        </p:nvCxnSpPr>
        <p:spPr>
          <a:xfrm flipH="1">
            <a:off x="5848350" y="3242092"/>
            <a:ext cx="261531" cy="78698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E0A9D70-8CC1-57E9-ACA2-88239FCE16B8}"/>
              </a:ext>
            </a:extLst>
          </p:cNvPr>
          <p:cNvCxnSpPr>
            <a:cxnSpLocks/>
          </p:cNvCxnSpPr>
          <p:nvPr/>
        </p:nvCxnSpPr>
        <p:spPr>
          <a:xfrm flipH="1">
            <a:off x="9372600" y="3899317"/>
            <a:ext cx="261531" cy="78698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B9B03137-8A69-37F0-3500-AFFCA761DEE0}"/>
              </a:ext>
            </a:extLst>
          </p:cNvPr>
          <p:cNvCxnSpPr>
            <a:cxnSpLocks/>
          </p:cNvCxnSpPr>
          <p:nvPr/>
        </p:nvCxnSpPr>
        <p:spPr>
          <a:xfrm flipH="1">
            <a:off x="11430000" y="3851692"/>
            <a:ext cx="261531" cy="78698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E362831-C1FA-8523-7862-7669A3F0053D}"/>
              </a:ext>
            </a:extLst>
          </p:cNvPr>
          <p:cNvCxnSpPr>
            <a:cxnSpLocks/>
          </p:cNvCxnSpPr>
          <p:nvPr/>
        </p:nvCxnSpPr>
        <p:spPr>
          <a:xfrm flipH="1">
            <a:off x="7553325" y="4413667"/>
            <a:ext cx="261531" cy="78698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83168B3-191F-8176-CACD-5824A3995E8F}"/>
              </a:ext>
            </a:extLst>
          </p:cNvPr>
          <p:cNvCxnSpPr>
            <a:cxnSpLocks/>
          </p:cNvCxnSpPr>
          <p:nvPr/>
        </p:nvCxnSpPr>
        <p:spPr>
          <a:xfrm flipH="1">
            <a:off x="11353800" y="4442242"/>
            <a:ext cx="261531" cy="78698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BFA60578-BEBA-8424-0EB8-3E8A66821DF4}"/>
              </a:ext>
            </a:extLst>
          </p:cNvPr>
          <p:cNvCxnSpPr>
            <a:cxnSpLocks/>
          </p:cNvCxnSpPr>
          <p:nvPr/>
        </p:nvCxnSpPr>
        <p:spPr>
          <a:xfrm flipH="1">
            <a:off x="2219325" y="4899442"/>
            <a:ext cx="261531" cy="78698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161D4865-4ACF-3F1F-0BB5-50B54664927F}"/>
              </a:ext>
            </a:extLst>
          </p:cNvPr>
          <p:cNvCxnSpPr>
            <a:cxnSpLocks/>
          </p:cNvCxnSpPr>
          <p:nvPr/>
        </p:nvCxnSpPr>
        <p:spPr>
          <a:xfrm flipH="1">
            <a:off x="4200525" y="4956592"/>
            <a:ext cx="261531" cy="78698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4C6E7FD4-FAF7-B235-9750-0D3E1365C99B}"/>
              </a:ext>
            </a:extLst>
          </p:cNvPr>
          <p:cNvCxnSpPr>
            <a:cxnSpLocks/>
          </p:cNvCxnSpPr>
          <p:nvPr/>
        </p:nvCxnSpPr>
        <p:spPr>
          <a:xfrm flipH="1">
            <a:off x="4295775" y="4994692"/>
            <a:ext cx="261531" cy="78698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4000940"/>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1000"/>
                                        <p:tgtEl>
                                          <p:spTgt spid="7"/>
                                        </p:tgtEl>
                                      </p:cBhvr>
                                    </p:animEffect>
                                    <p:anim calcmode="lin" valueType="num">
                                      <p:cBhvr>
                                        <p:cTn id="16" dur="1000" fill="hold"/>
                                        <p:tgtEl>
                                          <p:spTgt spid="7"/>
                                        </p:tgtEl>
                                        <p:attrNameLst>
                                          <p:attrName>ppt_x</p:attrName>
                                        </p:attrNameLst>
                                      </p:cBhvr>
                                      <p:tavLst>
                                        <p:tav tm="0">
                                          <p:val>
                                            <p:strVal val="#ppt_x"/>
                                          </p:val>
                                        </p:tav>
                                        <p:tav tm="100000">
                                          <p:val>
                                            <p:strVal val="#ppt_x"/>
                                          </p:val>
                                        </p:tav>
                                      </p:tavLst>
                                    </p:anim>
                                    <p:anim calcmode="lin" valueType="num">
                                      <p:cBhvr>
                                        <p:cTn id="17"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1000"/>
                                        <p:tgtEl>
                                          <p:spTgt spid="13"/>
                                        </p:tgtEl>
                                      </p:cBhvr>
                                    </p:animEffect>
                                    <p:anim calcmode="lin" valueType="num">
                                      <p:cBhvr>
                                        <p:cTn id="23" dur="1000" fill="hold"/>
                                        <p:tgtEl>
                                          <p:spTgt spid="13"/>
                                        </p:tgtEl>
                                        <p:attrNameLst>
                                          <p:attrName>ppt_x</p:attrName>
                                        </p:attrNameLst>
                                      </p:cBhvr>
                                      <p:tavLst>
                                        <p:tav tm="0">
                                          <p:val>
                                            <p:strVal val="#ppt_x"/>
                                          </p:val>
                                        </p:tav>
                                        <p:tav tm="100000">
                                          <p:val>
                                            <p:strVal val="#ppt_x"/>
                                          </p:val>
                                        </p:tav>
                                      </p:tavLst>
                                    </p:anim>
                                    <p:anim calcmode="lin" valueType="num">
                                      <p:cBhvr>
                                        <p:cTn id="2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fade">
                                      <p:cBhvr>
                                        <p:cTn id="29" dur="1000"/>
                                        <p:tgtEl>
                                          <p:spTgt spid="14"/>
                                        </p:tgtEl>
                                      </p:cBhvr>
                                    </p:animEffect>
                                    <p:anim calcmode="lin" valueType="num">
                                      <p:cBhvr>
                                        <p:cTn id="30" dur="1000" fill="hold"/>
                                        <p:tgtEl>
                                          <p:spTgt spid="14"/>
                                        </p:tgtEl>
                                        <p:attrNameLst>
                                          <p:attrName>ppt_x</p:attrName>
                                        </p:attrNameLst>
                                      </p:cBhvr>
                                      <p:tavLst>
                                        <p:tav tm="0">
                                          <p:val>
                                            <p:strVal val="#ppt_x"/>
                                          </p:val>
                                        </p:tav>
                                        <p:tav tm="100000">
                                          <p:val>
                                            <p:strVal val="#ppt_x"/>
                                          </p:val>
                                        </p:tav>
                                      </p:tavLst>
                                    </p:anim>
                                    <p:anim calcmode="lin" valueType="num">
                                      <p:cBhvr>
                                        <p:cTn id="31"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fade">
                                      <p:cBhvr>
                                        <p:cTn id="36" dur="1000"/>
                                        <p:tgtEl>
                                          <p:spTgt spid="15"/>
                                        </p:tgtEl>
                                      </p:cBhvr>
                                    </p:animEffect>
                                    <p:anim calcmode="lin" valueType="num">
                                      <p:cBhvr>
                                        <p:cTn id="37" dur="1000" fill="hold"/>
                                        <p:tgtEl>
                                          <p:spTgt spid="15"/>
                                        </p:tgtEl>
                                        <p:attrNameLst>
                                          <p:attrName>ppt_x</p:attrName>
                                        </p:attrNameLst>
                                      </p:cBhvr>
                                      <p:tavLst>
                                        <p:tav tm="0">
                                          <p:val>
                                            <p:strVal val="#ppt_x"/>
                                          </p:val>
                                        </p:tav>
                                        <p:tav tm="100000">
                                          <p:val>
                                            <p:strVal val="#ppt_x"/>
                                          </p:val>
                                        </p:tav>
                                      </p:tavLst>
                                    </p:anim>
                                    <p:anim calcmode="lin" valueType="num">
                                      <p:cBhvr>
                                        <p:cTn id="38"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16"/>
                                        </p:tgtEl>
                                        <p:attrNameLst>
                                          <p:attrName>style.visibility</p:attrName>
                                        </p:attrNameLst>
                                      </p:cBhvr>
                                      <p:to>
                                        <p:strVal val="visible"/>
                                      </p:to>
                                    </p:set>
                                    <p:animEffect transition="in" filter="fade">
                                      <p:cBhvr>
                                        <p:cTn id="43" dur="1000"/>
                                        <p:tgtEl>
                                          <p:spTgt spid="16"/>
                                        </p:tgtEl>
                                      </p:cBhvr>
                                    </p:animEffect>
                                    <p:anim calcmode="lin" valueType="num">
                                      <p:cBhvr>
                                        <p:cTn id="44" dur="1000" fill="hold"/>
                                        <p:tgtEl>
                                          <p:spTgt spid="16"/>
                                        </p:tgtEl>
                                        <p:attrNameLst>
                                          <p:attrName>ppt_x</p:attrName>
                                        </p:attrNameLst>
                                      </p:cBhvr>
                                      <p:tavLst>
                                        <p:tav tm="0">
                                          <p:val>
                                            <p:strVal val="#ppt_x"/>
                                          </p:val>
                                        </p:tav>
                                        <p:tav tm="100000">
                                          <p:val>
                                            <p:strVal val="#ppt_x"/>
                                          </p:val>
                                        </p:tav>
                                      </p:tavLst>
                                    </p:anim>
                                    <p:anim calcmode="lin" valueType="num">
                                      <p:cBhvr>
                                        <p:cTn id="45"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nodeType="clickEffect">
                                  <p:stCondLst>
                                    <p:cond delay="0"/>
                                  </p:stCondLst>
                                  <p:childTnLst>
                                    <p:set>
                                      <p:cBhvr>
                                        <p:cTn id="49" dur="1" fill="hold">
                                          <p:stCondLst>
                                            <p:cond delay="0"/>
                                          </p:stCondLst>
                                        </p:cTn>
                                        <p:tgtEl>
                                          <p:spTgt spid="17"/>
                                        </p:tgtEl>
                                        <p:attrNameLst>
                                          <p:attrName>style.visibility</p:attrName>
                                        </p:attrNameLst>
                                      </p:cBhvr>
                                      <p:to>
                                        <p:strVal val="visible"/>
                                      </p:to>
                                    </p:set>
                                    <p:animEffect transition="in" filter="fade">
                                      <p:cBhvr>
                                        <p:cTn id="50" dur="1000"/>
                                        <p:tgtEl>
                                          <p:spTgt spid="17"/>
                                        </p:tgtEl>
                                      </p:cBhvr>
                                    </p:animEffect>
                                    <p:anim calcmode="lin" valueType="num">
                                      <p:cBhvr>
                                        <p:cTn id="51" dur="1000" fill="hold"/>
                                        <p:tgtEl>
                                          <p:spTgt spid="17"/>
                                        </p:tgtEl>
                                        <p:attrNameLst>
                                          <p:attrName>ppt_x</p:attrName>
                                        </p:attrNameLst>
                                      </p:cBhvr>
                                      <p:tavLst>
                                        <p:tav tm="0">
                                          <p:val>
                                            <p:strVal val="#ppt_x"/>
                                          </p:val>
                                        </p:tav>
                                        <p:tav tm="100000">
                                          <p:val>
                                            <p:strVal val="#ppt_x"/>
                                          </p:val>
                                        </p:tav>
                                      </p:tavLst>
                                    </p:anim>
                                    <p:anim calcmode="lin" valueType="num">
                                      <p:cBhvr>
                                        <p:cTn id="52"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42" presetClass="entr" presetSubtype="0" fill="hold" nodeType="clickEffect">
                                  <p:stCondLst>
                                    <p:cond delay="0"/>
                                  </p:stCondLst>
                                  <p:childTnLst>
                                    <p:set>
                                      <p:cBhvr>
                                        <p:cTn id="56" dur="1" fill="hold">
                                          <p:stCondLst>
                                            <p:cond delay="0"/>
                                          </p:stCondLst>
                                        </p:cTn>
                                        <p:tgtEl>
                                          <p:spTgt spid="18"/>
                                        </p:tgtEl>
                                        <p:attrNameLst>
                                          <p:attrName>style.visibility</p:attrName>
                                        </p:attrNameLst>
                                      </p:cBhvr>
                                      <p:to>
                                        <p:strVal val="visible"/>
                                      </p:to>
                                    </p:set>
                                    <p:animEffect transition="in" filter="fade">
                                      <p:cBhvr>
                                        <p:cTn id="57" dur="1000"/>
                                        <p:tgtEl>
                                          <p:spTgt spid="18"/>
                                        </p:tgtEl>
                                      </p:cBhvr>
                                    </p:animEffect>
                                    <p:anim calcmode="lin" valueType="num">
                                      <p:cBhvr>
                                        <p:cTn id="58" dur="1000" fill="hold"/>
                                        <p:tgtEl>
                                          <p:spTgt spid="18"/>
                                        </p:tgtEl>
                                        <p:attrNameLst>
                                          <p:attrName>ppt_x</p:attrName>
                                        </p:attrNameLst>
                                      </p:cBhvr>
                                      <p:tavLst>
                                        <p:tav tm="0">
                                          <p:val>
                                            <p:strVal val="#ppt_x"/>
                                          </p:val>
                                        </p:tav>
                                        <p:tav tm="100000">
                                          <p:val>
                                            <p:strVal val="#ppt_x"/>
                                          </p:val>
                                        </p:tav>
                                      </p:tavLst>
                                    </p:anim>
                                    <p:anim calcmode="lin" valueType="num">
                                      <p:cBhvr>
                                        <p:cTn id="59" dur="1000" fill="hold"/>
                                        <p:tgtEl>
                                          <p:spTgt spid="18"/>
                                        </p:tgtEl>
                                        <p:attrNameLst>
                                          <p:attrName>ppt_y</p:attrName>
                                        </p:attrNameLst>
                                      </p:cBhvr>
                                      <p:tavLst>
                                        <p:tav tm="0">
                                          <p:val>
                                            <p:strVal val="#ppt_y+.1"/>
                                          </p:val>
                                        </p:tav>
                                        <p:tav tm="100000">
                                          <p:val>
                                            <p:strVal val="#ppt_y"/>
                                          </p:val>
                                        </p:tav>
                                      </p:tavLst>
                                    </p:anim>
                                  </p:childTnLst>
                                </p:cTn>
                              </p:par>
                              <p:par>
                                <p:cTn id="60" presetID="42" presetClass="entr" presetSubtype="0" fill="hold" nodeType="withEffect">
                                  <p:stCondLst>
                                    <p:cond delay="0"/>
                                  </p:stCondLst>
                                  <p:childTnLst>
                                    <p:set>
                                      <p:cBhvr>
                                        <p:cTn id="61" dur="1" fill="hold">
                                          <p:stCondLst>
                                            <p:cond delay="0"/>
                                          </p:stCondLst>
                                        </p:cTn>
                                        <p:tgtEl>
                                          <p:spTgt spid="19"/>
                                        </p:tgtEl>
                                        <p:attrNameLst>
                                          <p:attrName>style.visibility</p:attrName>
                                        </p:attrNameLst>
                                      </p:cBhvr>
                                      <p:to>
                                        <p:strVal val="visible"/>
                                      </p:to>
                                    </p:set>
                                    <p:animEffect transition="in" filter="fade">
                                      <p:cBhvr>
                                        <p:cTn id="62" dur="1000"/>
                                        <p:tgtEl>
                                          <p:spTgt spid="19"/>
                                        </p:tgtEl>
                                      </p:cBhvr>
                                    </p:animEffect>
                                    <p:anim calcmode="lin" valueType="num">
                                      <p:cBhvr>
                                        <p:cTn id="63" dur="1000" fill="hold"/>
                                        <p:tgtEl>
                                          <p:spTgt spid="19"/>
                                        </p:tgtEl>
                                        <p:attrNameLst>
                                          <p:attrName>ppt_x</p:attrName>
                                        </p:attrNameLst>
                                      </p:cBhvr>
                                      <p:tavLst>
                                        <p:tav tm="0">
                                          <p:val>
                                            <p:strVal val="#ppt_x"/>
                                          </p:val>
                                        </p:tav>
                                        <p:tav tm="100000">
                                          <p:val>
                                            <p:strVal val="#ppt_x"/>
                                          </p:val>
                                        </p:tav>
                                      </p:tavLst>
                                    </p:anim>
                                    <p:anim calcmode="lin" valueType="num">
                                      <p:cBhvr>
                                        <p:cTn id="64"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478279" y="0"/>
            <a:ext cx="457200" cy="6858000"/>
          </a:xfrm>
          <a:prstGeom prst="rect">
            <a:avLst/>
          </a:prstGeom>
          <a:gradFill flip="none" rotWithShape="1">
            <a:gsLst>
              <a:gs pos="7000">
                <a:srgbClr val="7C7674"/>
              </a:gs>
              <a:gs pos="70000">
                <a:srgbClr val="A49686"/>
              </a:gs>
            </a:gsLst>
            <a:lin ang="0" scaled="1"/>
            <a:tileRect/>
          </a:gra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Barlow Condensed"/>
              <a:cs typeface="+mn-cs"/>
            </a:endParaRPr>
          </a:p>
        </p:txBody>
      </p:sp>
      <p:pic>
        <p:nvPicPr>
          <p:cNvPr id="8"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3935760" cy="6858000"/>
          </a:xfrm>
          <a:prstGeom prst="rect">
            <a:avLst/>
          </a:prstGeom>
        </p:spPr>
      </p:pic>
      <p:pic>
        <p:nvPicPr>
          <p:cNvPr id="10" name="图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0534650" y="0"/>
            <a:ext cx="1657350" cy="3577294"/>
          </a:xfrm>
          <a:prstGeom prst="rect">
            <a:avLst/>
          </a:prstGeom>
        </p:spPr>
      </p:pic>
      <p:sp>
        <p:nvSpPr>
          <p:cNvPr id="6" name="Rectangle: Rounded Corners 5">
            <a:extLst>
              <a:ext uri="{FF2B5EF4-FFF2-40B4-BE49-F238E27FC236}">
                <a16:creationId xmlns:a16="http://schemas.microsoft.com/office/drawing/2014/main" id="{56F9EE81-3D7A-5330-04CA-4A98DF07AA36}"/>
              </a:ext>
            </a:extLst>
          </p:cNvPr>
          <p:cNvSpPr/>
          <p:nvPr/>
        </p:nvSpPr>
        <p:spPr>
          <a:xfrm>
            <a:off x="114301" y="209551"/>
            <a:ext cx="11868150" cy="654367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Barlow Condensed"/>
              <a:ea typeface="+mn-ea"/>
              <a:cs typeface="+mn-cs"/>
            </a:endParaRPr>
          </a:p>
        </p:txBody>
      </p:sp>
      <p:grpSp>
        <p:nvGrpSpPr>
          <p:cNvPr id="7" name="Group 6">
            <a:extLst>
              <a:ext uri="{FF2B5EF4-FFF2-40B4-BE49-F238E27FC236}">
                <a16:creationId xmlns:a16="http://schemas.microsoft.com/office/drawing/2014/main" id="{6E7C97E7-D6A1-5A4A-8CBF-7795CF5D74E4}"/>
              </a:ext>
            </a:extLst>
          </p:cNvPr>
          <p:cNvGrpSpPr/>
          <p:nvPr/>
        </p:nvGrpSpPr>
        <p:grpSpPr>
          <a:xfrm>
            <a:off x="284306" y="395673"/>
            <a:ext cx="5798127" cy="3135379"/>
            <a:chOff x="457200" y="1176848"/>
            <a:chExt cx="5798127" cy="3135379"/>
          </a:xfrm>
        </p:grpSpPr>
        <p:grpSp>
          <p:nvGrpSpPr>
            <p:cNvPr id="11" name="Group 10">
              <a:extLst>
                <a:ext uri="{FF2B5EF4-FFF2-40B4-BE49-F238E27FC236}">
                  <a16:creationId xmlns:a16="http://schemas.microsoft.com/office/drawing/2014/main" id="{D730F0C9-55F0-1CDC-5751-0EA54756C6BC}"/>
                </a:ext>
              </a:extLst>
            </p:cNvPr>
            <p:cNvGrpSpPr/>
            <p:nvPr/>
          </p:nvGrpSpPr>
          <p:grpSpPr>
            <a:xfrm>
              <a:off x="457200" y="1922318"/>
              <a:ext cx="5798127" cy="2389909"/>
              <a:chOff x="602672" y="2483427"/>
              <a:chExt cx="5922819" cy="2389909"/>
            </a:xfrm>
            <a:solidFill>
              <a:srgbClr val="FFFFCC"/>
            </a:solidFill>
          </p:grpSpPr>
          <p:sp>
            <p:nvSpPr>
              <p:cNvPr id="13" name="Rectangle: Rounded Corners 12">
                <a:extLst>
                  <a:ext uri="{FF2B5EF4-FFF2-40B4-BE49-F238E27FC236}">
                    <a16:creationId xmlns:a16="http://schemas.microsoft.com/office/drawing/2014/main" id="{F16876FB-92B6-2ED6-CC3C-907AB08CB90C}"/>
                  </a:ext>
                </a:extLst>
              </p:cNvPr>
              <p:cNvSpPr/>
              <p:nvPr/>
            </p:nvSpPr>
            <p:spPr>
              <a:xfrm>
                <a:off x="602672" y="2483427"/>
                <a:ext cx="5922819" cy="2389909"/>
              </a:xfrm>
              <a:custGeom>
                <a:avLst/>
                <a:gdLst>
                  <a:gd name="connsiteX0" fmla="*/ 0 w 5922819"/>
                  <a:gd name="connsiteY0" fmla="*/ 398326 h 2389909"/>
                  <a:gd name="connsiteX1" fmla="*/ 398326 w 5922819"/>
                  <a:gd name="connsiteY1" fmla="*/ 0 h 2389909"/>
                  <a:gd name="connsiteX2" fmla="*/ 865377 w 5922819"/>
                  <a:gd name="connsiteY2" fmla="*/ 0 h 2389909"/>
                  <a:gd name="connsiteX3" fmla="*/ 1281166 w 5922819"/>
                  <a:gd name="connsiteY3" fmla="*/ 0 h 2389909"/>
                  <a:gd name="connsiteX4" fmla="*/ 1799478 w 5922819"/>
                  <a:gd name="connsiteY4" fmla="*/ 0 h 2389909"/>
                  <a:gd name="connsiteX5" fmla="*/ 2471576 w 5922819"/>
                  <a:gd name="connsiteY5" fmla="*/ 0 h 2389909"/>
                  <a:gd name="connsiteX6" fmla="*/ 3041150 w 5922819"/>
                  <a:gd name="connsiteY6" fmla="*/ 0 h 2389909"/>
                  <a:gd name="connsiteX7" fmla="*/ 3508201 w 5922819"/>
                  <a:gd name="connsiteY7" fmla="*/ 0 h 2389909"/>
                  <a:gd name="connsiteX8" fmla="*/ 4077775 w 5922819"/>
                  <a:gd name="connsiteY8" fmla="*/ 0 h 2389909"/>
                  <a:gd name="connsiteX9" fmla="*/ 4596087 w 5922819"/>
                  <a:gd name="connsiteY9" fmla="*/ 0 h 2389909"/>
                  <a:gd name="connsiteX10" fmla="*/ 5524493 w 5922819"/>
                  <a:gd name="connsiteY10" fmla="*/ 0 h 2389909"/>
                  <a:gd name="connsiteX11" fmla="*/ 5922819 w 5922819"/>
                  <a:gd name="connsiteY11" fmla="*/ 398326 h 2389909"/>
                  <a:gd name="connsiteX12" fmla="*/ 5922819 w 5922819"/>
                  <a:gd name="connsiteY12" fmla="*/ 913479 h 2389909"/>
                  <a:gd name="connsiteX13" fmla="*/ 5922819 w 5922819"/>
                  <a:gd name="connsiteY13" fmla="*/ 1428632 h 2389909"/>
                  <a:gd name="connsiteX14" fmla="*/ 5922819 w 5922819"/>
                  <a:gd name="connsiteY14" fmla="*/ 1991583 h 2389909"/>
                  <a:gd name="connsiteX15" fmla="*/ 5524493 w 5922819"/>
                  <a:gd name="connsiteY15" fmla="*/ 2389909 h 2389909"/>
                  <a:gd name="connsiteX16" fmla="*/ 5006181 w 5922819"/>
                  <a:gd name="connsiteY16" fmla="*/ 2389909 h 2389909"/>
                  <a:gd name="connsiteX17" fmla="*/ 4385345 w 5922819"/>
                  <a:gd name="connsiteY17" fmla="*/ 2389909 h 2389909"/>
                  <a:gd name="connsiteX18" fmla="*/ 3764509 w 5922819"/>
                  <a:gd name="connsiteY18" fmla="*/ 2389909 h 2389909"/>
                  <a:gd name="connsiteX19" fmla="*/ 3194935 w 5922819"/>
                  <a:gd name="connsiteY19" fmla="*/ 2389909 h 2389909"/>
                  <a:gd name="connsiteX20" fmla="*/ 2625361 w 5922819"/>
                  <a:gd name="connsiteY20" fmla="*/ 2389909 h 2389909"/>
                  <a:gd name="connsiteX21" fmla="*/ 2055787 w 5922819"/>
                  <a:gd name="connsiteY21" fmla="*/ 2389909 h 2389909"/>
                  <a:gd name="connsiteX22" fmla="*/ 1486213 w 5922819"/>
                  <a:gd name="connsiteY22" fmla="*/ 2389909 h 2389909"/>
                  <a:gd name="connsiteX23" fmla="*/ 1019162 w 5922819"/>
                  <a:gd name="connsiteY23" fmla="*/ 2389909 h 2389909"/>
                  <a:gd name="connsiteX24" fmla="*/ 398326 w 5922819"/>
                  <a:gd name="connsiteY24" fmla="*/ 2389909 h 2389909"/>
                  <a:gd name="connsiteX25" fmla="*/ 0 w 5922819"/>
                  <a:gd name="connsiteY25" fmla="*/ 1991583 h 2389909"/>
                  <a:gd name="connsiteX26" fmla="*/ 0 w 5922819"/>
                  <a:gd name="connsiteY26" fmla="*/ 1460497 h 2389909"/>
                  <a:gd name="connsiteX27" fmla="*/ 0 w 5922819"/>
                  <a:gd name="connsiteY27" fmla="*/ 961277 h 2389909"/>
                  <a:gd name="connsiteX28" fmla="*/ 0 w 5922819"/>
                  <a:gd name="connsiteY28" fmla="*/ 398326 h 2389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922819" h="2389909" fill="none" extrusionOk="0">
                    <a:moveTo>
                      <a:pt x="0" y="398326"/>
                    </a:moveTo>
                    <a:cubicBezTo>
                      <a:pt x="-25110" y="225623"/>
                      <a:pt x="172914" y="-50858"/>
                      <a:pt x="398326" y="0"/>
                    </a:cubicBezTo>
                    <a:cubicBezTo>
                      <a:pt x="585273" y="-54826"/>
                      <a:pt x="682883" y="22090"/>
                      <a:pt x="865377" y="0"/>
                    </a:cubicBezTo>
                    <a:cubicBezTo>
                      <a:pt x="1047871" y="-22090"/>
                      <a:pt x="1115818" y="36667"/>
                      <a:pt x="1281166" y="0"/>
                    </a:cubicBezTo>
                    <a:cubicBezTo>
                      <a:pt x="1446514" y="-36667"/>
                      <a:pt x="1552483" y="55872"/>
                      <a:pt x="1799478" y="0"/>
                    </a:cubicBezTo>
                    <a:cubicBezTo>
                      <a:pt x="2046473" y="-55872"/>
                      <a:pt x="2256759" y="68933"/>
                      <a:pt x="2471576" y="0"/>
                    </a:cubicBezTo>
                    <a:cubicBezTo>
                      <a:pt x="2686393" y="-68933"/>
                      <a:pt x="2899860" y="63360"/>
                      <a:pt x="3041150" y="0"/>
                    </a:cubicBezTo>
                    <a:cubicBezTo>
                      <a:pt x="3182440" y="-63360"/>
                      <a:pt x="3402433" y="22609"/>
                      <a:pt x="3508201" y="0"/>
                    </a:cubicBezTo>
                    <a:cubicBezTo>
                      <a:pt x="3613969" y="-22609"/>
                      <a:pt x="3823621" y="15479"/>
                      <a:pt x="4077775" y="0"/>
                    </a:cubicBezTo>
                    <a:cubicBezTo>
                      <a:pt x="4331929" y="-15479"/>
                      <a:pt x="4455861" y="29743"/>
                      <a:pt x="4596087" y="0"/>
                    </a:cubicBezTo>
                    <a:cubicBezTo>
                      <a:pt x="4736313" y="-29743"/>
                      <a:pt x="5188909" y="47133"/>
                      <a:pt x="5524493" y="0"/>
                    </a:cubicBezTo>
                    <a:cubicBezTo>
                      <a:pt x="5742430" y="35191"/>
                      <a:pt x="5919924" y="172593"/>
                      <a:pt x="5922819" y="398326"/>
                    </a:cubicBezTo>
                    <a:cubicBezTo>
                      <a:pt x="5977811" y="536512"/>
                      <a:pt x="5884879" y="679623"/>
                      <a:pt x="5922819" y="913479"/>
                    </a:cubicBezTo>
                    <a:cubicBezTo>
                      <a:pt x="5960759" y="1147335"/>
                      <a:pt x="5919332" y="1282699"/>
                      <a:pt x="5922819" y="1428632"/>
                    </a:cubicBezTo>
                    <a:cubicBezTo>
                      <a:pt x="5926306" y="1574565"/>
                      <a:pt x="5903684" y="1841276"/>
                      <a:pt x="5922819" y="1991583"/>
                    </a:cubicBezTo>
                    <a:cubicBezTo>
                      <a:pt x="5922394" y="2232997"/>
                      <a:pt x="5710083" y="2359016"/>
                      <a:pt x="5524493" y="2389909"/>
                    </a:cubicBezTo>
                    <a:cubicBezTo>
                      <a:pt x="5364463" y="2426672"/>
                      <a:pt x="5224862" y="2363333"/>
                      <a:pt x="5006181" y="2389909"/>
                    </a:cubicBezTo>
                    <a:cubicBezTo>
                      <a:pt x="4787500" y="2416485"/>
                      <a:pt x="4599125" y="2374932"/>
                      <a:pt x="4385345" y="2389909"/>
                    </a:cubicBezTo>
                    <a:cubicBezTo>
                      <a:pt x="4171565" y="2404886"/>
                      <a:pt x="3942501" y="2378500"/>
                      <a:pt x="3764509" y="2389909"/>
                    </a:cubicBezTo>
                    <a:cubicBezTo>
                      <a:pt x="3586517" y="2401318"/>
                      <a:pt x="3346456" y="2359255"/>
                      <a:pt x="3194935" y="2389909"/>
                    </a:cubicBezTo>
                    <a:cubicBezTo>
                      <a:pt x="3043414" y="2420563"/>
                      <a:pt x="2776853" y="2364147"/>
                      <a:pt x="2625361" y="2389909"/>
                    </a:cubicBezTo>
                    <a:cubicBezTo>
                      <a:pt x="2473869" y="2415671"/>
                      <a:pt x="2306156" y="2327869"/>
                      <a:pt x="2055787" y="2389909"/>
                    </a:cubicBezTo>
                    <a:cubicBezTo>
                      <a:pt x="1805418" y="2451949"/>
                      <a:pt x="1676859" y="2365793"/>
                      <a:pt x="1486213" y="2389909"/>
                    </a:cubicBezTo>
                    <a:cubicBezTo>
                      <a:pt x="1295567" y="2414025"/>
                      <a:pt x="1151785" y="2336406"/>
                      <a:pt x="1019162" y="2389909"/>
                    </a:cubicBezTo>
                    <a:cubicBezTo>
                      <a:pt x="886539" y="2443412"/>
                      <a:pt x="687420" y="2350544"/>
                      <a:pt x="398326" y="2389909"/>
                    </a:cubicBezTo>
                    <a:cubicBezTo>
                      <a:pt x="153311" y="2430587"/>
                      <a:pt x="-51599" y="2205144"/>
                      <a:pt x="0" y="1991583"/>
                    </a:cubicBezTo>
                    <a:cubicBezTo>
                      <a:pt x="-21010" y="1782241"/>
                      <a:pt x="42948" y="1657772"/>
                      <a:pt x="0" y="1460497"/>
                    </a:cubicBezTo>
                    <a:cubicBezTo>
                      <a:pt x="-42948" y="1263222"/>
                      <a:pt x="55504" y="1079879"/>
                      <a:pt x="0" y="961277"/>
                    </a:cubicBezTo>
                    <a:cubicBezTo>
                      <a:pt x="-55504" y="842675"/>
                      <a:pt x="11724" y="638618"/>
                      <a:pt x="0" y="398326"/>
                    </a:cubicBezTo>
                    <a:close/>
                  </a:path>
                  <a:path w="5922819" h="2389909" stroke="0" extrusionOk="0">
                    <a:moveTo>
                      <a:pt x="0" y="398326"/>
                    </a:moveTo>
                    <a:cubicBezTo>
                      <a:pt x="28964" y="220397"/>
                      <a:pt x="206306" y="22650"/>
                      <a:pt x="398326" y="0"/>
                    </a:cubicBezTo>
                    <a:cubicBezTo>
                      <a:pt x="642830" y="-60785"/>
                      <a:pt x="747062" y="24238"/>
                      <a:pt x="1070423" y="0"/>
                    </a:cubicBezTo>
                    <a:cubicBezTo>
                      <a:pt x="1393784" y="-24238"/>
                      <a:pt x="1305202" y="37410"/>
                      <a:pt x="1486213" y="0"/>
                    </a:cubicBezTo>
                    <a:cubicBezTo>
                      <a:pt x="1667224" y="-37410"/>
                      <a:pt x="1769014" y="49417"/>
                      <a:pt x="1953263" y="0"/>
                    </a:cubicBezTo>
                    <a:cubicBezTo>
                      <a:pt x="2137512" y="-49417"/>
                      <a:pt x="2293059" y="17162"/>
                      <a:pt x="2420314" y="0"/>
                    </a:cubicBezTo>
                    <a:cubicBezTo>
                      <a:pt x="2547569" y="-17162"/>
                      <a:pt x="2748384" y="50954"/>
                      <a:pt x="2989888" y="0"/>
                    </a:cubicBezTo>
                    <a:cubicBezTo>
                      <a:pt x="3231392" y="-50954"/>
                      <a:pt x="3404777" y="50809"/>
                      <a:pt x="3610724" y="0"/>
                    </a:cubicBezTo>
                    <a:cubicBezTo>
                      <a:pt x="3816671" y="-50809"/>
                      <a:pt x="3967566" y="13755"/>
                      <a:pt x="4077775" y="0"/>
                    </a:cubicBezTo>
                    <a:cubicBezTo>
                      <a:pt x="4187984" y="-13755"/>
                      <a:pt x="4365908" y="26888"/>
                      <a:pt x="4596087" y="0"/>
                    </a:cubicBezTo>
                    <a:cubicBezTo>
                      <a:pt x="4826266" y="-26888"/>
                      <a:pt x="5308079" y="65204"/>
                      <a:pt x="5524493" y="0"/>
                    </a:cubicBezTo>
                    <a:cubicBezTo>
                      <a:pt x="5753362" y="-2336"/>
                      <a:pt x="5955032" y="149097"/>
                      <a:pt x="5922819" y="398326"/>
                    </a:cubicBezTo>
                    <a:cubicBezTo>
                      <a:pt x="5935221" y="550432"/>
                      <a:pt x="5902100" y="757142"/>
                      <a:pt x="5922819" y="945344"/>
                    </a:cubicBezTo>
                    <a:cubicBezTo>
                      <a:pt x="5943538" y="1133546"/>
                      <a:pt x="5895225" y="1244330"/>
                      <a:pt x="5922819" y="1428632"/>
                    </a:cubicBezTo>
                    <a:cubicBezTo>
                      <a:pt x="5950413" y="1612934"/>
                      <a:pt x="5863195" y="1804810"/>
                      <a:pt x="5922819" y="1991583"/>
                    </a:cubicBezTo>
                    <a:cubicBezTo>
                      <a:pt x="5931280" y="2210588"/>
                      <a:pt x="5741519" y="2385258"/>
                      <a:pt x="5524493" y="2389909"/>
                    </a:cubicBezTo>
                    <a:cubicBezTo>
                      <a:pt x="5286124" y="2454480"/>
                      <a:pt x="5032427" y="2386343"/>
                      <a:pt x="4852396" y="2389909"/>
                    </a:cubicBezTo>
                    <a:cubicBezTo>
                      <a:pt x="4672365" y="2393475"/>
                      <a:pt x="4415604" y="2339542"/>
                      <a:pt x="4282821" y="2389909"/>
                    </a:cubicBezTo>
                    <a:cubicBezTo>
                      <a:pt x="4150038" y="2440276"/>
                      <a:pt x="3923054" y="2379463"/>
                      <a:pt x="3815771" y="2389909"/>
                    </a:cubicBezTo>
                    <a:cubicBezTo>
                      <a:pt x="3708488" y="2400355"/>
                      <a:pt x="3563831" y="2389885"/>
                      <a:pt x="3399982" y="2389909"/>
                    </a:cubicBezTo>
                    <a:cubicBezTo>
                      <a:pt x="3236133" y="2389933"/>
                      <a:pt x="3027031" y="2370175"/>
                      <a:pt x="2932931" y="2389909"/>
                    </a:cubicBezTo>
                    <a:cubicBezTo>
                      <a:pt x="2838831" y="2409643"/>
                      <a:pt x="2571977" y="2341503"/>
                      <a:pt x="2363357" y="2389909"/>
                    </a:cubicBezTo>
                    <a:cubicBezTo>
                      <a:pt x="2154737" y="2438315"/>
                      <a:pt x="2008988" y="2354771"/>
                      <a:pt x="1691259" y="2389909"/>
                    </a:cubicBezTo>
                    <a:cubicBezTo>
                      <a:pt x="1373530" y="2425047"/>
                      <a:pt x="1200729" y="2314294"/>
                      <a:pt x="1019162" y="2389909"/>
                    </a:cubicBezTo>
                    <a:cubicBezTo>
                      <a:pt x="837595" y="2465524"/>
                      <a:pt x="631849" y="2361835"/>
                      <a:pt x="398326" y="2389909"/>
                    </a:cubicBezTo>
                    <a:cubicBezTo>
                      <a:pt x="198246" y="2364416"/>
                      <a:pt x="-32898" y="2224780"/>
                      <a:pt x="0" y="1991583"/>
                    </a:cubicBezTo>
                    <a:cubicBezTo>
                      <a:pt x="-4321" y="1858753"/>
                      <a:pt x="42256" y="1653378"/>
                      <a:pt x="0" y="1492362"/>
                    </a:cubicBezTo>
                    <a:cubicBezTo>
                      <a:pt x="-42256" y="1331346"/>
                      <a:pt x="20366" y="1198021"/>
                      <a:pt x="0" y="945344"/>
                    </a:cubicBezTo>
                    <a:cubicBezTo>
                      <a:pt x="-20366" y="692667"/>
                      <a:pt x="20388" y="569457"/>
                      <a:pt x="0" y="398326"/>
                    </a:cubicBezTo>
                    <a:close/>
                  </a:path>
                </a:pathLst>
              </a:custGeom>
              <a:grpFill/>
              <a:ln w="38100">
                <a:solidFill>
                  <a:srgbClr val="00B050"/>
                </a:solidFill>
                <a:extLst>
                  <a:ext uri="{C807C97D-BFC1-408E-A445-0C87EB9F89A2}">
                    <ask:lineSketchStyleProps xmlns:ask="http://schemas.microsoft.com/office/drawing/2018/sketchyshapes" sd="1666995049">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37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Phân</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công</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đọc</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theo</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đoạn</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a:p>
                <a:pPr marL="0" marR="0" lvl="0" indent="0" algn="just" defTabSz="91437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Tất</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cả</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thành</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viên</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đều</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đọc</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a:p>
                <a:pPr marL="0" marR="0" lvl="0" indent="0" algn="just" defTabSz="91437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Giải</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nghĩa</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từ</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cùng</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nhau</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p:txBody>
          </p:sp>
          <p:pic>
            <p:nvPicPr>
              <p:cNvPr id="14" name="Picture 13">
                <a:extLst>
                  <a:ext uri="{FF2B5EF4-FFF2-40B4-BE49-F238E27FC236}">
                    <a16:creationId xmlns:a16="http://schemas.microsoft.com/office/drawing/2014/main" id="{644B7D2B-8584-3147-F6BB-1518270686FE}"/>
                  </a:ext>
                </a:extLst>
              </p:cNvPr>
              <p:cNvPicPr>
                <a:picLocks noChangeAspect="1"/>
              </p:cNvPicPr>
              <p:nvPr/>
            </p:nvPicPr>
            <p:blipFill>
              <a:blip r:embed="rId4"/>
              <a:stretch>
                <a:fillRect/>
              </a:stretch>
            </p:blipFill>
            <p:spPr>
              <a:xfrm flipH="1">
                <a:off x="907221" y="2770898"/>
                <a:ext cx="609091" cy="609091"/>
              </a:xfrm>
              <a:prstGeom prst="rect">
                <a:avLst/>
              </a:prstGeom>
              <a:grpFill/>
              <a:ln>
                <a:noFill/>
              </a:ln>
            </p:spPr>
          </p:pic>
          <p:pic>
            <p:nvPicPr>
              <p:cNvPr id="15" name="Picture 14">
                <a:extLst>
                  <a:ext uri="{FF2B5EF4-FFF2-40B4-BE49-F238E27FC236}">
                    <a16:creationId xmlns:a16="http://schemas.microsoft.com/office/drawing/2014/main" id="{8EE5BCCA-C872-BEF1-35F7-FA05D65AF737}"/>
                  </a:ext>
                </a:extLst>
              </p:cNvPr>
              <p:cNvPicPr>
                <a:picLocks noChangeAspect="1"/>
              </p:cNvPicPr>
              <p:nvPr/>
            </p:nvPicPr>
            <p:blipFill>
              <a:blip r:embed="rId4"/>
              <a:stretch>
                <a:fillRect/>
              </a:stretch>
            </p:blipFill>
            <p:spPr>
              <a:xfrm flipH="1">
                <a:off x="907221" y="3268339"/>
                <a:ext cx="609091" cy="609091"/>
              </a:xfrm>
              <a:prstGeom prst="rect">
                <a:avLst/>
              </a:prstGeom>
              <a:grpFill/>
              <a:ln>
                <a:noFill/>
              </a:ln>
            </p:spPr>
          </p:pic>
          <p:pic>
            <p:nvPicPr>
              <p:cNvPr id="16" name="Picture 15">
                <a:extLst>
                  <a:ext uri="{FF2B5EF4-FFF2-40B4-BE49-F238E27FC236}">
                    <a16:creationId xmlns:a16="http://schemas.microsoft.com/office/drawing/2014/main" id="{54AF7965-A3A3-138D-355B-9639F268D1A8}"/>
                  </a:ext>
                </a:extLst>
              </p:cNvPr>
              <p:cNvPicPr>
                <a:picLocks noChangeAspect="1"/>
              </p:cNvPicPr>
              <p:nvPr/>
            </p:nvPicPr>
            <p:blipFill>
              <a:blip r:embed="rId4"/>
              <a:stretch>
                <a:fillRect/>
              </a:stretch>
            </p:blipFill>
            <p:spPr>
              <a:xfrm flipH="1">
                <a:off x="907221" y="3782556"/>
                <a:ext cx="609091" cy="609091"/>
              </a:xfrm>
              <a:prstGeom prst="rect">
                <a:avLst/>
              </a:prstGeom>
              <a:grpFill/>
              <a:ln>
                <a:noFill/>
              </a:ln>
            </p:spPr>
          </p:pic>
        </p:grpSp>
        <p:sp>
          <p:nvSpPr>
            <p:cNvPr id="12" name="Rectangle: Rounded Corners 11">
              <a:extLst>
                <a:ext uri="{FF2B5EF4-FFF2-40B4-BE49-F238E27FC236}">
                  <a16:creationId xmlns:a16="http://schemas.microsoft.com/office/drawing/2014/main" id="{E7ED3282-45A7-DAAA-0DE5-AEDDD25B8676}"/>
                </a:ext>
              </a:extLst>
            </p:cNvPr>
            <p:cNvSpPr/>
            <p:nvPr/>
          </p:nvSpPr>
          <p:spPr>
            <a:xfrm>
              <a:off x="1351605" y="1176848"/>
              <a:ext cx="3438604" cy="1035616"/>
            </a:xfrm>
            <a:prstGeom prst="roundRect">
              <a:avLst>
                <a:gd name="adj" fmla="val 50000"/>
              </a:avLst>
            </a:prstGeom>
            <a:solidFill>
              <a:srgbClr val="FFFFCC"/>
            </a:solid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Yêu</a:t>
              </a:r>
              <a:r>
                <a:rPr kumimoji="0" lang="en-US" sz="6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6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cầu</a:t>
              </a:r>
              <a:endParaRPr kumimoji="0" lang="en-US" sz="6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grpSp>
        <p:nvGrpSpPr>
          <p:cNvPr id="17" name="Group 16">
            <a:extLst>
              <a:ext uri="{FF2B5EF4-FFF2-40B4-BE49-F238E27FC236}">
                <a16:creationId xmlns:a16="http://schemas.microsoft.com/office/drawing/2014/main" id="{267FD708-4436-2BAA-0C57-4B4DCFEE8312}"/>
              </a:ext>
            </a:extLst>
          </p:cNvPr>
          <p:cNvGrpSpPr/>
          <p:nvPr/>
        </p:nvGrpSpPr>
        <p:grpSpPr>
          <a:xfrm>
            <a:off x="5107877" y="3356326"/>
            <a:ext cx="6840681" cy="3259118"/>
            <a:chOff x="535741" y="1642656"/>
            <a:chExt cx="6840681" cy="3259117"/>
          </a:xfrm>
        </p:grpSpPr>
        <p:grpSp>
          <p:nvGrpSpPr>
            <p:cNvPr id="18" name="Group 17">
              <a:extLst>
                <a:ext uri="{FF2B5EF4-FFF2-40B4-BE49-F238E27FC236}">
                  <a16:creationId xmlns:a16="http://schemas.microsoft.com/office/drawing/2014/main" id="{332D5D5B-5D8A-926D-D6F5-3C26ED2A06C2}"/>
                </a:ext>
              </a:extLst>
            </p:cNvPr>
            <p:cNvGrpSpPr/>
            <p:nvPr/>
          </p:nvGrpSpPr>
          <p:grpSpPr>
            <a:xfrm>
              <a:off x="535741" y="2511864"/>
              <a:ext cx="6840681" cy="2389909"/>
              <a:chOff x="5351318" y="4311147"/>
              <a:chExt cx="6840681" cy="2389909"/>
            </a:xfrm>
            <a:solidFill>
              <a:srgbClr val="FFFFCC"/>
            </a:solidFill>
          </p:grpSpPr>
          <p:sp>
            <p:nvSpPr>
              <p:cNvPr id="20" name="Rectangle: Rounded Corners 19">
                <a:extLst>
                  <a:ext uri="{FF2B5EF4-FFF2-40B4-BE49-F238E27FC236}">
                    <a16:creationId xmlns:a16="http://schemas.microsoft.com/office/drawing/2014/main" id="{E565DC1E-CFDF-9FBF-FAAC-12E2C8CF4FCC}"/>
                  </a:ext>
                </a:extLst>
              </p:cNvPr>
              <p:cNvSpPr/>
              <p:nvPr/>
            </p:nvSpPr>
            <p:spPr>
              <a:xfrm>
                <a:off x="5351318" y="4311147"/>
                <a:ext cx="6840681" cy="2389909"/>
              </a:xfrm>
              <a:custGeom>
                <a:avLst/>
                <a:gdLst>
                  <a:gd name="connsiteX0" fmla="*/ 0 w 6840681"/>
                  <a:gd name="connsiteY0" fmla="*/ 398326 h 2389909"/>
                  <a:gd name="connsiteX1" fmla="*/ 398326 w 6840681"/>
                  <a:gd name="connsiteY1" fmla="*/ 0 h 2389909"/>
                  <a:gd name="connsiteX2" fmla="*/ 947783 w 6840681"/>
                  <a:gd name="connsiteY2" fmla="*/ 0 h 2389909"/>
                  <a:gd name="connsiteX3" fmla="*/ 1376360 w 6840681"/>
                  <a:gd name="connsiteY3" fmla="*/ 0 h 2389909"/>
                  <a:gd name="connsiteX4" fmla="*/ 1925817 w 6840681"/>
                  <a:gd name="connsiteY4" fmla="*/ 0 h 2389909"/>
                  <a:gd name="connsiteX5" fmla="*/ 2414834 w 6840681"/>
                  <a:gd name="connsiteY5" fmla="*/ 0 h 2389909"/>
                  <a:gd name="connsiteX6" fmla="*/ 2903851 w 6840681"/>
                  <a:gd name="connsiteY6" fmla="*/ 0 h 2389909"/>
                  <a:gd name="connsiteX7" fmla="*/ 3392868 w 6840681"/>
                  <a:gd name="connsiteY7" fmla="*/ 0 h 2389909"/>
                  <a:gd name="connsiteX8" fmla="*/ 3942325 w 6840681"/>
                  <a:gd name="connsiteY8" fmla="*/ 0 h 2389909"/>
                  <a:gd name="connsiteX9" fmla="*/ 4612663 w 6840681"/>
                  <a:gd name="connsiteY9" fmla="*/ 0 h 2389909"/>
                  <a:gd name="connsiteX10" fmla="*/ 5101679 w 6840681"/>
                  <a:gd name="connsiteY10" fmla="*/ 0 h 2389909"/>
                  <a:gd name="connsiteX11" fmla="*/ 5651137 w 6840681"/>
                  <a:gd name="connsiteY11" fmla="*/ 0 h 2389909"/>
                  <a:gd name="connsiteX12" fmla="*/ 6442355 w 6840681"/>
                  <a:gd name="connsiteY12" fmla="*/ 0 h 2389909"/>
                  <a:gd name="connsiteX13" fmla="*/ 6840681 w 6840681"/>
                  <a:gd name="connsiteY13" fmla="*/ 398326 h 2389909"/>
                  <a:gd name="connsiteX14" fmla="*/ 6840681 w 6840681"/>
                  <a:gd name="connsiteY14" fmla="*/ 913479 h 2389909"/>
                  <a:gd name="connsiteX15" fmla="*/ 6840681 w 6840681"/>
                  <a:gd name="connsiteY15" fmla="*/ 1460497 h 2389909"/>
                  <a:gd name="connsiteX16" fmla="*/ 6840681 w 6840681"/>
                  <a:gd name="connsiteY16" fmla="*/ 1991583 h 2389909"/>
                  <a:gd name="connsiteX17" fmla="*/ 6442355 w 6840681"/>
                  <a:gd name="connsiteY17" fmla="*/ 2389909 h 2389909"/>
                  <a:gd name="connsiteX18" fmla="*/ 6013778 w 6840681"/>
                  <a:gd name="connsiteY18" fmla="*/ 2389909 h 2389909"/>
                  <a:gd name="connsiteX19" fmla="*/ 5585202 w 6840681"/>
                  <a:gd name="connsiteY19" fmla="*/ 2389909 h 2389909"/>
                  <a:gd name="connsiteX20" fmla="*/ 4975304 w 6840681"/>
                  <a:gd name="connsiteY20" fmla="*/ 2389909 h 2389909"/>
                  <a:gd name="connsiteX21" fmla="*/ 4607168 w 6840681"/>
                  <a:gd name="connsiteY21" fmla="*/ 2389909 h 2389909"/>
                  <a:gd name="connsiteX22" fmla="*/ 3997271 w 6840681"/>
                  <a:gd name="connsiteY22" fmla="*/ 2389909 h 2389909"/>
                  <a:gd name="connsiteX23" fmla="*/ 3629134 w 6840681"/>
                  <a:gd name="connsiteY23" fmla="*/ 2389909 h 2389909"/>
                  <a:gd name="connsiteX24" fmla="*/ 3200558 w 6840681"/>
                  <a:gd name="connsiteY24" fmla="*/ 2389909 h 2389909"/>
                  <a:gd name="connsiteX25" fmla="*/ 2771981 w 6840681"/>
                  <a:gd name="connsiteY25" fmla="*/ 2389909 h 2389909"/>
                  <a:gd name="connsiteX26" fmla="*/ 2101643 w 6840681"/>
                  <a:gd name="connsiteY26" fmla="*/ 2389909 h 2389909"/>
                  <a:gd name="connsiteX27" fmla="*/ 1552186 w 6840681"/>
                  <a:gd name="connsiteY27" fmla="*/ 2389909 h 2389909"/>
                  <a:gd name="connsiteX28" fmla="*/ 1184050 w 6840681"/>
                  <a:gd name="connsiteY28" fmla="*/ 2389909 h 2389909"/>
                  <a:gd name="connsiteX29" fmla="*/ 398326 w 6840681"/>
                  <a:gd name="connsiteY29" fmla="*/ 2389909 h 2389909"/>
                  <a:gd name="connsiteX30" fmla="*/ 0 w 6840681"/>
                  <a:gd name="connsiteY30" fmla="*/ 1991583 h 2389909"/>
                  <a:gd name="connsiteX31" fmla="*/ 0 w 6840681"/>
                  <a:gd name="connsiteY31" fmla="*/ 1444565 h 2389909"/>
                  <a:gd name="connsiteX32" fmla="*/ 0 w 6840681"/>
                  <a:gd name="connsiteY32" fmla="*/ 897547 h 2389909"/>
                  <a:gd name="connsiteX33" fmla="*/ 0 w 6840681"/>
                  <a:gd name="connsiteY33" fmla="*/ 398326 h 2389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840681" h="2389909" fill="none" extrusionOk="0">
                    <a:moveTo>
                      <a:pt x="0" y="398326"/>
                    </a:moveTo>
                    <a:cubicBezTo>
                      <a:pt x="-32699" y="137313"/>
                      <a:pt x="195012" y="-23883"/>
                      <a:pt x="398326" y="0"/>
                    </a:cubicBezTo>
                    <a:cubicBezTo>
                      <a:pt x="620597" y="-3382"/>
                      <a:pt x="821234" y="56028"/>
                      <a:pt x="947783" y="0"/>
                    </a:cubicBezTo>
                    <a:cubicBezTo>
                      <a:pt x="1074332" y="-56028"/>
                      <a:pt x="1265363" y="9635"/>
                      <a:pt x="1376360" y="0"/>
                    </a:cubicBezTo>
                    <a:cubicBezTo>
                      <a:pt x="1487357" y="-9635"/>
                      <a:pt x="1681840" y="36547"/>
                      <a:pt x="1925817" y="0"/>
                    </a:cubicBezTo>
                    <a:cubicBezTo>
                      <a:pt x="2169794" y="-36547"/>
                      <a:pt x="2297621" y="6652"/>
                      <a:pt x="2414834" y="0"/>
                    </a:cubicBezTo>
                    <a:cubicBezTo>
                      <a:pt x="2532047" y="-6652"/>
                      <a:pt x="2743943" y="58629"/>
                      <a:pt x="2903851" y="0"/>
                    </a:cubicBezTo>
                    <a:cubicBezTo>
                      <a:pt x="3063759" y="-58629"/>
                      <a:pt x="3204464" y="57041"/>
                      <a:pt x="3392868" y="0"/>
                    </a:cubicBezTo>
                    <a:cubicBezTo>
                      <a:pt x="3581272" y="-57041"/>
                      <a:pt x="3745568" y="12086"/>
                      <a:pt x="3942325" y="0"/>
                    </a:cubicBezTo>
                    <a:cubicBezTo>
                      <a:pt x="4139082" y="-12086"/>
                      <a:pt x="4405620" y="45948"/>
                      <a:pt x="4612663" y="0"/>
                    </a:cubicBezTo>
                    <a:cubicBezTo>
                      <a:pt x="4819706" y="-45948"/>
                      <a:pt x="4911477" y="57763"/>
                      <a:pt x="5101679" y="0"/>
                    </a:cubicBezTo>
                    <a:cubicBezTo>
                      <a:pt x="5291881" y="-57763"/>
                      <a:pt x="5489086" y="55351"/>
                      <a:pt x="5651137" y="0"/>
                    </a:cubicBezTo>
                    <a:cubicBezTo>
                      <a:pt x="5813188" y="-55351"/>
                      <a:pt x="6272526" y="71363"/>
                      <a:pt x="6442355" y="0"/>
                    </a:cubicBezTo>
                    <a:cubicBezTo>
                      <a:pt x="6655476" y="-1065"/>
                      <a:pt x="6818465" y="188256"/>
                      <a:pt x="6840681" y="398326"/>
                    </a:cubicBezTo>
                    <a:cubicBezTo>
                      <a:pt x="6885251" y="604146"/>
                      <a:pt x="6831249" y="698617"/>
                      <a:pt x="6840681" y="913479"/>
                    </a:cubicBezTo>
                    <a:cubicBezTo>
                      <a:pt x="6850113" y="1128341"/>
                      <a:pt x="6775692" y="1304667"/>
                      <a:pt x="6840681" y="1460497"/>
                    </a:cubicBezTo>
                    <a:cubicBezTo>
                      <a:pt x="6905670" y="1616327"/>
                      <a:pt x="6809947" y="1766136"/>
                      <a:pt x="6840681" y="1991583"/>
                    </a:cubicBezTo>
                    <a:cubicBezTo>
                      <a:pt x="6809002" y="2214982"/>
                      <a:pt x="6635969" y="2369946"/>
                      <a:pt x="6442355" y="2389909"/>
                    </a:cubicBezTo>
                    <a:cubicBezTo>
                      <a:pt x="6345436" y="2439630"/>
                      <a:pt x="6227287" y="2347827"/>
                      <a:pt x="6013778" y="2389909"/>
                    </a:cubicBezTo>
                    <a:cubicBezTo>
                      <a:pt x="5800269" y="2431991"/>
                      <a:pt x="5795601" y="2348528"/>
                      <a:pt x="5585202" y="2389909"/>
                    </a:cubicBezTo>
                    <a:cubicBezTo>
                      <a:pt x="5374803" y="2431290"/>
                      <a:pt x="5145117" y="2330119"/>
                      <a:pt x="4975304" y="2389909"/>
                    </a:cubicBezTo>
                    <a:cubicBezTo>
                      <a:pt x="4805491" y="2449699"/>
                      <a:pt x="4727751" y="2354002"/>
                      <a:pt x="4607168" y="2389909"/>
                    </a:cubicBezTo>
                    <a:cubicBezTo>
                      <a:pt x="4486585" y="2425816"/>
                      <a:pt x="4184527" y="2386977"/>
                      <a:pt x="3997271" y="2389909"/>
                    </a:cubicBezTo>
                    <a:cubicBezTo>
                      <a:pt x="3810015" y="2392841"/>
                      <a:pt x="3777415" y="2352413"/>
                      <a:pt x="3629134" y="2389909"/>
                    </a:cubicBezTo>
                    <a:cubicBezTo>
                      <a:pt x="3480853" y="2427405"/>
                      <a:pt x="3343970" y="2357102"/>
                      <a:pt x="3200558" y="2389909"/>
                    </a:cubicBezTo>
                    <a:cubicBezTo>
                      <a:pt x="3057146" y="2422716"/>
                      <a:pt x="2860860" y="2347835"/>
                      <a:pt x="2771981" y="2389909"/>
                    </a:cubicBezTo>
                    <a:cubicBezTo>
                      <a:pt x="2683102" y="2431983"/>
                      <a:pt x="2263391" y="2389788"/>
                      <a:pt x="2101643" y="2389909"/>
                    </a:cubicBezTo>
                    <a:cubicBezTo>
                      <a:pt x="1939895" y="2390030"/>
                      <a:pt x="1756202" y="2387120"/>
                      <a:pt x="1552186" y="2389909"/>
                    </a:cubicBezTo>
                    <a:cubicBezTo>
                      <a:pt x="1348170" y="2392698"/>
                      <a:pt x="1323671" y="2381979"/>
                      <a:pt x="1184050" y="2389909"/>
                    </a:cubicBezTo>
                    <a:cubicBezTo>
                      <a:pt x="1044429" y="2397839"/>
                      <a:pt x="782218" y="2379957"/>
                      <a:pt x="398326" y="2389909"/>
                    </a:cubicBezTo>
                    <a:cubicBezTo>
                      <a:pt x="179727" y="2394970"/>
                      <a:pt x="4175" y="2243377"/>
                      <a:pt x="0" y="1991583"/>
                    </a:cubicBezTo>
                    <a:cubicBezTo>
                      <a:pt x="-57248" y="1878793"/>
                      <a:pt x="45261" y="1613172"/>
                      <a:pt x="0" y="1444565"/>
                    </a:cubicBezTo>
                    <a:cubicBezTo>
                      <a:pt x="-45261" y="1275958"/>
                      <a:pt x="41737" y="1133103"/>
                      <a:pt x="0" y="897547"/>
                    </a:cubicBezTo>
                    <a:cubicBezTo>
                      <a:pt x="-41737" y="661991"/>
                      <a:pt x="33969" y="511586"/>
                      <a:pt x="0" y="398326"/>
                    </a:cubicBezTo>
                    <a:close/>
                  </a:path>
                  <a:path w="6840681" h="2389909" stroke="0" extrusionOk="0">
                    <a:moveTo>
                      <a:pt x="0" y="398326"/>
                    </a:moveTo>
                    <a:cubicBezTo>
                      <a:pt x="28964" y="220397"/>
                      <a:pt x="206306" y="22650"/>
                      <a:pt x="398326" y="0"/>
                    </a:cubicBezTo>
                    <a:cubicBezTo>
                      <a:pt x="721568" y="-77986"/>
                      <a:pt x="747490" y="45628"/>
                      <a:pt x="1068664" y="0"/>
                    </a:cubicBezTo>
                    <a:cubicBezTo>
                      <a:pt x="1389838" y="-45628"/>
                      <a:pt x="1321977" y="24840"/>
                      <a:pt x="1436800" y="0"/>
                    </a:cubicBezTo>
                    <a:cubicBezTo>
                      <a:pt x="1551623" y="-24840"/>
                      <a:pt x="1759575" y="31069"/>
                      <a:pt x="1865377" y="0"/>
                    </a:cubicBezTo>
                    <a:cubicBezTo>
                      <a:pt x="1971179" y="-31069"/>
                      <a:pt x="2110699" y="649"/>
                      <a:pt x="2293953" y="0"/>
                    </a:cubicBezTo>
                    <a:cubicBezTo>
                      <a:pt x="2477207" y="-649"/>
                      <a:pt x="2587687" y="11477"/>
                      <a:pt x="2843410" y="0"/>
                    </a:cubicBezTo>
                    <a:cubicBezTo>
                      <a:pt x="3099133" y="-11477"/>
                      <a:pt x="3263284" y="65734"/>
                      <a:pt x="3453308" y="0"/>
                    </a:cubicBezTo>
                    <a:cubicBezTo>
                      <a:pt x="3643332" y="-65734"/>
                      <a:pt x="3784338" y="49240"/>
                      <a:pt x="3881885" y="0"/>
                    </a:cubicBezTo>
                    <a:cubicBezTo>
                      <a:pt x="3979432" y="-49240"/>
                      <a:pt x="4153783" y="35559"/>
                      <a:pt x="4370901" y="0"/>
                    </a:cubicBezTo>
                    <a:cubicBezTo>
                      <a:pt x="4588019" y="-35559"/>
                      <a:pt x="4733852" y="14561"/>
                      <a:pt x="4859918" y="0"/>
                    </a:cubicBezTo>
                    <a:cubicBezTo>
                      <a:pt x="4985984" y="-14561"/>
                      <a:pt x="5246065" y="37144"/>
                      <a:pt x="5530256" y="0"/>
                    </a:cubicBezTo>
                    <a:cubicBezTo>
                      <a:pt x="5814447" y="-37144"/>
                      <a:pt x="6179390" y="77223"/>
                      <a:pt x="6442355" y="0"/>
                    </a:cubicBezTo>
                    <a:cubicBezTo>
                      <a:pt x="6655433" y="42611"/>
                      <a:pt x="6809682" y="192145"/>
                      <a:pt x="6840681" y="398326"/>
                    </a:cubicBezTo>
                    <a:cubicBezTo>
                      <a:pt x="6859406" y="668793"/>
                      <a:pt x="6806913" y="806782"/>
                      <a:pt x="6840681" y="945344"/>
                    </a:cubicBezTo>
                    <a:cubicBezTo>
                      <a:pt x="6874449" y="1083906"/>
                      <a:pt x="6837582" y="1241587"/>
                      <a:pt x="6840681" y="1492362"/>
                    </a:cubicBezTo>
                    <a:cubicBezTo>
                      <a:pt x="6843780" y="1743137"/>
                      <a:pt x="6831138" y="1882333"/>
                      <a:pt x="6840681" y="1991583"/>
                    </a:cubicBezTo>
                    <a:cubicBezTo>
                      <a:pt x="6838422" y="2204226"/>
                      <a:pt x="6656320" y="2397105"/>
                      <a:pt x="6442355" y="2389909"/>
                    </a:cubicBezTo>
                    <a:cubicBezTo>
                      <a:pt x="6291021" y="2424869"/>
                      <a:pt x="5972527" y="2334569"/>
                      <a:pt x="5832458" y="2389909"/>
                    </a:cubicBezTo>
                    <a:cubicBezTo>
                      <a:pt x="5692389" y="2445249"/>
                      <a:pt x="5629468" y="2360465"/>
                      <a:pt x="5464321" y="2389909"/>
                    </a:cubicBezTo>
                    <a:cubicBezTo>
                      <a:pt x="5299174" y="2419353"/>
                      <a:pt x="5218680" y="2343961"/>
                      <a:pt x="5035745" y="2389909"/>
                    </a:cubicBezTo>
                    <a:cubicBezTo>
                      <a:pt x="4852810" y="2435857"/>
                      <a:pt x="4618485" y="2332848"/>
                      <a:pt x="4486287" y="2389909"/>
                    </a:cubicBezTo>
                    <a:cubicBezTo>
                      <a:pt x="4354089" y="2446970"/>
                      <a:pt x="3990395" y="2355307"/>
                      <a:pt x="3815950" y="2389909"/>
                    </a:cubicBezTo>
                    <a:cubicBezTo>
                      <a:pt x="3641505" y="2424511"/>
                      <a:pt x="3366202" y="2332309"/>
                      <a:pt x="3145612" y="2389909"/>
                    </a:cubicBezTo>
                    <a:cubicBezTo>
                      <a:pt x="2925022" y="2447509"/>
                      <a:pt x="2773842" y="2347078"/>
                      <a:pt x="2475274" y="2389909"/>
                    </a:cubicBezTo>
                    <a:cubicBezTo>
                      <a:pt x="2176706" y="2432740"/>
                      <a:pt x="2079622" y="2319682"/>
                      <a:pt x="1865377" y="2389909"/>
                    </a:cubicBezTo>
                    <a:cubicBezTo>
                      <a:pt x="1651132" y="2460136"/>
                      <a:pt x="1489337" y="2379498"/>
                      <a:pt x="1376360" y="2389909"/>
                    </a:cubicBezTo>
                    <a:cubicBezTo>
                      <a:pt x="1263383" y="2400320"/>
                      <a:pt x="1014094" y="2378823"/>
                      <a:pt x="887343" y="2389909"/>
                    </a:cubicBezTo>
                    <a:cubicBezTo>
                      <a:pt x="760592" y="2400995"/>
                      <a:pt x="498056" y="2348745"/>
                      <a:pt x="398326" y="2389909"/>
                    </a:cubicBezTo>
                    <a:cubicBezTo>
                      <a:pt x="180259" y="2356454"/>
                      <a:pt x="18863" y="2209972"/>
                      <a:pt x="0" y="1991583"/>
                    </a:cubicBezTo>
                    <a:cubicBezTo>
                      <a:pt x="-61222" y="1743759"/>
                      <a:pt x="24757" y="1650417"/>
                      <a:pt x="0" y="1460497"/>
                    </a:cubicBezTo>
                    <a:cubicBezTo>
                      <a:pt x="-24757" y="1270577"/>
                      <a:pt x="1643" y="1138159"/>
                      <a:pt x="0" y="977209"/>
                    </a:cubicBezTo>
                    <a:cubicBezTo>
                      <a:pt x="-1643" y="816259"/>
                      <a:pt x="11637" y="682840"/>
                      <a:pt x="0" y="398326"/>
                    </a:cubicBezTo>
                    <a:close/>
                  </a:path>
                </a:pathLst>
              </a:custGeom>
              <a:grpFill/>
              <a:ln w="38100">
                <a:solidFill>
                  <a:srgbClr val="00B050"/>
                </a:solidFill>
                <a:extLst>
                  <a:ext uri="{C807C97D-BFC1-408E-A445-0C87EB9F89A2}">
                    <ask:lineSketchStyleProps xmlns:ask="http://schemas.microsoft.com/office/drawing/2018/sketchyshapes" sd="1666995049">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Đọc</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đúng</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Đọc</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to,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rõ</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Đọc</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ngắt</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nghỉ</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đúng</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chỗ</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p:txBody>
          </p:sp>
          <p:grpSp>
            <p:nvGrpSpPr>
              <p:cNvPr id="21" name="Group 20">
                <a:extLst>
                  <a:ext uri="{FF2B5EF4-FFF2-40B4-BE49-F238E27FC236}">
                    <a16:creationId xmlns:a16="http://schemas.microsoft.com/office/drawing/2014/main" id="{FE2BBBC9-37B4-5B89-75C0-6AB280A77553}"/>
                  </a:ext>
                </a:extLst>
              </p:cNvPr>
              <p:cNvGrpSpPr/>
              <p:nvPr/>
            </p:nvGrpSpPr>
            <p:grpSpPr>
              <a:xfrm>
                <a:off x="7848306" y="4505769"/>
                <a:ext cx="1916933" cy="698087"/>
                <a:chOff x="7938042" y="4498699"/>
                <a:chExt cx="2135833" cy="786591"/>
              </a:xfrm>
              <a:grpFill/>
            </p:grpSpPr>
            <p:pic>
              <p:nvPicPr>
                <p:cNvPr id="30" name="Picture 29" descr="Icon&#10;&#10;Description automatically generated">
                  <a:extLst>
                    <a:ext uri="{FF2B5EF4-FFF2-40B4-BE49-F238E27FC236}">
                      <a16:creationId xmlns:a16="http://schemas.microsoft.com/office/drawing/2014/main" id="{C26E8A6F-4D0F-6939-5591-06072DD3981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38042" y="4498699"/>
                  <a:ext cx="769440" cy="769442"/>
                </a:xfrm>
                <a:prstGeom prst="rect">
                  <a:avLst/>
                </a:prstGeom>
                <a:grpFill/>
              </p:spPr>
            </p:pic>
            <p:pic>
              <p:nvPicPr>
                <p:cNvPr id="31" name="Picture 30" descr="Icon&#10;&#10;Description automatically generated">
                  <a:extLst>
                    <a:ext uri="{FF2B5EF4-FFF2-40B4-BE49-F238E27FC236}">
                      <a16:creationId xmlns:a16="http://schemas.microsoft.com/office/drawing/2014/main" id="{95F2B48D-E8A0-6967-F47D-725AA31613E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14193" y="4515849"/>
                  <a:ext cx="769440" cy="769441"/>
                </a:xfrm>
                <a:prstGeom prst="rect">
                  <a:avLst/>
                </a:prstGeom>
                <a:grpFill/>
              </p:spPr>
            </p:pic>
            <p:pic>
              <p:nvPicPr>
                <p:cNvPr id="32" name="Picture 31" descr="Icon&#10;&#10;Description automatically generated">
                  <a:extLst>
                    <a:ext uri="{FF2B5EF4-FFF2-40B4-BE49-F238E27FC236}">
                      <a16:creationId xmlns:a16="http://schemas.microsoft.com/office/drawing/2014/main" id="{6BF6F589-34D3-56F3-5865-5533C405E90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304434" y="4505856"/>
                  <a:ext cx="769441" cy="769441"/>
                </a:xfrm>
                <a:prstGeom prst="rect">
                  <a:avLst/>
                </a:prstGeom>
                <a:grpFill/>
              </p:spPr>
            </p:pic>
          </p:grpSp>
          <p:grpSp>
            <p:nvGrpSpPr>
              <p:cNvPr id="22" name="Group 21">
                <a:extLst>
                  <a:ext uri="{FF2B5EF4-FFF2-40B4-BE49-F238E27FC236}">
                    <a16:creationId xmlns:a16="http://schemas.microsoft.com/office/drawing/2014/main" id="{B0F78BE5-66E1-FB42-52A6-18F4718AF5FE}"/>
                  </a:ext>
                </a:extLst>
              </p:cNvPr>
              <p:cNvGrpSpPr/>
              <p:nvPr/>
            </p:nvGrpSpPr>
            <p:grpSpPr>
              <a:xfrm>
                <a:off x="7843282" y="5133562"/>
                <a:ext cx="1935526" cy="692431"/>
                <a:chOff x="7872868" y="4435004"/>
                <a:chExt cx="2216677" cy="790399"/>
              </a:xfrm>
              <a:grpFill/>
            </p:grpSpPr>
            <p:pic>
              <p:nvPicPr>
                <p:cNvPr id="27" name="Picture 26" descr="Icon&#10;&#10;Description automatically generated">
                  <a:extLst>
                    <a:ext uri="{FF2B5EF4-FFF2-40B4-BE49-F238E27FC236}">
                      <a16:creationId xmlns:a16="http://schemas.microsoft.com/office/drawing/2014/main" id="{0CACCC1C-2F43-25E3-E2F5-C920E755B0B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872868" y="4435004"/>
                  <a:ext cx="769441" cy="769441"/>
                </a:xfrm>
                <a:prstGeom prst="rect">
                  <a:avLst/>
                </a:prstGeom>
                <a:grpFill/>
              </p:spPr>
            </p:pic>
            <p:pic>
              <p:nvPicPr>
                <p:cNvPr id="28" name="Picture 27" descr="Icon&#10;&#10;Description automatically generated">
                  <a:extLst>
                    <a:ext uri="{FF2B5EF4-FFF2-40B4-BE49-F238E27FC236}">
                      <a16:creationId xmlns:a16="http://schemas.microsoft.com/office/drawing/2014/main" id="{D7257D4B-2B7A-B326-D90E-6DD49C1EBB0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583409" y="4435004"/>
                  <a:ext cx="769441" cy="769441"/>
                </a:xfrm>
                <a:prstGeom prst="rect">
                  <a:avLst/>
                </a:prstGeom>
                <a:grpFill/>
              </p:spPr>
            </p:pic>
            <p:pic>
              <p:nvPicPr>
                <p:cNvPr id="29" name="Picture 28" descr="Icon&#10;&#10;Description automatically generated">
                  <a:extLst>
                    <a:ext uri="{FF2B5EF4-FFF2-40B4-BE49-F238E27FC236}">
                      <a16:creationId xmlns:a16="http://schemas.microsoft.com/office/drawing/2014/main" id="{3D3D4162-35A0-51DE-F439-FC82A786939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320105" y="4455962"/>
                  <a:ext cx="769440" cy="769441"/>
                </a:xfrm>
                <a:prstGeom prst="rect">
                  <a:avLst/>
                </a:prstGeom>
                <a:grpFill/>
              </p:spPr>
            </p:pic>
          </p:grpSp>
          <p:grpSp>
            <p:nvGrpSpPr>
              <p:cNvPr id="23" name="Group 22">
                <a:extLst>
                  <a:ext uri="{FF2B5EF4-FFF2-40B4-BE49-F238E27FC236}">
                    <a16:creationId xmlns:a16="http://schemas.microsoft.com/office/drawing/2014/main" id="{5F4B63D5-221C-D50F-612C-2EF86A8DCAC4}"/>
                  </a:ext>
                </a:extLst>
              </p:cNvPr>
              <p:cNvGrpSpPr/>
              <p:nvPr/>
            </p:nvGrpSpPr>
            <p:grpSpPr>
              <a:xfrm>
                <a:off x="10125528" y="5659583"/>
                <a:ext cx="1915391" cy="682868"/>
                <a:chOff x="7935191" y="4561610"/>
                <a:chExt cx="2134115" cy="769441"/>
              </a:xfrm>
              <a:grpFill/>
            </p:grpSpPr>
            <p:pic>
              <p:nvPicPr>
                <p:cNvPr id="24" name="Picture 23" descr="Icon&#10;&#10;Description automatically generated">
                  <a:extLst>
                    <a:ext uri="{FF2B5EF4-FFF2-40B4-BE49-F238E27FC236}">
                      <a16:creationId xmlns:a16="http://schemas.microsoft.com/office/drawing/2014/main" id="{CB9C9285-6F0A-C915-A382-C27975D3E2C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35191" y="4561610"/>
                  <a:ext cx="769441" cy="769441"/>
                </a:xfrm>
                <a:prstGeom prst="rect">
                  <a:avLst/>
                </a:prstGeom>
                <a:grpFill/>
              </p:spPr>
            </p:pic>
            <p:pic>
              <p:nvPicPr>
                <p:cNvPr id="25" name="Picture 24" descr="Icon&#10;&#10;Description automatically generated">
                  <a:extLst>
                    <a:ext uri="{FF2B5EF4-FFF2-40B4-BE49-F238E27FC236}">
                      <a16:creationId xmlns:a16="http://schemas.microsoft.com/office/drawing/2014/main" id="{C8BEF7A8-154A-ED5B-9F06-8628D6B756D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17528" y="4561610"/>
                  <a:ext cx="769441" cy="769441"/>
                </a:xfrm>
                <a:prstGeom prst="rect">
                  <a:avLst/>
                </a:prstGeom>
                <a:grpFill/>
              </p:spPr>
            </p:pic>
            <p:pic>
              <p:nvPicPr>
                <p:cNvPr id="26" name="Picture 25" descr="Icon&#10;&#10;Description automatically generated">
                  <a:extLst>
                    <a:ext uri="{FF2B5EF4-FFF2-40B4-BE49-F238E27FC236}">
                      <a16:creationId xmlns:a16="http://schemas.microsoft.com/office/drawing/2014/main" id="{72F9D57B-3ABB-3BF8-A8F3-36EEF54D82C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99865" y="4561610"/>
                  <a:ext cx="769441" cy="769441"/>
                </a:xfrm>
                <a:prstGeom prst="rect">
                  <a:avLst/>
                </a:prstGeom>
                <a:grpFill/>
              </p:spPr>
            </p:pic>
          </p:grpSp>
        </p:grpSp>
        <p:sp>
          <p:nvSpPr>
            <p:cNvPr id="19" name="Rectangle: Rounded Corners 18">
              <a:extLst>
                <a:ext uri="{FF2B5EF4-FFF2-40B4-BE49-F238E27FC236}">
                  <a16:creationId xmlns:a16="http://schemas.microsoft.com/office/drawing/2014/main" id="{95E16FC4-8F69-BA4E-8C26-8AB93BD1BE4C}"/>
                </a:ext>
              </a:extLst>
            </p:cNvPr>
            <p:cNvSpPr/>
            <p:nvPr/>
          </p:nvSpPr>
          <p:spPr>
            <a:xfrm>
              <a:off x="1184521" y="1642656"/>
              <a:ext cx="5350238" cy="1035616"/>
            </a:xfrm>
            <a:prstGeom prst="roundRect">
              <a:avLst>
                <a:gd name="adj" fmla="val 50000"/>
              </a:avLst>
            </a:prstGeom>
            <a:solidFill>
              <a:srgbClr val="FFFFCC"/>
            </a:solid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Tiêu</a:t>
              </a:r>
              <a:r>
                <a:rPr kumimoji="0" lang="en-US" sz="5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54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chí</a:t>
              </a:r>
              <a:r>
                <a:rPr kumimoji="0" lang="en-US" sz="5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54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đánh</a:t>
              </a:r>
              <a:r>
                <a:rPr kumimoji="0" lang="en-US" sz="5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54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giá</a:t>
              </a:r>
              <a:endParaRPr kumimoji="0" lang="en-US" sz="5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sp>
        <p:nvSpPr>
          <p:cNvPr id="33" name="Rectangle: Rounded Corners 32">
            <a:extLst>
              <a:ext uri="{FF2B5EF4-FFF2-40B4-BE49-F238E27FC236}">
                <a16:creationId xmlns:a16="http://schemas.microsoft.com/office/drawing/2014/main" id="{C317C60C-8781-C01F-6792-BEEAE09E8008}"/>
              </a:ext>
            </a:extLst>
          </p:cNvPr>
          <p:cNvSpPr/>
          <p:nvPr/>
        </p:nvSpPr>
        <p:spPr>
          <a:xfrm>
            <a:off x="5673734" y="323603"/>
            <a:ext cx="6066911" cy="835480"/>
          </a:xfrm>
          <a:custGeom>
            <a:avLst/>
            <a:gdLst>
              <a:gd name="connsiteX0" fmla="*/ 0 w 6066911"/>
              <a:gd name="connsiteY0" fmla="*/ 316471 h 835480"/>
              <a:gd name="connsiteX1" fmla="*/ 316471 w 6066911"/>
              <a:gd name="connsiteY1" fmla="*/ 0 h 835480"/>
              <a:gd name="connsiteX2" fmla="*/ 832698 w 6066911"/>
              <a:gd name="connsiteY2" fmla="*/ 0 h 835480"/>
              <a:gd name="connsiteX3" fmla="*/ 1403265 w 6066911"/>
              <a:gd name="connsiteY3" fmla="*/ 0 h 835480"/>
              <a:gd name="connsiteX4" fmla="*/ 2028171 w 6066911"/>
              <a:gd name="connsiteY4" fmla="*/ 0 h 835480"/>
              <a:gd name="connsiteX5" fmla="*/ 2707417 w 6066911"/>
              <a:gd name="connsiteY5" fmla="*/ 0 h 835480"/>
              <a:gd name="connsiteX6" fmla="*/ 3441003 w 6066911"/>
              <a:gd name="connsiteY6" fmla="*/ 0 h 835480"/>
              <a:gd name="connsiteX7" fmla="*/ 4228929 w 6066911"/>
              <a:gd name="connsiteY7" fmla="*/ 0 h 835480"/>
              <a:gd name="connsiteX8" fmla="*/ 4799495 w 6066911"/>
              <a:gd name="connsiteY8" fmla="*/ 0 h 835480"/>
              <a:gd name="connsiteX9" fmla="*/ 5750440 w 6066911"/>
              <a:gd name="connsiteY9" fmla="*/ 0 h 835480"/>
              <a:gd name="connsiteX10" fmla="*/ 6066911 w 6066911"/>
              <a:gd name="connsiteY10" fmla="*/ 316471 h 835480"/>
              <a:gd name="connsiteX11" fmla="*/ 6066911 w 6066911"/>
              <a:gd name="connsiteY11" fmla="*/ 519009 h 835480"/>
              <a:gd name="connsiteX12" fmla="*/ 5750440 w 6066911"/>
              <a:gd name="connsiteY12" fmla="*/ 835480 h 835480"/>
              <a:gd name="connsiteX13" fmla="*/ 5016854 w 6066911"/>
              <a:gd name="connsiteY13" fmla="*/ 835480 h 835480"/>
              <a:gd name="connsiteX14" fmla="*/ 4391948 w 6066911"/>
              <a:gd name="connsiteY14" fmla="*/ 835480 h 835480"/>
              <a:gd name="connsiteX15" fmla="*/ 3875721 w 6066911"/>
              <a:gd name="connsiteY15" fmla="*/ 835480 h 835480"/>
              <a:gd name="connsiteX16" fmla="*/ 3305154 w 6066911"/>
              <a:gd name="connsiteY16" fmla="*/ 835480 h 835480"/>
              <a:gd name="connsiteX17" fmla="*/ 2680248 w 6066911"/>
              <a:gd name="connsiteY17" fmla="*/ 835480 h 835480"/>
              <a:gd name="connsiteX18" fmla="*/ 2055341 w 6066911"/>
              <a:gd name="connsiteY18" fmla="*/ 835480 h 835480"/>
              <a:gd name="connsiteX19" fmla="*/ 1484774 w 6066911"/>
              <a:gd name="connsiteY19" fmla="*/ 835480 h 835480"/>
              <a:gd name="connsiteX20" fmla="*/ 316471 w 6066911"/>
              <a:gd name="connsiteY20" fmla="*/ 835480 h 835480"/>
              <a:gd name="connsiteX21" fmla="*/ 0 w 6066911"/>
              <a:gd name="connsiteY21" fmla="*/ 519009 h 835480"/>
              <a:gd name="connsiteX22" fmla="*/ 0 w 6066911"/>
              <a:gd name="connsiteY22" fmla="*/ 316471 h 835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066911" h="835480" fill="none" extrusionOk="0">
                <a:moveTo>
                  <a:pt x="0" y="316471"/>
                </a:moveTo>
                <a:cubicBezTo>
                  <a:pt x="-24201" y="122723"/>
                  <a:pt x="102757" y="8172"/>
                  <a:pt x="316471" y="0"/>
                </a:cubicBezTo>
                <a:cubicBezTo>
                  <a:pt x="531062" y="10177"/>
                  <a:pt x="617354" y="19958"/>
                  <a:pt x="832698" y="0"/>
                </a:cubicBezTo>
                <a:cubicBezTo>
                  <a:pt x="1048042" y="-19958"/>
                  <a:pt x="1229949" y="4555"/>
                  <a:pt x="1403265" y="0"/>
                </a:cubicBezTo>
                <a:cubicBezTo>
                  <a:pt x="1576581" y="-4555"/>
                  <a:pt x="1809473" y="-2153"/>
                  <a:pt x="2028171" y="0"/>
                </a:cubicBezTo>
                <a:cubicBezTo>
                  <a:pt x="2246869" y="2153"/>
                  <a:pt x="2422460" y="25562"/>
                  <a:pt x="2707417" y="0"/>
                </a:cubicBezTo>
                <a:cubicBezTo>
                  <a:pt x="2992374" y="-25562"/>
                  <a:pt x="3168223" y="-10839"/>
                  <a:pt x="3441003" y="0"/>
                </a:cubicBezTo>
                <a:cubicBezTo>
                  <a:pt x="3713783" y="10839"/>
                  <a:pt x="3935315" y="-24916"/>
                  <a:pt x="4228929" y="0"/>
                </a:cubicBezTo>
                <a:cubicBezTo>
                  <a:pt x="4522543" y="24916"/>
                  <a:pt x="4606883" y="-9156"/>
                  <a:pt x="4799495" y="0"/>
                </a:cubicBezTo>
                <a:cubicBezTo>
                  <a:pt x="4992107" y="9156"/>
                  <a:pt x="5455939" y="-35392"/>
                  <a:pt x="5750440" y="0"/>
                </a:cubicBezTo>
                <a:cubicBezTo>
                  <a:pt x="5891649" y="6532"/>
                  <a:pt x="6052650" y="174525"/>
                  <a:pt x="6066911" y="316471"/>
                </a:cubicBezTo>
                <a:cubicBezTo>
                  <a:pt x="6060800" y="397825"/>
                  <a:pt x="6075259" y="440342"/>
                  <a:pt x="6066911" y="519009"/>
                </a:cubicBezTo>
                <a:cubicBezTo>
                  <a:pt x="6097815" y="683482"/>
                  <a:pt x="5931626" y="823255"/>
                  <a:pt x="5750440" y="835480"/>
                </a:cubicBezTo>
                <a:cubicBezTo>
                  <a:pt x="5488038" y="842403"/>
                  <a:pt x="5378636" y="846146"/>
                  <a:pt x="5016854" y="835480"/>
                </a:cubicBezTo>
                <a:cubicBezTo>
                  <a:pt x="4655072" y="824814"/>
                  <a:pt x="4556099" y="847477"/>
                  <a:pt x="4391948" y="835480"/>
                </a:cubicBezTo>
                <a:cubicBezTo>
                  <a:pt x="4227797" y="823483"/>
                  <a:pt x="4101919" y="831473"/>
                  <a:pt x="3875721" y="835480"/>
                </a:cubicBezTo>
                <a:cubicBezTo>
                  <a:pt x="3649523" y="839487"/>
                  <a:pt x="3517467" y="852706"/>
                  <a:pt x="3305154" y="835480"/>
                </a:cubicBezTo>
                <a:cubicBezTo>
                  <a:pt x="3092841" y="818254"/>
                  <a:pt x="2810174" y="847768"/>
                  <a:pt x="2680248" y="835480"/>
                </a:cubicBezTo>
                <a:cubicBezTo>
                  <a:pt x="2550322" y="823192"/>
                  <a:pt x="2182821" y="829928"/>
                  <a:pt x="2055341" y="835480"/>
                </a:cubicBezTo>
                <a:cubicBezTo>
                  <a:pt x="1927861" y="841032"/>
                  <a:pt x="1752773" y="830369"/>
                  <a:pt x="1484774" y="835480"/>
                </a:cubicBezTo>
                <a:cubicBezTo>
                  <a:pt x="1216775" y="840591"/>
                  <a:pt x="715509" y="855479"/>
                  <a:pt x="316471" y="835480"/>
                </a:cubicBezTo>
                <a:cubicBezTo>
                  <a:pt x="165213" y="864811"/>
                  <a:pt x="-11233" y="695479"/>
                  <a:pt x="0" y="519009"/>
                </a:cubicBezTo>
                <a:cubicBezTo>
                  <a:pt x="-1867" y="427432"/>
                  <a:pt x="9000" y="399876"/>
                  <a:pt x="0" y="316471"/>
                </a:cubicBezTo>
                <a:close/>
              </a:path>
              <a:path w="6066911" h="835480" stroke="0" extrusionOk="0">
                <a:moveTo>
                  <a:pt x="0" y="316471"/>
                </a:moveTo>
                <a:cubicBezTo>
                  <a:pt x="-823" y="124078"/>
                  <a:pt x="160796" y="10507"/>
                  <a:pt x="316471" y="0"/>
                </a:cubicBezTo>
                <a:cubicBezTo>
                  <a:pt x="596587" y="-32492"/>
                  <a:pt x="928540" y="-26748"/>
                  <a:pt x="1104397" y="0"/>
                </a:cubicBezTo>
                <a:cubicBezTo>
                  <a:pt x="1280254" y="26748"/>
                  <a:pt x="1424276" y="-14573"/>
                  <a:pt x="1620624" y="0"/>
                </a:cubicBezTo>
                <a:cubicBezTo>
                  <a:pt x="1816972" y="14573"/>
                  <a:pt x="1974125" y="-13618"/>
                  <a:pt x="2245530" y="0"/>
                </a:cubicBezTo>
                <a:cubicBezTo>
                  <a:pt x="2516935" y="13618"/>
                  <a:pt x="2733838" y="-12017"/>
                  <a:pt x="2924776" y="0"/>
                </a:cubicBezTo>
                <a:cubicBezTo>
                  <a:pt x="3115714" y="12017"/>
                  <a:pt x="3310524" y="4467"/>
                  <a:pt x="3549683" y="0"/>
                </a:cubicBezTo>
                <a:cubicBezTo>
                  <a:pt x="3788842" y="-4467"/>
                  <a:pt x="4017586" y="18416"/>
                  <a:pt x="4337608" y="0"/>
                </a:cubicBezTo>
                <a:cubicBezTo>
                  <a:pt x="4657630" y="-18416"/>
                  <a:pt x="4706239" y="-1524"/>
                  <a:pt x="4853835" y="0"/>
                </a:cubicBezTo>
                <a:cubicBezTo>
                  <a:pt x="5001431" y="1524"/>
                  <a:pt x="5525273" y="-23643"/>
                  <a:pt x="5750440" y="0"/>
                </a:cubicBezTo>
                <a:cubicBezTo>
                  <a:pt x="5930500" y="593"/>
                  <a:pt x="6068266" y="135464"/>
                  <a:pt x="6066911" y="316471"/>
                </a:cubicBezTo>
                <a:cubicBezTo>
                  <a:pt x="6072304" y="362787"/>
                  <a:pt x="6058354" y="425311"/>
                  <a:pt x="6066911" y="519009"/>
                </a:cubicBezTo>
                <a:cubicBezTo>
                  <a:pt x="6078856" y="726740"/>
                  <a:pt x="5933756" y="825632"/>
                  <a:pt x="5750440" y="835480"/>
                </a:cubicBezTo>
                <a:cubicBezTo>
                  <a:pt x="5527084" y="833100"/>
                  <a:pt x="5401446" y="811549"/>
                  <a:pt x="5179873" y="835480"/>
                </a:cubicBezTo>
                <a:cubicBezTo>
                  <a:pt x="4958300" y="859411"/>
                  <a:pt x="4772341" y="820711"/>
                  <a:pt x="4500627" y="835480"/>
                </a:cubicBezTo>
                <a:cubicBezTo>
                  <a:pt x="4228913" y="850249"/>
                  <a:pt x="4122538" y="830202"/>
                  <a:pt x="3930060" y="835480"/>
                </a:cubicBezTo>
                <a:cubicBezTo>
                  <a:pt x="3737582" y="840758"/>
                  <a:pt x="3426003" y="829345"/>
                  <a:pt x="3196475" y="835480"/>
                </a:cubicBezTo>
                <a:cubicBezTo>
                  <a:pt x="2966948" y="841615"/>
                  <a:pt x="2873208" y="849953"/>
                  <a:pt x="2625908" y="835480"/>
                </a:cubicBezTo>
                <a:cubicBezTo>
                  <a:pt x="2378608" y="821007"/>
                  <a:pt x="2087766" y="846307"/>
                  <a:pt x="1892322" y="835480"/>
                </a:cubicBezTo>
                <a:cubicBezTo>
                  <a:pt x="1696878" y="824653"/>
                  <a:pt x="1512847" y="870990"/>
                  <a:pt x="1158736" y="835480"/>
                </a:cubicBezTo>
                <a:cubicBezTo>
                  <a:pt x="804625" y="799970"/>
                  <a:pt x="506448" y="870720"/>
                  <a:pt x="316471" y="835480"/>
                </a:cubicBezTo>
                <a:cubicBezTo>
                  <a:pt x="155878" y="837778"/>
                  <a:pt x="-8140" y="691728"/>
                  <a:pt x="0" y="519009"/>
                </a:cubicBezTo>
                <a:cubicBezTo>
                  <a:pt x="6245" y="460378"/>
                  <a:pt x="-4754" y="372648"/>
                  <a:pt x="0" y="316471"/>
                </a:cubicBezTo>
                <a:close/>
              </a:path>
            </a:pathLst>
          </a:custGeom>
          <a:solidFill>
            <a:srgbClr val="CCFFFF"/>
          </a:solidFill>
          <a:ln w="38100">
            <a:solidFill>
              <a:srgbClr val="0070C0"/>
            </a:solidFill>
            <a:prstDash val="lgDashDot"/>
            <a:extLst>
              <a:ext uri="{C807C97D-BFC1-408E-A445-0C87EB9F89A2}">
                <ask:lineSketchStyleProps xmlns:ask="http://schemas.microsoft.com/office/drawing/2018/sketchyshapes" sd="3366612962">
                  <a:prstGeom prst="roundRect">
                    <a:avLst>
                      <a:gd name="adj" fmla="val 37879"/>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7030A0"/>
                </a:solidFill>
                <a:effectLst/>
                <a:uLnTx/>
                <a:uFillTx/>
                <a:latin typeface="Calibri" panose="020F0502020204030204" pitchFamily="34" charset="0"/>
                <a:cs typeface="Calibri" panose="020F0502020204030204" pitchFamily="34" charset="0"/>
              </a:rPr>
              <a:t>Luyện</a:t>
            </a:r>
            <a:r>
              <a:rPr kumimoji="0" lang="en-US" sz="4800" b="1" i="0" u="none" strike="noStrike" kern="1200" cap="none" spc="0" normalizeH="0" baseline="0" noProof="0" dirty="0">
                <a:ln>
                  <a:noFill/>
                </a:ln>
                <a:solidFill>
                  <a:srgbClr val="7030A0"/>
                </a:solidFill>
                <a:effectLst/>
                <a:uLnTx/>
                <a:uFillTx/>
                <a:latin typeface="Calibri" panose="020F0502020204030204" pitchFamily="34" charset="0"/>
                <a:cs typeface="Calibri" panose="020F0502020204030204" pitchFamily="34" charset="0"/>
              </a:rPr>
              <a:t> </a:t>
            </a:r>
            <a:r>
              <a:rPr kumimoji="0" lang="en-US" sz="4800" b="1" i="0" u="none" strike="noStrike" kern="1200" cap="none" spc="0" normalizeH="0" baseline="0" noProof="0" dirty="0" err="1">
                <a:ln>
                  <a:noFill/>
                </a:ln>
                <a:solidFill>
                  <a:srgbClr val="7030A0"/>
                </a:solidFill>
                <a:effectLst/>
                <a:uLnTx/>
                <a:uFillTx/>
                <a:latin typeface="Calibri" panose="020F0502020204030204" pitchFamily="34" charset="0"/>
                <a:cs typeface="Calibri" panose="020F0502020204030204" pitchFamily="34" charset="0"/>
              </a:rPr>
              <a:t>đọc</a:t>
            </a:r>
            <a:r>
              <a:rPr kumimoji="0" lang="en-US" sz="4800" b="1" i="0" u="none" strike="noStrike" kern="1200" cap="none" spc="0" normalizeH="0" baseline="0" noProof="0" dirty="0">
                <a:ln>
                  <a:noFill/>
                </a:ln>
                <a:solidFill>
                  <a:srgbClr val="7030A0"/>
                </a:solidFill>
                <a:effectLst/>
                <a:uLnTx/>
                <a:uFillTx/>
                <a:latin typeface="Calibri" panose="020F0502020204030204" pitchFamily="34" charset="0"/>
                <a:cs typeface="Calibri" panose="020F0502020204030204" pitchFamily="34" charset="0"/>
              </a:rPr>
              <a:t> </a:t>
            </a:r>
            <a:r>
              <a:rPr kumimoji="0" lang="en-US" sz="4800" b="1" i="0" u="none" strike="noStrike" kern="1200" cap="none" spc="0" normalizeH="0" baseline="0" noProof="0" dirty="0" err="1">
                <a:ln>
                  <a:noFill/>
                </a:ln>
                <a:solidFill>
                  <a:srgbClr val="7030A0"/>
                </a:solidFill>
                <a:effectLst/>
                <a:uLnTx/>
                <a:uFillTx/>
                <a:latin typeface="Calibri" panose="020F0502020204030204" pitchFamily="34" charset="0"/>
                <a:cs typeface="Calibri" panose="020F0502020204030204" pitchFamily="34" charset="0"/>
              </a:rPr>
              <a:t>trong</a:t>
            </a:r>
            <a:r>
              <a:rPr kumimoji="0" lang="en-US" sz="4800" b="1" i="0" u="none" strike="noStrike" kern="1200" cap="none" spc="0" normalizeH="0" baseline="0" noProof="0" dirty="0">
                <a:ln>
                  <a:noFill/>
                </a:ln>
                <a:solidFill>
                  <a:srgbClr val="7030A0"/>
                </a:solidFill>
                <a:effectLst/>
                <a:uLnTx/>
                <a:uFillTx/>
                <a:latin typeface="Calibri" panose="020F0502020204030204" pitchFamily="34" charset="0"/>
                <a:cs typeface="Calibri" panose="020F0502020204030204" pitchFamily="34" charset="0"/>
              </a:rPr>
              <a:t> </a:t>
            </a:r>
            <a:r>
              <a:rPr kumimoji="0" lang="en-US" sz="4800" b="1" i="0" u="none" strike="noStrike" kern="1200" cap="none" spc="0" normalizeH="0" baseline="0" noProof="0" dirty="0" err="1">
                <a:ln>
                  <a:noFill/>
                </a:ln>
                <a:solidFill>
                  <a:srgbClr val="7030A0"/>
                </a:solidFill>
                <a:effectLst/>
                <a:uLnTx/>
                <a:uFillTx/>
                <a:latin typeface="Calibri" panose="020F0502020204030204" pitchFamily="34" charset="0"/>
                <a:cs typeface="Calibri" panose="020F0502020204030204" pitchFamily="34" charset="0"/>
              </a:rPr>
              <a:t>nhóm</a:t>
            </a:r>
            <a:endParaRPr kumimoji="0" lang="en-US" sz="4800" b="1" i="0" u="none" strike="noStrike" kern="1200" cap="none" spc="0" normalizeH="0" baseline="0" noProof="0" dirty="0">
              <a:ln>
                <a:noFill/>
              </a:ln>
              <a:solidFill>
                <a:srgbClr val="7030A0"/>
              </a:solidFill>
              <a:effectLst/>
              <a:uLnTx/>
              <a:uFillTx/>
              <a:latin typeface="Calibri" panose="020F0502020204030204" pitchFamily="34" charset="0"/>
              <a:cs typeface="Calibri" panose="020F0502020204030204" pitchFamily="34" charset="0"/>
            </a:endParaRPr>
          </a:p>
        </p:txBody>
      </p:sp>
      <p:pic>
        <p:nvPicPr>
          <p:cNvPr id="34" name="Graphic 33">
            <a:extLst>
              <a:ext uri="{FF2B5EF4-FFF2-40B4-BE49-F238E27FC236}">
                <a16:creationId xmlns:a16="http://schemas.microsoft.com/office/drawing/2014/main" id="{D3B472C8-4AC1-7504-4004-60015AAC745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28078" y="3549094"/>
            <a:ext cx="2977476" cy="3097952"/>
          </a:xfrm>
          <a:prstGeom prst="rect">
            <a:avLst/>
          </a:prstGeom>
        </p:spPr>
      </p:pic>
    </p:spTree>
    <p:extLst>
      <p:ext uri="{BB962C8B-B14F-4D97-AF65-F5344CB8AC3E}">
        <p14:creationId xmlns:p14="http://schemas.microsoft.com/office/powerpoint/2010/main" val="3369950167"/>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34"/>
                                        </p:tgtEl>
                                        <p:attrNameLst>
                                          <p:attrName>r</p:attrName>
                                        </p:attrNameLst>
                                      </p:cBhvr>
                                    </p:animRot>
                                    <p:animRot by="-240000">
                                      <p:cBhvr>
                                        <p:cTn id="7" dur="200" fill="hold">
                                          <p:stCondLst>
                                            <p:cond delay="200"/>
                                          </p:stCondLst>
                                        </p:cTn>
                                        <p:tgtEl>
                                          <p:spTgt spid="34"/>
                                        </p:tgtEl>
                                        <p:attrNameLst>
                                          <p:attrName>r</p:attrName>
                                        </p:attrNameLst>
                                      </p:cBhvr>
                                    </p:animRot>
                                    <p:animRot by="240000">
                                      <p:cBhvr>
                                        <p:cTn id="8" dur="200" fill="hold">
                                          <p:stCondLst>
                                            <p:cond delay="400"/>
                                          </p:stCondLst>
                                        </p:cTn>
                                        <p:tgtEl>
                                          <p:spTgt spid="34"/>
                                        </p:tgtEl>
                                        <p:attrNameLst>
                                          <p:attrName>r</p:attrName>
                                        </p:attrNameLst>
                                      </p:cBhvr>
                                    </p:animRot>
                                    <p:animRot by="-240000">
                                      <p:cBhvr>
                                        <p:cTn id="9" dur="200" fill="hold">
                                          <p:stCondLst>
                                            <p:cond delay="600"/>
                                          </p:stCondLst>
                                        </p:cTn>
                                        <p:tgtEl>
                                          <p:spTgt spid="34"/>
                                        </p:tgtEl>
                                        <p:attrNameLst>
                                          <p:attrName>r</p:attrName>
                                        </p:attrNameLst>
                                      </p:cBhvr>
                                    </p:animRot>
                                    <p:animRot by="120000">
                                      <p:cBhvr>
                                        <p:cTn id="10" dur="200" fill="hold">
                                          <p:stCondLst>
                                            <p:cond delay="800"/>
                                          </p:stCondLst>
                                        </p:cTn>
                                        <p:tgtEl>
                                          <p:spTgt spid="34"/>
                                        </p:tgtEl>
                                        <p:attrNameLst>
                                          <p:attrName>r</p:attrName>
                                        </p:attrNameLst>
                                      </p:cBhvr>
                                    </p:animRot>
                                  </p:childTnLst>
                                </p:cTn>
                              </p:par>
                              <p:par>
                                <p:cTn id="11" presetID="32" presetClass="emph" presetSubtype="0" fill="hold" grpId="0" nodeType="withEffect">
                                  <p:stCondLst>
                                    <p:cond delay="0"/>
                                  </p:stCondLst>
                                  <p:childTnLst>
                                    <p:animRot by="120000">
                                      <p:cBhvr>
                                        <p:cTn id="12" dur="100" fill="hold">
                                          <p:stCondLst>
                                            <p:cond delay="0"/>
                                          </p:stCondLst>
                                        </p:cTn>
                                        <p:tgtEl>
                                          <p:spTgt spid="33"/>
                                        </p:tgtEl>
                                        <p:attrNameLst>
                                          <p:attrName>r</p:attrName>
                                        </p:attrNameLst>
                                      </p:cBhvr>
                                    </p:animRot>
                                    <p:animRot by="-240000">
                                      <p:cBhvr>
                                        <p:cTn id="13" dur="200" fill="hold">
                                          <p:stCondLst>
                                            <p:cond delay="200"/>
                                          </p:stCondLst>
                                        </p:cTn>
                                        <p:tgtEl>
                                          <p:spTgt spid="33"/>
                                        </p:tgtEl>
                                        <p:attrNameLst>
                                          <p:attrName>r</p:attrName>
                                        </p:attrNameLst>
                                      </p:cBhvr>
                                    </p:animRot>
                                    <p:animRot by="240000">
                                      <p:cBhvr>
                                        <p:cTn id="14" dur="200" fill="hold">
                                          <p:stCondLst>
                                            <p:cond delay="400"/>
                                          </p:stCondLst>
                                        </p:cTn>
                                        <p:tgtEl>
                                          <p:spTgt spid="33"/>
                                        </p:tgtEl>
                                        <p:attrNameLst>
                                          <p:attrName>r</p:attrName>
                                        </p:attrNameLst>
                                      </p:cBhvr>
                                    </p:animRot>
                                    <p:animRot by="-240000">
                                      <p:cBhvr>
                                        <p:cTn id="15" dur="200" fill="hold">
                                          <p:stCondLst>
                                            <p:cond delay="600"/>
                                          </p:stCondLst>
                                        </p:cTn>
                                        <p:tgtEl>
                                          <p:spTgt spid="33"/>
                                        </p:tgtEl>
                                        <p:attrNameLst>
                                          <p:attrName>r</p:attrName>
                                        </p:attrNameLst>
                                      </p:cBhvr>
                                    </p:animRot>
                                    <p:animRot by="120000">
                                      <p:cBhvr>
                                        <p:cTn id="16" dur="200" fill="hold">
                                          <p:stCondLst>
                                            <p:cond delay="800"/>
                                          </p:stCondLst>
                                        </p:cTn>
                                        <p:tgtEl>
                                          <p:spTgt spid="33"/>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1000"/>
                                        <p:tgtEl>
                                          <p:spTgt spid="17"/>
                                        </p:tgtEl>
                                      </p:cBhvr>
                                    </p:animEffect>
                                    <p:anim calcmode="lin" valueType="num">
                                      <p:cBhvr>
                                        <p:cTn id="29" dur="1000" fill="hold"/>
                                        <p:tgtEl>
                                          <p:spTgt spid="17"/>
                                        </p:tgtEl>
                                        <p:attrNameLst>
                                          <p:attrName>ppt_x</p:attrName>
                                        </p:attrNameLst>
                                      </p:cBhvr>
                                      <p:tavLst>
                                        <p:tav tm="0">
                                          <p:val>
                                            <p:strVal val="#ppt_x"/>
                                          </p:val>
                                        </p:tav>
                                        <p:tav tm="100000">
                                          <p:val>
                                            <p:strVal val="#ppt_x"/>
                                          </p:val>
                                        </p:tav>
                                      </p:tavLst>
                                    </p:anim>
                                    <p:anim calcmode="lin" valueType="num">
                                      <p:cBhvr>
                                        <p:cTn id="30"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478279" y="0"/>
            <a:ext cx="457200" cy="6858000"/>
          </a:xfrm>
          <a:prstGeom prst="rect">
            <a:avLst/>
          </a:prstGeom>
          <a:gradFill flip="none" rotWithShape="1">
            <a:gsLst>
              <a:gs pos="7000">
                <a:srgbClr val="7C7674"/>
              </a:gs>
              <a:gs pos="70000">
                <a:srgbClr val="A49686"/>
              </a:gs>
            </a:gsLst>
            <a:lin ang="0" scaled="1"/>
            <a:tileRect/>
          </a:gra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Barlow Condensed"/>
              <a:cs typeface="+mn-cs"/>
            </a:endParaRPr>
          </a:p>
        </p:txBody>
      </p:sp>
      <p:pic>
        <p:nvPicPr>
          <p:cNvPr id="8"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3935760" cy="6858000"/>
          </a:xfrm>
          <a:prstGeom prst="rect">
            <a:avLst/>
          </a:prstGeom>
        </p:spPr>
      </p:pic>
      <p:pic>
        <p:nvPicPr>
          <p:cNvPr id="10" name="图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0534650" y="0"/>
            <a:ext cx="1657350" cy="3577294"/>
          </a:xfrm>
          <a:prstGeom prst="rect">
            <a:avLst/>
          </a:prstGeom>
        </p:spPr>
      </p:pic>
      <p:sp>
        <p:nvSpPr>
          <p:cNvPr id="6" name="Rectangle: Rounded Corners 5">
            <a:extLst>
              <a:ext uri="{FF2B5EF4-FFF2-40B4-BE49-F238E27FC236}">
                <a16:creationId xmlns:a16="http://schemas.microsoft.com/office/drawing/2014/main" id="{56F9EE81-3D7A-5330-04CA-4A98DF07AA36}"/>
              </a:ext>
            </a:extLst>
          </p:cNvPr>
          <p:cNvSpPr/>
          <p:nvPr/>
        </p:nvSpPr>
        <p:spPr>
          <a:xfrm>
            <a:off x="114301" y="209551"/>
            <a:ext cx="11868150" cy="654367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Barlow Condensed"/>
              <a:ea typeface="+mn-ea"/>
              <a:cs typeface="+mn-cs"/>
            </a:endParaRPr>
          </a:p>
        </p:txBody>
      </p:sp>
      <p:sp>
        <p:nvSpPr>
          <p:cNvPr id="2" name="TextBox 1">
            <a:extLst>
              <a:ext uri="{FF2B5EF4-FFF2-40B4-BE49-F238E27FC236}">
                <a16:creationId xmlns:a16="http://schemas.microsoft.com/office/drawing/2014/main" id="{3AF3C16A-02B8-8DB8-EED3-86414F7A71D6}"/>
              </a:ext>
            </a:extLst>
          </p:cNvPr>
          <p:cNvSpPr txBox="1"/>
          <p:nvPr/>
        </p:nvSpPr>
        <p:spPr>
          <a:xfrm>
            <a:off x="2019334" y="583515"/>
            <a:ext cx="7889965" cy="923330"/>
          </a:xfrm>
          <a:prstGeom prst="rect">
            <a:avLst/>
          </a:prstGeom>
          <a:noFill/>
        </p:spPr>
        <p:txBody>
          <a:bodyPr wrap="square" rtlCol="0">
            <a:spAutoFit/>
          </a:bodyPr>
          <a:lstStyle/>
          <a:p>
            <a:pPr algn="ctr"/>
            <a:r>
              <a:rPr lang="en-US" sz="5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cs typeface="Times New Roman" panose="02020603050405020304" pitchFamily="18" charset="0"/>
              </a:rPr>
              <a:t>LUYỆN ĐỌC TRƯỚC LỚP</a:t>
            </a:r>
          </a:p>
        </p:txBody>
      </p:sp>
      <p:grpSp>
        <p:nvGrpSpPr>
          <p:cNvPr id="3" name="Group 2">
            <a:extLst>
              <a:ext uri="{FF2B5EF4-FFF2-40B4-BE49-F238E27FC236}">
                <a16:creationId xmlns:a16="http://schemas.microsoft.com/office/drawing/2014/main" id="{B0266F0D-5FCF-E803-B632-8CF0960947DA}"/>
              </a:ext>
            </a:extLst>
          </p:cNvPr>
          <p:cNvGrpSpPr/>
          <p:nvPr/>
        </p:nvGrpSpPr>
        <p:grpSpPr>
          <a:xfrm>
            <a:off x="1482057" y="1783822"/>
            <a:ext cx="9122782" cy="3666080"/>
            <a:chOff x="4841104" y="3817600"/>
            <a:chExt cx="7073839" cy="2842692"/>
          </a:xfrm>
        </p:grpSpPr>
        <p:grpSp>
          <p:nvGrpSpPr>
            <p:cNvPr id="4" name="Group 3">
              <a:extLst>
                <a:ext uri="{FF2B5EF4-FFF2-40B4-BE49-F238E27FC236}">
                  <a16:creationId xmlns:a16="http://schemas.microsoft.com/office/drawing/2014/main" id="{A7A4F67B-F33B-0B82-D2C2-652304C5F597}"/>
                </a:ext>
              </a:extLst>
            </p:cNvPr>
            <p:cNvGrpSpPr/>
            <p:nvPr/>
          </p:nvGrpSpPr>
          <p:grpSpPr>
            <a:xfrm>
              <a:off x="4841104" y="3817600"/>
              <a:ext cx="7073839" cy="2842692"/>
              <a:chOff x="2975204" y="1255651"/>
              <a:chExt cx="7073839" cy="2842692"/>
            </a:xfrm>
          </p:grpSpPr>
          <p:sp>
            <p:nvSpPr>
              <p:cNvPr id="43" name="Rectangle: Rounded Corners 42">
                <a:extLst>
                  <a:ext uri="{FF2B5EF4-FFF2-40B4-BE49-F238E27FC236}">
                    <a16:creationId xmlns:a16="http://schemas.microsoft.com/office/drawing/2014/main" id="{7614D8B3-A410-65ED-C06B-E7C1D8071CA8}"/>
                  </a:ext>
                </a:extLst>
              </p:cNvPr>
              <p:cNvSpPr/>
              <p:nvPr/>
            </p:nvSpPr>
            <p:spPr>
              <a:xfrm>
                <a:off x="2975204" y="1724298"/>
                <a:ext cx="7073839" cy="2374045"/>
              </a:xfrm>
              <a:custGeom>
                <a:avLst/>
                <a:gdLst>
                  <a:gd name="connsiteX0" fmla="*/ 0 w 7073839"/>
                  <a:gd name="connsiteY0" fmla="*/ 478892 h 2374045"/>
                  <a:gd name="connsiteX1" fmla="*/ 478892 w 7073839"/>
                  <a:gd name="connsiteY1" fmla="*/ 0 h 2374045"/>
                  <a:gd name="connsiteX2" fmla="*/ 1097293 w 7073839"/>
                  <a:gd name="connsiteY2" fmla="*/ 0 h 2374045"/>
                  <a:gd name="connsiteX3" fmla="*/ 1593373 w 7073839"/>
                  <a:gd name="connsiteY3" fmla="*/ 0 h 2374045"/>
                  <a:gd name="connsiteX4" fmla="*/ 2150614 w 7073839"/>
                  <a:gd name="connsiteY4" fmla="*/ 0 h 2374045"/>
                  <a:gd name="connsiteX5" fmla="*/ 2952496 w 7073839"/>
                  <a:gd name="connsiteY5" fmla="*/ 0 h 2374045"/>
                  <a:gd name="connsiteX6" fmla="*/ 3448576 w 7073839"/>
                  <a:gd name="connsiteY6" fmla="*/ 0 h 2374045"/>
                  <a:gd name="connsiteX7" fmla="*/ 3944657 w 7073839"/>
                  <a:gd name="connsiteY7" fmla="*/ 0 h 2374045"/>
                  <a:gd name="connsiteX8" fmla="*/ 4440737 w 7073839"/>
                  <a:gd name="connsiteY8" fmla="*/ 0 h 2374045"/>
                  <a:gd name="connsiteX9" fmla="*/ 5120298 w 7073839"/>
                  <a:gd name="connsiteY9" fmla="*/ 0 h 2374045"/>
                  <a:gd name="connsiteX10" fmla="*/ 5799860 w 7073839"/>
                  <a:gd name="connsiteY10" fmla="*/ 0 h 2374045"/>
                  <a:gd name="connsiteX11" fmla="*/ 6594947 w 7073839"/>
                  <a:gd name="connsiteY11" fmla="*/ 0 h 2374045"/>
                  <a:gd name="connsiteX12" fmla="*/ 7073839 w 7073839"/>
                  <a:gd name="connsiteY12" fmla="*/ 478892 h 2374045"/>
                  <a:gd name="connsiteX13" fmla="*/ 7073839 w 7073839"/>
                  <a:gd name="connsiteY13" fmla="*/ 922654 h 2374045"/>
                  <a:gd name="connsiteX14" fmla="*/ 7073839 w 7073839"/>
                  <a:gd name="connsiteY14" fmla="*/ 1408903 h 2374045"/>
                  <a:gd name="connsiteX15" fmla="*/ 7073839 w 7073839"/>
                  <a:gd name="connsiteY15" fmla="*/ 1895153 h 2374045"/>
                  <a:gd name="connsiteX16" fmla="*/ 6594947 w 7073839"/>
                  <a:gd name="connsiteY16" fmla="*/ 2374045 h 2374045"/>
                  <a:gd name="connsiteX17" fmla="*/ 5854225 w 7073839"/>
                  <a:gd name="connsiteY17" fmla="*/ 2374045 h 2374045"/>
                  <a:gd name="connsiteX18" fmla="*/ 5235824 w 7073839"/>
                  <a:gd name="connsiteY18" fmla="*/ 2374045 h 2374045"/>
                  <a:gd name="connsiteX19" fmla="*/ 4678583 w 7073839"/>
                  <a:gd name="connsiteY19" fmla="*/ 2374045 h 2374045"/>
                  <a:gd name="connsiteX20" fmla="*/ 4182503 w 7073839"/>
                  <a:gd name="connsiteY20" fmla="*/ 2374045 h 2374045"/>
                  <a:gd name="connsiteX21" fmla="*/ 3380620 w 7073839"/>
                  <a:gd name="connsiteY21" fmla="*/ 2374045 h 2374045"/>
                  <a:gd name="connsiteX22" fmla="*/ 2701059 w 7073839"/>
                  <a:gd name="connsiteY22" fmla="*/ 2374045 h 2374045"/>
                  <a:gd name="connsiteX23" fmla="*/ 2082658 w 7073839"/>
                  <a:gd name="connsiteY23" fmla="*/ 2374045 h 2374045"/>
                  <a:gd name="connsiteX24" fmla="*/ 1341935 w 7073839"/>
                  <a:gd name="connsiteY24" fmla="*/ 2374045 h 2374045"/>
                  <a:gd name="connsiteX25" fmla="*/ 478892 w 7073839"/>
                  <a:gd name="connsiteY25" fmla="*/ 2374045 h 2374045"/>
                  <a:gd name="connsiteX26" fmla="*/ 0 w 7073839"/>
                  <a:gd name="connsiteY26" fmla="*/ 1895153 h 2374045"/>
                  <a:gd name="connsiteX27" fmla="*/ 0 w 7073839"/>
                  <a:gd name="connsiteY27" fmla="*/ 1451391 h 2374045"/>
                  <a:gd name="connsiteX28" fmla="*/ 0 w 7073839"/>
                  <a:gd name="connsiteY28" fmla="*/ 993467 h 2374045"/>
                  <a:gd name="connsiteX29" fmla="*/ 0 w 7073839"/>
                  <a:gd name="connsiteY29" fmla="*/ 478892 h 237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073839" h="2374045" fill="none" extrusionOk="0">
                    <a:moveTo>
                      <a:pt x="0" y="478892"/>
                    </a:moveTo>
                    <a:cubicBezTo>
                      <a:pt x="-33932" y="205008"/>
                      <a:pt x="166216" y="53"/>
                      <a:pt x="478892" y="0"/>
                    </a:cubicBezTo>
                    <a:cubicBezTo>
                      <a:pt x="738913" y="25185"/>
                      <a:pt x="933003" y="20101"/>
                      <a:pt x="1097293" y="0"/>
                    </a:cubicBezTo>
                    <a:cubicBezTo>
                      <a:pt x="1261583" y="-20101"/>
                      <a:pt x="1349914" y="-1897"/>
                      <a:pt x="1593373" y="0"/>
                    </a:cubicBezTo>
                    <a:cubicBezTo>
                      <a:pt x="1836832" y="1897"/>
                      <a:pt x="1905197" y="-8320"/>
                      <a:pt x="2150614" y="0"/>
                    </a:cubicBezTo>
                    <a:cubicBezTo>
                      <a:pt x="2396031" y="8320"/>
                      <a:pt x="2714805" y="17423"/>
                      <a:pt x="2952496" y="0"/>
                    </a:cubicBezTo>
                    <a:cubicBezTo>
                      <a:pt x="3190187" y="-17423"/>
                      <a:pt x="3326616" y="17423"/>
                      <a:pt x="3448576" y="0"/>
                    </a:cubicBezTo>
                    <a:cubicBezTo>
                      <a:pt x="3570536" y="-17423"/>
                      <a:pt x="3725566" y="-21148"/>
                      <a:pt x="3944657" y="0"/>
                    </a:cubicBezTo>
                    <a:cubicBezTo>
                      <a:pt x="4163748" y="21148"/>
                      <a:pt x="4341473" y="-19653"/>
                      <a:pt x="4440737" y="0"/>
                    </a:cubicBezTo>
                    <a:cubicBezTo>
                      <a:pt x="4540001" y="19653"/>
                      <a:pt x="4848741" y="30927"/>
                      <a:pt x="5120298" y="0"/>
                    </a:cubicBezTo>
                    <a:cubicBezTo>
                      <a:pt x="5391855" y="-30927"/>
                      <a:pt x="5586431" y="12679"/>
                      <a:pt x="5799860" y="0"/>
                    </a:cubicBezTo>
                    <a:cubicBezTo>
                      <a:pt x="6013289" y="-12679"/>
                      <a:pt x="6424305" y="-15154"/>
                      <a:pt x="6594947" y="0"/>
                    </a:cubicBezTo>
                    <a:cubicBezTo>
                      <a:pt x="6866460" y="-15120"/>
                      <a:pt x="7082700" y="150941"/>
                      <a:pt x="7073839" y="478892"/>
                    </a:cubicBezTo>
                    <a:cubicBezTo>
                      <a:pt x="7062031" y="632193"/>
                      <a:pt x="7082946" y="745727"/>
                      <a:pt x="7073839" y="922654"/>
                    </a:cubicBezTo>
                    <a:cubicBezTo>
                      <a:pt x="7064732" y="1099581"/>
                      <a:pt x="7067799" y="1304638"/>
                      <a:pt x="7073839" y="1408903"/>
                    </a:cubicBezTo>
                    <a:cubicBezTo>
                      <a:pt x="7079879" y="1513168"/>
                      <a:pt x="7077814" y="1738021"/>
                      <a:pt x="7073839" y="1895153"/>
                    </a:cubicBezTo>
                    <a:cubicBezTo>
                      <a:pt x="7027852" y="2167025"/>
                      <a:pt x="6888758" y="2372166"/>
                      <a:pt x="6594947" y="2374045"/>
                    </a:cubicBezTo>
                    <a:cubicBezTo>
                      <a:pt x="6431924" y="2374600"/>
                      <a:pt x="6198848" y="2386783"/>
                      <a:pt x="5854225" y="2374045"/>
                    </a:cubicBezTo>
                    <a:cubicBezTo>
                      <a:pt x="5509602" y="2361307"/>
                      <a:pt x="5450220" y="2351113"/>
                      <a:pt x="5235824" y="2374045"/>
                    </a:cubicBezTo>
                    <a:cubicBezTo>
                      <a:pt x="5021428" y="2396977"/>
                      <a:pt x="4802329" y="2361097"/>
                      <a:pt x="4678583" y="2374045"/>
                    </a:cubicBezTo>
                    <a:cubicBezTo>
                      <a:pt x="4554837" y="2386993"/>
                      <a:pt x="4287584" y="2350186"/>
                      <a:pt x="4182503" y="2374045"/>
                    </a:cubicBezTo>
                    <a:cubicBezTo>
                      <a:pt x="4077422" y="2397904"/>
                      <a:pt x="3690946" y="2364882"/>
                      <a:pt x="3380620" y="2374045"/>
                    </a:cubicBezTo>
                    <a:cubicBezTo>
                      <a:pt x="3070294" y="2383208"/>
                      <a:pt x="2912805" y="2384628"/>
                      <a:pt x="2701059" y="2374045"/>
                    </a:cubicBezTo>
                    <a:cubicBezTo>
                      <a:pt x="2489313" y="2363462"/>
                      <a:pt x="2293632" y="2370090"/>
                      <a:pt x="2082658" y="2374045"/>
                    </a:cubicBezTo>
                    <a:cubicBezTo>
                      <a:pt x="1871684" y="2378000"/>
                      <a:pt x="1625941" y="2408564"/>
                      <a:pt x="1341935" y="2374045"/>
                    </a:cubicBezTo>
                    <a:cubicBezTo>
                      <a:pt x="1057929" y="2339526"/>
                      <a:pt x="748123" y="2370757"/>
                      <a:pt x="478892" y="2374045"/>
                    </a:cubicBezTo>
                    <a:cubicBezTo>
                      <a:pt x="205953" y="2438256"/>
                      <a:pt x="35798" y="2167204"/>
                      <a:pt x="0" y="1895153"/>
                    </a:cubicBezTo>
                    <a:cubicBezTo>
                      <a:pt x="-12492" y="1687798"/>
                      <a:pt x="19105" y="1626039"/>
                      <a:pt x="0" y="1451391"/>
                    </a:cubicBezTo>
                    <a:cubicBezTo>
                      <a:pt x="-19105" y="1276743"/>
                      <a:pt x="-1966" y="1218902"/>
                      <a:pt x="0" y="993467"/>
                    </a:cubicBezTo>
                    <a:cubicBezTo>
                      <a:pt x="1966" y="768032"/>
                      <a:pt x="2780" y="690888"/>
                      <a:pt x="0" y="478892"/>
                    </a:cubicBezTo>
                    <a:close/>
                  </a:path>
                  <a:path w="7073839" h="2374045" stroke="0" extrusionOk="0">
                    <a:moveTo>
                      <a:pt x="0" y="478892"/>
                    </a:moveTo>
                    <a:cubicBezTo>
                      <a:pt x="1648" y="264812"/>
                      <a:pt x="242370" y="49968"/>
                      <a:pt x="478892" y="0"/>
                    </a:cubicBezTo>
                    <a:cubicBezTo>
                      <a:pt x="846073" y="-21546"/>
                      <a:pt x="896275" y="27112"/>
                      <a:pt x="1219614" y="0"/>
                    </a:cubicBezTo>
                    <a:cubicBezTo>
                      <a:pt x="1542953" y="-27112"/>
                      <a:pt x="1555803" y="-27759"/>
                      <a:pt x="1776855" y="0"/>
                    </a:cubicBezTo>
                    <a:cubicBezTo>
                      <a:pt x="1997907" y="27759"/>
                      <a:pt x="2172020" y="20465"/>
                      <a:pt x="2334095" y="0"/>
                    </a:cubicBezTo>
                    <a:cubicBezTo>
                      <a:pt x="2496170" y="-20465"/>
                      <a:pt x="2849603" y="28605"/>
                      <a:pt x="3074818" y="0"/>
                    </a:cubicBezTo>
                    <a:cubicBezTo>
                      <a:pt x="3300033" y="-28605"/>
                      <a:pt x="3527499" y="-1748"/>
                      <a:pt x="3693219" y="0"/>
                    </a:cubicBezTo>
                    <a:cubicBezTo>
                      <a:pt x="3858939" y="1748"/>
                      <a:pt x="4319286" y="31299"/>
                      <a:pt x="4495101" y="0"/>
                    </a:cubicBezTo>
                    <a:cubicBezTo>
                      <a:pt x="4670916" y="-31299"/>
                      <a:pt x="4931001" y="-8594"/>
                      <a:pt x="5296984" y="0"/>
                    </a:cubicBezTo>
                    <a:cubicBezTo>
                      <a:pt x="5662967" y="8594"/>
                      <a:pt x="6235251" y="29344"/>
                      <a:pt x="6594947" y="0"/>
                    </a:cubicBezTo>
                    <a:cubicBezTo>
                      <a:pt x="6851797" y="-3430"/>
                      <a:pt x="7023339" y="213963"/>
                      <a:pt x="7073839" y="478892"/>
                    </a:cubicBezTo>
                    <a:cubicBezTo>
                      <a:pt x="7059093" y="687907"/>
                      <a:pt x="7073386" y="759322"/>
                      <a:pt x="7073839" y="950979"/>
                    </a:cubicBezTo>
                    <a:cubicBezTo>
                      <a:pt x="7074292" y="1142636"/>
                      <a:pt x="7080990" y="1295443"/>
                      <a:pt x="7073839" y="1423066"/>
                    </a:cubicBezTo>
                    <a:cubicBezTo>
                      <a:pt x="7066688" y="1550689"/>
                      <a:pt x="7075507" y="1672103"/>
                      <a:pt x="7073839" y="1895153"/>
                    </a:cubicBezTo>
                    <a:cubicBezTo>
                      <a:pt x="7103404" y="2163292"/>
                      <a:pt x="6862366" y="2388985"/>
                      <a:pt x="6594947" y="2374045"/>
                    </a:cubicBezTo>
                    <a:cubicBezTo>
                      <a:pt x="6408616" y="2362322"/>
                      <a:pt x="6081920" y="2348492"/>
                      <a:pt x="5854225" y="2374045"/>
                    </a:cubicBezTo>
                    <a:cubicBezTo>
                      <a:pt x="5626530" y="2399598"/>
                      <a:pt x="5471618" y="2376886"/>
                      <a:pt x="5235824" y="2374045"/>
                    </a:cubicBezTo>
                    <a:cubicBezTo>
                      <a:pt x="5000030" y="2371204"/>
                      <a:pt x="4892923" y="2365370"/>
                      <a:pt x="4617423" y="2374045"/>
                    </a:cubicBezTo>
                    <a:cubicBezTo>
                      <a:pt x="4341923" y="2382720"/>
                      <a:pt x="4064702" y="2372036"/>
                      <a:pt x="3815540" y="2374045"/>
                    </a:cubicBezTo>
                    <a:cubicBezTo>
                      <a:pt x="3566378" y="2376054"/>
                      <a:pt x="3294273" y="2349976"/>
                      <a:pt x="3074818" y="2374045"/>
                    </a:cubicBezTo>
                    <a:cubicBezTo>
                      <a:pt x="2855363" y="2398114"/>
                      <a:pt x="2724305" y="2362142"/>
                      <a:pt x="2456416" y="2374045"/>
                    </a:cubicBezTo>
                    <a:cubicBezTo>
                      <a:pt x="2188527" y="2385948"/>
                      <a:pt x="2025344" y="2351659"/>
                      <a:pt x="1899176" y="2374045"/>
                    </a:cubicBezTo>
                    <a:cubicBezTo>
                      <a:pt x="1773008" y="2396431"/>
                      <a:pt x="1470993" y="2349159"/>
                      <a:pt x="1341935" y="2374045"/>
                    </a:cubicBezTo>
                    <a:cubicBezTo>
                      <a:pt x="1212877" y="2398931"/>
                      <a:pt x="908163" y="2396379"/>
                      <a:pt x="478892" y="2374045"/>
                    </a:cubicBezTo>
                    <a:cubicBezTo>
                      <a:pt x="222251" y="2385156"/>
                      <a:pt x="-31856" y="2188796"/>
                      <a:pt x="0" y="1895153"/>
                    </a:cubicBezTo>
                    <a:cubicBezTo>
                      <a:pt x="-11774" y="1701122"/>
                      <a:pt x="17703" y="1559084"/>
                      <a:pt x="0" y="1437229"/>
                    </a:cubicBezTo>
                    <a:cubicBezTo>
                      <a:pt x="-17703" y="1315374"/>
                      <a:pt x="20067" y="1138095"/>
                      <a:pt x="0" y="979304"/>
                    </a:cubicBezTo>
                    <a:cubicBezTo>
                      <a:pt x="-20067" y="820514"/>
                      <a:pt x="19118" y="614517"/>
                      <a:pt x="0" y="478892"/>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a:lnSpc>
                    <a:spcPct val="110000"/>
                  </a:lnSpc>
                </a:pPr>
                <a:r>
                  <a:rPr lang="en-US" sz="4400" b="1" dirty="0">
                    <a:solidFill>
                      <a:srgbClr val="000000"/>
                    </a:solidFill>
                    <a:latin typeface="Cambria" panose="02040503050406030204" pitchFamily="18" charset="0"/>
                    <a:ea typeface="Cambria" panose="02040503050406030204" pitchFamily="18" charset="0"/>
                    <a:cs typeface="Times New Roman" panose="02020603050405020304" pitchFamily="18" charset="0"/>
                  </a:rPr>
                  <a:t>1. </a:t>
                </a:r>
                <a:r>
                  <a:rPr lang="en-US" sz="4400" b="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Đọc</a:t>
                </a:r>
                <a:r>
                  <a:rPr lang="en-US" sz="4400" b="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đúng</a:t>
                </a:r>
                <a:r>
                  <a:rPr lang="en-US" sz="4400" b="1" dirty="0">
                    <a:solidFill>
                      <a:srgbClr val="000000"/>
                    </a:solidFill>
                    <a:latin typeface="Cambria" panose="02040503050406030204" pitchFamily="18" charset="0"/>
                    <a:ea typeface="Cambria" panose="02040503050406030204" pitchFamily="18" charset="0"/>
                    <a:cs typeface="Times New Roman" panose="02020603050405020304" pitchFamily="18" charset="0"/>
                  </a:rPr>
                  <a:t>.</a:t>
                </a:r>
              </a:p>
              <a:p>
                <a:pPr algn="just">
                  <a:lnSpc>
                    <a:spcPct val="110000"/>
                  </a:lnSpc>
                </a:pPr>
                <a:r>
                  <a:rPr lang="en-US" sz="4400" b="1" dirty="0">
                    <a:solidFill>
                      <a:srgbClr val="000000"/>
                    </a:solidFill>
                    <a:latin typeface="Cambria" panose="02040503050406030204" pitchFamily="18" charset="0"/>
                    <a:ea typeface="Cambria" panose="02040503050406030204" pitchFamily="18" charset="0"/>
                    <a:cs typeface="Times New Roman" panose="02020603050405020304" pitchFamily="18" charset="0"/>
                  </a:rPr>
                  <a:t>2. </a:t>
                </a:r>
                <a:r>
                  <a:rPr lang="en-US" sz="4400" b="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Đọc</a:t>
                </a:r>
                <a:r>
                  <a:rPr lang="en-US" sz="4400" b="1" dirty="0">
                    <a:solidFill>
                      <a:srgbClr val="000000"/>
                    </a:solidFill>
                    <a:latin typeface="Cambria" panose="02040503050406030204" pitchFamily="18" charset="0"/>
                    <a:ea typeface="Cambria" panose="02040503050406030204" pitchFamily="18" charset="0"/>
                    <a:cs typeface="Times New Roman" panose="02020603050405020304" pitchFamily="18" charset="0"/>
                  </a:rPr>
                  <a:t> to, </a:t>
                </a:r>
                <a:r>
                  <a:rPr lang="en-US" sz="4400" b="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rõ</a:t>
                </a:r>
                <a:r>
                  <a:rPr lang="en-US" sz="4400" b="1" dirty="0">
                    <a:solidFill>
                      <a:srgbClr val="000000"/>
                    </a:solidFill>
                    <a:latin typeface="Cambria" panose="02040503050406030204" pitchFamily="18" charset="0"/>
                    <a:ea typeface="Cambria" panose="02040503050406030204" pitchFamily="18" charset="0"/>
                    <a:cs typeface="Times New Roman" panose="02020603050405020304" pitchFamily="18" charset="0"/>
                  </a:rPr>
                  <a:t>.</a:t>
                </a:r>
              </a:p>
              <a:p>
                <a:pPr algn="just">
                  <a:lnSpc>
                    <a:spcPct val="110000"/>
                  </a:lnSpc>
                </a:pPr>
                <a:r>
                  <a:rPr lang="en-US" sz="4400" b="1" dirty="0">
                    <a:solidFill>
                      <a:srgbClr val="000000"/>
                    </a:solidFill>
                    <a:latin typeface="Cambria" panose="02040503050406030204" pitchFamily="18" charset="0"/>
                    <a:ea typeface="Cambria" panose="02040503050406030204" pitchFamily="18" charset="0"/>
                    <a:cs typeface="Times New Roman" panose="02020603050405020304" pitchFamily="18" charset="0"/>
                  </a:rPr>
                  <a:t>3. </a:t>
                </a:r>
                <a:r>
                  <a:rPr lang="en-US" sz="4400" b="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Đọc</a:t>
                </a:r>
                <a:r>
                  <a:rPr lang="en-US" sz="4400" b="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ngắt</a:t>
                </a:r>
                <a:r>
                  <a:rPr lang="en-US" sz="4400" b="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nghỉ</a:t>
                </a:r>
                <a:r>
                  <a:rPr lang="en-US" sz="4400" b="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đúng</a:t>
                </a:r>
                <a:r>
                  <a:rPr lang="en-US" sz="4400" b="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chỗ</a:t>
                </a:r>
                <a:r>
                  <a:rPr lang="en-US" sz="4400" b="1" dirty="0">
                    <a:solidFill>
                      <a:srgbClr val="000000"/>
                    </a:solidFill>
                    <a:latin typeface="Cambria" panose="02040503050406030204" pitchFamily="18" charset="0"/>
                    <a:ea typeface="Cambria" panose="02040503050406030204" pitchFamily="18" charset="0"/>
                    <a:cs typeface="Times New Roman" panose="02020603050405020304" pitchFamily="18" charset="0"/>
                  </a:rPr>
                  <a:t>.</a:t>
                </a:r>
                <a:endParaRPr lang="en-US" sz="4400" b="1" i="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endParaRPr>
              </a:p>
            </p:txBody>
          </p:sp>
          <p:sp>
            <p:nvSpPr>
              <p:cNvPr id="44" name="Rectangle: Rounded Corners 43">
                <a:extLst>
                  <a:ext uri="{FF2B5EF4-FFF2-40B4-BE49-F238E27FC236}">
                    <a16:creationId xmlns:a16="http://schemas.microsoft.com/office/drawing/2014/main" id="{585D9AE9-42BD-5219-6A0F-B53A873FA089}"/>
                  </a:ext>
                </a:extLst>
              </p:cNvPr>
              <p:cNvSpPr/>
              <p:nvPr/>
            </p:nvSpPr>
            <p:spPr>
              <a:xfrm>
                <a:off x="4201409" y="1255651"/>
                <a:ext cx="4621427"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cs typeface="Times New Roman" panose="02020603050405020304" pitchFamily="18" charset="0"/>
                  </a:rPr>
                  <a:t>Tiêu</a:t>
                </a:r>
                <a:r>
                  <a:rPr lang="en-US" sz="5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54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cs typeface="Times New Roman" panose="02020603050405020304" pitchFamily="18" charset="0"/>
                  </a:rPr>
                  <a:t>chí</a:t>
                </a:r>
                <a:r>
                  <a:rPr lang="en-US" sz="5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54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cs typeface="Times New Roman" panose="02020603050405020304" pitchFamily="18" charset="0"/>
                  </a:rPr>
                  <a:t>đánh</a:t>
                </a:r>
                <a:r>
                  <a:rPr lang="en-US" sz="5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54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cs typeface="Times New Roman" panose="02020603050405020304" pitchFamily="18" charset="0"/>
                  </a:rPr>
                  <a:t>giá</a:t>
                </a:r>
                <a:endParaRPr lang="en-US" sz="5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cs typeface="Times New Roman" panose="02020603050405020304" pitchFamily="18" charset="0"/>
                </a:endParaRPr>
              </a:p>
            </p:txBody>
          </p:sp>
        </p:grpSp>
        <p:pic>
          <p:nvPicPr>
            <p:cNvPr id="5" name="Picture 4">
              <a:extLst>
                <a:ext uri="{FF2B5EF4-FFF2-40B4-BE49-F238E27FC236}">
                  <a16:creationId xmlns:a16="http://schemas.microsoft.com/office/drawing/2014/main" id="{4FD7BDB7-A5B2-7D95-DF8F-F35E76CBEE33}"/>
                </a:ext>
              </a:extLst>
            </p:cNvPr>
            <p:cNvPicPr>
              <a:picLocks noChangeAspect="1"/>
            </p:cNvPicPr>
            <p:nvPr/>
          </p:nvPicPr>
          <p:blipFill>
            <a:blip r:embed="rId4"/>
            <a:stretch>
              <a:fillRect/>
            </a:stretch>
          </p:blipFill>
          <p:spPr>
            <a:xfrm>
              <a:off x="7976229" y="4850617"/>
              <a:ext cx="469963" cy="469963"/>
            </a:xfrm>
            <a:prstGeom prst="rect">
              <a:avLst/>
            </a:prstGeom>
          </p:spPr>
        </p:pic>
        <p:pic>
          <p:nvPicPr>
            <p:cNvPr id="35" name="Picture 34">
              <a:extLst>
                <a:ext uri="{FF2B5EF4-FFF2-40B4-BE49-F238E27FC236}">
                  <a16:creationId xmlns:a16="http://schemas.microsoft.com/office/drawing/2014/main" id="{BAD95780-E94A-4C45-7C7C-16B1457A0367}"/>
                </a:ext>
              </a:extLst>
            </p:cNvPr>
            <p:cNvPicPr>
              <a:picLocks noChangeAspect="1"/>
            </p:cNvPicPr>
            <p:nvPr/>
          </p:nvPicPr>
          <p:blipFill>
            <a:blip r:embed="rId5"/>
            <a:stretch>
              <a:fillRect/>
            </a:stretch>
          </p:blipFill>
          <p:spPr>
            <a:xfrm>
              <a:off x="7419555" y="4850617"/>
              <a:ext cx="469963" cy="469963"/>
            </a:xfrm>
            <a:prstGeom prst="rect">
              <a:avLst/>
            </a:prstGeom>
          </p:spPr>
        </p:pic>
        <p:pic>
          <p:nvPicPr>
            <p:cNvPr id="36" name="Picture 35">
              <a:extLst>
                <a:ext uri="{FF2B5EF4-FFF2-40B4-BE49-F238E27FC236}">
                  <a16:creationId xmlns:a16="http://schemas.microsoft.com/office/drawing/2014/main" id="{848A5A9B-38A7-D803-BC6C-B65AC3D84172}"/>
                </a:ext>
              </a:extLst>
            </p:cNvPr>
            <p:cNvPicPr>
              <a:picLocks noChangeAspect="1"/>
            </p:cNvPicPr>
            <p:nvPr/>
          </p:nvPicPr>
          <p:blipFill>
            <a:blip r:embed="rId6"/>
            <a:stretch>
              <a:fillRect/>
            </a:stretch>
          </p:blipFill>
          <p:spPr>
            <a:xfrm>
              <a:off x="8532903" y="4850617"/>
              <a:ext cx="469963" cy="469963"/>
            </a:xfrm>
            <a:prstGeom prst="rect">
              <a:avLst/>
            </a:prstGeom>
          </p:spPr>
        </p:pic>
        <p:pic>
          <p:nvPicPr>
            <p:cNvPr id="37" name="Picture 36">
              <a:extLst>
                <a:ext uri="{FF2B5EF4-FFF2-40B4-BE49-F238E27FC236}">
                  <a16:creationId xmlns:a16="http://schemas.microsoft.com/office/drawing/2014/main" id="{63D09DCD-06F2-A2E1-C7D7-9A5122FCF349}"/>
                </a:ext>
              </a:extLst>
            </p:cNvPr>
            <p:cNvPicPr>
              <a:picLocks noChangeAspect="1"/>
            </p:cNvPicPr>
            <p:nvPr/>
          </p:nvPicPr>
          <p:blipFill>
            <a:blip r:embed="rId4"/>
            <a:stretch>
              <a:fillRect/>
            </a:stretch>
          </p:blipFill>
          <p:spPr>
            <a:xfrm>
              <a:off x="8020830" y="5394231"/>
              <a:ext cx="469963" cy="469963"/>
            </a:xfrm>
            <a:prstGeom prst="rect">
              <a:avLst/>
            </a:prstGeom>
          </p:spPr>
        </p:pic>
        <p:pic>
          <p:nvPicPr>
            <p:cNvPr id="38" name="Picture 37">
              <a:extLst>
                <a:ext uri="{FF2B5EF4-FFF2-40B4-BE49-F238E27FC236}">
                  <a16:creationId xmlns:a16="http://schemas.microsoft.com/office/drawing/2014/main" id="{4FA926FB-47C1-2E51-0FDB-1F7837C838C9}"/>
                </a:ext>
              </a:extLst>
            </p:cNvPr>
            <p:cNvPicPr>
              <a:picLocks noChangeAspect="1"/>
            </p:cNvPicPr>
            <p:nvPr/>
          </p:nvPicPr>
          <p:blipFill>
            <a:blip r:embed="rId5"/>
            <a:stretch>
              <a:fillRect/>
            </a:stretch>
          </p:blipFill>
          <p:spPr>
            <a:xfrm>
              <a:off x="7464155" y="5394231"/>
              <a:ext cx="469963" cy="469963"/>
            </a:xfrm>
            <a:prstGeom prst="rect">
              <a:avLst/>
            </a:prstGeom>
          </p:spPr>
        </p:pic>
        <p:pic>
          <p:nvPicPr>
            <p:cNvPr id="39" name="Picture 38">
              <a:extLst>
                <a:ext uri="{FF2B5EF4-FFF2-40B4-BE49-F238E27FC236}">
                  <a16:creationId xmlns:a16="http://schemas.microsoft.com/office/drawing/2014/main" id="{D2733B55-BDDE-F08C-AAFE-CCBEFB1B2B40}"/>
                </a:ext>
              </a:extLst>
            </p:cNvPr>
            <p:cNvPicPr>
              <a:picLocks noChangeAspect="1"/>
            </p:cNvPicPr>
            <p:nvPr/>
          </p:nvPicPr>
          <p:blipFill>
            <a:blip r:embed="rId6"/>
            <a:stretch>
              <a:fillRect/>
            </a:stretch>
          </p:blipFill>
          <p:spPr>
            <a:xfrm>
              <a:off x="8577504" y="5394231"/>
              <a:ext cx="469963" cy="469963"/>
            </a:xfrm>
            <a:prstGeom prst="rect">
              <a:avLst/>
            </a:prstGeom>
          </p:spPr>
        </p:pic>
        <p:pic>
          <p:nvPicPr>
            <p:cNvPr id="40" name="Picture 39">
              <a:extLst>
                <a:ext uri="{FF2B5EF4-FFF2-40B4-BE49-F238E27FC236}">
                  <a16:creationId xmlns:a16="http://schemas.microsoft.com/office/drawing/2014/main" id="{278E1967-0E44-BAEC-C8D1-E8CC8EB6C098}"/>
                </a:ext>
              </a:extLst>
            </p:cNvPr>
            <p:cNvPicPr>
              <a:picLocks noChangeAspect="1"/>
            </p:cNvPicPr>
            <p:nvPr/>
          </p:nvPicPr>
          <p:blipFill>
            <a:blip r:embed="rId4"/>
            <a:stretch>
              <a:fillRect/>
            </a:stretch>
          </p:blipFill>
          <p:spPr>
            <a:xfrm>
              <a:off x="10471468" y="5942562"/>
              <a:ext cx="469963" cy="469963"/>
            </a:xfrm>
            <a:prstGeom prst="rect">
              <a:avLst/>
            </a:prstGeom>
          </p:spPr>
        </p:pic>
        <p:pic>
          <p:nvPicPr>
            <p:cNvPr id="41" name="Picture 40">
              <a:extLst>
                <a:ext uri="{FF2B5EF4-FFF2-40B4-BE49-F238E27FC236}">
                  <a16:creationId xmlns:a16="http://schemas.microsoft.com/office/drawing/2014/main" id="{E243A37C-2B57-0941-701A-5B861B00AA3E}"/>
                </a:ext>
              </a:extLst>
            </p:cNvPr>
            <p:cNvPicPr>
              <a:picLocks noChangeAspect="1"/>
            </p:cNvPicPr>
            <p:nvPr/>
          </p:nvPicPr>
          <p:blipFill>
            <a:blip r:embed="rId5"/>
            <a:stretch>
              <a:fillRect/>
            </a:stretch>
          </p:blipFill>
          <p:spPr>
            <a:xfrm>
              <a:off x="9914794" y="5942562"/>
              <a:ext cx="469963" cy="469963"/>
            </a:xfrm>
            <a:prstGeom prst="rect">
              <a:avLst/>
            </a:prstGeom>
          </p:spPr>
        </p:pic>
        <p:pic>
          <p:nvPicPr>
            <p:cNvPr id="42" name="Picture 41">
              <a:extLst>
                <a:ext uri="{FF2B5EF4-FFF2-40B4-BE49-F238E27FC236}">
                  <a16:creationId xmlns:a16="http://schemas.microsoft.com/office/drawing/2014/main" id="{FC18C6FB-06A3-B027-E27A-EEE9FDF0B934}"/>
                </a:ext>
              </a:extLst>
            </p:cNvPr>
            <p:cNvPicPr>
              <a:picLocks noChangeAspect="1"/>
            </p:cNvPicPr>
            <p:nvPr/>
          </p:nvPicPr>
          <p:blipFill>
            <a:blip r:embed="rId6"/>
            <a:stretch>
              <a:fillRect/>
            </a:stretch>
          </p:blipFill>
          <p:spPr>
            <a:xfrm>
              <a:off x="11028142" y="5942562"/>
              <a:ext cx="469963" cy="469963"/>
            </a:xfrm>
            <a:prstGeom prst="rect">
              <a:avLst/>
            </a:prstGeom>
          </p:spPr>
        </p:pic>
      </p:grpSp>
    </p:spTree>
    <p:extLst>
      <p:ext uri="{BB962C8B-B14F-4D97-AF65-F5344CB8AC3E}">
        <p14:creationId xmlns:p14="http://schemas.microsoft.com/office/powerpoint/2010/main" val="2213909271"/>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2" presetClass="entr" presetSubtype="4" fill="hold" nodeType="afterEffect" p14:presetBounceEnd="66000">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14:bounceEnd="66000">
                                          <p:cBhvr additive="base">
                                            <p:cTn id="11" dur="1000" fill="hold"/>
                                            <p:tgtEl>
                                              <p:spTgt spid="3"/>
                                            </p:tgtEl>
                                            <p:attrNameLst>
                                              <p:attrName>ppt_x</p:attrName>
                                            </p:attrNameLst>
                                          </p:cBhvr>
                                          <p:tavLst>
                                            <p:tav tm="0">
                                              <p:val>
                                                <p:strVal val="#ppt_x"/>
                                              </p:val>
                                            </p:tav>
                                            <p:tav tm="100000">
                                              <p:val>
                                                <p:strVal val="#ppt_x"/>
                                              </p:val>
                                            </p:tav>
                                          </p:tavLst>
                                        </p:anim>
                                        <p:anim calcmode="lin" valueType="num" p14:bounceEnd="66000">
                                          <p:cBhvr additive="base">
                                            <p:cTn id="12"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1000" fill="hold"/>
                                            <p:tgtEl>
                                              <p:spTgt spid="3"/>
                                            </p:tgtEl>
                                            <p:attrNameLst>
                                              <p:attrName>ppt_x</p:attrName>
                                            </p:attrNameLst>
                                          </p:cBhvr>
                                          <p:tavLst>
                                            <p:tav tm="0">
                                              <p:val>
                                                <p:strVal val="#ppt_x"/>
                                              </p:val>
                                            </p:tav>
                                            <p:tav tm="100000">
                                              <p:val>
                                                <p:strVal val="#ppt_x"/>
                                              </p:val>
                                            </p:tav>
                                          </p:tavLst>
                                        </p:anim>
                                        <p:anim calcmode="lin" valueType="num">
                                          <p:cBhvr additive="base">
                                            <p:cTn id="12"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缺角矩形 3"/>
          <p:cNvSpPr/>
          <p:nvPr/>
        </p:nvSpPr>
        <p:spPr>
          <a:xfrm>
            <a:off x="2279576" y="1448539"/>
            <a:ext cx="7992888" cy="2693919"/>
          </a:xfrm>
          <a:prstGeom prst="plaque">
            <a:avLst/>
          </a:prstGeom>
          <a:solidFill>
            <a:schemeClr val="accent2">
              <a:lumMod val="20000"/>
              <a:lumOff val="80000"/>
            </a:schemeClr>
          </a:solidFill>
          <a:ln>
            <a:solidFill>
              <a:srgbClr val="DC5F6E"/>
            </a:solidFill>
            <a:extLst>
              <a:ext uri="{C807C97D-BFC1-408E-A445-0C87EB9F89A2}">
                <ask:lineSketchStyleProps xmlns:ask="http://schemas.microsoft.com/office/drawing/2018/sketchyshapes" sd="396658708">
                  <a:custGeom>
                    <a:avLst/>
                    <a:gdLst>
                      <a:gd name="connsiteX0" fmla="*/ 0 w 7992888"/>
                      <a:gd name="connsiteY0" fmla="*/ 448995 h 2693919"/>
                      <a:gd name="connsiteX1" fmla="*/ 448995 w 7992888"/>
                      <a:gd name="connsiteY1" fmla="*/ 0 h 2693919"/>
                      <a:gd name="connsiteX2" fmla="*/ 898339 w 7992888"/>
                      <a:gd name="connsiteY2" fmla="*/ 0 h 2693919"/>
                      <a:gd name="connsiteX3" fmla="*/ 1276733 w 7992888"/>
                      <a:gd name="connsiteY3" fmla="*/ 0 h 2693919"/>
                      <a:gd name="connsiteX4" fmla="*/ 2009873 w 7992888"/>
                      <a:gd name="connsiteY4" fmla="*/ 0 h 2693919"/>
                      <a:gd name="connsiteX5" fmla="*/ 2459216 w 7992888"/>
                      <a:gd name="connsiteY5" fmla="*/ 0 h 2693919"/>
                      <a:gd name="connsiteX6" fmla="*/ 2837611 w 7992888"/>
                      <a:gd name="connsiteY6" fmla="*/ 0 h 2693919"/>
                      <a:gd name="connsiteX7" fmla="*/ 3499801 w 7992888"/>
                      <a:gd name="connsiteY7" fmla="*/ 0 h 2693919"/>
                      <a:gd name="connsiteX8" fmla="*/ 4091043 w 7992888"/>
                      <a:gd name="connsiteY8" fmla="*/ 0 h 2693919"/>
                      <a:gd name="connsiteX9" fmla="*/ 4682284 w 7992888"/>
                      <a:gd name="connsiteY9" fmla="*/ 0 h 2693919"/>
                      <a:gd name="connsiteX10" fmla="*/ 5060679 w 7992888"/>
                      <a:gd name="connsiteY10" fmla="*/ 0 h 2693919"/>
                      <a:gd name="connsiteX11" fmla="*/ 5439073 w 7992888"/>
                      <a:gd name="connsiteY11" fmla="*/ 0 h 2693919"/>
                      <a:gd name="connsiteX12" fmla="*/ 5959366 w 7992888"/>
                      <a:gd name="connsiteY12" fmla="*/ 0 h 2693919"/>
                      <a:gd name="connsiteX13" fmla="*/ 6337760 w 7992888"/>
                      <a:gd name="connsiteY13" fmla="*/ 0 h 2693919"/>
                      <a:gd name="connsiteX14" fmla="*/ 6929002 w 7992888"/>
                      <a:gd name="connsiteY14" fmla="*/ 0 h 2693919"/>
                      <a:gd name="connsiteX15" fmla="*/ 7543893 w 7992888"/>
                      <a:gd name="connsiteY15" fmla="*/ 0 h 2693919"/>
                      <a:gd name="connsiteX16" fmla="*/ 7992888 w 7992888"/>
                      <a:gd name="connsiteY16" fmla="*/ 448995 h 2693919"/>
                      <a:gd name="connsiteX17" fmla="*/ 7992888 w 7992888"/>
                      <a:gd name="connsiteY17" fmla="*/ 1011719 h 2693919"/>
                      <a:gd name="connsiteX18" fmla="*/ 7992888 w 7992888"/>
                      <a:gd name="connsiteY18" fmla="*/ 1556485 h 2693919"/>
                      <a:gd name="connsiteX19" fmla="*/ 7992888 w 7992888"/>
                      <a:gd name="connsiteY19" fmla="*/ 2244924 h 2693919"/>
                      <a:gd name="connsiteX20" fmla="*/ 7543893 w 7992888"/>
                      <a:gd name="connsiteY20" fmla="*/ 2693919 h 2693919"/>
                      <a:gd name="connsiteX21" fmla="*/ 7094549 w 7992888"/>
                      <a:gd name="connsiteY21" fmla="*/ 2693919 h 2693919"/>
                      <a:gd name="connsiteX22" fmla="*/ 6503308 w 7992888"/>
                      <a:gd name="connsiteY22" fmla="*/ 2693919 h 2693919"/>
                      <a:gd name="connsiteX23" fmla="*/ 5841117 w 7992888"/>
                      <a:gd name="connsiteY23" fmla="*/ 2693919 h 2693919"/>
                      <a:gd name="connsiteX24" fmla="*/ 5462723 w 7992888"/>
                      <a:gd name="connsiteY24" fmla="*/ 2693919 h 2693919"/>
                      <a:gd name="connsiteX25" fmla="*/ 5013379 w 7992888"/>
                      <a:gd name="connsiteY25" fmla="*/ 2693919 h 2693919"/>
                      <a:gd name="connsiteX26" fmla="*/ 4493087 w 7992888"/>
                      <a:gd name="connsiteY26" fmla="*/ 2693919 h 2693919"/>
                      <a:gd name="connsiteX27" fmla="*/ 3759947 w 7992888"/>
                      <a:gd name="connsiteY27" fmla="*/ 2693919 h 2693919"/>
                      <a:gd name="connsiteX28" fmla="*/ 3239655 w 7992888"/>
                      <a:gd name="connsiteY28" fmla="*/ 2693919 h 2693919"/>
                      <a:gd name="connsiteX29" fmla="*/ 2648413 w 7992888"/>
                      <a:gd name="connsiteY29" fmla="*/ 2693919 h 2693919"/>
                      <a:gd name="connsiteX30" fmla="*/ 2199070 w 7992888"/>
                      <a:gd name="connsiteY30" fmla="*/ 2693919 h 2693919"/>
                      <a:gd name="connsiteX31" fmla="*/ 1820675 w 7992888"/>
                      <a:gd name="connsiteY31" fmla="*/ 2693919 h 2693919"/>
                      <a:gd name="connsiteX32" fmla="*/ 1371332 w 7992888"/>
                      <a:gd name="connsiteY32" fmla="*/ 2693919 h 2693919"/>
                      <a:gd name="connsiteX33" fmla="*/ 448995 w 7992888"/>
                      <a:gd name="connsiteY33" fmla="*/ 2693919 h 2693919"/>
                      <a:gd name="connsiteX34" fmla="*/ 0 w 7992888"/>
                      <a:gd name="connsiteY34" fmla="*/ 2244924 h 2693919"/>
                      <a:gd name="connsiteX35" fmla="*/ 0 w 7992888"/>
                      <a:gd name="connsiteY35" fmla="*/ 1700159 h 2693919"/>
                      <a:gd name="connsiteX36" fmla="*/ 0 w 7992888"/>
                      <a:gd name="connsiteY36" fmla="*/ 1065597 h 2693919"/>
                      <a:gd name="connsiteX37" fmla="*/ 0 w 7992888"/>
                      <a:gd name="connsiteY37" fmla="*/ 448995 h 2693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7992888" h="2693919" extrusionOk="0">
                        <a:moveTo>
                          <a:pt x="0" y="448995"/>
                        </a:moveTo>
                        <a:cubicBezTo>
                          <a:pt x="196107" y="420268"/>
                          <a:pt x="393433" y="250120"/>
                          <a:pt x="448995" y="0"/>
                        </a:cubicBezTo>
                        <a:cubicBezTo>
                          <a:pt x="641554" y="-5395"/>
                          <a:pt x="765124" y="24829"/>
                          <a:pt x="898339" y="0"/>
                        </a:cubicBezTo>
                        <a:cubicBezTo>
                          <a:pt x="1031554" y="-24829"/>
                          <a:pt x="1100448" y="7125"/>
                          <a:pt x="1276733" y="0"/>
                        </a:cubicBezTo>
                        <a:cubicBezTo>
                          <a:pt x="1453018" y="-7125"/>
                          <a:pt x="1742910" y="71674"/>
                          <a:pt x="2009873" y="0"/>
                        </a:cubicBezTo>
                        <a:cubicBezTo>
                          <a:pt x="2276836" y="-71674"/>
                          <a:pt x="2251746" y="52078"/>
                          <a:pt x="2459216" y="0"/>
                        </a:cubicBezTo>
                        <a:cubicBezTo>
                          <a:pt x="2666686" y="-52078"/>
                          <a:pt x="2744643" y="12043"/>
                          <a:pt x="2837611" y="0"/>
                        </a:cubicBezTo>
                        <a:cubicBezTo>
                          <a:pt x="2930580" y="-12043"/>
                          <a:pt x="3361475" y="65249"/>
                          <a:pt x="3499801" y="0"/>
                        </a:cubicBezTo>
                        <a:cubicBezTo>
                          <a:pt x="3638127" y="-65249"/>
                          <a:pt x="3863391" y="1461"/>
                          <a:pt x="4091043" y="0"/>
                        </a:cubicBezTo>
                        <a:cubicBezTo>
                          <a:pt x="4318695" y="-1461"/>
                          <a:pt x="4445666" y="59095"/>
                          <a:pt x="4682284" y="0"/>
                        </a:cubicBezTo>
                        <a:cubicBezTo>
                          <a:pt x="4918902" y="-59095"/>
                          <a:pt x="4958478" y="30124"/>
                          <a:pt x="5060679" y="0"/>
                        </a:cubicBezTo>
                        <a:cubicBezTo>
                          <a:pt x="5162881" y="-30124"/>
                          <a:pt x="5348721" y="11161"/>
                          <a:pt x="5439073" y="0"/>
                        </a:cubicBezTo>
                        <a:cubicBezTo>
                          <a:pt x="5529425" y="-11161"/>
                          <a:pt x="5803779" y="20973"/>
                          <a:pt x="5959366" y="0"/>
                        </a:cubicBezTo>
                        <a:cubicBezTo>
                          <a:pt x="6114953" y="-20973"/>
                          <a:pt x="6238805" y="26903"/>
                          <a:pt x="6337760" y="0"/>
                        </a:cubicBezTo>
                        <a:cubicBezTo>
                          <a:pt x="6436715" y="-26903"/>
                          <a:pt x="6673541" y="55017"/>
                          <a:pt x="6929002" y="0"/>
                        </a:cubicBezTo>
                        <a:cubicBezTo>
                          <a:pt x="7184463" y="-55017"/>
                          <a:pt x="7238896" y="25845"/>
                          <a:pt x="7543893" y="0"/>
                        </a:cubicBezTo>
                        <a:cubicBezTo>
                          <a:pt x="7579852" y="264612"/>
                          <a:pt x="7788109" y="439331"/>
                          <a:pt x="7992888" y="448995"/>
                        </a:cubicBezTo>
                        <a:cubicBezTo>
                          <a:pt x="8012338" y="623500"/>
                          <a:pt x="7956027" y="873823"/>
                          <a:pt x="7992888" y="1011719"/>
                        </a:cubicBezTo>
                        <a:cubicBezTo>
                          <a:pt x="8029749" y="1149615"/>
                          <a:pt x="7965737" y="1411334"/>
                          <a:pt x="7992888" y="1556485"/>
                        </a:cubicBezTo>
                        <a:cubicBezTo>
                          <a:pt x="8020039" y="1701636"/>
                          <a:pt x="7951109" y="2071102"/>
                          <a:pt x="7992888" y="2244924"/>
                        </a:cubicBezTo>
                        <a:cubicBezTo>
                          <a:pt x="7799578" y="2261226"/>
                          <a:pt x="7555857" y="2482969"/>
                          <a:pt x="7543893" y="2693919"/>
                        </a:cubicBezTo>
                        <a:cubicBezTo>
                          <a:pt x="7338037" y="2737259"/>
                          <a:pt x="7225461" y="2677174"/>
                          <a:pt x="7094549" y="2693919"/>
                        </a:cubicBezTo>
                        <a:cubicBezTo>
                          <a:pt x="6963637" y="2710664"/>
                          <a:pt x="6758757" y="2628519"/>
                          <a:pt x="6503308" y="2693919"/>
                        </a:cubicBezTo>
                        <a:cubicBezTo>
                          <a:pt x="6247859" y="2759319"/>
                          <a:pt x="6029099" y="2619288"/>
                          <a:pt x="5841117" y="2693919"/>
                        </a:cubicBezTo>
                        <a:cubicBezTo>
                          <a:pt x="5653135" y="2768550"/>
                          <a:pt x="5626635" y="2670046"/>
                          <a:pt x="5462723" y="2693919"/>
                        </a:cubicBezTo>
                        <a:cubicBezTo>
                          <a:pt x="5298811" y="2717792"/>
                          <a:pt x="5188999" y="2642191"/>
                          <a:pt x="5013379" y="2693919"/>
                        </a:cubicBezTo>
                        <a:cubicBezTo>
                          <a:pt x="4837759" y="2745647"/>
                          <a:pt x="4700356" y="2673073"/>
                          <a:pt x="4493087" y="2693919"/>
                        </a:cubicBezTo>
                        <a:cubicBezTo>
                          <a:pt x="4285818" y="2714765"/>
                          <a:pt x="3922736" y="2639370"/>
                          <a:pt x="3759947" y="2693919"/>
                        </a:cubicBezTo>
                        <a:cubicBezTo>
                          <a:pt x="3597158" y="2748468"/>
                          <a:pt x="3391602" y="2693076"/>
                          <a:pt x="3239655" y="2693919"/>
                        </a:cubicBezTo>
                        <a:cubicBezTo>
                          <a:pt x="3087708" y="2694762"/>
                          <a:pt x="2933237" y="2651751"/>
                          <a:pt x="2648413" y="2693919"/>
                        </a:cubicBezTo>
                        <a:cubicBezTo>
                          <a:pt x="2363589" y="2736087"/>
                          <a:pt x="2398798" y="2644843"/>
                          <a:pt x="2199070" y="2693919"/>
                        </a:cubicBezTo>
                        <a:cubicBezTo>
                          <a:pt x="1999342" y="2742995"/>
                          <a:pt x="1955656" y="2658151"/>
                          <a:pt x="1820675" y="2693919"/>
                        </a:cubicBezTo>
                        <a:cubicBezTo>
                          <a:pt x="1685695" y="2729687"/>
                          <a:pt x="1578331" y="2656260"/>
                          <a:pt x="1371332" y="2693919"/>
                        </a:cubicBezTo>
                        <a:cubicBezTo>
                          <a:pt x="1164333" y="2731578"/>
                          <a:pt x="790666" y="2614506"/>
                          <a:pt x="448995" y="2693919"/>
                        </a:cubicBezTo>
                        <a:cubicBezTo>
                          <a:pt x="452010" y="2394594"/>
                          <a:pt x="242094" y="2227073"/>
                          <a:pt x="0" y="2244924"/>
                        </a:cubicBezTo>
                        <a:cubicBezTo>
                          <a:pt x="-2535" y="2008648"/>
                          <a:pt x="2836" y="1926800"/>
                          <a:pt x="0" y="1700159"/>
                        </a:cubicBezTo>
                        <a:cubicBezTo>
                          <a:pt x="-2836" y="1473518"/>
                          <a:pt x="69722" y="1321360"/>
                          <a:pt x="0" y="1065597"/>
                        </a:cubicBezTo>
                        <a:cubicBezTo>
                          <a:pt x="-69722" y="809834"/>
                          <a:pt x="35032" y="690891"/>
                          <a:pt x="0" y="448995"/>
                        </a:cubicBezTo>
                        <a:close/>
                      </a:path>
                    </a:pathLst>
                  </a:custGeom>
                  <ask:type>
                    <ask:lineSketchNone/>
                  </ask:type>
                </ask:lineSketchStyleProps>
              </a:ext>
            </a:extLst>
          </a:ln>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solidFill>
                  <a:prstClr val="black"/>
                </a:solidFill>
                <a:prstDash val="sysDash"/>
              </a:ln>
              <a:solidFill>
                <a:prstClr val="white"/>
              </a:solidFill>
              <a:effectLst/>
              <a:uLnTx/>
              <a:uFillTx/>
              <a:latin typeface="Barlow Condensed"/>
              <a:cs typeface="+mn-cs"/>
            </a:endParaRPr>
          </a:p>
        </p:txBody>
      </p:sp>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073" y="1628800"/>
            <a:ext cx="12192000" cy="5087860"/>
          </a:xfrm>
          <a:prstGeom prst="rect">
            <a:avLst/>
          </a:prstGeom>
        </p:spPr>
      </p:pic>
      <p:pic>
        <p:nvPicPr>
          <p:cNvPr id="8" name="图片 4">
            <a:extLst>
              <a:ext uri="{FF2B5EF4-FFF2-40B4-BE49-F238E27FC236}">
                <a16:creationId xmlns:a16="http://schemas.microsoft.com/office/drawing/2014/main" id="{87880733-8DF9-4645-A071-B91FFAC476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73" y="-304472"/>
            <a:ext cx="6072408" cy="3877488"/>
          </a:xfrm>
          <a:prstGeom prst="rect">
            <a:avLst/>
          </a:prstGeom>
        </p:spPr>
      </p:pic>
      <p:pic>
        <p:nvPicPr>
          <p:cNvPr id="10" name="图片 29">
            <a:extLst>
              <a:ext uri="{FF2B5EF4-FFF2-40B4-BE49-F238E27FC236}">
                <a16:creationId xmlns:a16="http://schemas.microsoft.com/office/drawing/2014/main" id="{F4E77FC6-130B-476B-B432-02895BEB42FA}"/>
              </a:ext>
            </a:extLst>
          </p:cNvPr>
          <p:cNvPicPr>
            <a:picLocks noChangeAspect="1"/>
          </p:cNvPicPr>
          <p:nvPr/>
        </p:nvPicPr>
        <p:blipFill rotWithShape="1">
          <a:blip r:embed="rId3">
            <a:extLst>
              <a:ext uri="{28A0092B-C50C-407E-A947-70E740481C1C}">
                <a14:useLocalDpi xmlns:a14="http://schemas.microsoft.com/office/drawing/2010/main" val="0"/>
              </a:ext>
            </a:extLst>
          </a:blip>
          <a:srcRect t="36727"/>
          <a:stretch/>
        </p:blipFill>
        <p:spPr>
          <a:xfrm flipH="1">
            <a:off x="7176119" y="84464"/>
            <a:ext cx="4996807" cy="2018820"/>
          </a:xfrm>
          <a:prstGeom prst="rect">
            <a:avLst/>
          </a:prstGeom>
        </p:spPr>
      </p:pic>
      <p:pic>
        <p:nvPicPr>
          <p:cNvPr id="2" name="Picture 1">
            <a:extLst>
              <a:ext uri="{FF2B5EF4-FFF2-40B4-BE49-F238E27FC236}">
                <a16:creationId xmlns:a16="http://schemas.microsoft.com/office/drawing/2014/main" id="{E7E64A57-5D0C-4CAB-8D84-3771D46F4367}"/>
              </a:ext>
            </a:extLst>
          </p:cNvPr>
          <p:cNvPicPr>
            <a:picLocks noChangeAspect="1"/>
          </p:cNvPicPr>
          <p:nvPr/>
        </p:nvPicPr>
        <p:blipFill>
          <a:blip r:embed="rId4"/>
          <a:stretch>
            <a:fillRect/>
          </a:stretch>
        </p:blipFill>
        <p:spPr>
          <a:xfrm>
            <a:off x="3819260" y="1962151"/>
            <a:ext cx="4907558" cy="1461558"/>
          </a:xfrm>
          <a:prstGeom prst="rect">
            <a:avLst/>
          </a:prstGeom>
        </p:spPr>
      </p:pic>
    </p:spTree>
    <p:extLst>
      <p:ext uri="{BB962C8B-B14F-4D97-AF65-F5344CB8AC3E}">
        <p14:creationId xmlns:p14="http://schemas.microsoft.com/office/powerpoint/2010/main" val="2344024561"/>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1" name="Picture 10">
            <a:hlinkClick r:id="rId3" action="ppaction://hlinksldjump"/>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9808" b="91693" l="42332" r="94089">
                        <a14:foregroundMark x1="66454" y1="35942" x2="66454" y2="35942"/>
                        <a14:foregroundMark x1="77636" y1="35942" x2="77636" y2="35942"/>
                        <a14:foregroundMark x1="73003" y1="41534" x2="73003" y2="41534"/>
                        <a14:foregroundMark x1="45048" y1="74441" x2="45048" y2="74441"/>
                        <a14:foregroundMark x1="45687" y1="78115" x2="45687" y2="78115"/>
                        <a14:foregroundMark x1="46006" y1="79872" x2="46006" y2="79872"/>
                        <a14:foregroundMark x1="84185" y1="31150" x2="84185" y2="31150"/>
                        <a14:foregroundMark x1="48722" y1="79073" x2="49840" y2="78754"/>
                        <a14:foregroundMark x1="44089" y1="81789" x2="44089" y2="81789"/>
                        <a14:foregroundMark x1="42812" y1="80511" x2="42812" y2="80511"/>
                      </a14:backgroundRemoval>
                    </a14:imgEffect>
                  </a14:imgLayer>
                </a14:imgProps>
              </a:ext>
              <a:ext uri="{28A0092B-C50C-407E-A947-70E740481C1C}">
                <a14:useLocalDpi xmlns:a14="http://schemas.microsoft.com/office/drawing/2010/main" val="0"/>
              </a:ext>
            </a:extLst>
          </a:blip>
          <a:srcRect l="43329" t="19446"/>
          <a:stretch/>
        </p:blipFill>
        <p:spPr>
          <a:xfrm>
            <a:off x="9386037" y="2761574"/>
            <a:ext cx="2357024" cy="3350350"/>
          </a:xfrm>
          <a:prstGeom prst="roundRect">
            <a:avLst/>
          </a:prstGeom>
        </p:spPr>
      </p:pic>
      <p:pic>
        <p:nvPicPr>
          <p:cNvPr id="2" name="Picture 1">
            <a:extLst>
              <a:ext uri="{FF2B5EF4-FFF2-40B4-BE49-F238E27FC236}">
                <a16:creationId xmlns:a16="http://schemas.microsoft.com/office/drawing/2014/main" id="{AA3A815B-F964-468F-B29F-E3498851CCAB}"/>
              </a:ext>
            </a:extLst>
          </p:cNvPr>
          <p:cNvPicPr>
            <a:picLocks noChangeAspect="1"/>
          </p:cNvPicPr>
          <p:nvPr/>
        </p:nvPicPr>
        <p:blipFill>
          <a:blip r:embed="rId6"/>
          <a:stretch>
            <a:fillRect/>
          </a:stretch>
        </p:blipFill>
        <p:spPr>
          <a:xfrm>
            <a:off x="1073815" y="4536819"/>
            <a:ext cx="8388823" cy="1133954"/>
          </a:xfrm>
          <a:prstGeom prst="rect">
            <a:avLst/>
          </a:prstGeom>
        </p:spPr>
      </p:pic>
    </p:spTree>
    <p:extLst>
      <p:ext uri="{BB962C8B-B14F-4D97-AF65-F5344CB8AC3E}">
        <p14:creationId xmlns:p14="http://schemas.microsoft.com/office/powerpoint/2010/main" val="2959885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缺角矩形 3"/>
          <p:cNvSpPr/>
          <p:nvPr/>
        </p:nvSpPr>
        <p:spPr>
          <a:xfrm>
            <a:off x="2279576" y="1448539"/>
            <a:ext cx="7992888" cy="2693919"/>
          </a:xfrm>
          <a:prstGeom prst="plaque">
            <a:avLst/>
          </a:prstGeom>
          <a:solidFill>
            <a:schemeClr val="accent2">
              <a:lumMod val="20000"/>
              <a:lumOff val="80000"/>
            </a:schemeClr>
          </a:solidFill>
          <a:ln>
            <a:solidFill>
              <a:srgbClr val="DC5F6E"/>
            </a:solidFill>
            <a:extLst>
              <a:ext uri="{C807C97D-BFC1-408E-A445-0C87EB9F89A2}">
                <ask:lineSketchStyleProps xmlns:ask="http://schemas.microsoft.com/office/drawing/2018/sketchyshapes" sd="396658708">
                  <a:custGeom>
                    <a:avLst/>
                    <a:gdLst>
                      <a:gd name="connsiteX0" fmla="*/ 0 w 7992888"/>
                      <a:gd name="connsiteY0" fmla="*/ 448995 h 2693919"/>
                      <a:gd name="connsiteX1" fmla="*/ 448995 w 7992888"/>
                      <a:gd name="connsiteY1" fmla="*/ 0 h 2693919"/>
                      <a:gd name="connsiteX2" fmla="*/ 898339 w 7992888"/>
                      <a:gd name="connsiteY2" fmla="*/ 0 h 2693919"/>
                      <a:gd name="connsiteX3" fmla="*/ 1276733 w 7992888"/>
                      <a:gd name="connsiteY3" fmla="*/ 0 h 2693919"/>
                      <a:gd name="connsiteX4" fmla="*/ 2009873 w 7992888"/>
                      <a:gd name="connsiteY4" fmla="*/ 0 h 2693919"/>
                      <a:gd name="connsiteX5" fmla="*/ 2459216 w 7992888"/>
                      <a:gd name="connsiteY5" fmla="*/ 0 h 2693919"/>
                      <a:gd name="connsiteX6" fmla="*/ 2837611 w 7992888"/>
                      <a:gd name="connsiteY6" fmla="*/ 0 h 2693919"/>
                      <a:gd name="connsiteX7" fmla="*/ 3499801 w 7992888"/>
                      <a:gd name="connsiteY7" fmla="*/ 0 h 2693919"/>
                      <a:gd name="connsiteX8" fmla="*/ 4091043 w 7992888"/>
                      <a:gd name="connsiteY8" fmla="*/ 0 h 2693919"/>
                      <a:gd name="connsiteX9" fmla="*/ 4682284 w 7992888"/>
                      <a:gd name="connsiteY9" fmla="*/ 0 h 2693919"/>
                      <a:gd name="connsiteX10" fmla="*/ 5060679 w 7992888"/>
                      <a:gd name="connsiteY10" fmla="*/ 0 h 2693919"/>
                      <a:gd name="connsiteX11" fmla="*/ 5439073 w 7992888"/>
                      <a:gd name="connsiteY11" fmla="*/ 0 h 2693919"/>
                      <a:gd name="connsiteX12" fmla="*/ 5959366 w 7992888"/>
                      <a:gd name="connsiteY12" fmla="*/ 0 h 2693919"/>
                      <a:gd name="connsiteX13" fmla="*/ 6337760 w 7992888"/>
                      <a:gd name="connsiteY13" fmla="*/ 0 h 2693919"/>
                      <a:gd name="connsiteX14" fmla="*/ 6929002 w 7992888"/>
                      <a:gd name="connsiteY14" fmla="*/ 0 h 2693919"/>
                      <a:gd name="connsiteX15" fmla="*/ 7543893 w 7992888"/>
                      <a:gd name="connsiteY15" fmla="*/ 0 h 2693919"/>
                      <a:gd name="connsiteX16" fmla="*/ 7992888 w 7992888"/>
                      <a:gd name="connsiteY16" fmla="*/ 448995 h 2693919"/>
                      <a:gd name="connsiteX17" fmla="*/ 7992888 w 7992888"/>
                      <a:gd name="connsiteY17" fmla="*/ 1011719 h 2693919"/>
                      <a:gd name="connsiteX18" fmla="*/ 7992888 w 7992888"/>
                      <a:gd name="connsiteY18" fmla="*/ 1556485 h 2693919"/>
                      <a:gd name="connsiteX19" fmla="*/ 7992888 w 7992888"/>
                      <a:gd name="connsiteY19" fmla="*/ 2244924 h 2693919"/>
                      <a:gd name="connsiteX20" fmla="*/ 7543893 w 7992888"/>
                      <a:gd name="connsiteY20" fmla="*/ 2693919 h 2693919"/>
                      <a:gd name="connsiteX21" fmla="*/ 7094549 w 7992888"/>
                      <a:gd name="connsiteY21" fmla="*/ 2693919 h 2693919"/>
                      <a:gd name="connsiteX22" fmla="*/ 6503308 w 7992888"/>
                      <a:gd name="connsiteY22" fmla="*/ 2693919 h 2693919"/>
                      <a:gd name="connsiteX23" fmla="*/ 5841117 w 7992888"/>
                      <a:gd name="connsiteY23" fmla="*/ 2693919 h 2693919"/>
                      <a:gd name="connsiteX24" fmla="*/ 5462723 w 7992888"/>
                      <a:gd name="connsiteY24" fmla="*/ 2693919 h 2693919"/>
                      <a:gd name="connsiteX25" fmla="*/ 5013379 w 7992888"/>
                      <a:gd name="connsiteY25" fmla="*/ 2693919 h 2693919"/>
                      <a:gd name="connsiteX26" fmla="*/ 4493087 w 7992888"/>
                      <a:gd name="connsiteY26" fmla="*/ 2693919 h 2693919"/>
                      <a:gd name="connsiteX27" fmla="*/ 3759947 w 7992888"/>
                      <a:gd name="connsiteY27" fmla="*/ 2693919 h 2693919"/>
                      <a:gd name="connsiteX28" fmla="*/ 3239655 w 7992888"/>
                      <a:gd name="connsiteY28" fmla="*/ 2693919 h 2693919"/>
                      <a:gd name="connsiteX29" fmla="*/ 2648413 w 7992888"/>
                      <a:gd name="connsiteY29" fmla="*/ 2693919 h 2693919"/>
                      <a:gd name="connsiteX30" fmla="*/ 2199070 w 7992888"/>
                      <a:gd name="connsiteY30" fmla="*/ 2693919 h 2693919"/>
                      <a:gd name="connsiteX31" fmla="*/ 1820675 w 7992888"/>
                      <a:gd name="connsiteY31" fmla="*/ 2693919 h 2693919"/>
                      <a:gd name="connsiteX32" fmla="*/ 1371332 w 7992888"/>
                      <a:gd name="connsiteY32" fmla="*/ 2693919 h 2693919"/>
                      <a:gd name="connsiteX33" fmla="*/ 448995 w 7992888"/>
                      <a:gd name="connsiteY33" fmla="*/ 2693919 h 2693919"/>
                      <a:gd name="connsiteX34" fmla="*/ 0 w 7992888"/>
                      <a:gd name="connsiteY34" fmla="*/ 2244924 h 2693919"/>
                      <a:gd name="connsiteX35" fmla="*/ 0 w 7992888"/>
                      <a:gd name="connsiteY35" fmla="*/ 1700159 h 2693919"/>
                      <a:gd name="connsiteX36" fmla="*/ 0 w 7992888"/>
                      <a:gd name="connsiteY36" fmla="*/ 1065597 h 2693919"/>
                      <a:gd name="connsiteX37" fmla="*/ 0 w 7992888"/>
                      <a:gd name="connsiteY37" fmla="*/ 448995 h 2693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7992888" h="2693919" extrusionOk="0">
                        <a:moveTo>
                          <a:pt x="0" y="448995"/>
                        </a:moveTo>
                        <a:cubicBezTo>
                          <a:pt x="196107" y="420268"/>
                          <a:pt x="393433" y="250120"/>
                          <a:pt x="448995" y="0"/>
                        </a:cubicBezTo>
                        <a:cubicBezTo>
                          <a:pt x="641554" y="-5395"/>
                          <a:pt x="765124" y="24829"/>
                          <a:pt x="898339" y="0"/>
                        </a:cubicBezTo>
                        <a:cubicBezTo>
                          <a:pt x="1031554" y="-24829"/>
                          <a:pt x="1100448" y="7125"/>
                          <a:pt x="1276733" y="0"/>
                        </a:cubicBezTo>
                        <a:cubicBezTo>
                          <a:pt x="1453018" y="-7125"/>
                          <a:pt x="1742910" y="71674"/>
                          <a:pt x="2009873" y="0"/>
                        </a:cubicBezTo>
                        <a:cubicBezTo>
                          <a:pt x="2276836" y="-71674"/>
                          <a:pt x="2251746" y="52078"/>
                          <a:pt x="2459216" y="0"/>
                        </a:cubicBezTo>
                        <a:cubicBezTo>
                          <a:pt x="2666686" y="-52078"/>
                          <a:pt x="2744643" y="12043"/>
                          <a:pt x="2837611" y="0"/>
                        </a:cubicBezTo>
                        <a:cubicBezTo>
                          <a:pt x="2930580" y="-12043"/>
                          <a:pt x="3361475" y="65249"/>
                          <a:pt x="3499801" y="0"/>
                        </a:cubicBezTo>
                        <a:cubicBezTo>
                          <a:pt x="3638127" y="-65249"/>
                          <a:pt x="3863391" y="1461"/>
                          <a:pt x="4091043" y="0"/>
                        </a:cubicBezTo>
                        <a:cubicBezTo>
                          <a:pt x="4318695" y="-1461"/>
                          <a:pt x="4445666" y="59095"/>
                          <a:pt x="4682284" y="0"/>
                        </a:cubicBezTo>
                        <a:cubicBezTo>
                          <a:pt x="4918902" y="-59095"/>
                          <a:pt x="4958478" y="30124"/>
                          <a:pt x="5060679" y="0"/>
                        </a:cubicBezTo>
                        <a:cubicBezTo>
                          <a:pt x="5162881" y="-30124"/>
                          <a:pt x="5348721" y="11161"/>
                          <a:pt x="5439073" y="0"/>
                        </a:cubicBezTo>
                        <a:cubicBezTo>
                          <a:pt x="5529425" y="-11161"/>
                          <a:pt x="5803779" y="20973"/>
                          <a:pt x="5959366" y="0"/>
                        </a:cubicBezTo>
                        <a:cubicBezTo>
                          <a:pt x="6114953" y="-20973"/>
                          <a:pt x="6238805" y="26903"/>
                          <a:pt x="6337760" y="0"/>
                        </a:cubicBezTo>
                        <a:cubicBezTo>
                          <a:pt x="6436715" y="-26903"/>
                          <a:pt x="6673541" y="55017"/>
                          <a:pt x="6929002" y="0"/>
                        </a:cubicBezTo>
                        <a:cubicBezTo>
                          <a:pt x="7184463" y="-55017"/>
                          <a:pt x="7238896" y="25845"/>
                          <a:pt x="7543893" y="0"/>
                        </a:cubicBezTo>
                        <a:cubicBezTo>
                          <a:pt x="7579852" y="264612"/>
                          <a:pt x="7788109" y="439331"/>
                          <a:pt x="7992888" y="448995"/>
                        </a:cubicBezTo>
                        <a:cubicBezTo>
                          <a:pt x="8012338" y="623500"/>
                          <a:pt x="7956027" y="873823"/>
                          <a:pt x="7992888" y="1011719"/>
                        </a:cubicBezTo>
                        <a:cubicBezTo>
                          <a:pt x="8029749" y="1149615"/>
                          <a:pt x="7965737" y="1411334"/>
                          <a:pt x="7992888" y="1556485"/>
                        </a:cubicBezTo>
                        <a:cubicBezTo>
                          <a:pt x="8020039" y="1701636"/>
                          <a:pt x="7951109" y="2071102"/>
                          <a:pt x="7992888" y="2244924"/>
                        </a:cubicBezTo>
                        <a:cubicBezTo>
                          <a:pt x="7799578" y="2261226"/>
                          <a:pt x="7555857" y="2482969"/>
                          <a:pt x="7543893" y="2693919"/>
                        </a:cubicBezTo>
                        <a:cubicBezTo>
                          <a:pt x="7338037" y="2737259"/>
                          <a:pt x="7225461" y="2677174"/>
                          <a:pt x="7094549" y="2693919"/>
                        </a:cubicBezTo>
                        <a:cubicBezTo>
                          <a:pt x="6963637" y="2710664"/>
                          <a:pt x="6758757" y="2628519"/>
                          <a:pt x="6503308" y="2693919"/>
                        </a:cubicBezTo>
                        <a:cubicBezTo>
                          <a:pt x="6247859" y="2759319"/>
                          <a:pt x="6029099" y="2619288"/>
                          <a:pt x="5841117" y="2693919"/>
                        </a:cubicBezTo>
                        <a:cubicBezTo>
                          <a:pt x="5653135" y="2768550"/>
                          <a:pt x="5626635" y="2670046"/>
                          <a:pt x="5462723" y="2693919"/>
                        </a:cubicBezTo>
                        <a:cubicBezTo>
                          <a:pt x="5298811" y="2717792"/>
                          <a:pt x="5188999" y="2642191"/>
                          <a:pt x="5013379" y="2693919"/>
                        </a:cubicBezTo>
                        <a:cubicBezTo>
                          <a:pt x="4837759" y="2745647"/>
                          <a:pt x="4700356" y="2673073"/>
                          <a:pt x="4493087" y="2693919"/>
                        </a:cubicBezTo>
                        <a:cubicBezTo>
                          <a:pt x="4285818" y="2714765"/>
                          <a:pt x="3922736" y="2639370"/>
                          <a:pt x="3759947" y="2693919"/>
                        </a:cubicBezTo>
                        <a:cubicBezTo>
                          <a:pt x="3597158" y="2748468"/>
                          <a:pt x="3391602" y="2693076"/>
                          <a:pt x="3239655" y="2693919"/>
                        </a:cubicBezTo>
                        <a:cubicBezTo>
                          <a:pt x="3087708" y="2694762"/>
                          <a:pt x="2933237" y="2651751"/>
                          <a:pt x="2648413" y="2693919"/>
                        </a:cubicBezTo>
                        <a:cubicBezTo>
                          <a:pt x="2363589" y="2736087"/>
                          <a:pt x="2398798" y="2644843"/>
                          <a:pt x="2199070" y="2693919"/>
                        </a:cubicBezTo>
                        <a:cubicBezTo>
                          <a:pt x="1999342" y="2742995"/>
                          <a:pt x="1955656" y="2658151"/>
                          <a:pt x="1820675" y="2693919"/>
                        </a:cubicBezTo>
                        <a:cubicBezTo>
                          <a:pt x="1685695" y="2729687"/>
                          <a:pt x="1578331" y="2656260"/>
                          <a:pt x="1371332" y="2693919"/>
                        </a:cubicBezTo>
                        <a:cubicBezTo>
                          <a:pt x="1164333" y="2731578"/>
                          <a:pt x="790666" y="2614506"/>
                          <a:pt x="448995" y="2693919"/>
                        </a:cubicBezTo>
                        <a:cubicBezTo>
                          <a:pt x="452010" y="2394594"/>
                          <a:pt x="242094" y="2227073"/>
                          <a:pt x="0" y="2244924"/>
                        </a:cubicBezTo>
                        <a:cubicBezTo>
                          <a:pt x="-2535" y="2008648"/>
                          <a:pt x="2836" y="1926800"/>
                          <a:pt x="0" y="1700159"/>
                        </a:cubicBezTo>
                        <a:cubicBezTo>
                          <a:pt x="-2836" y="1473518"/>
                          <a:pt x="69722" y="1321360"/>
                          <a:pt x="0" y="1065597"/>
                        </a:cubicBezTo>
                        <a:cubicBezTo>
                          <a:pt x="-69722" y="809834"/>
                          <a:pt x="35032" y="690891"/>
                          <a:pt x="0" y="448995"/>
                        </a:cubicBezTo>
                        <a:close/>
                      </a:path>
                    </a:pathLst>
                  </a:custGeom>
                  <ask:type>
                    <ask:lineSketchNone/>
                  </ask:type>
                </ask:lineSketchStyleProps>
              </a:ext>
            </a:extLst>
          </a:ln>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solidFill>
                  <a:prstClr val="black"/>
                </a:solidFill>
                <a:prstDash val="sysDash"/>
              </a:ln>
              <a:solidFill>
                <a:prstClr val="white"/>
              </a:solidFill>
              <a:effectLst/>
              <a:uLnTx/>
              <a:uFillTx/>
              <a:latin typeface="Barlow Condensed"/>
              <a:cs typeface="+mn-cs"/>
            </a:endParaRPr>
          </a:p>
        </p:txBody>
      </p:sp>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073" y="1628800"/>
            <a:ext cx="12192000" cy="5087860"/>
          </a:xfrm>
          <a:prstGeom prst="rect">
            <a:avLst/>
          </a:prstGeom>
        </p:spPr>
      </p:pic>
      <p:pic>
        <p:nvPicPr>
          <p:cNvPr id="8" name="图片 4">
            <a:extLst>
              <a:ext uri="{FF2B5EF4-FFF2-40B4-BE49-F238E27FC236}">
                <a16:creationId xmlns:a16="http://schemas.microsoft.com/office/drawing/2014/main" id="{87880733-8DF9-4645-A071-B91FFAC476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73" y="-304472"/>
            <a:ext cx="6072408" cy="3877488"/>
          </a:xfrm>
          <a:prstGeom prst="rect">
            <a:avLst/>
          </a:prstGeom>
        </p:spPr>
      </p:pic>
      <p:pic>
        <p:nvPicPr>
          <p:cNvPr id="10" name="图片 29">
            <a:extLst>
              <a:ext uri="{FF2B5EF4-FFF2-40B4-BE49-F238E27FC236}">
                <a16:creationId xmlns:a16="http://schemas.microsoft.com/office/drawing/2014/main" id="{F4E77FC6-130B-476B-B432-02895BEB42FA}"/>
              </a:ext>
            </a:extLst>
          </p:cNvPr>
          <p:cNvPicPr>
            <a:picLocks noChangeAspect="1"/>
          </p:cNvPicPr>
          <p:nvPr/>
        </p:nvPicPr>
        <p:blipFill rotWithShape="1">
          <a:blip r:embed="rId3">
            <a:extLst>
              <a:ext uri="{28A0092B-C50C-407E-A947-70E740481C1C}">
                <a14:useLocalDpi xmlns:a14="http://schemas.microsoft.com/office/drawing/2010/main" val="0"/>
              </a:ext>
            </a:extLst>
          </a:blip>
          <a:srcRect t="36727"/>
          <a:stretch/>
        </p:blipFill>
        <p:spPr>
          <a:xfrm flipH="1">
            <a:off x="7176119" y="84464"/>
            <a:ext cx="4996807" cy="2018820"/>
          </a:xfrm>
          <a:prstGeom prst="rect">
            <a:avLst/>
          </a:prstGeom>
        </p:spPr>
      </p:pic>
      <p:pic>
        <p:nvPicPr>
          <p:cNvPr id="6" name="Picture 5">
            <a:extLst>
              <a:ext uri="{FF2B5EF4-FFF2-40B4-BE49-F238E27FC236}">
                <a16:creationId xmlns:a16="http://schemas.microsoft.com/office/drawing/2014/main" id="{921453BF-6C06-2DC8-9570-9783011385DC}"/>
              </a:ext>
            </a:extLst>
          </p:cNvPr>
          <p:cNvPicPr>
            <a:picLocks noChangeAspect="1"/>
          </p:cNvPicPr>
          <p:nvPr/>
        </p:nvPicPr>
        <p:blipFill>
          <a:blip r:embed="rId4"/>
          <a:stretch>
            <a:fillRect/>
          </a:stretch>
        </p:blipFill>
        <p:spPr>
          <a:xfrm>
            <a:off x="2984836" y="1472454"/>
            <a:ext cx="6889077" cy="2560542"/>
          </a:xfrm>
          <a:prstGeom prst="rect">
            <a:avLst/>
          </a:prstGeom>
        </p:spPr>
      </p:pic>
    </p:spTree>
    <p:extLst>
      <p:ext uri="{BB962C8B-B14F-4D97-AF65-F5344CB8AC3E}">
        <p14:creationId xmlns:p14="http://schemas.microsoft.com/office/powerpoint/2010/main" val="1103691079"/>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arn(inVertical)">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0748"/>
            <a:ext cx="12192000" cy="6837251"/>
          </a:xfrm>
          <a:prstGeom prst="rect">
            <a:avLst/>
          </a:prstGeom>
        </p:spPr>
      </p:pic>
      <p:pic>
        <p:nvPicPr>
          <p:cNvPr id="5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39885" y="3449750"/>
            <a:ext cx="1000125" cy="2157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8"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44227" y="3587492"/>
            <a:ext cx="1030287" cy="2182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9"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05563" y="3018497"/>
            <a:ext cx="1700213" cy="2352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0"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545509" y="4561008"/>
            <a:ext cx="1000125" cy="2084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15">
            <a:hlinkClick r:id="rId8" action="ppaction://hlinksldjump"/>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19808" b="91693" l="42332" r="94089">
                        <a14:foregroundMark x1="66454" y1="35942" x2="66454" y2="35942"/>
                        <a14:foregroundMark x1="77636" y1="35942" x2="77636" y2="35942"/>
                        <a14:foregroundMark x1="73003" y1="41534" x2="73003" y2="41534"/>
                        <a14:foregroundMark x1="45048" y1="74441" x2="45048" y2="74441"/>
                        <a14:foregroundMark x1="45687" y1="78115" x2="45687" y2="78115"/>
                        <a14:foregroundMark x1="46006" y1="79872" x2="46006" y2="79872"/>
                        <a14:foregroundMark x1="84185" y1="31150" x2="84185" y2="31150"/>
                        <a14:foregroundMark x1="48722" y1="79073" x2="49840" y2="78754"/>
                        <a14:foregroundMark x1="44089" y1="81789" x2="44089" y2="81789"/>
                        <a14:foregroundMark x1="42812" y1="80511" x2="42812" y2="80511"/>
                      </a14:backgroundRemoval>
                    </a14:imgEffect>
                  </a14:imgLayer>
                </a14:imgProps>
              </a:ext>
              <a:ext uri="{28A0092B-C50C-407E-A947-70E740481C1C}">
                <a14:useLocalDpi xmlns:a14="http://schemas.microsoft.com/office/drawing/2010/main" val="0"/>
              </a:ext>
            </a:extLst>
          </a:blip>
          <a:srcRect l="43329" t="19446"/>
          <a:stretch/>
        </p:blipFill>
        <p:spPr>
          <a:xfrm>
            <a:off x="8675791" y="2132856"/>
            <a:ext cx="2357024" cy="3350350"/>
          </a:xfrm>
          <a:prstGeom prst="roundRect">
            <a:avLst/>
          </a:prstGeom>
        </p:spPr>
      </p:pic>
      <p:pic>
        <p:nvPicPr>
          <p:cNvPr id="51" name="Picture 5">
            <a:hlinkClick r:id="rId11" action="ppaction://hlinksldjump"/>
          </p:cNvPr>
          <p:cNvPicPr>
            <a:picLocks noChangeAspect="1" noChangeArrowheads="1"/>
          </p:cNvPicPr>
          <p:nvPr/>
        </p:nvPicPr>
        <p:blipFill>
          <a:blip r:embed="rId4">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1739885" y="3458276"/>
            <a:ext cx="1000125" cy="2157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2" name="Picture 6">
            <a:hlinkClick r:id="rId12" action="ppaction://hlinksldjump"/>
          </p:cNvPr>
          <p:cNvPicPr>
            <a:picLocks noChangeAspect="1" noChangeArrowheads="1"/>
          </p:cNvPicPr>
          <p:nvPr/>
        </p:nvPicPr>
        <p:blipFill>
          <a:blip r:embed="rId5">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4144227" y="3596018"/>
            <a:ext cx="1030287" cy="2182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3" name="Picture 7">
            <a:hlinkClick r:id="rId13" action="ppaction://hlinksldjump"/>
          </p:cNvPr>
          <p:cNvPicPr>
            <a:picLocks noChangeAspect="1" noChangeArrowheads="1"/>
          </p:cNvPicPr>
          <p:nvPr/>
        </p:nvPicPr>
        <p:blipFill>
          <a:blip r:embed="rId6">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6305563" y="3027023"/>
            <a:ext cx="1700213" cy="2352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4" name="Picture 8">
            <a:hlinkClick r:id="rId14" action="ppaction://hlinksldjump"/>
          </p:cNvPr>
          <p:cNvPicPr>
            <a:picLocks noChangeAspect="1" noChangeArrowheads="1"/>
          </p:cNvPicPr>
          <p:nvPr/>
        </p:nvPicPr>
        <p:blipFill>
          <a:blip r:embed="rId7">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8545510" y="4561008"/>
            <a:ext cx="1000125" cy="2084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 name="Cloud Callout 25"/>
          <p:cNvSpPr/>
          <p:nvPr/>
        </p:nvSpPr>
        <p:spPr>
          <a:xfrm>
            <a:off x="5423564" y="42778"/>
            <a:ext cx="5164422" cy="2090078"/>
          </a:xfrm>
          <a:prstGeom prst="cloudCallout">
            <a:avLst>
              <a:gd name="adj1" fmla="val 20213"/>
              <a:gd name="adj2" fmla="val 90850"/>
            </a:avLst>
          </a:prstGeom>
          <a:ln>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Calibri"/>
                <a:ea typeface="+mn-ea"/>
                <a:cs typeface="+mn-cs"/>
              </a:rPr>
              <a:t>Mình tưới chậu hoa nào đây? </a:t>
            </a:r>
          </a:p>
        </p:txBody>
      </p:sp>
      <p:sp>
        <p:nvSpPr>
          <p:cNvPr id="2" name="Rectangle: Rounded Corners 1">
            <a:hlinkClick r:id="" action="ppaction://noaction"/>
            <a:extLst>
              <a:ext uri="{FF2B5EF4-FFF2-40B4-BE49-F238E27FC236}">
                <a16:creationId xmlns:a16="http://schemas.microsoft.com/office/drawing/2014/main" id="{8FEBCFD8-9318-4507-A763-78E78F8CE269}"/>
              </a:ext>
            </a:extLst>
          </p:cNvPr>
          <p:cNvSpPr/>
          <p:nvPr/>
        </p:nvSpPr>
        <p:spPr>
          <a:xfrm>
            <a:off x="0" y="164432"/>
            <a:ext cx="1511166" cy="47163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white"/>
                </a:solidFill>
                <a:effectLst/>
                <a:uLnTx/>
                <a:uFillTx/>
                <a:latin typeface="Calibri"/>
                <a:ea typeface="+mn-ea"/>
                <a:cs typeface="+mn-cs"/>
              </a:rPr>
              <a:t>Học</a:t>
            </a:r>
            <a:r>
              <a:rPr kumimoji="0" lang="en-US" sz="1800" b="0" i="0" u="none" strike="noStrike" kern="1200" cap="none" spc="0" normalizeH="0" baseline="0" noProof="0" dirty="0">
                <a:ln>
                  <a:noFill/>
                </a:ln>
                <a:solidFill>
                  <a:prstClr val="white"/>
                </a:solidFill>
                <a:effectLst/>
                <a:uLnTx/>
                <a:uFillTx/>
                <a:latin typeface="Calibri"/>
                <a:ea typeface="+mn-ea"/>
                <a:cs typeface="+mn-cs"/>
              </a:rPr>
              <a:t> </a:t>
            </a:r>
            <a:r>
              <a:rPr kumimoji="0" lang="en-US" sz="1800" b="0" i="0" u="none" strike="noStrike" kern="1200" cap="none" spc="0" normalizeH="0" baseline="0" noProof="0" dirty="0" err="1">
                <a:ln>
                  <a:noFill/>
                </a:ln>
                <a:solidFill>
                  <a:prstClr val="white"/>
                </a:solidFill>
                <a:effectLst/>
                <a:uLnTx/>
                <a:uFillTx/>
                <a:latin typeface="Calibri"/>
                <a:ea typeface="+mn-ea"/>
                <a:cs typeface="+mn-cs"/>
              </a:rPr>
              <a:t>tiếp</a:t>
            </a: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969312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6"/>
                                        </p:tgtEl>
                                        <p:attrNameLst>
                                          <p:attrName>r</p:attrName>
                                        </p:attrNameLst>
                                      </p:cBhvr>
                                    </p:animRot>
                                    <p:animRot by="-240000">
                                      <p:cBhvr>
                                        <p:cTn id="7" dur="200" fill="hold">
                                          <p:stCondLst>
                                            <p:cond delay="200"/>
                                          </p:stCondLst>
                                        </p:cTn>
                                        <p:tgtEl>
                                          <p:spTgt spid="16"/>
                                        </p:tgtEl>
                                        <p:attrNameLst>
                                          <p:attrName>r</p:attrName>
                                        </p:attrNameLst>
                                      </p:cBhvr>
                                    </p:animRot>
                                    <p:animRot by="240000">
                                      <p:cBhvr>
                                        <p:cTn id="8" dur="200" fill="hold">
                                          <p:stCondLst>
                                            <p:cond delay="400"/>
                                          </p:stCondLst>
                                        </p:cTn>
                                        <p:tgtEl>
                                          <p:spTgt spid="16"/>
                                        </p:tgtEl>
                                        <p:attrNameLst>
                                          <p:attrName>r</p:attrName>
                                        </p:attrNameLst>
                                      </p:cBhvr>
                                    </p:animRot>
                                    <p:animRot by="-240000">
                                      <p:cBhvr>
                                        <p:cTn id="9" dur="200" fill="hold">
                                          <p:stCondLst>
                                            <p:cond delay="600"/>
                                          </p:stCondLst>
                                        </p:cTn>
                                        <p:tgtEl>
                                          <p:spTgt spid="16"/>
                                        </p:tgtEl>
                                        <p:attrNameLst>
                                          <p:attrName>r</p:attrName>
                                        </p:attrNameLst>
                                      </p:cBhvr>
                                    </p:animRot>
                                    <p:animRot by="120000">
                                      <p:cBhvr>
                                        <p:cTn id="10" dur="200" fill="hold">
                                          <p:stCondLst>
                                            <p:cond delay="800"/>
                                          </p:stCondLst>
                                        </p:cTn>
                                        <p:tgtEl>
                                          <p:spTgt spid="16"/>
                                        </p:tgtEl>
                                        <p:attrNameLst>
                                          <p:attrName>r</p:attrName>
                                        </p:attrNameLst>
                                      </p:cBhvr>
                                    </p:animRot>
                                  </p:childTnLst>
                                </p:cTn>
                              </p:par>
                            </p:childTnLst>
                          </p:cTn>
                        </p:par>
                        <p:par>
                          <p:cTn id="11" fill="hold">
                            <p:stCondLst>
                              <p:cond delay="1000"/>
                            </p:stCondLst>
                            <p:childTnLst>
                              <p:par>
                                <p:cTn id="12" presetID="26" presetClass="emph" presetSubtype="0" repeatCount="indefinite" fill="hold" grpId="0" nodeType="afterEffect">
                                  <p:stCondLst>
                                    <p:cond delay="0"/>
                                  </p:stCondLst>
                                  <p:childTnLst>
                                    <p:animEffect transition="out" filter="fade">
                                      <p:cBhvr>
                                        <p:cTn id="13" dur="5000" tmFilter="0, 0; .2, .5; .8, .5; 1, 0"/>
                                        <p:tgtEl>
                                          <p:spTgt spid="26"/>
                                        </p:tgtEl>
                                      </p:cBhvr>
                                    </p:animEffect>
                                    <p:animScale>
                                      <p:cBhvr>
                                        <p:cTn id="14" dur="2500" autoRev="1" fill="hold"/>
                                        <p:tgtEl>
                                          <p:spTgt spid="2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51"/>
                    </p:tgtEl>
                  </p:cond>
                </p:stCondLst>
                <p:endSync evt="end" delay="0">
                  <p:rtn val="all"/>
                </p:endSync>
                <p:childTnLst>
                  <p:par>
                    <p:cTn id="16" fill="hold">
                      <p:stCondLst>
                        <p:cond delay="0"/>
                      </p:stCondLst>
                      <p:childTnLst>
                        <p:par>
                          <p:cTn id="17" fill="hold">
                            <p:stCondLst>
                              <p:cond delay="0"/>
                            </p:stCondLst>
                            <p:childTnLst>
                              <p:par>
                                <p:cTn id="18" presetID="6" presetClass="exit" presetSubtype="32" fill="hold" nodeType="clickEffect">
                                  <p:stCondLst>
                                    <p:cond delay="0"/>
                                  </p:stCondLst>
                                  <p:childTnLst>
                                    <p:animEffect transition="out" filter="circle(out)">
                                      <p:cBhvr>
                                        <p:cTn id="19" dur="2000"/>
                                        <p:tgtEl>
                                          <p:spTgt spid="51"/>
                                        </p:tgtEl>
                                      </p:cBhvr>
                                    </p:animEffect>
                                    <p:set>
                                      <p:cBhvr>
                                        <p:cTn id="20" dur="1" fill="hold">
                                          <p:stCondLst>
                                            <p:cond delay="1999"/>
                                          </p:stCondLst>
                                        </p:cTn>
                                        <p:tgtEl>
                                          <p:spTgt spid="51"/>
                                        </p:tgtEl>
                                        <p:attrNameLst>
                                          <p:attrName>style.visibility</p:attrName>
                                        </p:attrNameLst>
                                      </p:cBhvr>
                                      <p:to>
                                        <p:strVal val="hidden"/>
                                      </p:to>
                                    </p:set>
                                  </p:childTnLst>
                                  <p:subTnLst>
                                    <p:audio>
                                      <p:cMediaNode>
                                        <p:cTn display="0" masterRel="sameClick">
                                          <p:stCondLst>
                                            <p:cond evt="begin" delay="0">
                                              <p:tn val="18"/>
                                            </p:cond>
                                          </p:stCondLst>
                                          <p:endCondLst>
                                            <p:cond evt="onStopAudio" delay="0">
                                              <p:tgtEl>
                                                <p:sldTgt/>
                                              </p:tgtEl>
                                            </p:cond>
                                          </p:endCondLst>
                                        </p:cTn>
                                        <p:tgtEl>
                                          <p:sndTgt r:embed="rId2" name="applause.wav"/>
                                        </p:tgtEl>
                                      </p:cMediaNode>
                                    </p:audio>
                                  </p:subTnLst>
                                </p:cTn>
                              </p:par>
                            </p:childTnLst>
                          </p:cTn>
                        </p:par>
                        <p:par>
                          <p:cTn id="21" fill="hold">
                            <p:stCondLst>
                              <p:cond delay="2000"/>
                            </p:stCondLst>
                            <p:childTnLst>
                              <p:par>
                                <p:cTn id="22" presetID="6" presetClass="entr" presetSubtype="32" fill="hold" nodeType="afterEffect">
                                  <p:stCondLst>
                                    <p:cond delay="0"/>
                                  </p:stCondLst>
                                  <p:childTnLst>
                                    <p:set>
                                      <p:cBhvr>
                                        <p:cTn id="23" dur="1" fill="hold">
                                          <p:stCondLst>
                                            <p:cond delay="0"/>
                                          </p:stCondLst>
                                        </p:cTn>
                                        <p:tgtEl>
                                          <p:spTgt spid="57"/>
                                        </p:tgtEl>
                                        <p:attrNameLst>
                                          <p:attrName>style.visibility</p:attrName>
                                        </p:attrNameLst>
                                      </p:cBhvr>
                                      <p:to>
                                        <p:strVal val="visible"/>
                                      </p:to>
                                    </p:set>
                                    <p:animEffect transition="in" filter="circle(out)">
                                      <p:cBhvr>
                                        <p:cTn id="24" dur="2000"/>
                                        <p:tgtEl>
                                          <p:spTgt spid="57"/>
                                        </p:tgtEl>
                                      </p:cBhvr>
                                    </p:animEffect>
                                  </p:childTnLst>
                                  <p:subTnLst>
                                    <p:audio>
                                      <p:cMediaNode>
                                        <p:cTn display="0" masterRel="sameClick">
                                          <p:stCondLst>
                                            <p:cond evt="begin" delay="0">
                                              <p:tn val="22"/>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51"/>
                  </p:tgtEl>
                </p:cond>
              </p:nextCondLst>
            </p:seq>
            <p:seq concurrent="1" nextAc="seek">
              <p:cTn id="25" restart="whenNotActive" fill="hold" evtFilter="cancelBubble" nodeType="interactiveSeq">
                <p:stCondLst>
                  <p:cond evt="onClick" delay="0">
                    <p:tgtEl>
                      <p:spTgt spid="52"/>
                    </p:tgtEl>
                  </p:cond>
                </p:stCondLst>
                <p:endSync evt="end" delay="0">
                  <p:rtn val="all"/>
                </p:endSync>
                <p:childTnLst>
                  <p:par>
                    <p:cTn id="26" fill="hold">
                      <p:stCondLst>
                        <p:cond delay="0"/>
                      </p:stCondLst>
                      <p:childTnLst>
                        <p:par>
                          <p:cTn id="27" fill="hold">
                            <p:stCondLst>
                              <p:cond delay="0"/>
                            </p:stCondLst>
                            <p:childTnLst>
                              <p:par>
                                <p:cTn id="28" presetID="6" presetClass="exit" presetSubtype="32" fill="hold" nodeType="clickEffect">
                                  <p:stCondLst>
                                    <p:cond delay="0"/>
                                  </p:stCondLst>
                                  <p:childTnLst>
                                    <p:animEffect transition="out" filter="circle(out)">
                                      <p:cBhvr>
                                        <p:cTn id="29" dur="2000"/>
                                        <p:tgtEl>
                                          <p:spTgt spid="52"/>
                                        </p:tgtEl>
                                      </p:cBhvr>
                                    </p:animEffect>
                                    <p:set>
                                      <p:cBhvr>
                                        <p:cTn id="30" dur="1" fill="hold">
                                          <p:stCondLst>
                                            <p:cond delay="1999"/>
                                          </p:stCondLst>
                                        </p:cTn>
                                        <p:tgtEl>
                                          <p:spTgt spid="52"/>
                                        </p:tgtEl>
                                        <p:attrNameLst>
                                          <p:attrName>style.visibility</p:attrName>
                                        </p:attrNameLst>
                                      </p:cBhvr>
                                      <p:to>
                                        <p:strVal val="hidden"/>
                                      </p:to>
                                    </p:set>
                                  </p:childTnLst>
                                  <p:subTnLst>
                                    <p:audio>
                                      <p:cMediaNode>
                                        <p:cTn display="0" masterRel="sameClick">
                                          <p:stCondLst>
                                            <p:cond evt="begin" delay="0">
                                              <p:tn val="28"/>
                                            </p:cond>
                                          </p:stCondLst>
                                          <p:endCondLst>
                                            <p:cond evt="onStopAudio" delay="0">
                                              <p:tgtEl>
                                                <p:sldTgt/>
                                              </p:tgtEl>
                                            </p:cond>
                                          </p:endCondLst>
                                        </p:cTn>
                                        <p:tgtEl>
                                          <p:sndTgt r:embed="rId2" name="applause.wav"/>
                                        </p:tgtEl>
                                      </p:cMediaNode>
                                    </p:audio>
                                  </p:subTnLst>
                                </p:cTn>
                              </p:par>
                            </p:childTnLst>
                          </p:cTn>
                        </p:par>
                        <p:par>
                          <p:cTn id="31" fill="hold">
                            <p:stCondLst>
                              <p:cond delay="2000"/>
                            </p:stCondLst>
                            <p:childTnLst>
                              <p:par>
                                <p:cTn id="32" presetID="6" presetClass="entr" presetSubtype="32" fill="hold" nodeType="afterEffect">
                                  <p:stCondLst>
                                    <p:cond delay="0"/>
                                  </p:stCondLst>
                                  <p:childTnLst>
                                    <p:set>
                                      <p:cBhvr>
                                        <p:cTn id="33" dur="1" fill="hold">
                                          <p:stCondLst>
                                            <p:cond delay="0"/>
                                          </p:stCondLst>
                                        </p:cTn>
                                        <p:tgtEl>
                                          <p:spTgt spid="58"/>
                                        </p:tgtEl>
                                        <p:attrNameLst>
                                          <p:attrName>style.visibility</p:attrName>
                                        </p:attrNameLst>
                                      </p:cBhvr>
                                      <p:to>
                                        <p:strVal val="visible"/>
                                      </p:to>
                                    </p:set>
                                    <p:animEffect transition="in" filter="circle(out)">
                                      <p:cBhvr>
                                        <p:cTn id="34" dur="2000"/>
                                        <p:tgtEl>
                                          <p:spTgt spid="58"/>
                                        </p:tgtEl>
                                      </p:cBhvr>
                                    </p:animEffect>
                                  </p:childTnLst>
                                  <p:subTnLst>
                                    <p:audio>
                                      <p:cMediaNode>
                                        <p:cTn display="0" masterRel="sameClick">
                                          <p:stCondLst>
                                            <p:cond evt="begin" delay="0">
                                              <p:tn val="32"/>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52"/>
                  </p:tgtEl>
                </p:cond>
              </p:nextCondLst>
            </p:seq>
            <p:seq concurrent="1" nextAc="seek">
              <p:cTn id="35" restart="whenNotActive" fill="hold" evtFilter="cancelBubble" nodeType="interactiveSeq">
                <p:stCondLst>
                  <p:cond evt="onClick" delay="0">
                    <p:tgtEl>
                      <p:spTgt spid="53"/>
                    </p:tgtEl>
                  </p:cond>
                </p:stCondLst>
                <p:endSync evt="end" delay="0">
                  <p:rtn val="all"/>
                </p:endSync>
                <p:childTnLst>
                  <p:par>
                    <p:cTn id="36" fill="hold">
                      <p:stCondLst>
                        <p:cond delay="0"/>
                      </p:stCondLst>
                      <p:childTnLst>
                        <p:par>
                          <p:cTn id="37" fill="hold">
                            <p:stCondLst>
                              <p:cond delay="0"/>
                            </p:stCondLst>
                            <p:childTnLst>
                              <p:par>
                                <p:cTn id="38" presetID="6" presetClass="exit" presetSubtype="32" fill="hold" nodeType="clickEffect">
                                  <p:stCondLst>
                                    <p:cond delay="0"/>
                                  </p:stCondLst>
                                  <p:childTnLst>
                                    <p:animEffect transition="out" filter="circle(out)">
                                      <p:cBhvr>
                                        <p:cTn id="39" dur="2000"/>
                                        <p:tgtEl>
                                          <p:spTgt spid="53"/>
                                        </p:tgtEl>
                                      </p:cBhvr>
                                    </p:animEffect>
                                    <p:set>
                                      <p:cBhvr>
                                        <p:cTn id="40" dur="1" fill="hold">
                                          <p:stCondLst>
                                            <p:cond delay="1999"/>
                                          </p:stCondLst>
                                        </p:cTn>
                                        <p:tgtEl>
                                          <p:spTgt spid="53"/>
                                        </p:tgtEl>
                                        <p:attrNameLst>
                                          <p:attrName>style.visibility</p:attrName>
                                        </p:attrNameLst>
                                      </p:cBhvr>
                                      <p:to>
                                        <p:strVal val="hidden"/>
                                      </p:to>
                                    </p:set>
                                  </p:childTnLst>
                                  <p:subTnLst>
                                    <p:audio>
                                      <p:cMediaNode>
                                        <p:cTn display="0" masterRel="sameClick">
                                          <p:stCondLst>
                                            <p:cond evt="begin" delay="0">
                                              <p:tn val="38"/>
                                            </p:cond>
                                          </p:stCondLst>
                                          <p:endCondLst>
                                            <p:cond evt="onStopAudio" delay="0">
                                              <p:tgtEl>
                                                <p:sldTgt/>
                                              </p:tgtEl>
                                            </p:cond>
                                          </p:endCondLst>
                                        </p:cTn>
                                        <p:tgtEl>
                                          <p:sndTgt r:embed="rId2" name="applause.wav"/>
                                        </p:tgtEl>
                                      </p:cMediaNode>
                                    </p:audio>
                                  </p:subTnLst>
                                </p:cTn>
                              </p:par>
                            </p:childTnLst>
                          </p:cTn>
                        </p:par>
                        <p:par>
                          <p:cTn id="41" fill="hold">
                            <p:stCondLst>
                              <p:cond delay="2000"/>
                            </p:stCondLst>
                            <p:childTnLst>
                              <p:par>
                                <p:cTn id="42" presetID="6" presetClass="entr" presetSubtype="32" fill="hold" nodeType="afterEffect">
                                  <p:stCondLst>
                                    <p:cond delay="0"/>
                                  </p:stCondLst>
                                  <p:childTnLst>
                                    <p:set>
                                      <p:cBhvr>
                                        <p:cTn id="43" dur="1" fill="hold">
                                          <p:stCondLst>
                                            <p:cond delay="0"/>
                                          </p:stCondLst>
                                        </p:cTn>
                                        <p:tgtEl>
                                          <p:spTgt spid="59"/>
                                        </p:tgtEl>
                                        <p:attrNameLst>
                                          <p:attrName>style.visibility</p:attrName>
                                        </p:attrNameLst>
                                      </p:cBhvr>
                                      <p:to>
                                        <p:strVal val="visible"/>
                                      </p:to>
                                    </p:set>
                                    <p:animEffect transition="in" filter="circle(out)">
                                      <p:cBhvr>
                                        <p:cTn id="44" dur="2000"/>
                                        <p:tgtEl>
                                          <p:spTgt spid="59"/>
                                        </p:tgtEl>
                                      </p:cBhvr>
                                    </p:animEffect>
                                  </p:childTnLst>
                                  <p:subTnLst>
                                    <p:audio>
                                      <p:cMediaNode>
                                        <p:cTn display="0" masterRel="sameClick">
                                          <p:stCondLst>
                                            <p:cond evt="begin" delay="0">
                                              <p:tn val="42"/>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53"/>
                  </p:tgtEl>
                </p:cond>
              </p:nextCondLst>
            </p:seq>
            <p:seq concurrent="1" nextAc="seek">
              <p:cTn id="45" restart="whenNotActive" fill="hold" evtFilter="cancelBubble" nodeType="interactiveSeq">
                <p:stCondLst>
                  <p:cond evt="onClick" delay="0">
                    <p:tgtEl>
                      <p:spTgt spid="54"/>
                    </p:tgtEl>
                  </p:cond>
                </p:stCondLst>
                <p:endSync evt="end" delay="0">
                  <p:rtn val="all"/>
                </p:endSync>
                <p:childTnLst>
                  <p:par>
                    <p:cTn id="46" fill="hold">
                      <p:stCondLst>
                        <p:cond delay="0"/>
                      </p:stCondLst>
                      <p:childTnLst>
                        <p:par>
                          <p:cTn id="47" fill="hold">
                            <p:stCondLst>
                              <p:cond delay="0"/>
                            </p:stCondLst>
                            <p:childTnLst>
                              <p:par>
                                <p:cTn id="48" presetID="6" presetClass="exit" presetSubtype="32" fill="hold" nodeType="clickEffect">
                                  <p:stCondLst>
                                    <p:cond delay="0"/>
                                  </p:stCondLst>
                                  <p:childTnLst>
                                    <p:animEffect transition="out" filter="circle(out)">
                                      <p:cBhvr>
                                        <p:cTn id="49" dur="2000"/>
                                        <p:tgtEl>
                                          <p:spTgt spid="54"/>
                                        </p:tgtEl>
                                      </p:cBhvr>
                                    </p:animEffect>
                                    <p:set>
                                      <p:cBhvr>
                                        <p:cTn id="50" dur="1" fill="hold">
                                          <p:stCondLst>
                                            <p:cond delay="1999"/>
                                          </p:stCondLst>
                                        </p:cTn>
                                        <p:tgtEl>
                                          <p:spTgt spid="54"/>
                                        </p:tgtEl>
                                        <p:attrNameLst>
                                          <p:attrName>style.visibility</p:attrName>
                                        </p:attrNameLst>
                                      </p:cBhvr>
                                      <p:to>
                                        <p:strVal val="hidden"/>
                                      </p:to>
                                    </p:set>
                                  </p:childTnLst>
                                  <p:subTnLst>
                                    <p:audio>
                                      <p:cMediaNode>
                                        <p:cTn display="0" masterRel="sameClick">
                                          <p:stCondLst>
                                            <p:cond evt="begin" delay="0">
                                              <p:tn val="48"/>
                                            </p:cond>
                                          </p:stCondLst>
                                          <p:endCondLst>
                                            <p:cond evt="onStopAudio" delay="0">
                                              <p:tgtEl>
                                                <p:sldTgt/>
                                              </p:tgtEl>
                                            </p:cond>
                                          </p:endCondLst>
                                        </p:cTn>
                                        <p:tgtEl>
                                          <p:sndTgt r:embed="rId2" name="applause.wav"/>
                                        </p:tgtEl>
                                      </p:cMediaNode>
                                    </p:audio>
                                  </p:subTnLst>
                                </p:cTn>
                              </p:par>
                            </p:childTnLst>
                          </p:cTn>
                        </p:par>
                        <p:par>
                          <p:cTn id="51" fill="hold">
                            <p:stCondLst>
                              <p:cond delay="2000"/>
                            </p:stCondLst>
                            <p:childTnLst>
                              <p:par>
                                <p:cTn id="52" presetID="6" presetClass="entr" presetSubtype="32" fill="hold" nodeType="afterEffect">
                                  <p:stCondLst>
                                    <p:cond delay="0"/>
                                  </p:stCondLst>
                                  <p:childTnLst>
                                    <p:set>
                                      <p:cBhvr>
                                        <p:cTn id="53" dur="1" fill="hold">
                                          <p:stCondLst>
                                            <p:cond delay="0"/>
                                          </p:stCondLst>
                                        </p:cTn>
                                        <p:tgtEl>
                                          <p:spTgt spid="60"/>
                                        </p:tgtEl>
                                        <p:attrNameLst>
                                          <p:attrName>style.visibility</p:attrName>
                                        </p:attrNameLst>
                                      </p:cBhvr>
                                      <p:to>
                                        <p:strVal val="visible"/>
                                      </p:to>
                                    </p:set>
                                    <p:animEffect transition="in" filter="circle(out)">
                                      <p:cBhvr>
                                        <p:cTn id="54" dur="2000"/>
                                        <p:tgtEl>
                                          <p:spTgt spid="60"/>
                                        </p:tgtEl>
                                      </p:cBhvr>
                                    </p:animEffect>
                                  </p:childTnLst>
                                  <p:subTnLst>
                                    <p:audio>
                                      <p:cMediaNode>
                                        <p:cTn display="0" masterRel="sameClick">
                                          <p:stCondLst>
                                            <p:cond evt="begin" delay="0">
                                              <p:tn val="52"/>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54"/>
                  </p:tgtEl>
                </p:cond>
              </p:nextCondLst>
            </p:seq>
            <p:seq concurrent="1" nextAc="seek">
              <p:cTn id="55" restart="whenNotActive" fill="hold" evtFilter="cancelBubble" nodeType="interactiveSeq">
                <p:stCondLst>
                  <p:cond evt="onClick" delay="0">
                    <p:tgtEl>
                      <p:spTgt spid="25"/>
                    </p:tgtEl>
                  </p:cond>
                </p:stCondLst>
                <p:endSync evt="end" delay="0">
                  <p:rtn val="all"/>
                </p:endSync>
                <p:childTnLst>
                  <p:par>
                    <p:cTn id="56" fill="hold">
                      <p:stCondLst>
                        <p:cond delay="0"/>
                      </p:stCondLst>
                      <p:childTnLst>
                        <p:par>
                          <p:cTn id="57" fill="hold">
                            <p:stCondLst>
                              <p:cond delay="0"/>
                            </p:stCondLst>
                            <p:childTnLst>
                              <p:par>
                                <p:cTn id="58" presetID="27" presetClass="emph" presetSubtype="0" fill="remove" nodeType="clickEffect">
                                  <p:stCondLst>
                                    <p:cond delay="0"/>
                                  </p:stCondLst>
                                  <p:childTnLst>
                                    <p:animClr clrSpc="rgb" dir="cw">
                                      <p:cBhvr override="childStyle">
                                        <p:cTn id="59" dur="250" autoRev="1" fill="remove"/>
                                        <p:tgtEl>
                                          <p:spTgt spid="25"/>
                                        </p:tgtEl>
                                        <p:attrNameLst>
                                          <p:attrName>style.color</p:attrName>
                                        </p:attrNameLst>
                                      </p:cBhvr>
                                      <p:to>
                                        <a:schemeClr val="bg1"/>
                                      </p:to>
                                    </p:animClr>
                                    <p:animClr clrSpc="rgb" dir="cw">
                                      <p:cBhvr>
                                        <p:cTn id="60" dur="250" autoRev="1" fill="remove"/>
                                        <p:tgtEl>
                                          <p:spTgt spid="25"/>
                                        </p:tgtEl>
                                        <p:attrNameLst>
                                          <p:attrName>fillcolor</p:attrName>
                                        </p:attrNameLst>
                                      </p:cBhvr>
                                      <p:to>
                                        <a:schemeClr val="bg1"/>
                                      </p:to>
                                    </p:animClr>
                                    <p:set>
                                      <p:cBhvr>
                                        <p:cTn id="61" dur="250" autoRev="1" fill="remove"/>
                                        <p:tgtEl>
                                          <p:spTgt spid="25"/>
                                        </p:tgtEl>
                                        <p:attrNameLst>
                                          <p:attrName>fill.type</p:attrName>
                                        </p:attrNameLst>
                                      </p:cBhvr>
                                      <p:to>
                                        <p:strVal val="solid"/>
                                      </p:to>
                                    </p:set>
                                    <p:set>
                                      <p:cBhvr>
                                        <p:cTn id="62" dur="250" autoRev="1" fill="remove"/>
                                        <p:tgtEl>
                                          <p:spTgt spid="25"/>
                                        </p:tgtEl>
                                        <p:attrNameLst>
                                          <p:attrName>fill.on</p:attrName>
                                        </p:attrNameLst>
                                      </p:cBhvr>
                                      <p:to>
                                        <p:strVal val="true"/>
                                      </p:to>
                                    </p:set>
                                  </p:childTnLst>
                                </p:cTn>
                              </p:par>
                            </p:childTnLst>
                          </p:cTn>
                        </p:par>
                      </p:childTnLst>
                    </p:cTn>
                  </p:par>
                </p:childTnLst>
              </p:cTn>
              <p:nextCondLst>
                <p:cond evt="onClick" delay="0">
                  <p:tgtEl>
                    <p:spTgt spid="25"/>
                  </p:tgtEl>
                </p:cond>
              </p:nextCondLst>
            </p:seq>
          </p:childTnLst>
        </p:cTn>
      </p:par>
    </p:tnLst>
    <p:bldLst>
      <p:bldP spid="2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7000" b="-10000"/>
          </a:stretch>
        </a:blipFill>
        <a:effectLst/>
      </p:bgPr>
    </p:bg>
    <p:spTree>
      <p:nvGrpSpPr>
        <p:cNvPr id="1" name=""/>
        <p:cNvGrpSpPr/>
        <p:nvPr/>
      </p:nvGrpSpPr>
      <p:grpSpPr>
        <a:xfrm>
          <a:off x="0" y="0"/>
          <a:ext cx="0" cy="0"/>
          <a:chOff x="0" y="0"/>
          <a:chExt cx="0" cy="0"/>
        </a:xfrm>
      </p:grpSpPr>
      <p:grpSp>
        <p:nvGrpSpPr>
          <p:cNvPr id="24" name="Group 23">
            <a:extLst>
              <a:ext uri="{FF2B5EF4-FFF2-40B4-BE49-F238E27FC236}">
                <a16:creationId xmlns:a16="http://schemas.microsoft.com/office/drawing/2014/main" id="{72C62CEF-FD01-4F55-9A09-69B6C45FA86C}"/>
              </a:ext>
            </a:extLst>
          </p:cNvPr>
          <p:cNvGrpSpPr/>
          <p:nvPr/>
        </p:nvGrpSpPr>
        <p:grpSpPr>
          <a:xfrm>
            <a:off x="676275" y="2165288"/>
            <a:ext cx="10668000" cy="3397311"/>
            <a:chOff x="256031" y="1133735"/>
            <a:chExt cx="9242811" cy="5377134"/>
          </a:xfrm>
        </p:grpSpPr>
        <p:sp>
          <p:nvSpPr>
            <p:cNvPr id="25" name="Rectangle: Rounded Corners 24">
              <a:extLst>
                <a:ext uri="{FF2B5EF4-FFF2-40B4-BE49-F238E27FC236}">
                  <a16:creationId xmlns:a16="http://schemas.microsoft.com/office/drawing/2014/main" id="{962C6397-C1F9-4CFC-B21B-8522DA5125B9}"/>
                </a:ext>
              </a:extLst>
            </p:cNvPr>
            <p:cNvSpPr/>
            <p:nvPr/>
          </p:nvSpPr>
          <p:spPr>
            <a:xfrm>
              <a:off x="256031" y="1133735"/>
              <a:ext cx="9242811" cy="5377134"/>
            </a:xfrm>
            <a:prstGeom prst="roundRect">
              <a:avLst>
                <a:gd name="adj" fmla="val 4992"/>
              </a:avLst>
            </a:prstGeom>
            <a:solidFill>
              <a:schemeClr val="accent4"/>
            </a:solidFill>
            <a:ln>
              <a:solidFill>
                <a:schemeClr val="accent6"/>
              </a:solidFill>
              <a:extLst>
                <a:ext uri="{C807C97D-BFC1-408E-A445-0C87EB9F89A2}">
                  <ask:lineSketchStyleProp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26" name="Rectangle: Rounded Corners 25">
              <a:extLst>
                <a:ext uri="{FF2B5EF4-FFF2-40B4-BE49-F238E27FC236}">
                  <a16:creationId xmlns:a16="http://schemas.microsoft.com/office/drawing/2014/main" id="{4FAC63A2-6E21-448B-BCE6-21178EED6687}"/>
                </a:ext>
              </a:extLst>
            </p:cNvPr>
            <p:cNvSpPr/>
            <p:nvPr/>
          </p:nvSpPr>
          <p:spPr>
            <a:xfrm>
              <a:off x="407796" y="1406139"/>
              <a:ext cx="8939281" cy="4832329"/>
            </a:xfrm>
            <a:prstGeom prst="roundRect">
              <a:avLst>
                <a:gd name="adj" fmla="val 4992"/>
              </a:avLst>
            </a:prstGeom>
            <a:solidFill>
              <a:schemeClr val="bg1"/>
            </a:solidFill>
            <a:ln w="19050">
              <a:solidFill>
                <a:schemeClr val="accent6"/>
              </a:solidFill>
              <a:prstDash val="dash"/>
              <a:extLst>
                <a:ext uri="{C807C97D-BFC1-408E-A445-0C87EB9F89A2}">
                  <ask:lineSketchStyleProp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sp>
        <p:nvSpPr>
          <p:cNvPr id="6" name="Rectangle: Rounded Corners 5">
            <a:extLst>
              <a:ext uri="{FF2B5EF4-FFF2-40B4-BE49-F238E27FC236}">
                <a16:creationId xmlns:a16="http://schemas.microsoft.com/office/drawing/2014/main" id="{E32EC0A0-735B-4B9C-8BE1-679D8FF2DC9E}"/>
              </a:ext>
            </a:extLst>
          </p:cNvPr>
          <p:cNvSpPr/>
          <p:nvPr/>
        </p:nvSpPr>
        <p:spPr>
          <a:xfrm>
            <a:off x="814978" y="62892"/>
            <a:ext cx="10930919" cy="1746340"/>
          </a:xfrm>
          <a:prstGeom prst="roundRect">
            <a:avLst>
              <a:gd name="adj" fmla="val 12781"/>
            </a:avLst>
          </a:prstGeom>
          <a:solidFill>
            <a:schemeClr val="bg1"/>
          </a:solidFill>
          <a:ln w="57150">
            <a:solidFill>
              <a:schemeClr val="accent4"/>
            </a:solidFill>
            <a:extLst>
              <a:ext uri="{C807C97D-BFC1-408E-A445-0C87EB9F89A2}">
                <ask:lineSketchStyleProp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7" name="TextBox 6">
            <a:extLst>
              <a:ext uri="{FF2B5EF4-FFF2-40B4-BE49-F238E27FC236}">
                <a16:creationId xmlns:a16="http://schemas.microsoft.com/office/drawing/2014/main" id="{867DDB41-04E7-4433-AA7C-CAB96AC282D1}"/>
              </a:ext>
            </a:extLst>
          </p:cNvPr>
          <p:cNvSpPr txBox="1"/>
          <p:nvPr/>
        </p:nvSpPr>
        <p:spPr>
          <a:xfrm>
            <a:off x="2154688" y="263073"/>
            <a:ext cx="9088811" cy="1446550"/>
          </a:xfrm>
          <a:prstGeom prst="rect">
            <a:avLst/>
          </a:prstGeom>
          <a:noFill/>
        </p:spPr>
        <p:txBody>
          <a:bodyPr wrap="square" rtlCol="0">
            <a:spAutoFit/>
          </a:bodyPr>
          <a:lstStyle/>
          <a:p>
            <a:pPr lvl="0" algn="just"/>
            <a:r>
              <a:rPr lang="vi-VN" sz="4400" dirty="0">
                <a:solidFill>
                  <a:prstClr val="black"/>
                </a:solidFill>
                <a:latin typeface="Cambria" panose="02040503050406030204" pitchFamily="18" charset="0"/>
                <a:ea typeface="Cambria" panose="02040503050406030204" pitchFamily="18" charset="0"/>
                <a:cs typeface="Arial-Rounded" panose="020B0500000000000000" pitchFamily="34" charset="0"/>
              </a:rPr>
              <a:t>Hải Thượng Lãn Ông là ai? Vì sao ông quyết học nghề y?</a:t>
            </a:r>
            <a:endParaRPr kumimoji="0" lang="vi-VN"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pic>
        <p:nvPicPr>
          <p:cNvPr id="8" name="Picture 7" descr="A picture containing icon&#10;&#10;Description automatically generated">
            <a:extLst>
              <a:ext uri="{FF2B5EF4-FFF2-40B4-BE49-F238E27FC236}">
                <a16:creationId xmlns:a16="http://schemas.microsoft.com/office/drawing/2014/main" id="{497327DE-81A0-45CB-949F-01E9060884A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48024" y="770158"/>
            <a:ext cx="645043" cy="827439"/>
          </a:xfrm>
          <a:prstGeom prst="rect">
            <a:avLst/>
          </a:prstGeom>
        </p:spPr>
      </p:pic>
      <p:pic>
        <p:nvPicPr>
          <p:cNvPr id="9" name="Picture 8" descr="A picture containing icon&#10;&#10;Description automatically generated">
            <a:extLst>
              <a:ext uri="{FF2B5EF4-FFF2-40B4-BE49-F238E27FC236}">
                <a16:creationId xmlns:a16="http://schemas.microsoft.com/office/drawing/2014/main" id="{568CDD6C-4405-4D1F-B241-D8A5775B97C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22838" y="295706"/>
            <a:ext cx="399212" cy="704012"/>
          </a:xfrm>
          <a:prstGeom prst="rect">
            <a:avLst/>
          </a:prstGeom>
        </p:spPr>
      </p:pic>
      <p:sp>
        <p:nvSpPr>
          <p:cNvPr id="5" name="TextBox 4">
            <a:extLst>
              <a:ext uri="{FF2B5EF4-FFF2-40B4-BE49-F238E27FC236}">
                <a16:creationId xmlns:a16="http://schemas.microsoft.com/office/drawing/2014/main" id="{01983FDB-884A-4647-85C9-54B74873D10F}"/>
              </a:ext>
            </a:extLst>
          </p:cNvPr>
          <p:cNvSpPr txBox="1"/>
          <p:nvPr/>
        </p:nvSpPr>
        <p:spPr>
          <a:xfrm>
            <a:off x="971550" y="2304863"/>
            <a:ext cx="9839325" cy="3046988"/>
          </a:xfrm>
          <a:prstGeom prst="rect">
            <a:avLst/>
          </a:prstGeom>
          <a:noFill/>
        </p:spPr>
        <p:txBody>
          <a:bodyPr wrap="square" rtlCol="0">
            <a:spAutoFit/>
          </a:bodyPr>
          <a:lstStyle/>
          <a:p>
            <a:pPr marL="457200" lvl="0" indent="-457200" algn="just">
              <a:buFont typeface="Arial" panose="020B0604020202020204" pitchFamily="34" charset="0"/>
              <a:buChar char="•"/>
            </a:pPr>
            <a:r>
              <a:rPr lang="vi-VN" sz="3200" dirty="0">
                <a:solidFill>
                  <a:srgbClr val="FF0000"/>
                </a:solidFill>
                <a:latin typeface="Cambria" panose="02040503050406030204" pitchFamily="18" charset="0"/>
                <a:ea typeface="Cambria" panose="02040503050406030204" pitchFamily="18" charset="0"/>
                <a:cs typeface="Arial-Rounded" panose="020B0500000000000000" pitchFamily="34" charset="0"/>
              </a:rPr>
              <a:t>Hải Thượng Lãn Ông tên thật là Lê Hữu Trác sinh năm 1720 và mất năm</a:t>
            </a:r>
            <a:r>
              <a:rPr lang="en-US" sz="3200"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vi-VN" sz="3200" dirty="0">
                <a:solidFill>
                  <a:srgbClr val="FF0000"/>
                </a:solidFill>
                <a:latin typeface="Cambria" panose="02040503050406030204" pitchFamily="18" charset="0"/>
                <a:ea typeface="Cambria" panose="02040503050406030204" pitchFamily="18" charset="0"/>
                <a:cs typeface="Arial-Rounded" panose="020B0500000000000000" pitchFamily="34" charset="0"/>
              </a:rPr>
              <a:t>1791.</a:t>
            </a:r>
            <a:r>
              <a:rPr lang="en-US" sz="3200"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p>
          <a:p>
            <a:pPr marL="457200" lvl="0" indent="-457200" algn="just">
              <a:buFont typeface="Arial" panose="020B0604020202020204" pitchFamily="34" charset="0"/>
              <a:buChar char="•"/>
            </a:pPr>
            <a:r>
              <a:rPr lang="vi-VN" sz="3200" dirty="0">
                <a:solidFill>
                  <a:srgbClr val="FF0000"/>
                </a:solidFill>
                <a:latin typeface="Cambria" panose="02040503050406030204" pitchFamily="18" charset="0"/>
                <a:ea typeface="Cambria" panose="02040503050406030204" pitchFamily="18" charset="0"/>
                <a:cs typeface="Arial-Rounded" panose="020B0500000000000000" pitchFamily="34" charset="0"/>
              </a:rPr>
              <a:t>Ông là thầy thuốc nổi tiếng của nước ta vào thế kỉ XVIII.</a:t>
            </a:r>
            <a:r>
              <a:rPr lang="en-US" sz="3200"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vi-VN" sz="3200" dirty="0">
                <a:solidFill>
                  <a:srgbClr val="FF0000"/>
                </a:solidFill>
                <a:latin typeface="Cambria" panose="02040503050406030204" pitchFamily="18" charset="0"/>
                <a:ea typeface="Cambria" panose="02040503050406030204" pitchFamily="18" charset="0"/>
                <a:cs typeface="Arial-Rounded" panose="020B0500000000000000" pitchFamily="34" charset="0"/>
              </a:rPr>
              <a:t>Ông quyết học nghề y vì ông nhận thấy rằng biết chữa bệnh không chỉ cứu mình mà còn giúp được người tốt.</a:t>
            </a:r>
            <a:endParaRPr kumimoji="0" lang="vi-VN"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22" name="Left Arrow 4">
            <a:hlinkClick r:id="rId6" action="ppaction://hlinksldjump"/>
            <a:extLst>
              <a:ext uri="{FF2B5EF4-FFF2-40B4-BE49-F238E27FC236}">
                <a16:creationId xmlns:a16="http://schemas.microsoft.com/office/drawing/2014/main" id="{DE2E6C1C-9CF0-4D39-B11A-1B786E34F444}"/>
              </a:ext>
            </a:extLst>
          </p:cNvPr>
          <p:cNvSpPr/>
          <p:nvPr/>
        </p:nvSpPr>
        <p:spPr>
          <a:xfrm>
            <a:off x="100722" y="5968187"/>
            <a:ext cx="1721327" cy="702120"/>
          </a:xfrm>
          <a:prstGeom prst="lef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63859080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22" presetClass="entr" presetSubtype="4"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down)">
                                      <p:cBhvr>
                                        <p:cTn id="13" dur="500"/>
                                        <p:tgtEl>
                                          <p:spTgt spid="9"/>
                                        </p:tgtEl>
                                      </p:cBhvr>
                                    </p:animEffect>
                                  </p:childTnLst>
                                </p:cTn>
                              </p:par>
                              <p:par>
                                <p:cTn id="14" presetID="32" presetClass="emph" presetSubtype="0" fill="hold" nodeType="withEffect">
                                  <p:stCondLst>
                                    <p:cond delay="0"/>
                                  </p:stCondLst>
                                  <p:childTnLst>
                                    <p:animRot by="120000">
                                      <p:cBhvr>
                                        <p:cTn id="15" dur="50" fill="hold">
                                          <p:stCondLst>
                                            <p:cond delay="0"/>
                                          </p:stCondLst>
                                        </p:cTn>
                                        <p:tgtEl>
                                          <p:spTgt spid="9"/>
                                        </p:tgtEl>
                                        <p:attrNameLst>
                                          <p:attrName>r</p:attrName>
                                        </p:attrNameLst>
                                      </p:cBhvr>
                                    </p:animRot>
                                    <p:animRot by="-240000">
                                      <p:cBhvr>
                                        <p:cTn id="16" dur="100" fill="hold">
                                          <p:stCondLst>
                                            <p:cond delay="100"/>
                                          </p:stCondLst>
                                        </p:cTn>
                                        <p:tgtEl>
                                          <p:spTgt spid="9"/>
                                        </p:tgtEl>
                                        <p:attrNameLst>
                                          <p:attrName>r</p:attrName>
                                        </p:attrNameLst>
                                      </p:cBhvr>
                                    </p:animRot>
                                    <p:animRot by="240000">
                                      <p:cBhvr>
                                        <p:cTn id="17" dur="100" fill="hold">
                                          <p:stCondLst>
                                            <p:cond delay="200"/>
                                          </p:stCondLst>
                                        </p:cTn>
                                        <p:tgtEl>
                                          <p:spTgt spid="9"/>
                                        </p:tgtEl>
                                        <p:attrNameLst>
                                          <p:attrName>r</p:attrName>
                                        </p:attrNameLst>
                                      </p:cBhvr>
                                    </p:animRot>
                                    <p:animRot by="-240000">
                                      <p:cBhvr>
                                        <p:cTn id="18" dur="100" fill="hold">
                                          <p:stCondLst>
                                            <p:cond delay="300"/>
                                          </p:stCondLst>
                                        </p:cTn>
                                        <p:tgtEl>
                                          <p:spTgt spid="9"/>
                                        </p:tgtEl>
                                        <p:attrNameLst>
                                          <p:attrName>r</p:attrName>
                                        </p:attrNameLst>
                                      </p:cBhvr>
                                    </p:animRot>
                                    <p:animRot by="120000">
                                      <p:cBhvr>
                                        <p:cTn id="19" dur="100" fill="hold">
                                          <p:stCondLst>
                                            <p:cond delay="400"/>
                                          </p:stCondLst>
                                        </p:cTn>
                                        <p:tgtEl>
                                          <p:spTgt spid="9"/>
                                        </p:tgtEl>
                                        <p:attrNameLst>
                                          <p:attrName>r</p:attrName>
                                        </p:attrNameLst>
                                      </p:cBhvr>
                                    </p:animRot>
                                  </p:childTnLst>
                                </p:cTn>
                              </p:par>
                            </p:childTnLst>
                          </p:cTn>
                        </p:par>
                        <p:par>
                          <p:cTn id="20" fill="hold">
                            <p:stCondLst>
                              <p:cond delay="500"/>
                            </p:stCondLst>
                            <p:childTnLst>
                              <p:par>
                                <p:cTn id="21" presetID="10" presetClass="entr" presetSubtype="0" fill="hold" grpId="0"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fade">
                                      <p:cBhvr>
                                        <p:cTn id="28" dur="1000"/>
                                        <p:tgtEl>
                                          <p:spTgt spid="24"/>
                                        </p:tgtEl>
                                      </p:cBhvr>
                                    </p:animEffect>
                                    <p:anim calcmode="lin" valueType="num">
                                      <p:cBhvr>
                                        <p:cTn id="29" dur="1000" fill="hold"/>
                                        <p:tgtEl>
                                          <p:spTgt spid="24"/>
                                        </p:tgtEl>
                                        <p:attrNameLst>
                                          <p:attrName>ppt_x</p:attrName>
                                        </p:attrNameLst>
                                      </p:cBhvr>
                                      <p:tavLst>
                                        <p:tav tm="0">
                                          <p:val>
                                            <p:strVal val="#ppt_x"/>
                                          </p:val>
                                        </p:tav>
                                        <p:tav tm="100000">
                                          <p:val>
                                            <p:strVal val="#ppt_x"/>
                                          </p:val>
                                        </p:tav>
                                      </p:tavLst>
                                    </p:anim>
                                    <p:anim calcmode="lin" valueType="num">
                                      <p:cBhvr>
                                        <p:cTn id="30" dur="1000" fill="hold"/>
                                        <p:tgtEl>
                                          <p:spTgt spid="2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6"/>
                                            </p:cond>
                                          </p:stCondLst>
                                          <p:endCondLst>
                                            <p:cond evt="onStopAudio" delay="0">
                                              <p:tgtEl>
                                                <p:sldTgt/>
                                              </p:tgtEl>
                                            </p:cond>
                                          </p:endCondLst>
                                        </p:cTn>
                                        <p:tgtEl>
                                          <p:sndTgt r:embed="rId2" name="chimes.wav"/>
                                        </p:tgtEl>
                                      </p:cMediaNode>
                                    </p:audio>
                                  </p:subTnLst>
                                </p:cTn>
                              </p:par>
                              <p:par>
                                <p:cTn id="31" presetID="42" presetClass="entr" presetSubtype="0" fill="hold" grpId="0" nodeType="with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fade">
                                      <p:cBhvr>
                                        <p:cTn id="33" dur="1000"/>
                                        <p:tgtEl>
                                          <p:spTgt spid="5"/>
                                        </p:tgtEl>
                                      </p:cBhvr>
                                    </p:animEffect>
                                    <p:anim calcmode="lin" valueType="num">
                                      <p:cBhvr>
                                        <p:cTn id="34" dur="1000" fill="hold"/>
                                        <p:tgtEl>
                                          <p:spTgt spid="5"/>
                                        </p:tgtEl>
                                        <p:attrNameLst>
                                          <p:attrName>ppt_x</p:attrName>
                                        </p:attrNameLst>
                                      </p:cBhvr>
                                      <p:tavLst>
                                        <p:tav tm="0">
                                          <p:val>
                                            <p:strVal val="#ppt_x"/>
                                          </p:val>
                                        </p:tav>
                                        <p:tav tm="100000">
                                          <p:val>
                                            <p:strVal val="#ppt_x"/>
                                          </p:val>
                                        </p:tav>
                                      </p:tavLst>
                                    </p:anim>
                                    <p:anim calcmode="lin" valueType="num">
                                      <p:cBhvr>
                                        <p:cTn id="35"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1"/>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t="-1000" r="-7000" b="-10000"/>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DB3D6EE2-3CC5-4A28-B4BD-2A255996D348}"/>
              </a:ext>
            </a:extLst>
          </p:cNvPr>
          <p:cNvSpPr/>
          <p:nvPr/>
        </p:nvSpPr>
        <p:spPr>
          <a:xfrm>
            <a:off x="1008999" y="222665"/>
            <a:ext cx="10226059" cy="1746340"/>
          </a:xfrm>
          <a:prstGeom prst="roundRect">
            <a:avLst>
              <a:gd name="adj" fmla="val 12781"/>
            </a:avLst>
          </a:prstGeom>
          <a:solidFill>
            <a:schemeClr val="bg1"/>
          </a:solidFill>
          <a:ln w="57150">
            <a:solidFill>
              <a:schemeClr val="accent4"/>
            </a:solidFill>
            <a:extLst>
              <a:ext uri="{C807C97D-BFC1-408E-A445-0C87EB9F89A2}">
                <ask:lineSketchStyleProp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5" name="TextBox 4">
            <a:extLst>
              <a:ext uri="{FF2B5EF4-FFF2-40B4-BE49-F238E27FC236}">
                <a16:creationId xmlns:a16="http://schemas.microsoft.com/office/drawing/2014/main" id="{B6AB6C14-A667-480E-850C-ABCF30643D1B}"/>
              </a:ext>
            </a:extLst>
          </p:cNvPr>
          <p:cNvSpPr txBox="1"/>
          <p:nvPr/>
        </p:nvSpPr>
        <p:spPr>
          <a:xfrm>
            <a:off x="2437726" y="296145"/>
            <a:ext cx="8477202" cy="1446550"/>
          </a:xfrm>
          <a:prstGeom prst="rect">
            <a:avLst/>
          </a:prstGeom>
          <a:noFill/>
        </p:spPr>
        <p:txBody>
          <a:bodyPr wrap="square" rtlCol="0">
            <a:spAutoFit/>
          </a:bodyPr>
          <a:lstStyle/>
          <a:p>
            <a:pPr lvl="0" algn="just"/>
            <a:r>
              <a:rPr lang="vi-VN" sz="4400" dirty="0">
                <a:solidFill>
                  <a:srgbClr val="002060"/>
                </a:solidFill>
                <a:latin typeface="Cambria" panose="02040503050406030204" pitchFamily="18" charset="0"/>
                <a:ea typeface="Cambria" panose="02040503050406030204" pitchFamily="18" charset="0"/>
                <a:cs typeface="Arial-Rounded" panose="020B0500000000000000" pitchFamily="34" charset="0"/>
              </a:rPr>
              <a:t>Hải Thượng Lãn Ông đã học nghề y như thế nào?</a:t>
            </a:r>
            <a:endParaRPr kumimoji="0" lang="vi-VN"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pic>
        <p:nvPicPr>
          <p:cNvPr id="6" name="Picture 5" descr="A picture containing icon&#10;&#10;Description automatically generated">
            <a:extLst>
              <a:ext uri="{FF2B5EF4-FFF2-40B4-BE49-F238E27FC236}">
                <a16:creationId xmlns:a16="http://schemas.microsoft.com/office/drawing/2014/main" id="{4A00150D-A589-4A46-88E5-91B3A82305E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00841" y="1075188"/>
            <a:ext cx="645043" cy="827439"/>
          </a:xfrm>
          <a:prstGeom prst="rect">
            <a:avLst/>
          </a:prstGeom>
        </p:spPr>
      </p:pic>
      <p:pic>
        <p:nvPicPr>
          <p:cNvPr id="7" name="Picture 6">
            <a:extLst>
              <a:ext uri="{FF2B5EF4-FFF2-40B4-BE49-F238E27FC236}">
                <a16:creationId xmlns:a16="http://schemas.microsoft.com/office/drawing/2014/main" id="{9EF3A576-DAA9-400B-A2E9-9408F45B806B}"/>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1520794" y="422462"/>
            <a:ext cx="483854" cy="673373"/>
          </a:xfrm>
          <a:prstGeom prst="rect">
            <a:avLst/>
          </a:prstGeom>
        </p:spPr>
      </p:pic>
      <p:sp>
        <p:nvSpPr>
          <p:cNvPr id="12" name="Left Arrow 4">
            <a:hlinkClick r:id="rId6" action="ppaction://hlinksldjump"/>
            <a:extLst>
              <a:ext uri="{FF2B5EF4-FFF2-40B4-BE49-F238E27FC236}">
                <a16:creationId xmlns:a16="http://schemas.microsoft.com/office/drawing/2014/main" id="{0143D7FD-CA84-430A-883F-619F4951B493}"/>
              </a:ext>
            </a:extLst>
          </p:cNvPr>
          <p:cNvSpPr/>
          <p:nvPr/>
        </p:nvSpPr>
        <p:spPr>
          <a:xfrm>
            <a:off x="100722" y="5968187"/>
            <a:ext cx="1721327" cy="702120"/>
          </a:xfrm>
          <a:prstGeom prst="lef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nvGrpSpPr>
          <p:cNvPr id="2" name="Group 1">
            <a:extLst>
              <a:ext uri="{FF2B5EF4-FFF2-40B4-BE49-F238E27FC236}">
                <a16:creationId xmlns:a16="http://schemas.microsoft.com/office/drawing/2014/main" id="{E403DF62-3D49-F246-5183-542ACBF0F709}"/>
              </a:ext>
            </a:extLst>
          </p:cNvPr>
          <p:cNvGrpSpPr/>
          <p:nvPr/>
        </p:nvGrpSpPr>
        <p:grpSpPr>
          <a:xfrm>
            <a:off x="895350" y="2355788"/>
            <a:ext cx="10668000" cy="3397311"/>
            <a:chOff x="256031" y="1133735"/>
            <a:chExt cx="9242811" cy="5377134"/>
          </a:xfrm>
        </p:grpSpPr>
        <p:sp>
          <p:nvSpPr>
            <p:cNvPr id="9" name="Rectangle: Rounded Corners 8">
              <a:extLst>
                <a:ext uri="{FF2B5EF4-FFF2-40B4-BE49-F238E27FC236}">
                  <a16:creationId xmlns:a16="http://schemas.microsoft.com/office/drawing/2014/main" id="{FBA23863-40D9-5D0D-E5E8-912D01C8FCD3}"/>
                </a:ext>
              </a:extLst>
            </p:cNvPr>
            <p:cNvSpPr/>
            <p:nvPr/>
          </p:nvSpPr>
          <p:spPr>
            <a:xfrm>
              <a:off x="256031" y="1133735"/>
              <a:ext cx="9242811" cy="5377134"/>
            </a:xfrm>
            <a:prstGeom prst="roundRect">
              <a:avLst>
                <a:gd name="adj" fmla="val 4992"/>
              </a:avLst>
            </a:prstGeom>
            <a:solidFill>
              <a:schemeClr val="accent4"/>
            </a:solidFill>
            <a:ln>
              <a:solidFill>
                <a:schemeClr val="accent6"/>
              </a:solidFill>
              <a:extLst>
                <a:ext uri="{C807C97D-BFC1-408E-A445-0C87EB9F89A2}">
                  <ask:lineSketchStyleProp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10" name="Rectangle: Rounded Corners 9">
              <a:extLst>
                <a:ext uri="{FF2B5EF4-FFF2-40B4-BE49-F238E27FC236}">
                  <a16:creationId xmlns:a16="http://schemas.microsoft.com/office/drawing/2014/main" id="{90876079-8845-8A3C-B1B6-817A360140DF}"/>
                </a:ext>
              </a:extLst>
            </p:cNvPr>
            <p:cNvSpPr/>
            <p:nvPr/>
          </p:nvSpPr>
          <p:spPr>
            <a:xfrm>
              <a:off x="407796" y="1406139"/>
              <a:ext cx="8939281" cy="4832329"/>
            </a:xfrm>
            <a:prstGeom prst="roundRect">
              <a:avLst>
                <a:gd name="adj" fmla="val 4992"/>
              </a:avLst>
            </a:prstGeom>
            <a:solidFill>
              <a:schemeClr val="bg1"/>
            </a:solidFill>
            <a:ln w="19050">
              <a:solidFill>
                <a:schemeClr val="accent6"/>
              </a:solidFill>
              <a:prstDash val="dash"/>
              <a:extLst>
                <a:ext uri="{C807C97D-BFC1-408E-A445-0C87EB9F89A2}">
                  <ask:lineSketchStyleProp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sp>
        <p:nvSpPr>
          <p:cNvPr id="13" name="TextBox 12">
            <a:extLst>
              <a:ext uri="{FF2B5EF4-FFF2-40B4-BE49-F238E27FC236}">
                <a16:creationId xmlns:a16="http://schemas.microsoft.com/office/drawing/2014/main" id="{2585EB79-6271-07AB-C44B-A896090B9801}"/>
              </a:ext>
            </a:extLst>
          </p:cNvPr>
          <p:cNvSpPr txBox="1"/>
          <p:nvPr/>
        </p:nvSpPr>
        <p:spPr>
          <a:xfrm>
            <a:off x="1181100" y="2676338"/>
            <a:ext cx="9839325" cy="2554545"/>
          </a:xfrm>
          <a:prstGeom prst="rect">
            <a:avLst/>
          </a:prstGeom>
          <a:noFill/>
        </p:spPr>
        <p:txBody>
          <a:bodyPr wrap="square" rtlCol="0">
            <a:spAutoFit/>
          </a:bodyPr>
          <a:lstStyle/>
          <a:p>
            <a:pPr marL="457200" lvl="0" indent="-457200" algn="just">
              <a:buFont typeface="Arial" panose="020B0604020202020204" pitchFamily="34" charset="0"/>
              <a:buChar char="•"/>
            </a:pPr>
            <a:r>
              <a:rPr lang="vi-VN" sz="4000" dirty="0">
                <a:solidFill>
                  <a:srgbClr val="FF0000"/>
                </a:solidFill>
                <a:latin typeface="Cambria" panose="02040503050406030204" pitchFamily="18" charset="0"/>
                <a:ea typeface="Cambria" panose="02040503050406030204" pitchFamily="18" charset="0"/>
                <a:cs typeface="Arial-Rounded" panose="020B0500000000000000" pitchFamily="34" charset="0"/>
              </a:rPr>
              <a:t>Hải Thượng Lãn Ông lên kinh đô để học nghề y,</a:t>
            </a:r>
            <a:r>
              <a:rPr lang="en-US" sz="4000"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vi-VN" sz="4000" dirty="0">
                <a:solidFill>
                  <a:srgbClr val="FF0000"/>
                </a:solidFill>
                <a:latin typeface="Cambria" panose="02040503050406030204" pitchFamily="18" charset="0"/>
                <a:ea typeface="Cambria" panose="02040503050406030204" pitchFamily="18" charset="0"/>
                <a:cs typeface="Arial-Rounded" panose="020B0500000000000000" pitchFamily="34" charset="0"/>
              </a:rPr>
              <a:t>nhưng không tìm được thầy giỏi,</a:t>
            </a:r>
            <a:r>
              <a:rPr lang="en-US" sz="4000"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vi-VN" sz="4000" dirty="0">
                <a:solidFill>
                  <a:srgbClr val="FF0000"/>
                </a:solidFill>
                <a:latin typeface="Cambria" panose="02040503050406030204" pitchFamily="18" charset="0"/>
                <a:ea typeface="Cambria" panose="02040503050406030204" pitchFamily="18" charset="0"/>
                <a:cs typeface="Arial-Rounded" panose="020B0500000000000000" pitchFamily="34" charset="0"/>
              </a:rPr>
              <a:t>ông trở về quê tự h</a:t>
            </a:r>
            <a:r>
              <a:rPr lang="en-US" sz="4000" dirty="0" err="1">
                <a:solidFill>
                  <a:srgbClr val="FF0000"/>
                </a:solidFill>
                <a:latin typeface="Cambria" panose="02040503050406030204" pitchFamily="18" charset="0"/>
                <a:ea typeface="Cambria" panose="02040503050406030204" pitchFamily="18" charset="0"/>
                <a:cs typeface="Arial-Rounded" panose="020B0500000000000000" pitchFamily="34" charset="0"/>
              </a:rPr>
              <a:t>ọc</a:t>
            </a:r>
            <a:r>
              <a:rPr lang="en-US" sz="4000"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vi-VN" sz="4000" dirty="0">
                <a:solidFill>
                  <a:srgbClr val="FF0000"/>
                </a:solidFill>
                <a:latin typeface="Cambria" panose="02040503050406030204" pitchFamily="18" charset="0"/>
                <a:ea typeface="Cambria" panose="02040503050406030204" pitchFamily="18" charset="0"/>
                <a:cs typeface="Arial-Rounded" panose="020B0500000000000000" pitchFamily="34" charset="0"/>
              </a:rPr>
              <a:t>qua sách vở vừa học qua việc chữa bệnh cho dân.</a:t>
            </a:r>
            <a:endParaRPr kumimoji="0" lang="vi-VN"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Tree>
    <p:extLst>
      <p:ext uri="{BB962C8B-B14F-4D97-AF65-F5344CB8AC3E}">
        <p14:creationId xmlns:p14="http://schemas.microsoft.com/office/powerpoint/2010/main" val="295277052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22" presetClass="entr" presetSubtype="4"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down)">
                                      <p:cBhvr>
                                        <p:cTn id="13" dur="500"/>
                                        <p:tgtEl>
                                          <p:spTgt spid="7"/>
                                        </p:tgtEl>
                                      </p:cBhvr>
                                    </p:animEffect>
                                  </p:childTnLst>
                                </p:cTn>
                              </p:par>
                              <p:par>
                                <p:cTn id="14" presetID="32" presetClass="emph" presetSubtype="0" fill="hold" nodeType="withEffect">
                                  <p:stCondLst>
                                    <p:cond delay="0"/>
                                  </p:stCondLst>
                                  <p:childTnLst>
                                    <p:animRot by="120000">
                                      <p:cBhvr>
                                        <p:cTn id="15" dur="50" fill="hold">
                                          <p:stCondLst>
                                            <p:cond delay="0"/>
                                          </p:stCondLst>
                                        </p:cTn>
                                        <p:tgtEl>
                                          <p:spTgt spid="7"/>
                                        </p:tgtEl>
                                        <p:attrNameLst>
                                          <p:attrName>r</p:attrName>
                                        </p:attrNameLst>
                                      </p:cBhvr>
                                    </p:animRot>
                                    <p:animRot by="-240000">
                                      <p:cBhvr>
                                        <p:cTn id="16" dur="100" fill="hold">
                                          <p:stCondLst>
                                            <p:cond delay="100"/>
                                          </p:stCondLst>
                                        </p:cTn>
                                        <p:tgtEl>
                                          <p:spTgt spid="7"/>
                                        </p:tgtEl>
                                        <p:attrNameLst>
                                          <p:attrName>r</p:attrName>
                                        </p:attrNameLst>
                                      </p:cBhvr>
                                    </p:animRot>
                                    <p:animRot by="240000">
                                      <p:cBhvr>
                                        <p:cTn id="17" dur="100" fill="hold">
                                          <p:stCondLst>
                                            <p:cond delay="200"/>
                                          </p:stCondLst>
                                        </p:cTn>
                                        <p:tgtEl>
                                          <p:spTgt spid="7"/>
                                        </p:tgtEl>
                                        <p:attrNameLst>
                                          <p:attrName>r</p:attrName>
                                        </p:attrNameLst>
                                      </p:cBhvr>
                                    </p:animRot>
                                    <p:animRot by="-240000">
                                      <p:cBhvr>
                                        <p:cTn id="18" dur="100" fill="hold">
                                          <p:stCondLst>
                                            <p:cond delay="300"/>
                                          </p:stCondLst>
                                        </p:cTn>
                                        <p:tgtEl>
                                          <p:spTgt spid="7"/>
                                        </p:tgtEl>
                                        <p:attrNameLst>
                                          <p:attrName>r</p:attrName>
                                        </p:attrNameLst>
                                      </p:cBhvr>
                                    </p:animRot>
                                    <p:animRot by="120000">
                                      <p:cBhvr>
                                        <p:cTn id="19" dur="100" fill="hold">
                                          <p:stCondLst>
                                            <p:cond delay="400"/>
                                          </p:stCondLst>
                                        </p:cTn>
                                        <p:tgtEl>
                                          <p:spTgt spid="7"/>
                                        </p:tgtEl>
                                        <p:attrNameLst>
                                          <p:attrName>r</p:attrName>
                                        </p:attrNameLst>
                                      </p:cBhvr>
                                    </p:animRot>
                                  </p:childTnLst>
                                </p:cTn>
                              </p:par>
                            </p:childTnLst>
                          </p:cTn>
                        </p:par>
                        <p:par>
                          <p:cTn id="20" fill="hold">
                            <p:stCondLst>
                              <p:cond delay="500"/>
                            </p:stCondLst>
                            <p:childTnLst>
                              <p:par>
                                <p:cTn id="21" presetID="10" presetClass="entr" presetSubtype="0" fill="hold" grpId="0" nodeType="after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fade">
                                      <p:cBhvr>
                                        <p:cTn id="28" dur="1000"/>
                                        <p:tgtEl>
                                          <p:spTgt spid="2"/>
                                        </p:tgtEl>
                                      </p:cBhvr>
                                    </p:animEffect>
                                    <p:anim calcmode="lin" valueType="num">
                                      <p:cBhvr>
                                        <p:cTn id="29" dur="1000" fill="hold"/>
                                        <p:tgtEl>
                                          <p:spTgt spid="2"/>
                                        </p:tgtEl>
                                        <p:attrNameLst>
                                          <p:attrName>ppt_x</p:attrName>
                                        </p:attrNameLst>
                                      </p:cBhvr>
                                      <p:tavLst>
                                        <p:tav tm="0">
                                          <p:val>
                                            <p:strVal val="#ppt_x"/>
                                          </p:val>
                                        </p:tav>
                                        <p:tav tm="100000">
                                          <p:val>
                                            <p:strVal val="#ppt_x"/>
                                          </p:val>
                                        </p:tav>
                                      </p:tavLst>
                                    </p:anim>
                                    <p:anim calcmode="lin" valueType="num">
                                      <p:cBhvr>
                                        <p:cTn id="30" dur="1000" fill="hold"/>
                                        <p:tgtEl>
                                          <p:spTgt spid="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6"/>
                                            </p:cond>
                                          </p:stCondLst>
                                          <p:endCondLst>
                                            <p:cond evt="onStopAudio" delay="0">
                                              <p:tgtEl>
                                                <p:sldTgt/>
                                              </p:tgtEl>
                                            </p:cond>
                                          </p:endCondLst>
                                        </p:cTn>
                                        <p:tgtEl>
                                          <p:sndTgt r:embed="rId2" name="chimes.wav"/>
                                        </p:tgtEl>
                                      </p:cMediaNode>
                                    </p:audio>
                                  </p:subTnLst>
                                </p:cTn>
                              </p:par>
                              <p:par>
                                <p:cTn id="31" presetID="42" presetClass="entr" presetSubtype="0" fill="hold" grpId="0" nodeType="with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fade">
                                      <p:cBhvr>
                                        <p:cTn id="33" dur="1000"/>
                                        <p:tgtEl>
                                          <p:spTgt spid="13"/>
                                        </p:tgtEl>
                                      </p:cBhvr>
                                    </p:animEffect>
                                    <p:anim calcmode="lin" valueType="num">
                                      <p:cBhvr>
                                        <p:cTn id="34" dur="1000" fill="hold"/>
                                        <p:tgtEl>
                                          <p:spTgt spid="13"/>
                                        </p:tgtEl>
                                        <p:attrNameLst>
                                          <p:attrName>ppt_x</p:attrName>
                                        </p:attrNameLst>
                                      </p:cBhvr>
                                      <p:tavLst>
                                        <p:tav tm="0">
                                          <p:val>
                                            <p:strVal val="#ppt_x"/>
                                          </p:val>
                                        </p:tav>
                                        <p:tav tm="100000">
                                          <p:val>
                                            <p:strVal val="#ppt_x"/>
                                          </p:val>
                                        </p:tav>
                                      </p:tavLst>
                                    </p:anim>
                                    <p:anim calcmode="lin" valueType="num">
                                      <p:cBhvr>
                                        <p:cTn id="35" dur="1000" fill="hold"/>
                                        <p:tgtEl>
                                          <p:spTgt spid="1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1"/>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13"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7000" b="-10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4A14FF6F-FD02-4BF8-82B1-CDDAEB6282EE}"/>
              </a:ext>
            </a:extLst>
          </p:cNvPr>
          <p:cNvSpPr/>
          <p:nvPr/>
        </p:nvSpPr>
        <p:spPr>
          <a:xfrm>
            <a:off x="1193803" y="355415"/>
            <a:ext cx="9983719" cy="1854385"/>
          </a:xfrm>
          <a:prstGeom prst="roundRect">
            <a:avLst>
              <a:gd name="adj" fmla="val 12781"/>
            </a:avLst>
          </a:prstGeom>
          <a:solidFill>
            <a:schemeClr val="bg1"/>
          </a:solidFill>
          <a:ln w="57150">
            <a:solidFill>
              <a:schemeClr val="accent4"/>
            </a:solidFill>
            <a:extLst>
              <a:ext uri="{C807C97D-BFC1-408E-A445-0C87EB9F89A2}">
                <ask:lineSketchStyleProp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TextBox 2">
            <a:extLst>
              <a:ext uri="{FF2B5EF4-FFF2-40B4-BE49-F238E27FC236}">
                <a16:creationId xmlns:a16="http://schemas.microsoft.com/office/drawing/2014/main" id="{095CD01A-2592-4CED-BC64-EF7F465092F0}"/>
              </a:ext>
            </a:extLst>
          </p:cNvPr>
          <p:cNvSpPr txBox="1"/>
          <p:nvPr/>
        </p:nvSpPr>
        <p:spPr>
          <a:xfrm>
            <a:off x="2696902" y="628188"/>
            <a:ext cx="8352098" cy="1323439"/>
          </a:xfrm>
          <a:prstGeom prst="rect">
            <a:avLst/>
          </a:prstGeom>
          <a:noFill/>
        </p:spPr>
        <p:txBody>
          <a:bodyPr wrap="square" rtlCol="0">
            <a:spAutoFit/>
          </a:bodyPr>
          <a:lstStyle/>
          <a:p>
            <a:pPr lvl="0" algn="just"/>
            <a:r>
              <a:rPr lang="vi-VN" sz="4000" dirty="0">
                <a:solidFill>
                  <a:srgbClr val="002060"/>
                </a:solidFill>
                <a:latin typeface="Cambria" panose="02040503050406030204" pitchFamily="18" charset="0"/>
                <a:ea typeface="Cambria" panose="02040503050406030204" pitchFamily="18" charset="0"/>
                <a:cs typeface="Arial-Rounded" panose="020B0500000000000000" pitchFamily="34" charset="0"/>
              </a:rPr>
              <a:t>Những chi tiết nào cho thấy ông rất thương người nghèo?</a:t>
            </a:r>
            <a:endParaRPr kumimoji="0" lang="vi-VN" sz="40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pic>
        <p:nvPicPr>
          <p:cNvPr id="4" name="Picture 3" descr="A picture containing icon&#10;&#10;Description automatically generated">
            <a:extLst>
              <a:ext uri="{FF2B5EF4-FFF2-40B4-BE49-F238E27FC236}">
                <a16:creationId xmlns:a16="http://schemas.microsoft.com/office/drawing/2014/main" id="{D67AA054-BEB6-4B06-999E-D31F1A105F6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64085" y="1124188"/>
            <a:ext cx="645043" cy="827439"/>
          </a:xfrm>
          <a:prstGeom prst="rect">
            <a:avLst/>
          </a:prstGeom>
        </p:spPr>
      </p:pic>
      <p:pic>
        <p:nvPicPr>
          <p:cNvPr id="5" name="Picture 4">
            <a:extLst>
              <a:ext uri="{FF2B5EF4-FFF2-40B4-BE49-F238E27FC236}">
                <a16:creationId xmlns:a16="http://schemas.microsoft.com/office/drawing/2014/main" id="{8C055F6F-FC27-4FB7-8907-287407D18D0F}"/>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1745973" y="545745"/>
            <a:ext cx="483854" cy="636344"/>
          </a:xfrm>
          <a:prstGeom prst="rect">
            <a:avLst/>
          </a:prstGeom>
        </p:spPr>
      </p:pic>
      <p:sp>
        <p:nvSpPr>
          <p:cNvPr id="16" name="Rectangle: Rounded Corners 15">
            <a:extLst>
              <a:ext uri="{FF2B5EF4-FFF2-40B4-BE49-F238E27FC236}">
                <a16:creationId xmlns:a16="http://schemas.microsoft.com/office/drawing/2014/main" id="{83A87579-E8C4-4B19-BECC-3EB7B35ACA1B}"/>
              </a:ext>
            </a:extLst>
          </p:cNvPr>
          <p:cNvSpPr/>
          <p:nvPr/>
        </p:nvSpPr>
        <p:spPr>
          <a:xfrm>
            <a:off x="942975" y="2659905"/>
            <a:ext cx="10896599" cy="3636120"/>
          </a:xfrm>
          <a:custGeom>
            <a:avLst/>
            <a:gdLst>
              <a:gd name="connsiteX0" fmla="*/ 0 w 10896599"/>
              <a:gd name="connsiteY0" fmla="*/ 181515 h 3636120"/>
              <a:gd name="connsiteX1" fmla="*/ 181515 w 10896599"/>
              <a:gd name="connsiteY1" fmla="*/ 0 h 3636120"/>
              <a:gd name="connsiteX2" fmla="*/ 10715084 w 10896599"/>
              <a:gd name="connsiteY2" fmla="*/ 0 h 3636120"/>
              <a:gd name="connsiteX3" fmla="*/ 10896599 w 10896599"/>
              <a:gd name="connsiteY3" fmla="*/ 181515 h 3636120"/>
              <a:gd name="connsiteX4" fmla="*/ 10896599 w 10896599"/>
              <a:gd name="connsiteY4" fmla="*/ 3454605 h 3636120"/>
              <a:gd name="connsiteX5" fmla="*/ 10715084 w 10896599"/>
              <a:gd name="connsiteY5" fmla="*/ 3636120 h 3636120"/>
              <a:gd name="connsiteX6" fmla="*/ 181515 w 10896599"/>
              <a:gd name="connsiteY6" fmla="*/ 3636120 h 3636120"/>
              <a:gd name="connsiteX7" fmla="*/ 0 w 10896599"/>
              <a:gd name="connsiteY7" fmla="*/ 3454605 h 3636120"/>
              <a:gd name="connsiteX8" fmla="*/ 0 w 10896599"/>
              <a:gd name="connsiteY8" fmla="*/ 181515 h 3636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96599" h="3636120" fill="none" extrusionOk="0">
                <a:moveTo>
                  <a:pt x="0" y="181515"/>
                </a:moveTo>
                <a:cubicBezTo>
                  <a:pt x="-4212" y="96248"/>
                  <a:pt x="74555" y="3289"/>
                  <a:pt x="181515" y="0"/>
                </a:cubicBezTo>
                <a:cubicBezTo>
                  <a:pt x="2797240" y="46004"/>
                  <a:pt x="8540006" y="-130779"/>
                  <a:pt x="10715084" y="0"/>
                </a:cubicBezTo>
                <a:cubicBezTo>
                  <a:pt x="10833494" y="-6434"/>
                  <a:pt x="10883641" y="86629"/>
                  <a:pt x="10896599" y="181515"/>
                </a:cubicBezTo>
                <a:cubicBezTo>
                  <a:pt x="10766703" y="1323731"/>
                  <a:pt x="10822537" y="1822689"/>
                  <a:pt x="10896599" y="3454605"/>
                </a:cubicBezTo>
                <a:cubicBezTo>
                  <a:pt x="10890174" y="3543879"/>
                  <a:pt x="10816053" y="3634562"/>
                  <a:pt x="10715084" y="3636120"/>
                </a:cubicBezTo>
                <a:cubicBezTo>
                  <a:pt x="6905700" y="3492528"/>
                  <a:pt x="4847432" y="3687357"/>
                  <a:pt x="181515" y="3636120"/>
                </a:cubicBezTo>
                <a:cubicBezTo>
                  <a:pt x="73646" y="3626633"/>
                  <a:pt x="1525" y="3554753"/>
                  <a:pt x="0" y="3454605"/>
                </a:cubicBezTo>
                <a:cubicBezTo>
                  <a:pt x="-11777" y="2223680"/>
                  <a:pt x="73841" y="1272145"/>
                  <a:pt x="0" y="181515"/>
                </a:cubicBezTo>
                <a:close/>
              </a:path>
              <a:path w="10896599" h="3636120" stroke="0" extrusionOk="0">
                <a:moveTo>
                  <a:pt x="0" y="181515"/>
                </a:moveTo>
                <a:cubicBezTo>
                  <a:pt x="12867" y="81979"/>
                  <a:pt x="75086" y="-1621"/>
                  <a:pt x="181515" y="0"/>
                </a:cubicBezTo>
                <a:cubicBezTo>
                  <a:pt x="3105078" y="43276"/>
                  <a:pt x="5891704" y="12265"/>
                  <a:pt x="10715084" y="0"/>
                </a:cubicBezTo>
                <a:cubicBezTo>
                  <a:pt x="10821730" y="6774"/>
                  <a:pt x="10902650" y="72123"/>
                  <a:pt x="10896599" y="181515"/>
                </a:cubicBezTo>
                <a:cubicBezTo>
                  <a:pt x="10923144" y="1142337"/>
                  <a:pt x="11022227" y="2075096"/>
                  <a:pt x="10896599" y="3454605"/>
                </a:cubicBezTo>
                <a:cubicBezTo>
                  <a:pt x="10898012" y="3570967"/>
                  <a:pt x="10830082" y="3626208"/>
                  <a:pt x="10715084" y="3636120"/>
                </a:cubicBezTo>
                <a:cubicBezTo>
                  <a:pt x="8968394" y="3471235"/>
                  <a:pt x="4555893" y="3734092"/>
                  <a:pt x="181515" y="3636120"/>
                </a:cubicBezTo>
                <a:cubicBezTo>
                  <a:pt x="89723" y="3622745"/>
                  <a:pt x="16846" y="3557829"/>
                  <a:pt x="0" y="3454605"/>
                </a:cubicBezTo>
                <a:cubicBezTo>
                  <a:pt x="-117259" y="2584996"/>
                  <a:pt x="18689" y="773411"/>
                  <a:pt x="0" y="181515"/>
                </a:cubicBezTo>
                <a:close/>
              </a:path>
            </a:pathLst>
          </a:custGeom>
          <a:solidFill>
            <a:schemeClr val="accent4">
              <a:lumMod val="20000"/>
              <a:lumOff val="80000"/>
            </a:schemeClr>
          </a:solidFill>
          <a:ln w="19050">
            <a:solidFill>
              <a:srgbClr val="E8C021"/>
            </a:solidFill>
            <a:prstDash val="solid"/>
            <a:extLst>
              <a:ext uri="{C807C97D-BFC1-408E-A445-0C87EB9F89A2}">
                <ask:lineSketchStyleProps xmlns:ask="http://schemas.microsoft.com/office/drawing/2018/sketchyshapes" sd="3864262876">
                  <a:prstGeom prst="roundRect">
                    <a:avLst>
                      <a:gd name="adj" fmla="val 499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7" name="Content Placeholder 2">
            <a:extLst>
              <a:ext uri="{FF2B5EF4-FFF2-40B4-BE49-F238E27FC236}">
                <a16:creationId xmlns:a16="http://schemas.microsoft.com/office/drawing/2014/main" id="{78F77524-661F-4FE7-9DF0-8DBB382354FA}"/>
              </a:ext>
            </a:extLst>
          </p:cNvPr>
          <p:cNvSpPr>
            <a:spLocks noGrp="1"/>
          </p:cNvSpPr>
          <p:nvPr>
            <p:ph idx="1"/>
          </p:nvPr>
        </p:nvSpPr>
        <p:spPr>
          <a:xfrm>
            <a:off x="1190625" y="2857857"/>
            <a:ext cx="10048876" cy="1686030"/>
          </a:xfrm>
        </p:spPr>
        <p:txBody>
          <a:bodyPr>
            <a:noAutofit/>
          </a:bodyPr>
          <a:lstStyle/>
          <a:p>
            <a:pPr algn="just"/>
            <a:r>
              <a:rPr lang="vi-VN" sz="3200" dirty="0">
                <a:solidFill>
                  <a:srgbClr val="FB334B"/>
                </a:solidFill>
                <a:latin typeface="Cambria" panose="02040503050406030204" pitchFamily="18" charset="0"/>
                <a:ea typeface="Cambria" panose="02040503050406030204" pitchFamily="18" charset="0"/>
                <a:cs typeface="Arial-Rounded" panose="020B0500000000000000" pitchFamily="34" charset="0"/>
              </a:rPr>
              <a:t>Ông không quản ngày đê,</a:t>
            </a:r>
            <a:r>
              <a:rPr lang="en-US" sz="3200" dirty="0">
                <a:solidFill>
                  <a:srgbClr val="FB334B"/>
                </a:solidFill>
                <a:latin typeface="Cambria" panose="02040503050406030204" pitchFamily="18" charset="0"/>
                <a:ea typeface="Cambria" panose="02040503050406030204" pitchFamily="18" charset="0"/>
                <a:cs typeface="Arial-Rounded" panose="020B0500000000000000" pitchFamily="34" charset="0"/>
              </a:rPr>
              <a:t> </a:t>
            </a:r>
            <a:r>
              <a:rPr lang="vi-VN" sz="3200" dirty="0">
                <a:solidFill>
                  <a:srgbClr val="FB334B"/>
                </a:solidFill>
                <a:latin typeface="Cambria" panose="02040503050406030204" pitchFamily="18" charset="0"/>
                <a:ea typeface="Cambria" panose="02040503050406030204" pitchFamily="18" charset="0"/>
                <a:cs typeface="Arial-Rounded" panose="020B0500000000000000" pitchFamily="34" charset="0"/>
              </a:rPr>
              <a:t>mưa nắng trèo </a:t>
            </a:r>
            <a:r>
              <a:rPr lang="en-US" sz="3200" dirty="0" err="1">
                <a:solidFill>
                  <a:srgbClr val="FB334B"/>
                </a:solidFill>
                <a:latin typeface="Cambria" panose="02040503050406030204" pitchFamily="18" charset="0"/>
                <a:ea typeface="Cambria" panose="02040503050406030204" pitchFamily="18" charset="0"/>
                <a:cs typeface="Arial-Rounded" panose="020B0500000000000000" pitchFamily="34" charset="0"/>
              </a:rPr>
              <a:t>đèo</a:t>
            </a:r>
            <a:r>
              <a:rPr lang="vi-VN" sz="3200" dirty="0">
                <a:solidFill>
                  <a:srgbClr val="FB334B"/>
                </a:solidFill>
                <a:latin typeface="Cambria" panose="02040503050406030204" pitchFamily="18" charset="0"/>
                <a:ea typeface="Cambria" panose="02040503050406030204" pitchFamily="18" charset="0"/>
                <a:cs typeface="Arial-Rounded" panose="020B0500000000000000" pitchFamily="34" charset="0"/>
              </a:rPr>
              <a:t> </a:t>
            </a:r>
            <a:r>
              <a:rPr lang="en-US" sz="3200" dirty="0" err="1">
                <a:solidFill>
                  <a:srgbClr val="FB334B"/>
                </a:solidFill>
                <a:latin typeface="Cambria" panose="02040503050406030204" pitchFamily="18" charset="0"/>
                <a:ea typeface="Cambria" panose="02040503050406030204" pitchFamily="18" charset="0"/>
                <a:cs typeface="Arial-Rounded" panose="020B0500000000000000" pitchFamily="34" charset="0"/>
              </a:rPr>
              <a:t>lội</a:t>
            </a:r>
            <a:r>
              <a:rPr lang="vi-VN" sz="3200" dirty="0">
                <a:solidFill>
                  <a:srgbClr val="FB334B"/>
                </a:solidFill>
                <a:latin typeface="Cambria" panose="02040503050406030204" pitchFamily="18" charset="0"/>
                <a:ea typeface="Cambria" panose="02040503050406030204" pitchFamily="18" charset="0"/>
                <a:cs typeface="Arial-Rounded" panose="020B0500000000000000" pitchFamily="34" charset="0"/>
              </a:rPr>
              <a:t> suối đi chữa bệnh cứu người;</a:t>
            </a:r>
            <a:endParaRPr lang="en-US" sz="3200" dirty="0">
              <a:solidFill>
                <a:srgbClr val="FB334B"/>
              </a:solidFill>
              <a:latin typeface="Cambria" panose="02040503050406030204" pitchFamily="18" charset="0"/>
              <a:ea typeface="Cambria" panose="02040503050406030204" pitchFamily="18" charset="0"/>
              <a:cs typeface="Arial-Rounded" panose="020B0500000000000000" pitchFamily="34" charset="0"/>
            </a:endParaRPr>
          </a:p>
          <a:p>
            <a:pPr algn="just"/>
            <a:r>
              <a:rPr lang="en-US" sz="3200" dirty="0">
                <a:solidFill>
                  <a:srgbClr val="FB334B"/>
                </a:solidFill>
                <a:latin typeface="Cambria" panose="02040503050406030204" pitchFamily="18" charset="0"/>
                <a:ea typeface="Cambria" panose="02040503050406030204" pitchFamily="18" charset="0"/>
                <a:cs typeface="Arial-Rounded" panose="020B0500000000000000" pitchFamily="34" charset="0"/>
              </a:rPr>
              <a:t>Đ</a:t>
            </a:r>
            <a:r>
              <a:rPr lang="vi-VN" sz="3200" dirty="0">
                <a:solidFill>
                  <a:srgbClr val="FB334B"/>
                </a:solidFill>
                <a:latin typeface="Cambria" panose="02040503050406030204" pitchFamily="18" charset="0"/>
                <a:ea typeface="Cambria" panose="02040503050406030204" pitchFamily="18" charset="0"/>
                <a:cs typeface="Arial-Rounded" panose="020B0500000000000000" pitchFamily="34" charset="0"/>
              </a:rPr>
              <a:t>ối với người nghèo</a:t>
            </a:r>
            <a:r>
              <a:rPr lang="en-US" sz="3200" dirty="0">
                <a:solidFill>
                  <a:srgbClr val="FB334B"/>
                </a:solidFill>
                <a:latin typeface="Cambria" panose="02040503050406030204" pitchFamily="18" charset="0"/>
                <a:ea typeface="Cambria" panose="02040503050406030204" pitchFamily="18" charset="0"/>
                <a:cs typeface="Arial-Rounded" panose="020B0500000000000000" pitchFamily="34" charset="0"/>
              </a:rPr>
              <a:t>, </a:t>
            </a:r>
            <a:r>
              <a:rPr lang="vi-VN" sz="3200" dirty="0">
                <a:solidFill>
                  <a:srgbClr val="FB334B"/>
                </a:solidFill>
                <a:latin typeface="Cambria" panose="02040503050406030204" pitchFamily="18" charset="0"/>
                <a:ea typeface="Cambria" panose="02040503050406030204" pitchFamily="18" charset="0"/>
                <a:cs typeface="Arial-Rounded" panose="020B0500000000000000" pitchFamily="34" charset="0"/>
              </a:rPr>
              <a:t>ông thường ông thường khám và cho thuốc không lấy tiền;</a:t>
            </a:r>
            <a:endParaRPr lang="en-US" sz="3200" dirty="0">
              <a:solidFill>
                <a:srgbClr val="FB334B"/>
              </a:solidFill>
              <a:latin typeface="Cambria" panose="02040503050406030204" pitchFamily="18" charset="0"/>
              <a:ea typeface="Cambria" panose="02040503050406030204" pitchFamily="18" charset="0"/>
              <a:cs typeface="Arial-Rounded" panose="020B0500000000000000" pitchFamily="34" charset="0"/>
            </a:endParaRPr>
          </a:p>
          <a:p>
            <a:pPr algn="just"/>
            <a:r>
              <a:rPr lang="en-US" sz="3200" dirty="0">
                <a:solidFill>
                  <a:srgbClr val="FB334B"/>
                </a:solidFill>
                <a:latin typeface="Cambria" panose="02040503050406030204" pitchFamily="18" charset="0"/>
                <a:ea typeface="Cambria" panose="02040503050406030204" pitchFamily="18" charset="0"/>
                <a:cs typeface="Arial-Rounded" panose="020B0500000000000000" pitchFamily="34" charset="0"/>
              </a:rPr>
              <a:t>Ô</a:t>
            </a:r>
            <a:r>
              <a:rPr lang="vi-VN" sz="3200" dirty="0">
                <a:solidFill>
                  <a:srgbClr val="FB334B"/>
                </a:solidFill>
                <a:latin typeface="Cambria" panose="02040503050406030204" pitchFamily="18" charset="0"/>
                <a:ea typeface="Cambria" panose="02040503050406030204" pitchFamily="18" charset="0"/>
                <a:cs typeface="Arial-Rounded" panose="020B0500000000000000" pitchFamily="34" charset="0"/>
              </a:rPr>
              <a:t>ng đi lại thăm khám,</a:t>
            </a:r>
            <a:r>
              <a:rPr lang="en-US" sz="3200" dirty="0">
                <a:solidFill>
                  <a:srgbClr val="FB334B"/>
                </a:solidFill>
                <a:latin typeface="Cambria" panose="02040503050406030204" pitchFamily="18" charset="0"/>
                <a:ea typeface="Cambria" panose="02040503050406030204" pitchFamily="18" charset="0"/>
                <a:cs typeface="Arial-Rounded" panose="020B0500000000000000" pitchFamily="34" charset="0"/>
              </a:rPr>
              <a:t> </a:t>
            </a:r>
            <a:r>
              <a:rPr lang="vi-VN" sz="3200" dirty="0">
                <a:solidFill>
                  <a:srgbClr val="FB334B"/>
                </a:solidFill>
                <a:latin typeface="Cambria" panose="02040503050406030204" pitchFamily="18" charset="0"/>
                <a:ea typeface="Cambria" panose="02040503050406030204" pitchFamily="18" charset="0"/>
                <a:cs typeface="Arial-Rounded" panose="020B0500000000000000" pitchFamily="34" charset="0"/>
              </a:rPr>
              <a:t>thuốc thang ròng rã hơn một tháng trời,</a:t>
            </a:r>
            <a:r>
              <a:rPr lang="en-US" sz="3200" dirty="0">
                <a:solidFill>
                  <a:srgbClr val="FB334B"/>
                </a:solidFill>
                <a:latin typeface="Cambria" panose="02040503050406030204" pitchFamily="18" charset="0"/>
                <a:ea typeface="Cambria" panose="02040503050406030204" pitchFamily="18" charset="0"/>
                <a:cs typeface="Arial-Rounded" panose="020B0500000000000000" pitchFamily="34" charset="0"/>
              </a:rPr>
              <a:t> </a:t>
            </a:r>
            <a:r>
              <a:rPr lang="vi-VN" sz="3200" dirty="0">
                <a:solidFill>
                  <a:srgbClr val="FB334B"/>
                </a:solidFill>
                <a:latin typeface="Cambria" panose="02040503050406030204" pitchFamily="18" charset="0"/>
                <a:ea typeface="Cambria" panose="02040503050406030204" pitchFamily="18" charset="0"/>
                <a:cs typeface="Arial-Rounded" panose="020B0500000000000000" pitchFamily="34" charset="0"/>
              </a:rPr>
              <a:t>không những không lấy tiền,</a:t>
            </a:r>
            <a:r>
              <a:rPr lang="en-US" sz="3200" dirty="0">
                <a:solidFill>
                  <a:srgbClr val="FB334B"/>
                </a:solidFill>
                <a:latin typeface="Cambria" panose="02040503050406030204" pitchFamily="18" charset="0"/>
                <a:ea typeface="Cambria" panose="02040503050406030204" pitchFamily="18" charset="0"/>
                <a:cs typeface="Arial-Rounded" panose="020B0500000000000000" pitchFamily="34" charset="0"/>
              </a:rPr>
              <a:t> </a:t>
            </a:r>
            <a:r>
              <a:rPr lang="vi-VN" sz="3200" dirty="0">
                <a:solidFill>
                  <a:srgbClr val="FB334B"/>
                </a:solidFill>
                <a:latin typeface="Cambria" panose="02040503050406030204" pitchFamily="18" charset="0"/>
                <a:ea typeface="Cambria" panose="02040503050406030204" pitchFamily="18" charset="0"/>
                <a:cs typeface="Arial-Rounded" panose="020B0500000000000000" pitchFamily="34" charset="0"/>
              </a:rPr>
              <a:t>ông còn cho gạo</a:t>
            </a:r>
            <a:r>
              <a:rPr lang="en-US" sz="3200" dirty="0">
                <a:solidFill>
                  <a:srgbClr val="FB334B"/>
                </a:solidFill>
                <a:latin typeface="Cambria" panose="02040503050406030204" pitchFamily="18" charset="0"/>
                <a:ea typeface="Cambria" panose="02040503050406030204" pitchFamily="18" charset="0"/>
                <a:cs typeface="Arial-Rounded" panose="020B0500000000000000" pitchFamily="34" charset="0"/>
              </a:rPr>
              <a:t>, </a:t>
            </a:r>
            <a:r>
              <a:rPr lang="vi-VN" sz="3200" dirty="0">
                <a:solidFill>
                  <a:srgbClr val="FB334B"/>
                </a:solidFill>
                <a:latin typeface="Cambria" panose="02040503050406030204" pitchFamily="18" charset="0"/>
                <a:ea typeface="Cambria" panose="02040503050406030204" pitchFamily="18" charset="0"/>
                <a:cs typeface="Arial-Rounded" panose="020B0500000000000000" pitchFamily="34" charset="0"/>
              </a:rPr>
              <a:t>củi,</a:t>
            </a:r>
            <a:r>
              <a:rPr lang="en-US" sz="3200" dirty="0">
                <a:solidFill>
                  <a:srgbClr val="FB334B"/>
                </a:solidFill>
                <a:latin typeface="Cambria" panose="02040503050406030204" pitchFamily="18" charset="0"/>
                <a:ea typeface="Cambria" panose="02040503050406030204" pitchFamily="18" charset="0"/>
                <a:cs typeface="Arial-Rounded" panose="020B0500000000000000" pitchFamily="34" charset="0"/>
              </a:rPr>
              <a:t> </a:t>
            </a:r>
            <a:r>
              <a:rPr lang="vi-VN" sz="3200" dirty="0">
                <a:solidFill>
                  <a:srgbClr val="FB334B"/>
                </a:solidFill>
                <a:latin typeface="Cambria" panose="02040503050406030204" pitchFamily="18" charset="0"/>
                <a:ea typeface="Cambria" panose="02040503050406030204" pitchFamily="18" charset="0"/>
                <a:cs typeface="Arial-Rounded" panose="020B0500000000000000" pitchFamily="34" charset="0"/>
              </a:rPr>
              <a:t>dầu đèn...</a:t>
            </a:r>
          </a:p>
        </p:txBody>
      </p:sp>
      <p:sp>
        <p:nvSpPr>
          <p:cNvPr id="14" name="Left Arrow 4">
            <a:hlinkClick r:id="rId5" action="ppaction://hlinksldjump"/>
            <a:extLst>
              <a:ext uri="{FF2B5EF4-FFF2-40B4-BE49-F238E27FC236}">
                <a16:creationId xmlns:a16="http://schemas.microsoft.com/office/drawing/2014/main" id="{8D7D3D29-480C-433D-8B75-1C63ADF119DF}"/>
              </a:ext>
            </a:extLst>
          </p:cNvPr>
          <p:cNvSpPr/>
          <p:nvPr/>
        </p:nvSpPr>
        <p:spPr>
          <a:xfrm>
            <a:off x="10036993" y="6034593"/>
            <a:ext cx="1721327" cy="702120"/>
          </a:xfrm>
          <a:prstGeom prst="lef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9295874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22" presetClass="entr" presetSubtype="4"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00"/>
                                        <p:tgtEl>
                                          <p:spTgt spid="5"/>
                                        </p:tgtEl>
                                      </p:cBhvr>
                                    </p:animEffect>
                                  </p:childTnLst>
                                </p:cTn>
                              </p:par>
                              <p:par>
                                <p:cTn id="14" presetID="32" presetClass="emph" presetSubtype="0" fill="hold" nodeType="withEffect">
                                  <p:stCondLst>
                                    <p:cond delay="0"/>
                                  </p:stCondLst>
                                  <p:childTnLst>
                                    <p:animRot by="120000">
                                      <p:cBhvr>
                                        <p:cTn id="15" dur="50" fill="hold">
                                          <p:stCondLst>
                                            <p:cond delay="0"/>
                                          </p:stCondLst>
                                        </p:cTn>
                                        <p:tgtEl>
                                          <p:spTgt spid="5"/>
                                        </p:tgtEl>
                                        <p:attrNameLst>
                                          <p:attrName>r</p:attrName>
                                        </p:attrNameLst>
                                      </p:cBhvr>
                                    </p:animRot>
                                    <p:animRot by="-240000">
                                      <p:cBhvr>
                                        <p:cTn id="16" dur="100" fill="hold">
                                          <p:stCondLst>
                                            <p:cond delay="100"/>
                                          </p:stCondLst>
                                        </p:cTn>
                                        <p:tgtEl>
                                          <p:spTgt spid="5"/>
                                        </p:tgtEl>
                                        <p:attrNameLst>
                                          <p:attrName>r</p:attrName>
                                        </p:attrNameLst>
                                      </p:cBhvr>
                                    </p:animRot>
                                    <p:animRot by="240000">
                                      <p:cBhvr>
                                        <p:cTn id="17" dur="100" fill="hold">
                                          <p:stCondLst>
                                            <p:cond delay="200"/>
                                          </p:stCondLst>
                                        </p:cTn>
                                        <p:tgtEl>
                                          <p:spTgt spid="5"/>
                                        </p:tgtEl>
                                        <p:attrNameLst>
                                          <p:attrName>r</p:attrName>
                                        </p:attrNameLst>
                                      </p:cBhvr>
                                    </p:animRot>
                                    <p:animRot by="-240000">
                                      <p:cBhvr>
                                        <p:cTn id="18" dur="100" fill="hold">
                                          <p:stCondLst>
                                            <p:cond delay="300"/>
                                          </p:stCondLst>
                                        </p:cTn>
                                        <p:tgtEl>
                                          <p:spTgt spid="5"/>
                                        </p:tgtEl>
                                        <p:attrNameLst>
                                          <p:attrName>r</p:attrName>
                                        </p:attrNameLst>
                                      </p:cBhvr>
                                    </p:animRot>
                                    <p:animRot by="120000">
                                      <p:cBhvr>
                                        <p:cTn id="19" dur="100" fill="hold">
                                          <p:stCondLst>
                                            <p:cond delay="400"/>
                                          </p:stCondLst>
                                        </p:cTn>
                                        <p:tgtEl>
                                          <p:spTgt spid="5"/>
                                        </p:tgtEl>
                                        <p:attrNameLst>
                                          <p:attrName>r</p:attrName>
                                        </p:attrNameLst>
                                      </p:cBhvr>
                                    </p:animRot>
                                  </p:childTnLst>
                                </p:cTn>
                              </p:par>
                            </p:childTnLst>
                          </p:cTn>
                        </p:par>
                        <p:par>
                          <p:cTn id="20" fill="hold">
                            <p:stCondLst>
                              <p:cond delay="500"/>
                            </p:stCondLst>
                            <p:childTnLst>
                              <p:par>
                                <p:cTn id="21" presetID="10" presetClass="entr" presetSubtype="0" fill="hold" grpId="0" nodeType="after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fade">
                                      <p:cBhvr>
                                        <p:cTn id="23" dur="500"/>
                                        <p:tgtEl>
                                          <p:spTgt spid="3"/>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fade">
                                      <p:cBhvr>
                                        <p:cTn id="26" dur="500"/>
                                        <p:tgtEl>
                                          <p:spTgt spid="16"/>
                                        </p:tgtEl>
                                      </p:cBhvr>
                                    </p:animEffect>
                                  </p:childTnLst>
                                </p:cTn>
                              </p:par>
                            </p:childTnLst>
                          </p:cTn>
                        </p:par>
                        <p:par>
                          <p:cTn id="27" fill="hold">
                            <p:stCondLst>
                              <p:cond delay="1000"/>
                            </p:stCondLst>
                            <p:childTnLst>
                              <p:par>
                                <p:cTn id="28" presetID="14" presetClass="entr" presetSubtype="10" fill="hold" grpId="0" nodeType="afterEffect">
                                  <p:stCondLst>
                                    <p:cond delay="0"/>
                                  </p:stCondLst>
                                  <p:childTnLst>
                                    <p:set>
                                      <p:cBhvr>
                                        <p:cTn id="29" dur="1" fill="hold">
                                          <p:stCondLst>
                                            <p:cond delay="0"/>
                                          </p:stCondLst>
                                        </p:cTn>
                                        <p:tgtEl>
                                          <p:spTgt spid="17">
                                            <p:txEl>
                                              <p:pRg st="0" end="0"/>
                                            </p:txEl>
                                          </p:spTgt>
                                        </p:tgtEl>
                                        <p:attrNameLst>
                                          <p:attrName>style.visibility</p:attrName>
                                        </p:attrNameLst>
                                      </p:cBhvr>
                                      <p:to>
                                        <p:strVal val="visible"/>
                                      </p:to>
                                    </p:set>
                                    <p:animEffect transition="in" filter="randombar(horizontal)">
                                      <p:cBhvr>
                                        <p:cTn id="30" dur="500"/>
                                        <p:tgtEl>
                                          <p:spTgt spid="17">
                                            <p:txEl>
                                              <p:pRg st="0" end="0"/>
                                            </p:txEl>
                                          </p:spTgt>
                                        </p:tgtEl>
                                      </p:cBhvr>
                                    </p:animEffect>
                                  </p:childTnLst>
                                </p:cTn>
                              </p:par>
                            </p:childTnLst>
                          </p:cTn>
                        </p:par>
                        <p:par>
                          <p:cTn id="31" fill="hold">
                            <p:stCondLst>
                              <p:cond delay="1500"/>
                            </p:stCondLst>
                            <p:childTnLst>
                              <p:par>
                                <p:cTn id="32" presetID="14" presetClass="entr" presetSubtype="10" fill="hold" grpId="0" nodeType="afterEffect">
                                  <p:stCondLst>
                                    <p:cond delay="0"/>
                                  </p:stCondLst>
                                  <p:childTnLst>
                                    <p:set>
                                      <p:cBhvr>
                                        <p:cTn id="33" dur="1" fill="hold">
                                          <p:stCondLst>
                                            <p:cond delay="0"/>
                                          </p:stCondLst>
                                        </p:cTn>
                                        <p:tgtEl>
                                          <p:spTgt spid="17">
                                            <p:txEl>
                                              <p:pRg st="1" end="1"/>
                                            </p:txEl>
                                          </p:spTgt>
                                        </p:tgtEl>
                                        <p:attrNameLst>
                                          <p:attrName>style.visibility</p:attrName>
                                        </p:attrNameLst>
                                      </p:cBhvr>
                                      <p:to>
                                        <p:strVal val="visible"/>
                                      </p:to>
                                    </p:set>
                                    <p:animEffect transition="in" filter="randombar(horizontal)">
                                      <p:cBhvr>
                                        <p:cTn id="34" dur="500"/>
                                        <p:tgtEl>
                                          <p:spTgt spid="17">
                                            <p:txEl>
                                              <p:pRg st="1" end="1"/>
                                            </p:txEl>
                                          </p:spTgt>
                                        </p:tgtEl>
                                      </p:cBhvr>
                                    </p:animEffect>
                                  </p:childTnLst>
                                </p:cTn>
                              </p:par>
                            </p:childTnLst>
                          </p:cTn>
                        </p:par>
                        <p:par>
                          <p:cTn id="35" fill="hold">
                            <p:stCondLst>
                              <p:cond delay="2000"/>
                            </p:stCondLst>
                            <p:childTnLst>
                              <p:par>
                                <p:cTn id="36" presetID="14" presetClass="entr" presetSubtype="10" fill="hold" grpId="0" nodeType="afterEffect">
                                  <p:stCondLst>
                                    <p:cond delay="0"/>
                                  </p:stCondLst>
                                  <p:childTnLst>
                                    <p:set>
                                      <p:cBhvr>
                                        <p:cTn id="37" dur="1" fill="hold">
                                          <p:stCondLst>
                                            <p:cond delay="0"/>
                                          </p:stCondLst>
                                        </p:cTn>
                                        <p:tgtEl>
                                          <p:spTgt spid="17">
                                            <p:txEl>
                                              <p:pRg st="2" end="2"/>
                                            </p:txEl>
                                          </p:spTgt>
                                        </p:tgtEl>
                                        <p:attrNameLst>
                                          <p:attrName>style.visibility</p:attrName>
                                        </p:attrNameLst>
                                      </p:cBhvr>
                                      <p:to>
                                        <p:strVal val="visible"/>
                                      </p:to>
                                    </p:set>
                                    <p:animEffect transition="in" filter="randombar(horizontal)">
                                      <p:cBhvr>
                                        <p:cTn id="38" dur="500"/>
                                        <p:tgtEl>
                                          <p:spTgt spid="1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16" grpId="0" animBg="1"/>
      <p:bldP spid="17"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7000" b="-10000"/>
          </a:stretch>
        </a:blipFill>
        <a:effectLst/>
      </p:bgPr>
    </p:bg>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6D91AFB5-2179-4C72-945C-B2958F42183F}"/>
              </a:ext>
            </a:extLst>
          </p:cNvPr>
          <p:cNvSpPr/>
          <p:nvPr/>
        </p:nvSpPr>
        <p:spPr>
          <a:xfrm>
            <a:off x="1193803" y="355414"/>
            <a:ext cx="9983719" cy="2156291"/>
          </a:xfrm>
          <a:prstGeom prst="roundRect">
            <a:avLst>
              <a:gd name="adj" fmla="val 12781"/>
            </a:avLst>
          </a:prstGeom>
          <a:solidFill>
            <a:schemeClr val="bg1"/>
          </a:solidFill>
          <a:ln w="57150">
            <a:solidFill>
              <a:schemeClr val="accent4"/>
            </a:solidFill>
            <a:extLst>
              <a:ext uri="{C807C97D-BFC1-408E-A445-0C87EB9F89A2}">
                <ask:lineSketchStyleProp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7" name="TextBox 6">
            <a:extLst>
              <a:ext uri="{FF2B5EF4-FFF2-40B4-BE49-F238E27FC236}">
                <a16:creationId xmlns:a16="http://schemas.microsoft.com/office/drawing/2014/main" id="{59D38229-C786-49D6-A052-175726971FB2}"/>
              </a:ext>
            </a:extLst>
          </p:cNvPr>
          <p:cNvSpPr txBox="1"/>
          <p:nvPr/>
        </p:nvSpPr>
        <p:spPr>
          <a:xfrm>
            <a:off x="2520830" y="415023"/>
            <a:ext cx="8742128" cy="1323439"/>
          </a:xfrm>
          <a:prstGeom prst="rect">
            <a:avLst/>
          </a:prstGeom>
          <a:noFill/>
        </p:spPr>
        <p:txBody>
          <a:bodyPr wrap="square" rtlCol="0">
            <a:spAutoFit/>
          </a:bodyPr>
          <a:lstStyle/>
          <a:p>
            <a:pPr lvl="0"/>
            <a:r>
              <a:rPr lang="vi-VN" sz="4000" dirty="0">
                <a:solidFill>
                  <a:srgbClr val="002060"/>
                </a:solidFill>
                <a:latin typeface="Cambria" panose="02040503050406030204" pitchFamily="18" charset="0"/>
                <a:ea typeface="Cambria" panose="02040503050406030204" pitchFamily="18" charset="0"/>
                <a:cs typeface="Arial-Rounded" panose="020B0500000000000000" pitchFamily="34" charset="0"/>
              </a:rPr>
              <a:t>Vì sao Hải Thượng Lãn Ông được coi là một bậc danh y của Việt Nam?</a:t>
            </a:r>
            <a:endParaRPr kumimoji="0" lang="vi-VN"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pic>
        <p:nvPicPr>
          <p:cNvPr id="8" name="Picture 7" descr="A picture containing icon&#10;&#10;Description automatically generated">
            <a:extLst>
              <a:ext uri="{FF2B5EF4-FFF2-40B4-BE49-F238E27FC236}">
                <a16:creationId xmlns:a16="http://schemas.microsoft.com/office/drawing/2014/main" id="{ADA479E8-373A-4224-A469-6604B18E203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64085" y="1124188"/>
            <a:ext cx="645043" cy="827439"/>
          </a:xfrm>
          <a:prstGeom prst="rect">
            <a:avLst/>
          </a:prstGeom>
        </p:spPr>
      </p:pic>
      <p:pic>
        <p:nvPicPr>
          <p:cNvPr id="9" name="Picture 8">
            <a:extLst>
              <a:ext uri="{FF2B5EF4-FFF2-40B4-BE49-F238E27FC236}">
                <a16:creationId xmlns:a16="http://schemas.microsoft.com/office/drawing/2014/main" id="{3285F5CF-8839-44D4-B30A-B3D7B95988A7}"/>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rot="554654">
            <a:off x="1683014" y="513234"/>
            <a:ext cx="527923" cy="709799"/>
          </a:xfrm>
          <a:prstGeom prst="rect">
            <a:avLst/>
          </a:prstGeom>
        </p:spPr>
      </p:pic>
      <p:sp>
        <p:nvSpPr>
          <p:cNvPr id="10" name="Rectangle: Rounded Corners 9">
            <a:extLst>
              <a:ext uri="{FF2B5EF4-FFF2-40B4-BE49-F238E27FC236}">
                <a16:creationId xmlns:a16="http://schemas.microsoft.com/office/drawing/2014/main" id="{35016D19-C5D5-4E03-B58E-7BE1B078503B}"/>
              </a:ext>
            </a:extLst>
          </p:cNvPr>
          <p:cNvSpPr/>
          <p:nvPr/>
        </p:nvSpPr>
        <p:spPr>
          <a:xfrm>
            <a:off x="1450814" y="2805896"/>
            <a:ext cx="9646405" cy="3261529"/>
          </a:xfrm>
          <a:custGeom>
            <a:avLst/>
            <a:gdLst>
              <a:gd name="connsiteX0" fmla="*/ 0 w 9646405"/>
              <a:gd name="connsiteY0" fmla="*/ 162816 h 3261529"/>
              <a:gd name="connsiteX1" fmla="*/ 162816 w 9646405"/>
              <a:gd name="connsiteY1" fmla="*/ 0 h 3261529"/>
              <a:gd name="connsiteX2" fmla="*/ 9483589 w 9646405"/>
              <a:gd name="connsiteY2" fmla="*/ 0 h 3261529"/>
              <a:gd name="connsiteX3" fmla="*/ 9646405 w 9646405"/>
              <a:gd name="connsiteY3" fmla="*/ 162816 h 3261529"/>
              <a:gd name="connsiteX4" fmla="*/ 9646405 w 9646405"/>
              <a:gd name="connsiteY4" fmla="*/ 3098713 h 3261529"/>
              <a:gd name="connsiteX5" fmla="*/ 9483589 w 9646405"/>
              <a:gd name="connsiteY5" fmla="*/ 3261529 h 3261529"/>
              <a:gd name="connsiteX6" fmla="*/ 162816 w 9646405"/>
              <a:gd name="connsiteY6" fmla="*/ 3261529 h 3261529"/>
              <a:gd name="connsiteX7" fmla="*/ 0 w 9646405"/>
              <a:gd name="connsiteY7" fmla="*/ 3098713 h 3261529"/>
              <a:gd name="connsiteX8" fmla="*/ 0 w 9646405"/>
              <a:gd name="connsiteY8" fmla="*/ 162816 h 3261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46405" h="3261529" fill="none" extrusionOk="0">
                <a:moveTo>
                  <a:pt x="0" y="162816"/>
                </a:moveTo>
                <a:cubicBezTo>
                  <a:pt x="-3704" y="86069"/>
                  <a:pt x="61917" y="5380"/>
                  <a:pt x="162816" y="0"/>
                </a:cubicBezTo>
                <a:cubicBezTo>
                  <a:pt x="3301009" y="46004"/>
                  <a:pt x="5354658" y="-130779"/>
                  <a:pt x="9483589" y="0"/>
                </a:cubicBezTo>
                <a:cubicBezTo>
                  <a:pt x="9588270" y="-5228"/>
                  <a:pt x="9632262" y="78747"/>
                  <a:pt x="9646405" y="162816"/>
                </a:cubicBezTo>
                <a:cubicBezTo>
                  <a:pt x="9516509" y="790137"/>
                  <a:pt x="9572343" y="2307488"/>
                  <a:pt x="9646405" y="3098713"/>
                </a:cubicBezTo>
                <a:cubicBezTo>
                  <a:pt x="9644139" y="3184764"/>
                  <a:pt x="9580212" y="3247048"/>
                  <a:pt x="9483589" y="3261529"/>
                </a:cubicBezTo>
                <a:cubicBezTo>
                  <a:pt x="7326470" y="3117937"/>
                  <a:pt x="4668261" y="3312766"/>
                  <a:pt x="162816" y="3261529"/>
                </a:cubicBezTo>
                <a:cubicBezTo>
                  <a:pt x="64374" y="3250922"/>
                  <a:pt x="11018" y="3187914"/>
                  <a:pt x="0" y="3098713"/>
                </a:cubicBezTo>
                <a:cubicBezTo>
                  <a:pt x="-11777" y="2268189"/>
                  <a:pt x="73841" y="1063172"/>
                  <a:pt x="0" y="162816"/>
                </a:cubicBezTo>
                <a:close/>
              </a:path>
              <a:path w="9646405" h="3261529" stroke="0" extrusionOk="0">
                <a:moveTo>
                  <a:pt x="0" y="162816"/>
                </a:moveTo>
                <a:cubicBezTo>
                  <a:pt x="8839" y="73384"/>
                  <a:pt x="68177" y="-1238"/>
                  <a:pt x="162816" y="0"/>
                </a:cubicBezTo>
                <a:cubicBezTo>
                  <a:pt x="2993685" y="43276"/>
                  <a:pt x="7633169" y="12265"/>
                  <a:pt x="9483589" y="0"/>
                </a:cubicBezTo>
                <a:cubicBezTo>
                  <a:pt x="9575841" y="2468"/>
                  <a:pt x="9648284" y="70056"/>
                  <a:pt x="9646405" y="162816"/>
                </a:cubicBezTo>
                <a:cubicBezTo>
                  <a:pt x="9672950" y="1415833"/>
                  <a:pt x="9772033" y="2032194"/>
                  <a:pt x="9646405" y="3098713"/>
                </a:cubicBezTo>
                <a:cubicBezTo>
                  <a:pt x="9646672" y="3191675"/>
                  <a:pt x="9575481" y="3260205"/>
                  <a:pt x="9483589" y="3261529"/>
                </a:cubicBezTo>
                <a:cubicBezTo>
                  <a:pt x="6467846" y="3096644"/>
                  <a:pt x="1848293" y="3359501"/>
                  <a:pt x="162816" y="3261529"/>
                </a:cubicBezTo>
                <a:cubicBezTo>
                  <a:pt x="78351" y="3252899"/>
                  <a:pt x="16228" y="3191501"/>
                  <a:pt x="0" y="3098713"/>
                </a:cubicBezTo>
                <a:cubicBezTo>
                  <a:pt x="-117259" y="2743881"/>
                  <a:pt x="18689" y="469684"/>
                  <a:pt x="0" y="162816"/>
                </a:cubicBezTo>
                <a:close/>
              </a:path>
            </a:pathLst>
          </a:custGeom>
          <a:solidFill>
            <a:schemeClr val="accent4">
              <a:lumMod val="20000"/>
              <a:lumOff val="80000"/>
            </a:schemeClr>
          </a:solidFill>
          <a:ln w="19050">
            <a:solidFill>
              <a:srgbClr val="E8C021"/>
            </a:solidFill>
            <a:prstDash val="solid"/>
            <a:extLst>
              <a:ext uri="{C807C97D-BFC1-408E-A445-0C87EB9F89A2}">
                <ask:lineSketchStyleProps xmlns:ask="http://schemas.microsoft.com/office/drawing/2018/sketchyshapes" sd="3864262876">
                  <a:prstGeom prst="roundRect">
                    <a:avLst>
                      <a:gd name="adj" fmla="val 499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11" name="Content Placeholder 2">
            <a:extLst>
              <a:ext uri="{FF2B5EF4-FFF2-40B4-BE49-F238E27FC236}">
                <a16:creationId xmlns:a16="http://schemas.microsoft.com/office/drawing/2014/main" id="{56E34CC2-90AA-42B7-BABE-A240F251DD49}"/>
              </a:ext>
            </a:extLst>
          </p:cNvPr>
          <p:cNvSpPr>
            <a:spLocks noGrp="1"/>
          </p:cNvSpPr>
          <p:nvPr>
            <p:ph idx="1"/>
          </p:nvPr>
        </p:nvSpPr>
        <p:spPr>
          <a:xfrm>
            <a:off x="1628775" y="3098221"/>
            <a:ext cx="9336429" cy="2352921"/>
          </a:xfrm>
        </p:spPr>
        <p:txBody>
          <a:bodyPr>
            <a:noAutofit/>
          </a:bodyPr>
          <a:lstStyle/>
          <a:p>
            <a:pPr marL="0" indent="0" algn="just">
              <a:buNone/>
            </a:pPr>
            <a:r>
              <a:rPr lang="vi-VN" sz="4000" dirty="0">
                <a:ln w="0"/>
                <a:solidFill>
                  <a:srgbClr val="FF0000"/>
                </a:solidFill>
                <a:latin typeface="Cambria" panose="02040503050406030204" pitchFamily="18" charset="0"/>
                <a:ea typeface="Cambria" panose="02040503050406030204" pitchFamily="18" charset="0"/>
                <a:cs typeface="Arial-Rounded" panose="020B0500000000000000" pitchFamily="34" charset="0"/>
              </a:rPr>
              <a:t>Bên cạnh việc làm thuốc chữa bệnh, Hải Thượng Lãn Ông còn nghiên cứu,</a:t>
            </a:r>
            <a:r>
              <a:rPr lang="en-US" sz="4000" dirty="0">
                <a:ln w="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vi-VN" sz="4000" dirty="0">
                <a:ln w="0"/>
                <a:solidFill>
                  <a:srgbClr val="FF0000"/>
                </a:solidFill>
                <a:latin typeface="Cambria" panose="02040503050406030204" pitchFamily="18" charset="0"/>
                <a:ea typeface="Cambria" panose="02040503050406030204" pitchFamily="18" charset="0"/>
                <a:cs typeface="Arial-Rounded" panose="020B0500000000000000" pitchFamily="34" charset="0"/>
              </a:rPr>
              <a:t>viết nhiều sách có giá trị về y học,</a:t>
            </a:r>
            <a:r>
              <a:rPr lang="en-US" sz="4000" dirty="0">
                <a:ln w="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vi-VN" sz="4000" dirty="0">
                <a:ln w="0"/>
                <a:solidFill>
                  <a:srgbClr val="FF0000"/>
                </a:solidFill>
                <a:latin typeface="Cambria" panose="02040503050406030204" pitchFamily="18" charset="0"/>
                <a:ea typeface="Cambria" panose="02040503050406030204" pitchFamily="18" charset="0"/>
                <a:cs typeface="Arial-Rounded" panose="020B0500000000000000" pitchFamily="34" charset="0"/>
              </a:rPr>
              <a:t>văn hóa và lịch sử nên ông được coi là một bậc danh y của Việt Nam.</a:t>
            </a:r>
          </a:p>
        </p:txBody>
      </p:sp>
      <p:sp>
        <p:nvSpPr>
          <p:cNvPr id="13" name="Left Arrow 4">
            <a:hlinkClick r:id="rId5" action="ppaction://hlinksldjump"/>
            <a:extLst>
              <a:ext uri="{FF2B5EF4-FFF2-40B4-BE49-F238E27FC236}">
                <a16:creationId xmlns:a16="http://schemas.microsoft.com/office/drawing/2014/main" id="{486D9658-2858-45FE-A0B6-D3166D595FAD}"/>
              </a:ext>
            </a:extLst>
          </p:cNvPr>
          <p:cNvSpPr/>
          <p:nvPr/>
        </p:nvSpPr>
        <p:spPr>
          <a:xfrm>
            <a:off x="10316858" y="6151526"/>
            <a:ext cx="1721327" cy="702120"/>
          </a:xfrm>
          <a:prstGeom prst="lef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96995768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22" presetClass="entr" presetSubtype="4"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down)">
                                      <p:cBhvr>
                                        <p:cTn id="13" dur="500"/>
                                        <p:tgtEl>
                                          <p:spTgt spid="9"/>
                                        </p:tgtEl>
                                      </p:cBhvr>
                                    </p:animEffect>
                                  </p:childTnLst>
                                </p:cTn>
                              </p:par>
                              <p:par>
                                <p:cTn id="14" presetID="32" presetClass="emph" presetSubtype="0" fill="hold" nodeType="withEffect">
                                  <p:stCondLst>
                                    <p:cond delay="0"/>
                                  </p:stCondLst>
                                  <p:childTnLst>
                                    <p:animRot by="120000">
                                      <p:cBhvr>
                                        <p:cTn id="15" dur="50" fill="hold">
                                          <p:stCondLst>
                                            <p:cond delay="0"/>
                                          </p:stCondLst>
                                        </p:cTn>
                                        <p:tgtEl>
                                          <p:spTgt spid="9"/>
                                        </p:tgtEl>
                                        <p:attrNameLst>
                                          <p:attrName>r</p:attrName>
                                        </p:attrNameLst>
                                      </p:cBhvr>
                                    </p:animRot>
                                    <p:animRot by="-240000">
                                      <p:cBhvr>
                                        <p:cTn id="16" dur="100" fill="hold">
                                          <p:stCondLst>
                                            <p:cond delay="100"/>
                                          </p:stCondLst>
                                        </p:cTn>
                                        <p:tgtEl>
                                          <p:spTgt spid="9"/>
                                        </p:tgtEl>
                                        <p:attrNameLst>
                                          <p:attrName>r</p:attrName>
                                        </p:attrNameLst>
                                      </p:cBhvr>
                                    </p:animRot>
                                    <p:animRot by="240000">
                                      <p:cBhvr>
                                        <p:cTn id="17" dur="100" fill="hold">
                                          <p:stCondLst>
                                            <p:cond delay="200"/>
                                          </p:stCondLst>
                                        </p:cTn>
                                        <p:tgtEl>
                                          <p:spTgt spid="9"/>
                                        </p:tgtEl>
                                        <p:attrNameLst>
                                          <p:attrName>r</p:attrName>
                                        </p:attrNameLst>
                                      </p:cBhvr>
                                    </p:animRot>
                                    <p:animRot by="-240000">
                                      <p:cBhvr>
                                        <p:cTn id="18" dur="100" fill="hold">
                                          <p:stCondLst>
                                            <p:cond delay="300"/>
                                          </p:stCondLst>
                                        </p:cTn>
                                        <p:tgtEl>
                                          <p:spTgt spid="9"/>
                                        </p:tgtEl>
                                        <p:attrNameLst>
                                          <p:attrName>r</p:attrName>
                                        </p:attrNameLst>
                                      </p:cBhvr>
                                    </p:animRot>
                                    <p:animRot by="120000">
                                      <p:cBhvr>
                                        <p:cTn id="19" dur="100" fill="hold">
                                          <p:stCondLst>
                                            <p:cond delay="400"/>
                                          </p:stCondLst>
                                        </p:cTn>
                                        <p:tgtEl>
                                          <p:spTgt spid="9"/>
                                        </p:tgtEl>
                                        <p:attrNameLst>
                                          <p:attrName>r</p:attrName>
                                        </p:attrNameLst>
                                      </p:cBhvr>
                                    </p:animRot>
                                  </p:childTnLst>
                                </p:cTn>
                              </p:par>
                            </p:childTnLst>
                          </p:cTn>
                        </p:par>
                        <p:par>
                          <p:cTn id="20" fill="hold">
                            <p:stCondLst>
                              <p:cond delay="500"/>
                            </p:stCondLst>
                            <p:childTnLst>
                              <p:par>
                                <p:cTn id="21" presetID="10" presetClass="entr" presetSubtype="0" fill="hold" grpId="0"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500"/>
                                        <p:tgtEl>
                                          <p:spTgt spid="10"/>
                                        </p:tgtEl>
                                      </p:cBhvr>
                                    </p:animEffect>
                                  </p:childTnLst>
                                </p:cTn>
                              </p:par>
                            </p:childTnLst>
                          </p:cTn>
                        </p:par>
                        <p:par>
                          <p:cTn id="27" fill="hold">
                            <p:stCondLst>
                              <p:cond delay="1000"/>
                            </p:stCondLst>
                            <p:childTnLst>
                              <p:par>
                                <p:cTn id="28" presetID="14" presetClass="entr" presetSubtype="10" fill="hold" grpId="0" nodeType="afterEffect">
                                  <p:stCondLst>
                                    <p:cond delay="0"/>
                                  </p:stCondLst>
                                  <p:childTnLst>
                                    <p:set>
                                      <p:cBhvr>
                                        <p:cTn id="29" dur="1" fill="hold">
                                          <p:stCondLst>
                                            <p:cond delay="0"/>
                                          </p:stCondLst>
                                        </p:cTn>
                                        <p:tgtEl>
                                          <p:spTgt spid="11">
                                            <p:txEl>
                                              <p:pRg st="0" end="0"/>
                                            </p:txEl>
                                          </p:spTgt>
                                        </p:tgtEl>
                                        <p:attrNameLst>
                                          <p:attrName>style.visibility</p:attrName>
                                        </p:attrNameLst>
                                      </p:cBhvr>
                                      <p:to>
                                        <p:strVal val="visible"/>
                                      </p:to>
                                    </p:set>
                                    <p:animEffect transition="in" filter="randombar(horizontal)">
                                      <p:cBhvr>
                                        <p:cTn id="30"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10" grpId="0" animBg="1"/>
      <p:bldP spid="11"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496" y="2852936"/>
            <a:ext cx="10728982" cy="4904242"/>
          </a:xfrm>
          <a:prstGeom prst="rect">
            <a:avLst/>
          </a:prstGeom>
        </p:spPr>
      </p:pic>
      <p:pic>
        <p:nvPicPr>
          <p:cNvPr id="7" name="图片 8">
            <a:extLst>
              <a:ext uri="{FF2B5EF4-FFF2-40B4-BE49-F238E27FC236}">
                <a16:creationId xmlns:a16="http://schemas.microsoft.com/office/drawing/2014/main" id="{366585F3-5684-4555-A9E2-6B1BCCEB0D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0429" y="2601895"/>
            <a:ext cx="5554590" cy="5207428"/>
          </a:xfrm>
          <a:prstGeom prst="rect">
            <a:avLst/>
          </a:prstGeom>
        </p:spPr>
      </p:pic>
      <p:pic>
        <p:nvPicPr>
          <p:cNvPr id="11" name="图片 16">
            <a:extLst>
              <a:ext uri="{FF2B5EF4-FFF2-40B4-BE49-F238E27FC236}">
                <a16:creationId xmlns:a16="http://schemas.microsoft.com/office/drawing/2014/main" id="{58F72568-8C95-4906-B1E5-5026DF44BF0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8750877">
            <a:off x="-31329" y="701439"/>
            <a:ext cx="4970962" cy="4872586"/>
          </a:xfrm>
          <a:prstGeom prst="rect">
            <a:avLst/>
          </a:prstGeom>
        </p:spPr>
      </p:pic>
      <p:sp>
        <p:nvSpPr>
          <p:cNvPr id="2" name="Rectangle 1">
            <a:extLst>
              <a:ext uri="{FF2B5EF4-FFF2-40B4-BE49-F238E27FC236}">
                <a16:creationId xmlns:a16="http://schemas.microsoft.com/office/drawing/2014/main" id="{716914FD-7A77-4FB6-B8B1-DE7C6F2BB3B7}"/>
              </a:ext>
            </a:extLst>
          </p:cNvPr>
          <p:cNvSpPr/>
          <p:nvPr/>
        </p:nvSpPr>
        <p:spPr>
          <a:xfrm>
            <a:off x="993764" y="2367170"/>
            <a:ext cx="2940228" cy="1754326"/>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Nội</a:t>
            </a:r>
            <a:endParaRPr kumimoji="0" lang="en-US" sz="5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dung </a:t>
            </a:r>
            <a:r>
              <a:rPr kumimoji="0" lang="en-US" sz="54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bài</a:t>
            </a:r>
            <a:endParaRPr kumimoji="0" lang="en-US" sz="5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endParaRPr>
          </a:p>
        </p:txBody>
      </p:sp>
      <p:sp>
        <p:nvSpPr>
          <p:cNvPr id="5" name="Rectangle: Rounded Corners 4">
            <a:extLst>
              <a:ext uri="{FF2B5EF4-FFF2-40B4-BE49-F238E27FC236}">
                <a16:creationId xmlns:a16="http://schemas.microsoft.com/office/drawing/2014/main" id="{2501E177-4F82-4CA9-B04A-CFCFA0C51019}"/>
              </a:ext>
            </a:extLst>
          </p:cNvPr>
          <p:cNvSpPr/>
          <p:nvPr/>
        </p:nvSpPr>
        <p:spPr>
          <a:xfrm>
            <a:off x="5048249" y="1181003"/>
            <a:ext cx="6743557" cy="4904241"/>
          </a:xfrm>
          <a:prstGeom prst="roundRect">
            <a:avLst/>
          </a:prstGeom>
          <a:solidFill>
            <a:srgbClr val="E5D4C2"/>
          </a:solidFill>
          <a:scene3d>
            <a:camera prst="orthographicFront"/>
            <a:lightRig rig="threePt" dir="t"/>
          </a:scene3d>
          <a:sp3d>
            <a:bevelT w="101600" prst="riblet"/>
          </a:sp3d>
        </p:spPr>
        <p:style>
          <a:lnRef idx="2">
            <a:schemeClr val="accent6"/>
          </a:lnRef>
          <a:fillRef idx="1">
            <a:schemeClr val="lt1"/>
          </a:fillRef>
          <a:effectRef idx="0">
            <a:schemeClr val="accent6"/>
          </a:effectRef>
          <a:fontRef idx="minor">
            <a:schemeClr val="dk1"/>
          </a:fontRef>
        </p:style>
        <p:txBody>
          <a:bodyPr rtlCol="0" anchor="ctr"/>
          <a:lstStyle/>
          <a:p>
            <a:pPr lvl="0" algn="just">
              <a:defRPr/>
            </a:pPr>
            <a:r>
              <a:rPr lang="en-US" sz="3200" b="1" dirty="0" err="1">
                <a:solidFill>
                  <a:srgbClr val="002060"/>
                </a:solidFill>
                <a:latin typeface="Cambria" panose="02040503050406030204" pitchFamily="18" charset="0"/>
                <a:ea typeface="Cambria" panose="02040503050406030204" pitchFamily="18" charset="0"/>
              </a:rPr>
              <a:t>Bài</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đọc</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nói</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về</a:t>
            </a:r>
            <a:r>
              <a:rPr lang="en-US" sz="3200" b="1" dirty="0">
                <a:solidFill>
                  <a:srgbClr val="002060"/>
                </a:solidFill>
                <a:latin typeface="Cambria" panose="02040503050406030204" pitchFamily="18" charset="0"/>
                <a:ea typeface="Cambria" panose="02040503050406030204" pitchFamily="18" charset="0"/>
              </a:rPr>
              <a:t> </a:t>
            </a:r>
            <a:r>
              <a:rPr lang="vi-VN" sz="3200" b="1" dirty="0">
                <a:solidFill>
                  <a:srgbClr val="002060"/>
                </a:solidFill>
                <a:latin typeface="Cambria" panose="02040503050406030204" pitchFamily="18" charset="0"/>
                <a:ea typeface="Cambria" panose="02040503050406030204" pitchFamily="18" charset="0"/>
              </a:rPr>
              <a:t>cuộc đời của Hải Thượng Lãn Ông.</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Ông</a:t>
            </a:r>
            <a:r>
              <a:rPr lang="en-US" sz="32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32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khôn</a:t>
            </a:r>
            <a:r>
              <a:rPr lang="vi-VN" altLang="en-US" sz="32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g chỉ là một thầy thuốc hết lòng thương yêu và chăm sóc người bệnh và còn là một tấm gương sáng về ý thức tự học để trở thành thầy thuốc giỏi,</a:t>
            </a:r>
            <a:r>
              <a:rPr lang="en-US" altLang="en-US" sz="32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vi-VN" altLang="en-US" sz="32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một bậc danh y của nước ta.</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1938819003"/>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20">
            <a:extLst>
              <a:ext uri="{FF2B5EF4-FFF2-40B4-BE49-F238E27FC236}">
                <a16:creationId xmlns:a16="http://schemas.microsoft.com/office/drawing/2014/main" id="{EED93EA5-61C5-47EB-9A72-588C42E510B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821" y="3051584"/>
            <a:ext cx="9112149" cy="5233833"/>
          </a:xfrm>
          <a:prstGeom prst="rect">
            <a:avLst/>
          </a:prstGeom>
        </p:spPr>
      </p:pic>
      <p:pic>
        <p:nvPicPr>
          <p:cNvPr id="9" name="图片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342120">
            <a:off x="2636346" y="3755213"/>
            <a:ext cx="3262459" cy="3526581"/>
          </a:xfrm>
          <a:prstGeom prst="rect">
            <a:avLst/>
          </a:prstGeom>
        </p:spPr>
      </p:pic>
      <p:pic>
        <p:nvPicPr>
          <p:cNvPr id="46" name="图片 45"/>
          <p:cNvPicPr>
            <a:picLocks noChangeAspect="1"/>
          </p:cNvPicPr>
          <p:nvPr/>
        </p:nvPicPr>
        <p:blipFill rotWithShape="1">
          <a:blip r:embed="rId4" cstate="print">
            <a:extLst>
              <a:ext uri="{28A0092B-C50C-407E-A947-70E740481C1C}">
                <a14:useLocalDpi xmlns:a14="http://schemas.microsoft.com/office/drawing/2010/main" val="0"/>
              </a:ext>
            </a:extLst>
          </a:blip>
          <a:srcRect l="15393" t="34608" r="20268" b="35074"/>
          <a:stretch>
            <a:fillRect/>
          </a:stretch>
        </p:blipFill>
        <p:spPr>
          <a:xfrm>
            <a:off x="5706533" y="100429"/>
            <a:ext cx="1893724" cy="892354"/>
          </a:xfrm>
          <a:prstGeom prst="rect">
            <a:avLst/>
          </a:prstGeom>
        </p:spPr>
      </p:pic>
      <p:pic>
        <p:nvPicPr>
          <p:cNvPr id="15" name="Picture 2">
            <a:extLst>
              <a:ext uri="{FF2B5EF4-FFF2-40B4-BE49-F238E27FC236}">
                <a16:creationId xmlns:a16="http://schemas.microsoft.com/office/drawing/2014/main" id="{0D9DCAA0-AA4F-4A90-AE86-526F60512BD2}"/>
              </a:ext>
            </a:extLst>
          </p:cNvPr>
          <p:cNvPicPr>
            <a:picLocks noChangeAspect="1"/>
          </p:cNvPicPr>
          <p:nvPr/>
        </p:nvPicPr>
        <p:blipFill rotWithShape="1">
          <a:blip r:embed="rId5">
            <a:duotone>
              <a:schemeClr val="bg2">
                <a:shade val="45000"/>
                <a:satMod val="135000"/>
              </a:schemeClr>
              <a:prstClr val="white"/>
            </a:duotone>
          </a:blip>
          <a:srcRect r="14372"/>
          <a:stretch/>
        </p:blipFill>
        <p:spPr>
          <a:xfrm>
            <a:off x="7113779" y="-34948"/>
            <a:ext cx="5078221" cy="6892949"/>
          </a:xfrm>
          <a:prstGeom prst="rect">
            <a:avLst/>
          </a:prstGeom>
        </p:spPr>
      </p:pic>
      <p:pic>
        <p:nvPicPr>
          <p:cNvPr id="14" name="Picture 2">
            <a:extLst>
              <a:ext uri="{FF2B5EF4-FFF2-40B4-BE49-F238E27FC236}">
                <a16:creationId xmlns:a16="http://schemas.microsoft.com/office/drawing/2014/main" id="{305CEA12-F07E-4982-8048-F8411917D278}"/>
              </a:ext>
            </a:extLst>
          </p:cNvPr>
          <p:cNvPicPr>
            <a:picLocks noChangeAspect="1"/>
          </p:cNvPicPr>
          <p:nvPr/>
        </p:nvPicPr>
        <p:blipFill>
          <a:blip r:embed="rId5"/>
          <a:srcRect/>
          <a:stretch>
            <a:fillRect/>
          </a:stretch>
        </p:blipFill>
        <p:spPr>
          <a:xfrm>
            <a:off x="9235406" y="3429000"/>
            <a:ext cx="2950234" cy="3429000"/>
          </a:xfrm>
          <a:prstGeom prst="rect">
            <a:avLst/>
          </a:prstGeom>
        </p:spPr>
      </p:pic>
      <p:pic>
        <p:nvPicPr>
          <p:cNvPr id="18" name="图片 24">
            <a:extLst>
              <a:ext uri="{FF2B5EF4-FFF2-40B4-BE49-F238E27FC236}">
                <a16:creationId xmlns:a16="http://schemas.microsoft.com/office/drawing/2014/main" id="{087A6B8E-BED4-43A5-810F-24664CB3DF4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497" y="-34948"/>
            <a:ext cx="3977964" cy="6892948"/>
          </a:xfrm>
          <a:prstGeom prst="rect">
            <a:avLst/>
          </a:prstGeom>
        </p:spPr>
      </p:pic>
      <p:pic>
        <p:nvPicPr>
          <p:cNvPr id="2" name="Picture 1">
            <a:extLst>
              <a:ext uri="{FF2B5EF4-FFF2-40B4-BE49-F238E27FC236}">
                <a16:creationId xmlns:a16="http://schemas.microsoft.com/office/drawing/2014/main" id="{3ADDC702-EB49-453A-8E7E-32994808B787}"/>
              </a:ext>
            </a:extLst>
          </p:cNvPr>
          <p:cNvPicPr>
            <a:picLocks noChangeAspect="1"/>
          </p:cNvPicPr>
          <p:nvPr/>
        </p:nvPicPr>
        <p:blipFill>
          <a:blip r:embed="rId7"/>
          <a:stretch>
            <a:fillRect/>
          </a:stretch>
        </p:blipFill>
        <p:spPr>
          <a:xfrm>
            <a:off x="2903993" y="1325002"/>
            <a:ext cx="6523285" cy="2853175"/>
          </a:xfrm>
          <a:prstGeom prst="rect">
            <a:avLst/>
          </a:prstGeom>
        </p:spPr>
      </p:pic>
    </p:spTree>
    <p:extLst>
      <p:ext uri="{BB962C8B-B14F-4D97-AF65-F5344CB8AC3E}">
        <p14:creationId xmlns:p14="http://schemas.microsoft.com/office/powerpoint/2010/main" val="535210659"/>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2">
            <a:extLst>
              <a:ext uri="{FF2B5EF4-FFF2-40B4-BE49-F238E27FC236}">
                <a16:creationId xmlns:a16="http://schemas.microsoft.com/office/drawing/2014/main" id="{7416A135-894E-4069-B962-6F6BE151F2D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768" y="2921095"/>
            <a:ext cx="12175232" cy="4904242"/>
          </a:xfrm>
          <a:prstGeom prst="rect">
            <a:avLst/>
          </a:prstGeom>
        </p:spPr>
      </p:pic>
      <p:pic>
        <p:nvPicPr>
          <p:cNvPr id="17" name="图片 4">
            <a:extLst>
              <a:ext uri="{FF2B5EF4-FFF2-40B4-BE49-F238E27FC236}">
                <a16:creationId xmlns:a16="http://schemas.microsoft.com/office/drawing/2014/main" id="{E7496554-6C40-4625-A148-4687B18D1B5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36105" y="-95250"/>
            <a:ext cx="4708514" cy="4680520"/>
          </a:xfrm>
          <a:prstGeom prst="rect">
            <a:avLst/>
          </a:prstGeom>
        </p:spPr>
      </p:pic>
      <p:pic>
        <p:nvPicPr>
          <p:cNvPr id="3" name="图片 4">
            <a:extLst>
              <a:ext uri="{FF2B5EF4-FFF2-40B4-BE49-F238E27FC236}">
                <a16:creationId xmlns:a16="http://schemas.microsoft.com/office/drawing/2014/main" id="{3C0A873E-D2FD-1E14-6D55-6C979751AC1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0465904" y="211207"/>
            <a:ext cx="3037232" cy="4680520"/>
          </a:xfrm>
          <a:prstGeom prst="rect">
            <a:avLst/>
          </a:prstGeom>
        </p:spPr>
      </p:pic>
      <p:grpSp>
        <p:nvGrpSpPr>
          <p:cNvPr id="7" name="Group 6">
            <a:extLst>
              <a:ext uri="{FF2B5EF4-FFF2-40B4-BE49-F238E27FC236}">
                <a16:creationId xmlns:a16="http://schemas.microsoft.com/office/drawing/2014/main" id="{C97BA26E-0B45-951D-9985-0AE69C513FAC}"/>
              </a:ext>
            </a:extLst>
          </p:cNvPr>
          <p:cNvGrpSpPr/>
          <p:nvPr/>
        </p:nvGrpSpPr>
        <p:grpSpPr>
          <a:xfrm>
            <a:off x="2457450" y="1071715"/>
            <a:ext cx="8401050" cy="1474841"/>
            <a:chOff x="884903" y="275302"/>
            <a:chExt cx="10422194" cy="1474841"/>
          </a:xfrm>
        </p:grpSpPr>
        <p:sp>
          <p:nvSpPr>
            <p:cNvPr id="19" name="Google Shape;275;p7">
              <a:extLst>
                <a:ext uri="{FF2B5EF4-FFF2-40B4-BE49-F238E27FC236}">
                  <a16:creationId xmlns:a16="http://schemas.microsoft.com/office/drawing/2014/main" id="{DB70A019-613B-0449-EAD5-3EAF927C53F2}"/>
                </a:ext>
              </a:extLst>
            </p:cNvPr>
            <p:cNvSpPr/>
            <p:nvPr/>
          </p:nvSpPr>
          <p:spPr>
            <a:xfrm>
              <a:off x="884903" y="275302"/>
              <a:ext cx="10422193" cy="1474841"/>
            </a:xfrm>
            <a:prstGeom prst="roundRect">
              <a:avLst>
                <a:gd name="adj" fmla="val 6471"/>
              </a:avLst>
            </a:prstGeom>
            <a:solidFill>
              <a:srgbClr val="FFFFFF"/>
            </a:solidFill>
            <a:ln w="28575" cap="flat" cmpd="sng">
              <a:solidFill>
                <a:srgbClr val="892E45"/>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 name="TextBox 19">
              <a:extLst>
                <a:ext uri="{FF2B5EF4-FFF2-40B4-BE49-F238E27FC236}">
                  <a16:creationId xmlns:a16="http://schemas.microsoft.com/office/drawing/2014/main" id="{79D73790-BFFF-678F-5351-A681B54D7A0F}"/>
                </a:ext>
              </a:extLst>
            </p:cNvPr>
            <p:cNvSpPr txBox="1"/>
            <p:nvPr/>
          </p:nvSpPr>
          <p:spPr>
            <a:xfrm>
              <a:off x="884903" y="325123"/>
              <a:ext cx="10422194" cy="1323439"/>
            </a:xfrm>
            <a:prstGeom prst="rect">
              <a:avLst/>
            </a:prstGeom>
            <a:noFill/>
          </p:spPr>
          <p:txBody>
            <a:bodyPr wrap="square">
              <a:spAutoFit/>
            </a:bodyPr>
            <a:lstStyle/>
            <a:p>
              <a:pPr algn="ctr">
                <a:buClr>
                  <a:srgbClr val="000000"/>
                </a:buClr>
                <a:buFont typeface="Arial"/>
                <a:buNone/>
              </a:pPr>
              <a:r>
                <a:rPr lang="vi-VN" sz="4000" b="1" kern="0" dirty="0">
                  <a:solidFill>
                    <a:srgbClr val="892E45"/>
                  </a:solidFill>
                  <a:latin typeface="Cambria" panose="02040503050406030204" pitchFamily="18" charset="0"/>
                  <a:cs typeface="Arial"/>
                  <a:sym typeface="Arial"/>
                </a:rPr>
                <a:t>Em hiểu thế nào về câu nói “Thầy thuốc như mẹ hiền”?</a:t>
              </a:r>
              <a:endParaRPr lang="en-US" sz="4000" b="1" kern="0" dirty="0">
                <a:solidFill>
                  <a:srgbClr val="892E45"/>
                </a:solidFill>
                <a:latin typeface="Cambria" panose="02040503050406030204" pitchFamily="18" charset="0"/>
                <a:cs typeface="Arial"/>
                <a:sym typeface="Arial"/>
              </a:endParaRPr>
            </a:p>
          </p:txBody>
        </p:sp>
      </p:grpSp>
      <p:sp>
        <p:nvSpPr>
          <p:cNvPr id="23" name="Rectangle 22">
            <a:extLst>
              <a:ext uri="{FF2B5EF4-FFF2-40B4-BE49-F238E27FC236}">
                <a16:creationId xmlns:a16="http://schemas.microsoft.com/office/drawing/2014/main" id="{9363B9CF-506B-689D-EAF5-2E11B1D8305F}"/>
              </a:ext>
            </a:extLst>
          </p:cNvPr>
          <p:cNvSpPr/>
          <p:nvPr/>
        </p:nvSpPr>
        <p:spPr>
          <a:xfrm>
            <a:off x="1220298" y="3381370"/>
            <a:ext cx="10069455" cy="2989613"/>
          </a:xfrm>
          <a:prstGeom prst="rect">
            <a:avLst/>
          </a:prstGeom>
          <a:solidFill>
            <a:schemeClr val="accent2">
              <a:lumMod val="40000"/>
              <a:lumOff val="60000"/>
            </a:schemeClr>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800" dirty="0">
                <a:solidFill>
                  <a:schemeClr val="tx1"/>
                </a:solidFill>
                <a:latin typeface="Cambria" panose="02040503050406030204" pitchFamily="18" charset="0"/>
                <a:ea typeface="Cambria" panose="02040503050406030204" pitchFamily="18" charset="0"/>
              </a:rPr>
              <a:t>Câu nói “</a:t>
            </a:r>
            <a:r>
              <a:rPr lang="vi-VN" sz="2800" b="1" dirty="0">
                <a:solidFill>
                  <a:schemeClr val="tx1"/>
                </a:solidFill>
                <a:latin typeface="Cambria" panose="02040503050406030204" pitchFamily="18" charset="0"/>
                <a:ea typeface="Cambria" panose="02040503050406030204" pitchFamily="18" charset="0"/>
              </a:rPr>
              <a:t>Thầy thuốc như mẹ hiền” </a:t>
            </a:r>
            <a:r>
              <a:rPr lang="vi-VN" sz="2800" dirty="0">
                <a:solidFill>
                  <a:schemeClr val="tx1"/>
                </a:solidFill>
                <a:latin typeface="Cambria" panose="02040503050406030204" pitchFamily="18" charset="0"/>
                <a:ea typeface="Cambria" panose="02040503050406030204" pitchFamily="18" charset="0"/>
              </a:rPr>
              <a:t>muốn nói thầy thuốc với thiên chức và lương tâm của mình đã thể hiện như những người mẹ hiền: nhân ái, chữa bệnh cứu người, không màng danh lợi. Không chỉ chữa bệnh tật mà còn nâng đỡ tinh thần người bệnh vượt qua khó khăn như những người mẹ. Đây chính là phẩm chất cao quý của người thầy thuốc.</a:t>
            </a:r>
            <a:endParaRPr lang="en-VN" sz="2800" dirty="0">
              <a:solidFill>
                <a:schemeClr val="tx1"/>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610068659"/>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out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p:cTn id="12" dur="500" fill="hold"/>
                                        <p:tgtEl>
                                          <p:spTgt spid="23"/>
                                        </p:tgtEl>
                                        <p:attrNameLst>
                                          <p:attrName>ppt_w</p:attrName>
                                        </p:attrNameLst>
                                      </p:cBhvr>
                                      <p:tavLst>
                                        <p:tav tm="0">
                                          <p:val>
                                            <p:fltVal val="0"/>
                                          </p:val>
                                        </p:tav>
                                        <p:tav tm="100000">
                                          <p:val>
                                            <p:strVal val="#ppt_w"/>
                                          </p:val>
                                        </p:tav>
                                      </p:tavLst>
                                    </p:anim>
                                    <p:anim calcmode="lin" valueType="num">
                                      <p:cBhvr>
                                        <p:cTn id="13" dur="500" fill="hold"/>
                                        <p:tgtEl>
                                          <p:spTgt spid="23"/>
                                        </p:tgtEl>
                                        <p:attrNameLst>
                                          <p:attrName>ppt_h</p:attrName>
                                        </p:attrNameLst>
                                      </p:cBhvr>
                                      <p:tavLst>
                                        <p:tav tm="0">
                                          <p:val>
                                            <p:fltVal val="0"/>
                                          </p:val>
                                        </p:tav>
                                        <p:tav tm="100000">
                                          <p:val>
                                            <p:strVal val="#ppt_h"/>
                                          </p:val>
                                        </p:tav>
                                      </p:tavLst>
                                    </p:anim>
                                    <p:animEffect transition="in" filter="fade">
                                      <p:cBhvr>
                                        <p:cTn id="14"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20">
            <a:extLst>
              <a:ext uri="{FF2B5EF4-FFF2-40B4-BE49-F238E27FC236}">
                <a16:creationId xmlns:a16="http://schemas.microsoft.com/office/drawing/2014/main" id="{EED93EA5-61C5-47EB-9A72-588C42E510B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821" y="3051584"/>
            <a:ext cx="9112149" cy="5233833"/>
          </a:xfrm>
          <a:prstGeom prst="rect">
            <a:avLst/>
          </a:prstGeom>
        </p:spPr>
      </p:pic>
      <p:pic>
        <p:nvPicPr>
          <p:cNvPr id="9" name="图片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342120">
            <a:off x="2636346" y="3755213"/>
            <a:ext cx="3262459" cy="3526581"/>
          </a:xfrm>
          <a:prstGeom prst="rect">
            <a:avLst/>
          </a:prstGeom>
        </p:spPr>
      </p:pic>
      <p:pic>
        <p:nvPicPr>
          <p:cNvPr id="46" name="图片 45"/>
          <p:cNvPicPr>
            <a:picLocks noChangeAspect="1"/>
          </p:cNvPicPr>
          <p:nvPr/>
        </p:nvPicPr>
        <p:blipFill rotWithShape="1">
          <a:blip r:embed="rId4" cstate="print">
            <a:extLst>
              <a:ext uri="{28A0092B-C50C-407E-A947-70E740481C1C}">
                <a14:useLocalDpi xmlns:a14="http://schemas.microsoft.com/office/drawing/2010/main" val="0"/>
              </a:ext>
            </a:extLst>
          </a:blip>
          <a:srcRect l="15393" t="34608" r="20268" b="35074"/>
          <a:stretch>
            <a:fillRect/>
          </a:stretch>
        </p:blipFill>
        <p:spPr>
          <a:xfrm>
            <a:off x="5706533" y="100429"/>
            <a:ext cx="1893724" cy="892354"/>
          </a:xfrm>
          <a:prstGeom prst="rect">
            <a:avLst/>
          </a:prstGeom>
        </p:spPr>
      </p:pic>
      <p:pic>
        <p:nvPicPr>
          <p:cNvPr id="15" name="Picture 2">
            <a:extLst>
              <a:ext uri="{FF2B5EF4-FFF2-40B4-BE49-F238E27FC236}">
                <a16:creationId xmlns:a16="http://schemas.microsoft.com/office/drawing/2014/main" id="{0D9DCAA0-AA4F-4A90-AE86-526F60512BD2}"/>
              </a:ext>
            </a:extLst>
          </p:cNvPr>
          <p:cNvPicPr>
            <a:picLocks noChangeAspect="1"/>
          </p:cNvPicPr>
          <p:nvPr/>
        </p:nvPicPr>
        <p:blipFill rotWithShape="1">
          <a:blip r:embed="rId5">
            <a:duotone>
              <a:schemeClr val="bg2">
                <a:shade val="45000"/>
                <a:satMod val="135000"/>
              </a:schemeClr>
              <a:prstClr val="white"/>
            </a:duotone>
          </a:blip>
          <a:srcRect r="14372"/>
          <a:stretch/>
        </p:blipFill>
        <p:spPr>
          <a:xfrm>
            <a:off x="7113779" y="-34948"/>
            <a:ext cx="5078221" cy="6892949"/>
          </a:xfrm>
          <a:prstGeom prst="rect">
            <a:avLst/>
          </a:prstGeom>
        </p:spPr>
      </p:pic>
      <p:pic>
        <p:nvPicPr>
          <p:cNvPr id="14" name="Picture 2">
            <a:extLst>
              <a:ext uri="{FF2B5EF4-FFF2-40B4-BE49-F238E27FC236}">
                <a16:creationId xmlns:a16="http://schemas.microsoft.com/office/drawing/2014/main" id="{305CEA12-F07E-4982-8048-F8411917D278}"/>
              </a:ext>
            </a:extLst>
          </p:cNvPr>
          <p:cNvPicPr>
            <a:picLocks noChangeAspect="1"/>
          </p:cNvPicPr>
          <p:nvPr/>
        </p:nvPicPr>
        <p:blipFill>
          <a:blip r:embed="rId5"/>
          <a:srcRect/>
          <a:stretch>
            <a:fillRect/>
          </a:stretch>
        </p:blipFill>
        <p:spPr>
          <a:xfrm>
            <a:off x="9235406" y="3429000"/>
            <a:ext cx="2950234" cy="3429000"/>
          </a:xfrm>
          <a:prstGeom prst="rect">
            <a:avLst/>
          </a:prstGeom>
        </p:spPr>
      </p:pic>
      <p:pic>
        <p:nvPicPr>
          <p:cNvPr id="18" name="图片 24">
            <a:extLst>
              <a:ext uri="{FF2B5EF4-FFF2-40B4-BE49-F238E27FC236}">
                <a16:creationId xmlns:a16="http://schemas.microsoft.com/office/drawing/2014/main" id="{087A6B8E-BED4-43A5-810F-24664CB3DF4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497" y="-34948"/>
            <a:ext cx="3977964" cy="6892948"/>
          </a:xfrm>
          <a:prstGeom prst="rect">
            <a:avLst/>
          </a:prstGeom>
        </p:spPr>
      </p:pic>
      <p:pic>
        <p:nvPicPr>
          <p:cNvPr id="4" name="Picture 3">
            <a:extLst>
              <a:ext uri="{FF2B5EF4-FFF2-40B4-BE49-F238E27FC236}">
                <a16:creationId xmlns:a16="http://schemas.microsoft.com/office/drawing/2014/main" id="{96B88C16-8D8A-0DE0-8225-9B85D0CE12DB}"/>
              </a:ext>
            </a:extLst>
          </p:cNvPr>
          <p:cNvPicPr>
            <a:picLocks noChangeAspect="1"/>
          </p:cNvPicPr>
          <p:nvPr/>
        </p:nvPicPr>
        <p:blipFill>
          <a:blip r:embed="rId7"/>
          <a:stretch>
            <a:fillRect/>
          </a:stretch>
        </p:blipFill>
        <p:spPr>
          <a:xfrm>
            <a:off x="2762231" y="1303010"/>
            <a:ext cx="7303641" cy="4828450"/>
          </a:xfrm>
          <a:prstGeom prst="rect">
            <a:avLst/>
          </a:prstGeom>
        </p:spPr>
      </p:pic>
      <p:pic>
        <p:nvPicPr>
          <p:cNvPr id="8" name="Picture 7">
            <a:extLst>
              <a:ext uri="{FF2B5EF4-FFF2-40B4-BE49-F238E27FC236}">
                <a16:creationId xmlns:a16="http://schemas.microsoft.com/office/drawing/2014/main" id="{989B0CE5-E19A-3679-CE78-83F80C835C94}"/>
              </a:ext>
            </a:extLst>
          </p:cNvPr>
          <p:cNvPicPr>
            <a:picLocks noChangeAspect="1"/>
          </p:cNvPicPr>
          <p:nvPr/>
        </p:nvPicPr>
        <p:blipFill>
          <a:blip r:embed="rId8"/>
          <a:stretch>
            <a:fillRect/>
          </a:stretch>
        </p:blipFill>
        <p:spPr>
          <a:xfrm>
            <a:off x="533920" y="95579"/>
            <a:ext cx="3292125" cy="2353260"/>
          </a:xfrm>
          <a:prstGeom prst="rect">
            <a:avLst/>
          </a:prstGeom>
        </p:spPr>
      </p:pic>
      <p:pic>
        <p:nvPicPr>
          <p:cNvPr id="12" name="Picture 11">
            <a:extLst>
              <a:ext uri="{FF2B5EF4-FFF2-40B4-BE49-F238E27FC236}">
                <a16:creationId xmlns:a16="http://schemas.microsoft.com/office/drawing/2014/main" id="{0098F1BB-2373-E584-DAE7-1B4E496DBDD2}"/>
              </a:ext>
            </a:extLst>
          </p:cNvPr>
          <p:cNvPicPr>
            <a:picLocks noChangeAspect="1"/>
          </p:cNvPicPr>
          <p:nvPr/>
        </p:nvPicPr>
        <p:blipFill>
          <a:blip r:embed="rId9"/>
          <a:stretch>
            <a:fillRect/>
          </a:stretch>
        </p:blipFill>
        <p:spPr>
          <a:xfrm>
            <a:off x="7654994" y="5073831"/>
            <a:ext cx="2865368" cy="64623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缺角矩形 3"/>
          <p:cNvSpPr/>
          <p:nvPr/>
        </p:nvSpPr>
        <p:spPr>
          <a:xfrm>
            <a:off x="2279576" y="1448539"/>
            <a:ext cx="7992888" cy="2693919"/>
          </a:xfrm>
          <a:prstGeom prst="plaque">
            <a:avLst/>
          </a:prstGeom>
          <a:solidFill>
            <a:schemeClr val="accent2">
              <a:lumMod val="20000"/>
              <a:lumOff val="80000"/>
            </a:schemeClr>
          </a:solidFill>
          <a:ln>
            <a:solidFill>
              <a:srgbClr val="DC5F6E"/>
            </a:solidFill>
            <a:extLst>
              <a:ext uri="{C807C97D-BFC1-408E-A445-0C87EB9F89A2}">
                <ask:lineSketchStyleProps xmlns:ask="http://schemas.microsoft.com/office/drawing/2018/sketchyshapes" sd="396658708">
                  <a:custGeom>
                    <a:avLst/>
                    <a:gdLst>
                      <a:gd name="connsiteX0" fmla="*/ 0 w 7992888"/>
                      <a:gd name="connsiteY0" fmla="*/ 448995 h 2693919"/>
                      <a:gd name="connsiteX1" fmla="*/ 448995 w 7992888"/>
                      <a:gd name="connsiteY1" fmla="*/ 0 h 2693919"/>
                      <a:gd name="connsiteX2" fmla="*/ 898339 w 7992888"/>
                      <a:gd name="connsiteY2" fmla="*/ 0 h 2693919"/>
                      <a:gd name="connsiteX3" fmla="*/ 1276733 w 7992888"/>
                      <a:gd name="connsiteY3" fmla="*/ 0 h 2693919"/>
                      <a:gd name="connsiteX4" fmla="*/ 2009873 w 7992888"/>
                      <a:gd name="connsiteY4" fmla="*/ 0 h 2693919"/>
                      <a:gd name="connsiteX5" fmla="*/ 2459216 w 7992888"/>
                      <a:gd name="connsiteY5" fmla="*/ 0 h 2693919"/>
                      <a:gd name="connsiteX6" fmla="*/ 2837611 w 7992888"/>
                      <a:gd name="connsiteY6" fmla="*/ 0 h 2693919"/>
                      <a:gd name="connsiteX7" fmla="*/ 3499801 w 7992888"/>
                      <a:gd name="connsiteY7" fmla="*/ 0 h 2693919"/>
                      <a:gd name="connsiteX8" fmla="*/ 4091043 w 7992888"/>
                      <a:gd name="connsiteY8" fmla="*/ 0 h 2693919"/>
                      <a:gd name="connsiteX9" fmla="*/ 4682284 w 7992888"/>
                      <a:gd name="connsiteY9" fmla="*/ 0 h 2693919"/>
                      <a:gd name="connsiteX10" fmla="*/ 5060679 w 7992888"/>
                      <a:gd name="connsiteY10" fmla="*/ 0 h 2693919"/>
                      <a:gd name="connsiteX11" fmla="*/ 5439073 w 7992888"/>
                      <a:gd name="connsiteY11" fmla="*/ 0 h 2693919"/>
                      <a:gd name="connsiteX12" fmla="*/ 5959366 w 7992888"/>
                      <a:gd name="connsiteY12" fmla="*/ 0 h 2693919"/>
                      <a:gd name="connsiteX13" fmla="*/ 6337760 w 7992888"/>
                      <a:gd name="connsiteY13" fmla="*/ 0 h 2693919"/>
                      <a:gd name="connsiteX14" fmla="*/ 6929002 w 7992888"/>
                      <a:gd name="connsiteY14" fmla="*/ 0 h 2693919"/>
                      <a:gd name="connsiteX15" fmla="*/ 7543893 w 7992888"/>
                      <a:gd name="connsiteY15" fmla="*/ 0 h 2693919"/>
                      <a:gd name="connsiteX16" fmla="*/ 7992888 w 7992888"/>
                      <a:gd name="connsiteY16" fmla="*/ 448995 h 2693919"/>
                      <a:gd name="connsiteX17" fmla="*/ 7992888 w 7992888"/>
                      <a:gd name="connsiteY17" fmla="*/ 1011719 h 2693919"/>
                      <a:gd name="connsiteX18" fmla="*/ 7992888 w 7992888"/>
                      <a:gd name="connsiteY18" fmla="*/ 1556485 h 2693919"/>
                      <a:gd name="connsiteX19" fmla="*/ 7992888 w 7992888"/>
                      <a:gd name="connsiteY19" fmla="*/ 2244924 h 2693919"/>
                      <a:gd name="connsiteX20" fmla="*/ 7543893 w 7992888"/>
                      <a:gd name="connsiteY20" fmla="*/ 2693919 h 2693919"/>
                      <a:gd name="connsiteX21" fmla="*/ 7094549 w 7992888"/>
                      <a:gd name="connsiteY21" fmla="*/ 2693919 h 2693919"/>
                      <a:gd name="connsiteX22" fmla="*/ 6503308 w 7992888"/>
                      <a:gd name="connsiteY22" fmla="*/ 2693919 h 2693919"/>
                      <a:gd name="connsiteX23" fmla="*/ 5841117 w 7992888"/>
                      <a:gd name="connsiteY23" fmla="*/ 2693919 h 2693919"/>
                      <a:gd name="connsiteX24" fmla="*/ 5462723 w 7992888"/>
                      <a:gd name="connsiteY24" fmla="*/ 2693919 h 2693919"/>
                      <a:gd name="connsiteX25" fmla="*/ 5013379 w 7992888"/>
                      <a:gd name="connsiteY25" fmla="*/ 2693919 h 2693919"/>
                      <a:gd name="connsiteX26" fmla="*/ 4493087 w 7992888"/>
                      <a:gd name="connsiteY26" fmla="*/ 2693919 h 2693919"/>
                      <a:gd name="connsiteX27" fmla="*/ 3759947 w 7992888"/>
                      <a:gd name="connsiteY27" fmla="*/ 2693919 h 2693919"/>
                      <a:gd name="connsiteX28" fmla="*/ 3239655 w 7992888"/>
                      <a:gd name="connsiteY28" fmla="*/ 2693919 h 2693919"/>
                      <a:gd name="connsiteX29" fmla="*/ 2648413 w 7992888"/>
                      <a:gd name="connsiteY29" fmla="*/ 2693919 h 2693919"/>
                      <a:gd name="connsiteX30" fmla="*/ 2199070 w 7992888"/>
                      <a:gd name="connsiteY30" fmla="*/ 2693919 h 2693919"/>
                      <a:gd name="connsiteX31" fmla="*/ 1820675 w 7992888"/>
                      <a:gd name="connsiteY31" fmla="*/ 2693919 h 2693919"/>
                      <a:gd name="connsiteX32" fmla="*/ 1371332 w 7992888"/>
                      <a:gd name="connsiteY32" fmla="*/ 2693919 h 2693919"/>
                      <a:gd name="connsiteX33" fmla="*/ 448995 w 7992888"/>
                      <a:gd name="connsiteY33" fmla="*/ 2693919 h 2693919"/>
                      <a:gd name="connsiteX34" fmla="*/ 0 w 7992888"/>
                      <a:gd name="connsiteY34" fmla="*/ 2244924 h 2693919"/>
                      <a:gd name="connsiteX35" fmla="*/ 0 w 7992888"/>
                      <a:gd name="connsiteY35" fmla="*/ 1700159 h 2693919"/>
                      <a:gd name="connsiteX36" fmla="*/ 0 w 7992888"/>
                      <a:gd name="connsiteY36" fmla="*/ 1065597 h 2693919"/>
                      <a:gd name="connsiteX37" fmla="*/ 0 w 7992888"/>
                      <a:gd name="connsiteY37" fmla="*/ 448995 h 2693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7992888" h="2693919" extrusionOk="0">
                        <a:moveTo>
                          <a:pt x="0" y="448995"/>
                        </a:moveTo>
                        <a:cubicBezTo>
                          <a:pt x="196107" y="420268"/>
                          <a:pt x="393433" y="250120"/>
                          <a:pt x="448995" y="0"/>
                        </a:cubicBezTo>
                        <a:cubicBezTo>
                          <a:pt x="641554" y="-5395"/>
                          <a:pt x="765124" y="24829"/>
                          <a:pt x="898339" y="0"/>
                        </a:cubicBezTo>
                        <a:cubicBezTo>
                          <a:pt x="1031554" y="-24829"/>
                          <a:pt x="1100448" y="7125"/>
                          <a:pt x="1276733" y="0"/>
                        </a:cubicBezTo>
                        <a:cubicBezTo>
                          <a:pt x="1453018" y="-7125"/>
                          <a:pt x="1742910" y="71674"/>
                          <a:pt x="2009873" y="0"/>
                        </a:cubicBezTo>
                        <a:cubicBezTo>
                          <a:pt x="2276836" y="-71674"/>
                          <a:pt x="2251746" y="52078"/>
                          <a:pt x="2459216" y="0"/>
                        </a:cubicBezTo>
                        <a:cubicBezTo>
                          <a:pt x="2666686" y="-52078"/>
                          <a:pt x="2744643" y="12043"/>
                          <a:pt x="2837611" y="0"/>
                        </a:cubicBezTo>
                        <a:cubicBezTo>
                          <a:pt x="2930580" y="-12043"/>
                          <a:pt x="3361475" y="65249"/>
                          <a:pt x="3499801" y="0"/>
                        </a:cubicBezTo>
                        <a:cubicBezTo>
                          <a:pt x="3638127" y="-65249"/>
                          <a:pt x="3863391" y="1461"/>
                          <a:pt x="4091043" y="0"/>
                        </a:cubicBezTo>
                        <a:cubicBezTo>
                          <a:pt x="4318695" y="-1461"/>
                          <a:pt x="4445666" y="59095"/>
                          <a:pt x="4682284" y="0"/>
                        </a:cubicBezTo>
                        <a:cubicBezTo>
                          <a:pt x="4918902" y="-59095"/>
                          <a:pt x="4958478" y="30124"/>
                          <a:pt x="5060679" y="0"/>
                        </a:cubicBezTo>
                        <a:cubicBezTo>
                          <a:pt x="5162881" y="-30124"/>
                          <a:pt x="5348721" y="11161"/>
                          <a:pt x="5439073" y="0"/>
                        </a:cubicBezTo>
                        <a:cubicBezTo>
                          <a:pt x="5529425" y="-11161"/>
                          <a:pt x="5803779" y="20973"/>
                          <a:pt x="5959366" y="0"/>
                        </a:cubicBezTo>
                        <a:cubicBezTo>
                          <a:pt x="6114953" y="-20973"/>
                          <a:pt x="6238805" y="26903"/>
                          <a:pt x="6337760" y="0"/>
                        </a:cubicBezTo>
                        <a:cubicBezTo>
                          <a:pt x="6436715" y="-26903"/>
                          <a:pt x="6673541" y="55017"/>
                          <a:pt x="6929002" y="0"/>
                        </a:cubicBezTo>
                        <a:cubicBezTo>
                          <a:pt x="7184463" y="-55017"/>
                          <a:pt x="7238896" y="25845"/>
                          <a:pt x="7543893" y="0"/>
                        </a:cubicBezTo>
                        <a:cubicBezTo>
                          <a:pt x="7579852" y="264612"/>
                          <a:pt x="7788109" y="439331"/>
                          <a:pt x="7992888" y="448995"/>
                        </a:cubicBezTo>
                        <a:cubicBezTo>
                          <a:pt x="8012338" y="623500"/>
                          <a:pt x="7956027" y="873823"/>
                          <a:pt x="7992888" y="1011719"/>
                        </a:cubicBezTo>
                        <a:cubicBezTo>
                          <a:pt x="8029749" y="1149615"/>
                          <a:pt x="7965737" y="1411334"/>
                          <a:pt x="7992888" y="1556485"/>
                        </a:cubicBezTo>
                        <a:cubicBezTo>
                          <a:pt x="8020039" y="1701636"/>
                          <a:pt x="7951109" y="2071102"/>
                          <a:pt x="7992888" y="2244924"/>
                        </a:cubicBezTo>
                        <a:cubicBezTo>
                          <a:pt x="7799578" y="2261226"/>
                          <a:pt x="7555857" y="2482969"/>
                          <a:pt x="7543893" y="2693919"/>
                        </a:cubicBezTo>
                        <a:cubicBezTo>
                          <a:pt x="7338037" y="2737259"/>
                          <a:pt x="7225461" y="2677174"/>
                          <a:pt x="7094549" y="2693919"/>
                        </a:cubicBezTo>
                        <a:cubicBezTo>
                          <a:pt x="6963637" y="2710664"/>
                          <a:pt x="6758757" y="2628519"/>
                          <a:pt x="6503308" y="2693919"/>
                        </a:cubicBezTo>
                        <a:cubicBezTo>
                          <a:pt x="6247859" y="2759319"/>
                          <a:pt x="6029099" y="2619288"/>
                          <a:pt x="5841117" y="2693919"/>
                        </a:cubicBezTo>
                        <a:cubicBezTo>
                          <a:pt x="5653135" y="2768550"/>
                          <a:pt x="5626635" y="2670046"/>
                          <a:pt x="5462723" y="2693919"/>
                        </a:cubicBezTo>
                        <a:cubicBezTo>
                          <a:pt x="5298811" y="2717792"/>
                          <a:pt x="5188999" y="2642191"/>
                          <a:pt x="5013379" y="2693919"/>
                        </a:cubicBezTo>
                        <a:cubicBezTo>
                          <a:pt x="4837759" y="2745647"/>
                          <a:pt x="4700356" y="2673073"/>
                          <a:pt x="4493087" y="2693919"/>
                        </a:cubicBezTo>
                        <a:cubicBezTo>
                          <a:pt x="4285818" y="2714765"/>
                          <a:pt x="3922736" y="2639370"/>
                          <a:pt x="3759947" y="2693919"/>
                        </a:cubicBezTo>
                        <a:cubicBezTo>
                          <a:pt x="3597158" y="2748468"/>
                          <a:pt x="3391602" y="2693076"/>
                          <a:pt x="3239655" y="2693919"/>
                        </a:cubicBezTo>
                        <a:cubicBezTo>
                          <a:pt x="3087708" y="2694762"/>
                          <a:pt x="2933237" y="2651751"/>
                          <a:pt x="2648413" y="2693919"/>
                        </a:cubicBezTo>
                        <a:cubicBezTo>
                          <a:pt x="2363589" y="2736087"/>
                          <a:pt x="2398798" y="2644843"/>
                          <a:pt x="2199070" y="2693919"/>
                        </a:cubicBezTo>
                        <a:cubicBezTo>
                          <a:pt x="1999342" y="2742995"/>
                          <a:pt x="1955656" y="2658151"/>
                          <a:pt x="1820675" y="2693919"/>
                        </a:cubicBezTo>
                        <a:cubicBezTo>
                          <a:pt x="1685695" y="2729687"/>
                          <a:pt x="1578331" y="2656260"/>
                          <a:pt x="1371332" y="2693919"/>
                        </a:cubicBezTo>
                        <a:cubicBezTo>
                          <a:pt x="1164333" y="2731578"/>
                          <a:pt x="790666" y="2614506"/>
                          <a:pt x="448995" y="2693919"/>
                        </a:cubicBezTo>
                        <a:cubicBezTo>
                          <a:pt x="452010" y="2394594"/>
                          <a:pt x="242094" y="2227073"/>
                          <a:pt x="0" y="2244924"/>
                        </a:cubicBezTo>
                        <a:cubicBezTo>
                          <a:pt x="-2535" y="2008648"/>
                          <a:pt x="2836" y="1926800"/>
                          <a:pt x="0" y="1700159"/>
                        </a:cubicBezTo>
                        <a:cubicBezTo>
                          <a:pt x="-2836" y="1473518"/>
                          <a:pt x="69722" y="1321360"/>
                          <a:pt x="0" y="1065597"/>
                        </a:cubicBezTo>
                        <a:cubicBezTo>
                          <a:pt x="-69722" y="809834"/>
                          <a:pt x="35032" y="690891"/>
                          <a:pt x="0" y="448995"/>
                        </a:cubicBezTo>
                        <a:close/>
                      </a:path>
                    </a:pathLst>
                  </a:custGeom>
                  <ask:type>
                    <ask:lineSketchNone/>
                  </ask:type>
                </ask:lineSketchStyleProps>
              </a:ext>
            </a:extLst>
          </a:ln>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solidFill>
                  <a:prstClr val="black"/>
                </a:solidFill>
                <a:prstDash val="sysDash"/>
              </a:ln>
              <a:solidFill>
                <a:prstClr val="white"/>
              </a:solidFill>
              <a:effectLst/>
              <a:uLnTx/>
              <a:uFillTx/>
              <a:latin typeface="Barlow Condensed"/>
              <a:cs typeface="+mn-cs"/>
            </a:endParaRPr>
          </a:p>
        </p:txBody>
      </p:sp>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073" y="1628800"/>
            <a:ext cx="12192000" cy="5087860"/>
          </a:xfrm>
          <a:prstGeom prst="rect">
            <a:avLst/>
          </a:prstGeom>
        </p:spPr>
      </p:pic>
      <p:pic>
        <p:nvPicPr>
          <p:cNvPr id="8" name="图片 4">
            <a:extLst>
              <a:ext uri="{FF2B5EF4-FFF2-40B4-BE49-F238E27FC236}">
                <a16:creationId xmlns:a16="http://schemas.microsoft.com/office/drawing/2014/main" id="{87880733-8DF9-4645-A071-B91FFAC476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73" y="-304472"/>
            <a:ext cx="6072408" cy="3877488"/>
          </a:xfrm>
          <a:prstGeom prst="rect">
            <a:avLst/>
          </a:prstGeom>
        </p:spPr>
      </p:pic>
      <p:pic>
        <p:nvPicPr>
          <p:cNvPr id="10" name="图片 29">
            <a:extLst>
              <a:ext uri="{FF2B5EF4-FFF2-40B4-BE49-F238E27FC236}">
                <a16:creationId xmlns:a16="http://schemas.microsoft.com/office/drawing/2014/main" id="{F4E77FC6-130B-476B-B432-02895BEB42FA}"/>
              </a:ext>
            </a:extLst>
          </p:cNvPr>
          <p:cNvPicPr>
            <a:picLocks noChangeAspect="1"/>
          </p:cNvPicPr>
          <p:nvPr/>
        </p:nvPicPr>
        <p:blipFill rotWithShape="1">
          <a:blip r:embed="rId3">
            <a:extLst>
              <a:ext uri="{28A0092B-C50C-407E-A947-70E740481C1C}">
                <a14:useLocalDpi xmlns:a14="http://schemas.microsoft.com/office/drawing/2010/main" val="0"/>
              </a:ext>
            </a:extLst>
          </a:blip>
          <a:srcRect t="36727"/>
          <a:stretch/>
        </p:blipFill>
        <p:spPr>
          <a:xfrm flipH="1">
            <a:off x="7176119" y="84464"/>
            <a:ext cx="4996807" cy="2018820"/>
          </a:xfrm>
          <a:prstGeom prst="rect">
            <a:avLst/>
          </a:prstGeom>
        </p:spPr>
      </p:pic>
      <p:pic>
        <p:nvPicPr>
          <p:cNvPr id="2" name="Picture 1">
            <a:extLst>
              <a:ext uri="{FF2B5EF4-FFF2-40B4-BE49-F238E27FC236}">
                <a16:creationId xmlns:a16="http://schemas.microsoft.com/office/drawing/2014/main" id="{02E09FC0-88B4-48A9-A66A-E590300200BB}"/>
              </a:ext>
            </a:extLst>
          </p:cNvPr>
          <p:cNvPicPr>
            <a:picLocks noChangeAspect="1"/>
          </p:cNvPicPr>
          <p:nvPr/>
        </p:nvPicPr>
        <p:blipFill>
          <a:blip r:embed="rId4"/>
          <a:stretch>
            <a:fillRect/>
          </a:stretch>
        </p:blipFill>
        <p:spPr>
          <a:xfrm>
            <a:off x="3901422" y="2014605"/>
            <a:ext cx="4749196" cy="1414395"/>
          </a:xfrm>
          <a:prstGeom prst="rect">
            <a:avLst/>
          </a:prstGeom>
        </p:spPr>
      </p:pic>
    </p:spTree>
    <p:extLst>
      <p:ext uri="{BB962C8B-B14F-4D97-AF65-F5344CB8AC3E}">
        <p14:creationId xmlns:p14="http://schemas.microsoft.com/office/powerpoint/2010/main" val="3675997904"/>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478279" y="0"/>
            <a:ext cx="457200" cy="6858000"/>
          </a:xfrm>
          <a:prstGeom prst="rect">
            <a:avLst/>
          </a:prstGeom>
          <a:gradFill flip="none" rotWithShape="1">
            <a:gsLst>
              <a:gs pos="7000">
                <a:srgbClr val="7C7674"/>
              </a:gs>
              <a:gs pos="70000">
                <a:srgbClr val="A49686"/>
              </a:gs>
            </a:gsLst>
            <a:lin ang="0" scaled="1"/>
            <a:tileRect/>
          </a:gra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Barlow Condensed"/>
              <a:cs typeface="+mn-cs"/>
            </a:endParaRPr>
          </a:p>
        </p:txBody>
      </p:sp>
      <p:pic>
        <p:nvPicPr>
          <p:cNvPr id="8"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3935760" cy="6858000"/>
          </a:xfrm>
          <a:prstGeom prst="rect">
            <a:avLst/>
          </a:prstGeom>
        </p:spPr>
      </p:pic>
      <p:pic>
        <p:nvPicPr>
          <p:cNvPr id="10" name="图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0534650" y="0"/>
            <a:ext cx="1657350" cy="3577294"/>
          </a:xfrm>
          <a:prstGeom prst="rect">
            <a:avLst/>
          </a:prstGeom>
        </p:spPr>
      </p:pic>
      <p:sp>
        <p:nvSpPr>
          <p:cNvPr id="6" name="Rectangle: Rounded Corners 5">
            <a:extLst>
              <a:ext uri="{FF2B5EF4-FFF2-40B4-BE49-F238E27FC236}">
                <a16:creationId xmlns:a16="http://schemas.microsoft.com/office/drawing/2014/main" id="{56F9EE81-3D7A-5330-04CA-4A98DF07AA36}"/>
              </a:ext>
            </a:extLst>
          </p:cNvPr>
          <p:cNvSpPr/>
          <p:nvPr/>
        </p:nvSpPr>
        <p:spPr>
          <a:xfrm>
            <a:off x="114301" y="209551"/>
            <a:ext cx="11868150" cy="654367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17" name="Picture 16">
            <a:extLst>
              <a:ext uri="{FF2B5EF4-FFF2-40B4-BE49-F238E27FC236}">
                <a16:creationId xmlns:a16="http://schemas.microsoft.com/office/drawing/2014/main" id="{FE64A5D3-FA52-52C0-5139-175BBB275F7C}"/>
              </a:ext>
            </a:extLst>
          </p:cNvPr>
          <p:cNvPicPr>
            <a:picLocks noChangeAspect="1"/>
          </p:cNvPicPr>
          <p:nvPr/>
        </p:nvPicPr>
        <p:blipFill>
          <a:blip r:embed="rId4"/>
          <a:stretch>
            <a:fillRect/>
          </a:stretch>
        </p:blipFill>
        <p:spPr>
          <a:xfrm>
            <a:off x="7762876" y="4763104"/>
            <a:ext cx="4529136" cy="2199671"/>
          </a:xfrm>
          <a:prstGeom prst="rect">
            <a:avLst/>
          </a:prstGeom>
          <a:ln>
            <a:noFill/>
          </a:ln>
          <a:effectLst>
            <a:softEdge rad="112500"/>
          </a:effectLst>
        </p:spPr>
      </p:pic>
      <p:sp>
        <p:nvSpPr>
          <p:cNvPr id="18" name="TextBox 17">
            <a:extLst>
              <a:ext uri="{FF2B5EF4-FFF2-40B4-BE49-F238E27FC236}">
                <a16:creationId xmlns:a16="http://schemas.microsoft.com/office/drawing/2014/main" id="{B783E586-019C-F9BD-B927-1DAFF8BA642A}"/>
              </a:ext>
            </a:extLst>
          </p:cNvPr>
          <p:cNvSpPr txBox="1"/>
          <p:nvPr/>
        </p:nvSpPr>
        <p:spPr>
          <a:xfrm>
            <a:off x="304801" y="666750"/>
            <a:ext cx="11468100" cy="5755422"/>
          </a:xfrm>
          <a:prstGeom prst="rect">
            <a:avLst/>
          </a:prstGeom>
          <a:noFill/>
        </p:spPr>
        <p:txBody>
          <a:bodyPr wrap="square" rtlCol="0">
            <a:spAutoFit/>
          </a:bodyPr>
          <a:lstStyle/>
          <a:p>
            <a:pPr algn="just"/>
            <a:r>
              <a:rPr lang="en-US" sz="2300" b="0" i="0" dirty="0">
                <a:solidFill>
                  <a:srgbClr val="000000"/>
                </a:solidFill>
                <a:effectLst/>
                <a:latin typeface="Cambria" panose="02040503050406030204" pitchFamily="18" charset="0"/>
                <a:ea typeface="Cambria" panose="02040503050406030204" pitchFamily="18" charset="0"/>
              </a:rPr>
              <a:t>   </a:t>
            </a:r>
            <a:r>
              <a:rPr lang="vi-VN" sz="2300" b="0" i="0" dirty="0">
                <a:solidFill>
                  <a:srgbClr val="000000"/>
                </a:solidFill>
                <a:effectLst/>
                <a:latin typeface="Cambria" panose="02040503050406030204" pitchFamily="18" charset="0"/>
                <a:ea typeface="Cambria" panose="02040503050406030204" pitchFamily="18" charset="0"/>
              </a:rPr>
              <a:t>Hải Thượng Lãn Ông là một thầy thuốc nổi tiếng của nước ta ở thế kỉ XVII.</a:t>
            </a:r>
          </a:p>
          <a:p>
            <a:pPr algn="just"/>
            <a:r>
              <a:rPr lang="en-US" sz="2300" b="0" i="0" dirty="0">
                <a:solidFill>
                  <a:srgbClr val="000000"/>
                </a:solidFill>
                <a:effectLst/>
                <a:latin typeface="Cambria" panose="02040503050406030204" pitchFamily="18" charset="0"/>
                <a:ea typeface="Cambria" panose="02040503050406030204" pitchFamily="18" charset="0"/>
              </a:rPr>
              <a:t>   </a:t>
            </a:r>
            <a:r>
              <a:rPr lang="vi-VN" sz="2300" b="0" i="0" dirty="0">
                <a:solidFill>
                  <a:srgbClr val="000000"/>
                </a:solidFill>
                <a:effectLst/>
                <a:latin typeface="Cambria" panose="02040503050406030204" pitchFamily="18" charset="0"/>
                <a:ea typeface="Cambria" panose="02040503050406030204" pitchFamily="18" charset="0"/>
              </a:rPr>
              <a:t>Ông là người thông minh, học rộng. Khi còn trẻ, có lần bị ốm nặng, ông được một thầy thuốc giỏi chữa khỏi. Nhận thấy rằng biết chữa bệnh không chỉ cứu mình mà còn giúp được người đời, ông đã quyết học nghề y. Lên kinh đô nhưng không tìm được thầy giỏi để học, ông về quê “đóng cửa để đọc sách”; vừa tự học vừa chữa bệnh giúp dân.</a:t>
            </a:r>
          </a:p>
          <a:p>
            <a:pPr algn="just"/>
            <a:r>
              <a:rPr lang="en-US" sz="2300" b="0" i="0" dirty="0">
                <a:solidFill>
                  <a:srgbClr val="000000"/>
                </a:solidFill>
                <a:effectLst/>
                <a:latin typeface="Cambria" panose="02040503050406030204" pitchFamily="18" charset="0"/>
                <a:ea typeface="Cambria" panose="02040503050406030204" pitchFamily="18" charset="0"/>
              </a:rPr>
              <a:t>   </a:t>
            </a:r>
            <a:r>
              <a:rPr lang="vi-VN" sz="2300" b="0" i="0" dirty="0">
                <a:solidFill>
                  <a:srgbClr val="000000"/>
                </a:solidFill>
                <a:effectLst/>
                <a:latin typeface="Cambria" panose="02040503050406030204" pitchFamily="18" charset="0"/>
                <a:ea typeface="Cambria" panose="02040503050406030204" pitchFamily="18" charset="0"/>
              </a:rPr>
              <a:t>Ông không quản ngày đêm, mưa nắng, trèo đèo lội suối đi chữa bệnh cứu người. Đối với người nghèo, hoàn cảnh khó khăn, ông thường khám bệnh và cho thuốc không lấy tiền.</a:t>
            </a:r>
          </a:p>
          <a:p>
            <a:pPr algn="just"/>
            <a:r>
              <a:rPr lang="en-US" sz="2300" b="0" i="0" dirty="0">
                <a:solidFill>
                  <a:srgbClr val="000000"/>
                </a:solidFill>
                <a:effectLst/>
                <a:latin typeface="Cambria" panose="02040503050406030204" pitchFamily="18" charset="0"/>
                <a:ea typeface="Cambria" panose="02040503050406030204" pitchFamily="18" charset="0"/>
              </a:rPr>
              <a:t>   </a:t>
            </a:r>
            <a:r>
              <a:rPr lang="vi-VN" sz="2300" b="0" i="0" dirty="0">
                <a:solidFill>
                  <a:srgbClr val="000000"/>
                </a:solidFill>
                <a:effectLst/>
                <a:latin typeface="Cambria" panose="02040503050406030204" pitchFamily="18" charset="0"/>
                <a:ea typeface="Cambria" panose="02040503050406030204" pitchFamily="18" charset="0"/>
              </a:rPr>
              <a:t>Có lần, một người thuyền chài nghèo có đứa con nhỏ bị bệnh nặng nhưng không có tiền chữa trị. Khi bệnh tình của đứa trẻ nguy cấp, người thuyền chài chạy đến nhờ cậy Hải Thượng Lãn Ông. Ông đã đi lại thăm khám, thuốc thang ròng rã hơn một tháng trời, nhờ vậy mà bệnh của đứa trẻ thuyên giảm. Không những không lấy tiền, ông còn cho gia đình họ gạo, củi, dầu đèn,...</a:t>
            </a:r>
          </a:p>
          <a:p>
            <a:pPr algn="just"/>
            <a:r>
              <a:rPr lang="en-US" sz="2300" b="0" i="0" dirty="0">
                <a:solidFill>
                  <a:srgbClr val="000000"/>
                </a:solidFill>
                <a:effectLst/>
                <a:latin typeface="Cambria" panose="02040503050406030204" pitchFamily="18" charset="0"/>
                <a:ea typeface="Cambria" panose="02040503050406030204" pitchFamily="18" charset="0"/>
              </a:rPr>
              <a:t>   </a:t>
            </a:r>
            <a:r>
              <a:rPr lang="vi-VN" sz="2300" b="0" i="0" dirty="0">
                <a:solidFill>
                  <a:srgbClr val="000000"/>
                </a:solidFill>
                <a:effectLst/>
                <a:latin typeface="Cambria" panose="02040503050406030204" pitchFamily="18" charset="0"/>
                <a:ea typeface="Cambria" panose="02040503050406030204" pitchFamily="18" charset="0"/>
              </a:rPr>
              <a:t>Bên cạnh việc làm thuốc, chữa bệnh, Hải Thượng Lãn Ông cũng dành nhiều công sức nghiên cứu, viết sách, để lại cho đời nhiều tác phẩm lớn, có giá trị về y học, văn hoá và lịch sử. Ông được coi là một bậc danh y của Việt Nam.</a:t>
            </a:r>
          </a:p>
          <a:p>
            <a:pPr algn="r"/>
            <a:r>
              <a:rPr lang="vi-VN" sz="2300" b="0" i="0" dirty="0">
                <a:solidFill>
                  <a:srgbClr val="000000"/>
                </a:solidFill>
                <a:effectLst/>
                <a:latin typeface="Cambria" panose="02040503050406030204" pitchFamily="18" charset="0"/>
                <a:ea typeface="Cambria" panose="02040503050406030204" pitchFamily="18" charset="0"/>
              </a:rPr>
              <a:t>(Nguyễn Liêm)</a:t>
            </a:r>
          </a:p>
        </p:txBody>
      </p:sp>
      <p:pic>
        <p:nvPicPr>
          <p:cNvPr id="19" name="Picture 18">
            <a:extLst>
              <a:ext uri="{FF2B5EF4-FFF2-40B4-BE49-F238E27FC236}">
                <a16:creationId xmlns:a16="http://schemas.microsoft.com/office/drawing/2014/main" id="{C7E535A0-654A-50F4-84D2-AA04F274F024}"/>
              </a:ext>
            </a:extLst>
          </p:cNvPr>
          <p:cNvPicPr>
            <a:picLocks noChangeAspect="1"/>
          </p:cNvPicPr>
          <p:nvPr/>
        </p:nvPicPr>
        <p:blipFill>
          <a:blip r:embed="rId5"/>
          <a:stretch>
            <a:fillRect/>
          </a:stretch>
        </p:blipFill>
        <p:spPr>
          <a:xfrm>
            <a:off x="4092543" y="139413"/>
            <a:ext cx="3664014" cy="749873"/>
          </a:xfrm>
          <a:prstGeom prst="rect">
            <a:avLst/>
          </a:prstGeom>
        </p:spPr>
      </p:pic>
    </p:spTree>
    <p:extLst>
      <p:ext uri="{BB962C8B-B14F-4D97-AF65-F5344CB8AC3E}">
        <p14:creationId xmlns:p14="http://schemas.microsoft.com/office/powerpoint/2010/main" val="13952483"/>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1000"/>
                                        <p:tgtEl>
                                          <p:spTgt spid="17"/>
                                        </p:tgtEl>
                                      </p:cBhvr>
                                    </p:animEffect>
                                    <p:anim calcmode="lin" valueType="num">
                                      <p:cBhvr>
                                        <p:cTn id="18" dur="1000" fill="hold"/>
                                        <p:tgtEl>
                                          <p:spTgt spid="17"/>
                                        </p:tgtEl>
                                        <p:attrNameLst>
                                          <p:attrName>ppt_x</p:attrName>
                                        </p:attrNameLst>
                                      </p:cBhvr>
                                      <p:tavLst>
                                        <p:tav tm="0">
                                          <p:val>
                                            <p:strVal val="#ppt_x"/>
                                          </p:val>
                                        </p:tav>
                                        <p:tav tm="100000">
                                          <p:val>
                                            <p:strVal val="#ppt_x"/>
                                          </p:val>
                                        </p:tav>
                                      </p:tavLst>
                                    </p:anim>
                                    <p:anim calcmode="lin" valueType="num">
                                      <p:cBhvr>
                                        <p:cTn id="1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478279" y="0"/>
            <a:ext cx="457200" cy="6858000"/>
          </a:xfrm>
          <a:prstGeom prst="rect">
            <a:avLst/>
          </a:prstGeom>
          <a:gradFill flip="none" rotWithShape="1">
            <a:gsLst>
              <a:gs pos="7000">
                <a:srgbClr val="7C7674"/>
              </a:gs>
              <a:gs pos="70000">
                <a:srgbClr val="A49686"/>
              </a:gs>
            </a:gsLst>
            <a:lin ang="0" scaled="1"/>
            <a:tileRect/>
          </a:gra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Barlow Condensed"/>
              <a:cs typeface="+mn-cs"/>
            </a:endParaRPr>
          </a:p>
        </p:txBody>
      </p:sp>
      <p:pic>
        <p:nvPicPr>
          <p:cNvPr id="8"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3935760" cy="6858000"/>
          </a:xfrm>
          <a:prstGeom prst="rect">
            <a:avLst/>
          </a:prstGeom>
        </p:spPr>
      </p:pic>
      <p:pic>
        <p:nvPicPr>
          <p:cNvPr id="10" name="图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0534650" y="0"/>
            <a:ext cx="1657350" cy="3577294"/>
          </a:xfrm>
          <a:prstGeom prst="rect">
            <a:avLst/>
          </a:prstGeom>
        </p:spPr>
      </p:pic>
      <p:pic>
        <p:nvPicPr>
          <p:cNvPr id="35" name="图片 40">
            <a:extLst>
              <a:ext uri="{FF2B5EF4-FFF2-40B4-BE49-F238E27FC236}">
                <a16:creationId xmlns:a16="http://schemas.microsoft.com/office/drawing/2014/main" id="{586452DD-874F-4688-AAB6-9552BD38B09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05360" y="491955"/>
            <a:ext cx="1642945" cy="848747"/>
          </a:xfrm>
          <a:prstGeom prst="rect">
            <a:avLst/>
          </a:prstGeom>
        </p:spPr>
      </p:pic>
      <p:pic>
        <p:nvPicPr>
          <p:cNvPr id="37" name="图片 40">
            <a:extLst>
              <a:ext uri="{FF2B5EF4-FFF2-40B4-BE49-F238E27FC236}">
                <a16:creationId xmlns:a16="http://schemas.microsoft.com/office/drawing/2014/main" id="{18133C27-C119-42CF-8B74-C139FED59A6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3090432" y="491954"/>
            <a:ext cx="1642945" cy="848747"/>
          </a:xfrm>
          <a:prstGeom prst="rect">
            <a:avLst/>
          </a:prstGeom>
        </p:spPr>
      </p:pic>
      <p:pic>
        <p:nvPicPr>
          <p:cNvPr id="2" name="Picture 1">
            <a:extLst>
              <a:ext uri="{FF2B5EF4-FFF2-40B4-BE49-F238E27FC236}">
                <a16:creationId xmlns:a16="http://schemas.microsoft.com/office/drawing/2014/main" id="{FFC2B869-D8CC-4D70-B7B4-77335DFD5ADD}"/>
              </a:ext>
            </a:extLst>
          </p:cNvPr>
          <p:cNvPicPr>
            <a:picLocks noChangeAspect="1"/>
          </p:cNvPicPr>
          <p:nvPr/>
        </p:nvPicPr>
        <p:blipFill>
          <a:blip r:embed="rId5"/>
          <a:stretch>
            <a:fillRect/>
          </a:stretch>
        </p:blipFill>
        <p:spPr>
          <a:xfrm>
            <a:off x="4155274" y="-101793"/>
            <a:ext cx="4596782" cy="2036240"/>
          </a:xfrm>
          <a:prstGeom prst="rect">
            <a:avLst/>
          </a:prstGeom>
        </p:spPr>
      </p:pic>
      <p:sp>
        <p:nvSpPr>
          <p:cNvPr id="6" name="矩形 29">
            <a:extLst>
              <a:ext uri="{FF2B5EF4-FFF2-40B4-BE49-F238E27FC236}">
                <a16:creationId xmlns:a16="http://schemas.microsoft.com/office/drawing/2014/main" id="{36DA6FD5-DAD1-4F23-9E2E-558B290F7B4C}"/>
              </a:ext>
            </a:extLst>
          </p:cNvPr>
          <p:cNvSpPr/>
          <p:nvPr/>
        </p:nvSpPr>
        <p:spPr>
          <a:xfrm>
            <a:off x="1466850" y="2015101"/>
            <a:ext cx="9696450" cy="715089"/>
          </a:xfrm>
          <a:prstGeom prst="roundRect">
            <a:avLst/>
          </a:prstGeom>
          <a:solidFill>
            <a:srgbClr val="F48B79"/>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lvl="0" algn="just">
              <a:defRPr/>
            </a:pPr>
            <a:r>
              <a:rPr lang="vi-VN" sz="3600" b="1" dirty="0">
                <a:solidFill>
                  <a:prstClr val="black"/>
                </a:solidFill>
                <a:latin typeface="Cambria" panose="02040503050406030204" pitchFamily="18" charset="0"/>
                <a:ea typeface="Cambria" panose="02040503050406030204" pitchFamily="18" charset="0"/>
              </a:rPr>
              <a:t>Đoạn 1: Từ đầu đến </a:t>
            </a:r>
            <a:r>
              <a:rPr lang="en-US" sz="3600" b="1" i="1" dirty="0" err="1">
                <a:solidFill>
                  <a:prstClr val="black"/>
                </a:solidFill>
                <a:latin typeface="Cambria" panose="02040503050406030204" pitchFamily="18" charset="0"/>
                <a:ea typeface="Cambria" panose="02040503050406030204" pitchFamily="18" charset="0"/>
              </a:rPr>
              <a:t>chữa</a:t>
            </a:r>
            <a:r>
              <a:rPr lang="en-US" sz="3600" b="1" i="1" dirty="0">
                <a:solidFill>
                  <a:prstClr val="black"/>
                </a:solidFill>
                <a:latin typeface="Cambria" panose="02040503050406030204" pitchFamily="18" charset="0"/>
                <a:ea typeface="Cambria" panose="02040503050406030204" pitchFamily="18" charset="0"/>
              </a:rPr>
              <a:t> </a:t>
            </a:r>
            <a:r>
              <a:rPr lang="en-US" sz="3600" b="1" i="1" dirty="0" err="1">
                <a:solidFill>
                  <a:prstClr val="black"/>
                </a:solidFill>
                <a:latin typeface="Cambria" panose="02040503050406030204" pitchFamily="18" charset="0"/>
                <a:ea typeface="Cambria" panose="02040503050406030204" pitchFamily="18" charset="0"/>
              </a:rPr>
              <a:t>bệnh</a:t>
            </a:r>
            <a:r>
              <a:rPr lang="en-US" sz="3600" b="1" i="1" dirty="0">
                <a:solidFill>
                  <a:prstClr val="black"/>
                </a:solidFill>
                <a:latin typeface="Cambria" panose="02040503050406030204" pitchFamily="18" charset="0"/>
                <a:ea typeface="Cambria" panose="02040503050406030204" pitchFamily="18" charset="0"/>
              </a:rPr>
              <a:t> </a:t>
            </a:r>
            <a:r>
              <a:rPr lang="en-US" sz="3600" b="1" i="1" dirty="0" err="1">
                <a:solidFill>
                  <a:prstClr val="black"/>
                </a:solidFill>
                <a:latin typeface="Cambria" panose="02040503050406030204" pitchFamily="18" charset="0"/>
                <a:ea typeface="Cambria" panose="02040503050406030204" pitchFamily="18" charset="0"/>
              </a:rPr>
              <a:t>giúp</a:t>
            </a:r>
            <a:r>
              <a:rPr lang="en-US" sz="3600" b="1" i="1" dirty="0">
                <a:solidFill>
                  <a:prstClr val="black"/>
                </a:solidFill>
                <a:latin typeface="Cambria" panose="02040503050406030204" pitchFamily="18" charset="0"/>
                <a:ea typeface="Cambria" panose="02040503050406030204" pitchFamily="18" charset="0"/>
              </a:rPr>
              <a:t> </a:t>
            </a:r>
            <a:r>
              <a:rPr lang="en-US" sz="3600" b="1" i="1" dirty="0" err="1">
                <a:solidFill>
                  <a:prstClr val="black"/>
                </a:solidFill>
                <a:latin typeface="Cambria" panose="02040503050406030204" pitchFamily="18" charset="0"/>
                <a:ea typeface="Cambria" panose="02040503050406030204" pitchFamily="18" charset="0"/>
              </a:rPr>
              <a:t>dân</a:t>
            </a:r>
            <a:endParaRPr kumimoji="0" lang="en-US" sz="36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7" name="矩形 29">
            <a:extLst>
              <a:ext uri="{FF2B5EF4-FFF2-40B4-BE49-F238E27FC236}">
                <a16:creationId xmlns:a16="http://schemas.microsoft.com/office/drawing/2014/main" id="{63EB6C48-5A64-8C25-FBF2-0D5FF5F3D013}"/>
              </a:ext>
            </a:extLst>
          </p:cNvPr>
          <p:cNvSpPr/>
          <p:nvPr/>
        </p:nvSpPr>
        <p:spPr>
          <a:xfrm>
            <a:off x="1484058" y="3107587"/>
            <a:ext cx="10326942" cy="715089"/>
          </a:xfrm>
          <a:prstGeom prst="roundRect">
            <a:avLst/>
          </a:prstGeom>
          <a:solidFill>
            <a:srgbClr val="FFFF00"/>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lvl="0" algn="just">
              <a:defRPr/>
            </a:pPr>
            <a:r>
              <a:rPr lang="vi-VN" sz="3600" b="1" dirty="0">
                <a:solidFill>
                  <a:prstClr val="black"/>
                </a:solidFill>
                <a:latin typeface="Cambria" panose="02040503050406030204" pitchFamily="18" charset="0"/>
                <a:ea typeface="Cambria" panose="02040503050406030204" pitchFamily="18" charset="0"/>
              </a:rPr>
              <a:t>Đoạn 2: </a:t>
            </a:r>
            <a:r>
              <a:rPr lang="en-US" sz="3600" b="1" dirty="0">
                <a:solidFill>
                  <a:prstClr val="black"/>
                </a:solidFill>
                <a:latin typeface="Cambria" panose="02040503050406030204" pitchFamily="18" charset="0"/>
                <a:ea typeface="Cambria" panose="02040503050406030204" pitchFamily="18" charset="0"/>
              </a:rPr>
              <a:t>T</a:t>
            </a:r>
            <a:r>
              <a:rPr lang="vi-VN" sz="3600" b="1" dirty="0">
                <a:solidFill>
                  <a:prstClr val="black"/>
                </a:solidFill>
                <a:latin typeface="Cambria" panose="02040503050406030204" pitchFamily="18" charset="0"/>
                <a:ea typeface="Cambria" panose="02040503050406030204" pitchFamily="18" charset="0"/>
              </a:rPr>
              <a:t>iếp theo cho đến </a:t>
            </a:r>
            <a:r>
              <a:rPr lang="en-US" sz="3600" b="1" i="1" dirty="0" err="1">
                <a:solidFill>
                  <a:prstClr val="black"/>
                </a:solidFill>
                <a:latin typeface="Cambria" panose="02040503050406030204" pitchFamily="18" charset="0"/>
                <a:ea typeface="Cambria" panose="02040503050406030204" pitchFamily="18" charset="0"/>
              </a:rPr>
              <a:t>không</a:t>
            </a:r>
            <a:r>
              <a:rPr lang="en-US" sz="3600" b="1" i="1" dirty="0">
                <a:solidFill>
                  <a:prstClr val="black"/>
                </a:solidFill>
                <a:latin typeface="Cambria" panose="02040503050406030204" pitchFamily="18" charset="0"/>
                <a:ea typeface="Cambria" panose="02040503050406030204" pitchFamily="18" charset="0"/>
              </a:rPr>
              <a:t> </a:t>
            </a:r>
            <a:r>
              <a:rPr lang="en-US" sz="3600" b="1" i="1" dirty="0" err="1">
                <a:solidFill>
                  <a:prstClr val="black"/>
                </a:solidFill>
                <a:latin typeface="Cambria" panose="02040503050406030204" pitchFamily="18" charset="0"/>
                <a:ea typeface="Cambria" panose="02040503050406030204" pitchFamily="18" charset="0"/>
              </a:rPr>
              <a:t>lấy</a:t>
            </a:r>
            <a:r>
              <a:rPr lang="en-US" sz="3600" b="1" i="1" dirty="0">
                <a:solidFill>
                  <a:prstClr val="black"/>
                </a:solidFill>
                <a:latin typeface="Cambria" panose="02040503050406030204" pitchFamily="18" charset="0"/>
                <a:ea typeface="Cambria" panose="02040503050406030204" pitchFamily="18" charset="0"/>
              </a:rPr>
              <a:t> </a:t>
            </a:r>
            <a:r>
              <a:rPr lang="en-US" sz="3600" b="1" i="1" dirty="0" err="1">
                <a:solidFill>
                  <a:prstClr val="black"/>
                </a:solidFill>
                <a:latin typeface="Cambria" panose="02040503050406030204" pitchFamily="18" charset="0"/>
                <a:ea typeface="Cambria" panose="02040503050406030204" pitchFamily="18" charset="0"/>
              </a:rPr>
              <a:t>tiền</a:t>
            </a:r>
            <a:endParaRPr kumimoji="0" lang="en-US" sz="36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15" name="矩形 29">
            <a:extLst>
              <a:ext uri="{FF2B5EF4-FFF2-40B4-BE49-F238E27FC236}">
                <a16:creationId xmlns:a16="http://schemas.microsoft.com/office/drawing/2014/main" id="{3FA94B57-7054-0858-9688-10E3CBFBCD42}"/>
              </a:ext>
            </a:extLst>
          </p:cNvPr>
          <p:cNvSpPr/>
          <p:nvPr/>
        </p:nvSpPr>
        <p:spPr>
          <a:xfrm>
            <a:off x="1503108" y="4193437"/>
            <a:ext cx="10326942" cy="715089"/>
          </a:xfrm>
          <a:prstGeom prst="roundRect">
            <a:avLst/>
          </a:prstGeom>
          <a:solidFill>
            <a:schemeClr val="accent6">
              <a:lumMod val="40000"/>
              <a:lumOff val="60000"/>
            </a:schemeClr>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lvl="0" algn="just">
              <a:defRPr/>
            </a:pPr>
            <a:r>
              <a:rPr lang="vi-VN" sz="3600" b="1" dirty="0">
                <a:solidFill>
                  <a:prstClr val="black"/>
                </a:solidFill>
                <a:latin typeface="Cambria" panose="02040503050406030204" pitchFamily="18" charset="0"/>
                <a:ea typeface="Cambria" panose="02040503050406030204" pitchFamily="18" charset="0"/>
              </a:rPr>
              <a:t>Đoạn </a:t>
            </a:r>
            <a:r>
              <a:rPr lang="en-US" sz="3600" b="1" dirty="0">
                <a:solidFill>
                  <a:prstClr val="black"/>
                </a:solidFill>
                <a:latin typeface="Cambria" panose="02040503050406030204" pitchFamily="18" charset="0"/>
                <a:ea typeface="Cambria" panose="02040503050406030204" pitchFamily="18" charset="0"/>
              </a:rPr>
              <a:t>3</a:t>
            </a:r>
            <a:r>
              <a:rPr lang="vi-VN" sz="3600" b="1" dirty="0">
                <a:solidFill>
                  <a:prstClr val="black"/>
                </a:solidFill>
                <a:latin typeface="Cambria" panose="02040503050406030204" pitchFamily="18" charset="0"/>
                <a:ea typeface="Cambria" panose="02040503050406030204" pitchFamily="18" charset="0"/>
              </a:rPr>
              <a:t>: </a:t>
            </a:r>
            <a:r>
              <a:rPr lang="en-US" sz="3600" b="1" dirty="0">
                <a:solidFill>
                  <a:prstClr val="black"/>
                </a:solidFill>
                <a:latin typeface="Cambria" panose="02040503050406030204" pitchFamily="18" charset="0"/>
                <a:ea typeface="Cambria" panose="02040503050406030204" pitchFamily="18" charset="0"/>
              </a:rPr>
              <a:t>T</a:t>
            </a:r>
            <a:r>
              <a:rPr lang="vi-VN" sz="3600" b="1" dirty="0">
                <a:solidFill>
                  <a:prstClr val="black"/>
                </a:solidFill>
                <a:latin typeface="Cambria" panose="02040503050406030204" pitchFamily="18" charset="0"/>
                <a:ea typeface="Cambria" panose="02040503050406030204" pitchFamily="18" charset="0"/>
              </a:rPr>
              <a:t>iếp theo cho đến </a:t>
            </a:r>
            <a:r>
              <a:rPr lang="en-US" sz="3600" b="1" i="1" dirty="0" err="1">
                <a:solidFill>
                  <a:prstClr val="black"/>
                </a:solidFill>
                <a:latin typeface="Cambria" panose="02040503050406030204" pitchFamily="18" charset="0"/>
                <a:ea typeface="Cambria" panose="02040503050406030204" pitchFamily="18" charset="0"/>
              </a:rPr>
              <a:t>gạo</a:t>
            </a:r>
            <a:r>
              <a:rPr lang="en-US" sz="3600" b="1" i="1" dirty="0">
                <a:solidFill>
                  <a:prstClr val="black"/>
                </a:solidFill>
                <a:latin typeface="Cambria" panose="02040503050406030204" pitchFamily="18" charset="0"/>
                <a:ea typeface="Cambria" panose="02040503050406030204" pitchFamily="18" charset="0"/>
              </a:rPr>
              <a:t>, </a:t>
            </a:r>
            <a:r>
              <a:rPr lang="en-US" sz="3600" b="1" i="1" dirty="0" err="1">
                <a:solidFill>
                  <a:prstClr val="black"/>
                </a:solidFill>
                <a:latin typeface="Cambria" panose="02040503050406030204" pitchFamily="18" charset="0"/>
                <a:ea typeface="Cambria" panose="02040503050406030204" pitchFamily="18" charset="0"/>
              </a:rPr>
              <a:t>củi</a:t>
            </a:r>
            <a:r>
              <a:rPr lang="en-US" sz="3600" b="1" i="1" dirty="0">
                <a:solidFill>
                  <a:prstClr val="black"/>
                </a:solidFill>
                <a:latin typeface="Cambria" panose="02040503050406030204" pitchFamily="18" charset="0"/>
                <a:ea typeface="Cambria" panose="02040503050406030204" pitchFamily="18" charset="0"/>
              </a:rPr>
              <a:t>, </a:t>
            </a:r>
            <a:r>
              <a:rPr lang="en-US" sz="3600" b="1" i="1" dirty="0" err="1">
                <a:solidFill>
                  <a:prstClr val="black"/>
                </a:solidFill>
                <a:latin typeface="Cambria" panose="02040503050406030204" pitchFamily="18" charset="0"/>
                <a:ea typeface="Cambria" panose="02040503050406030204" pitchFamily="18" charset="0"/>
              </a:rPr>
              <a:t>dầu</a:t>
            </a:r>
            <a:r>
              <a:rPr lang="en-US" sz="3600" b="1" i="1" dirty="0">
                <a:solidFill>
                  <a:prstClr val="black"/>
                </a:solidFill>
                <a:latin typeface="Cambria" panose="02040503050406030204" pitchFamily="18" charset="0"/>
                <a:ea typeface="Cambria" panose="02040503050406030204" pitchFamily="18" charset="0"/>
              </a:rPr>
              <a:t> </a:t>
            </a:r>
            <a:r>
              <a:rPr lang="en-US" sz="3600" b="1" i="1" dirty="0" err="1">
                <a:solidFill>
                  <a:prstClr val="black"/>
                </a:solidFill>
                <a:latin typeface="Cambria" panose="02040503050406030204" pitchFamily="18" charset="0"/>
                <a:ea typeface="Cambria" panose="02040503050406030204" pitchFamily="18" charset="0"/>
              </a:rPr>
              <a:t>đèn</a:t>
            </a:r>
            <a:r>
              <a:rPr lang="en-US" sz="3600" b="1" i="1" dirty="0">
                <a:solidFill>
                  <a:prstClr val="black"/>
                </a:solidFill>
                <a:latin typeface="Cambria" panose="02040503050406030204" pitchFamily="18" charset="0"/>
                <a:ea typeface="Cambria" panose="02040503050406030204" pitchFamily="18" charset="0"/>
              </a:rPr>
              <a:t>,…</a:t>
            </a:r>
            <a:endParaRPr kumimoji="0" lang="en-US" sz="36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16" name="矩形 29">
            <a:extLst>
              <a:ext uri="{FF2B5EF4-FFF2-40B4-BE49-F238E27FC236}">
                <a16:creationId xmlns:a16="http://schemas.microsoft.com/office/drawing/2014/main" id="{5FCAFC34-5698-A8B1-D5D1-01B178F16BB7}"/>
              </a:ext>
            </a:extLst>
          </p:cNvPr>
          <p:cNvSpPr/>
          <p:nvPr/>
        </p:nvSpPr>
        <p:spPr>
          <a:xfrm>
            <a:off x="1533525" y="5272651"/>
            <a:ext cx="9696450" cy="715089"/>
          </a:xfrm>
          <a:prstGeom prst="roundRect">
            <a:avLst/>
          </a:prstGeom>
          <a:solidFill>
            <a:schemeClr val="accent2">
              <a:lumMod val="20000"/>
              <a:lumOff val="80000"/>
            </a:schemeClr>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lvl="0" algn="just">
              <a:defRPr/>
            </a:pPr>
            <a:r>
              <a:rPr lang="vi-VN" sz="3600" b="1" dirty="0">
                <a:solidFill>
                  <a:prstClr val="black"/>
                </a:solidFill>
                <a:latin typeface="Cambria" panose="02040503050406030204" pitchFamily="18" charset="0"/>
                <a:ea typeface="Cambria" panose="02040503050406030204" pitchFamily="18" charset="0"/>
              </a:rPr>
              <a:t>Đoạn 1: </a:t>
            </a:r>
            <a:r>
              <a:rPr lang="en-US" sz="3600" b="1" dirty="0" err="1">
                <a:solidFill>
                  <a:prstClr val="black"/>
                </a:solidFill>
                <a:latin typeface="Cambria" panose="02040503050406030204" pitchFamily="18" charset="0"/>
                <a:ea typeface="Cambria" panose="02040503050406030204" pitchFamily="18" charset="0"/>
              </a:rPr>
              <a:t>Đoạn</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còn</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lại</a:t>
            </a:r>
            <a:endParaRPr kumimoji="0" lang="en-US" sz="36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barn(inVertical)">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barn(inVertical)">
                                      <p:cBhvr>
                                        <p:cTn id="2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15" grpId="0" animBg="1"/>
      <p:bldP spid="1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478279" y="0"/>
            <a:ext cx="457200" cy="6858000"/>
          </a:xfrm>
          <a:prstGeom prst="rect">
            <a:avLst/>
          </a:prstGeom>
          <a:gradFill flip="none" rotWithShape="1">
            <a:gsLst>
              <a:gs pos="7000">
                <a:srgbClr val="7C7674"/>
              </a:gs>
              <a:gs pos="70000">
                <a:srgbClr val="A49686"/>
              </a:gs>
            </a:gsLst>
            <a:lin ang="0" scaled="1"/>
            <a:tileRect/>
          </a:gra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Barlow Condensed"/>
              <a:cs typeface="+mn-cs"/>
            </a:endParaRPr>
          </a:p>
        </p:txBody>
      </p:sp>
      <p:pic>
        <p:nvPicPr>
          <p:cNvPr id="8"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3935760" cy="6858000"/>
          </a:xfrm>
          <a:prstGeom prst="rect">
            <a:avLst/>
          </a:prstGeom>
        </p:spPr>
      </p:pic>
      <p:pic>
        <p:nvPicPr>
          <p:cNvPr id="10" name="图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0534650" y="0"/>
            <a:ext cx="1657350" cy="3577294"/>
          </a:xfrm>
          <a:prstGeom prst="rect">
            <a:avLst/>
          </a:prstGeom>
        </p:spPr>
      </p:pic>
      <p:pic>
        <p:nvPicPr>
          <p:cNvPr id="35" name="图片 40">
            <a:extLst>
              <a:ext uri="{FF2B5EF4-FFF2-40B4-BE49-F238E27FC236}">
                <a16:creationId xmlns:a16="http://schemas.microsoft.com/office/drawing/2014/main" id="{586452DD-874F-4688-AAB6-9552BD38B09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72160" y="511005"/>
            <a:ext cx="1642945" cy="848747"/>
          </a:xfrm>
          <a:prstGeom prst="rect">
            <a:avLst/>
          </a:prstGeom>
        </p:spPr>
      </p:pic>
      <p:pic>
        <p:nvPicPr>
          <p:cNvPr id="37" name="图片 40">
            <a:extLst>
              <a:ext uri="{FF2B5EF4-FFF2-40B4-BE49-F238E27FC236}">
                <a16:creationId xmlns:a16="http://schemas.microsoft.com/office/drawing/2014/main" id="{18133C27-C119-42CF-8B74-C139FED59A6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775982" y="606254"/>
            <a:ext cx="1642945" cy="848747"/>
          </a:xfrm>
          <a:prstGeom prst="rect">
            <a:avLst/>
          </a:prstGeom>
        </p:spPr>
      </p:pic>
      <p:pic>
        <p:nvPicPr>
          <p:cNvPr id="3" name="Picture 2">
            <a:extLst>
              <a:ext uri="{FF2B5EF4-FFF2-40B4-BE49-F238E27FC236}">
                <a16:creationId xmlns:a16="http://schemas.microsoft.com/office/drawing/2014/main" id="{4BF575AD-330C-F586-EA37-87AF69047290}"/>
              </a:ext>
            </a:extLst>
          </p:cNvPr>
          <p:cNvPicPr>
            <a:picLocks noChangeAspect="1"/>
          </p:cNvPicPr>
          <p:nvPr/>
        </p:nvPicPr>
        <p:blipFill>
          <a:blip r:embed="rId5"/>
          <a:stretch>
            <a:fillRect/>
          </a:stretch>
        </p:blipFill>
        <p:spPr>
          <a:xfrm>
            <a:off x="3268807" y="354211"/>
            <a:ext cx="6151397" cy="1457070"/>
          </a:xfrm>
          <a:prstGeom prst="rect">
            <a:avLst/>
          </a:prstGeom>
        </p:spPr>
      </p:pic>
      <p:sp>
        <p:nvSpPr>
          <p:cNvPr id="4" name="Google Shape;276;p7">
            <a:extLst>
              <a:ext uri="{FF2B5EF4-FFF2-40B4-BE49-F238E27FC236}">
                <a16:creationId xmlns:a16="http://schemas.microsoft.com/office/drawing/2014/main" id="{83AF25DC-98B8-1CEF-C8D0-5175CC48E780}"/>
              </a:ext>
            </a:extLst>
          </p:cNvPr>
          <p:cNvSpPr/>
          <p:nvPr/>
        </p:nvSpPr>
        <p:spPr>
          <a:xfrm>
            <a:off x="2872661" y="2218621"/>
            <a:ext cx="2995860" cy="969892"/>
          </a:xfrm>
          <a:prstGeom prst="roundRect">
            <a:avLst>
              <a:gd name="adj" fmla="val 50000"/>
            </a:avLst>
          </a:prstGeom>
          <a:solidFill>
            <a:schemeClr val="accent4">
              <a:lumMod val="20000"/>
              <a:lumOff val="80000"/>
            </a:schemeClr>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9999"/>
                </a:solidFill>
                <a:effectLst/>
                <a:uLnTx/>
                <a:uFillTx/>
                <a:latin typeface="Cambria" panose="02040503050406030204" pitchFamily="18" charset="0"/>
                <a:ea typeface="Cambria" panose="02040503050406030204" pitchFamily="18" charset="0"/>
              </a:rPr>
              <a:t>nổi</a:t>
            </a:r>
            <a:r>
              <a:rPr kumimoji="0" lang="en-US" sz="4000" b="1" i="0" u="none" strike="noStrike" kern="1200" cap="none" spc="0" normalizeH="0" baseline="0" noProof="0" dirty="0">
                <a:ln>
                  <a:noFill/>
                </a:ln>
                <a:solidFill>
                  <a:srgbClr val="009999"/>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009999"/>
                </a:solidFill>
                <a:effectLst/>
                <a:uLnTx/>
                <a:uFillTx/>
                <a:latin typeface="Cambria" panose="02040503050406030204" pitchFamily="18" charset="0"/>
                <a:ea typeface="Cambria" panose="02040503050406030204" pitchFamily="18" charset="0"/>
              </a:rPr>
              <a:t>tiếng</a:t>
            </a:r>
            <a:endParaRPr kumimoji="0" sz="4000" b="1" i="0" u="none" strike="noStrike" kern="1200" cap="none" spc="0" normalizeH="0" baseline="0" noProof="0" dirty="0">
              <a:ln>
                <a:noFill/>
              </a:ln>
              <a:solidFill>
                <a:srgbClr val="FFC000"/>
              </a:solidFill>
              <a:effectLst/>
              <a:uLnTx/>
              <a:uFillTx/>
              <a:latin typeface="Cambria" panose="02040503050406030204" pitchFamily="18" charset="0"/>
              <a:ea typeface="Cambria" panose="02040503050406030204" pitchFamily="18" charset="0"/>
            </a:endParaRPr>
          </a:p>
        </p:txBody>
      </p:sp>
      <p:sp>
        <p:nvSpPr>
          <p:cNvPr id="5" name="Google Shape;276;p7">
            <a:extLst>
              <a:ext uri="{FF2B5EF4-FFF2-40B4-BE49-F238E27FC236}">
                <a16:creationId xmlns:a16="http://schemas.microsoft.com/office/drawing/2014/main" id="{547FDCBA-486D-1219-FBB4-78AD5AC66892}"/>
              </a:ext>
            </a:extLst>
          </p:cNvPr>
          <p:cNvSpPr/>
          <p:nvPr/>
        </p:nvSpPr>
        <p:spPr>
          <a:xfrm>
            <a:off x="3382682" y="3792569"/>
            <a:ext cx="3307998" cy="969892"/>
          </a:xfrm>
          <a:prstGeom prst="roundRect">
            <a:avLst>
              <a:gd name="adj" fmla="val 50000"/>
            </a:avLst>
          </a:prstGeom>
          <a:solidFill>
            <a:schemeClr val="accent4">
              <a:lumMod val="20000"/>
              <a:lumOff val="80000"/>
            </a:schemeClr>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rPr>
              <a:t>trèo</a:t>
            </a:r>
            <a:r>
              <a:rPr kumimoji="0" lang="en-US" sz="4000" b="1" i="0" u="none" strike="noStrike" kern="1200" cap="none" spc="0" normalizeH="0" noProof="0" dirty="0">
                <a:ln>
                  <a:noFill/>
                </a:ln>
                <a:solidFill>
                  <a:srgbClr val="ED7D31">
                    <a:lumMod val="75000"/>
                  </a:srgbClr>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noProof="0" dirty="0" err="1">
                <a:ln>
                  <a:noFill/>
                </a:ln>
                <a:solidFill>
                  <a:srgbClr val="ED7D31">
                    <a:lumMod val="75000"/>
                  </a:srgbClr>
                </a:solidFill>
                <a:effectLst/>
                <a:uLnTx/>
                <a:uFillTx/>
                <a:latin typeface="Cambria" panose="02040503050406030204" pitchFamily="18" charset="0"/>
                <a:ea typeface="Cambria" panose="02040503050406030204" pitchFamily="18" charset="0"/>
              </a:rPr>
              <a:t>đèo</a:t>
            </a:r>
            <a:endParaRPr kumimoji="0" sz="40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endParaRPr>
          </a:p>
        </p:txBody>
      </p:sp>
      <p:sp>
        <p:nvSpPr>
          <p:cNvPr id="11" name="Google Shape;276;p7">
            <a:extLst>
              <a:ext uri="{FF2B5EF4-FFF2-40B4-BE49-F238E27FC236}">
                <a16:creationId xmlns:a16="http://schemas.microsoft.com/office/drawing/2014/main" id="{B9ADE535-A8B9-C608-AE55-B4804AFA3982}"/>
              </a:ext>
            </a:extLst>
          </p:cNvPr>
          <p:cNvSpPr/>
          <p:nvPr/>
        </p:nvSpPr>
        <p:spPr>
          <a:xfrm>
            <a:off x="6690680" y="2206241"/>
            <a:ext cx="3290517" cy="969892"/>
          </a:xfrm>
          <a:prstGeom prst="roundRect">
            <a:avLst>
              <a:gd name="adj" fmla="val 50000"/>
            </a:avLst>
          </a:prstGeom>
          <a:solidFill>
            <a:schemeClr val="accent4">
              <a:lumMod val="20000"/>
              <a:lumOff val="80000"/>
            </a:schemeClr>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noProof="0" dirty="0" err="1">
                <a:solidFill>
                  <a:srgbClr val="002060"/>
                </a:solidFill>
                <a:latin typeface="Cambria" panose="02040503050406030204" pitchFamily="18" charset="0"/>
                <a:ea typeface="Cambria" panose="02040503050406030204" pitchFamily="18" charset="0"/>
              </a:rPr>
              <a:t>lên</a:t>
            </a:r>
            <a:r>
              <a:rPr lang="en-US" sz="4000" b="1" noProof="0" dirty="0">
                <a:solidFill>
                  <a:srgbClr val="002060"/>
                </a:solidFill>
                <a:latin typeface="Cambria" panose="02040503050406030204" pitchFamily="18" charset="0"/>
                <a:ea typeface="Cambria" panose="02040503050406030204" pitchFamily="18" charset="0"/>
              </a:rPr>
              <a:t> </a:t>
            </a:r>
            <a:r>
              <a:rPr lang="en-US" sz="4000" b="1" noProof="0" dirty="0" err="1">
                <a:solidFill>
                  <a:srgbClr val="002060"/>
                </a:solidFill>
                <a:latin typeface="Cambria" panose="02040503050406030204" pitchFamily="18" charset="0"/>
                <a:ea typeface="Cambria" panose="02040503050406030204" pitchFamily="18" charset="0"/>
              </a:rPr>
              <a:t>kinh</a:t>
            </a:r>
            <a:r>
              <a:rPr lang="en-US" sz="4000" b="1" noProof="0" dirty="0">
                <a:solidFill>
                  <a:srgbClr val="002060"/>
                </a:solidFill>
                <a:latin typeface="Cambria" panose="02040503050406030204" pitchFamily="18" charset="0"/>
                <a:ea typeface="Cambria" panose="02040503050406030204" pitchFamily="18" charset="0"/>
              </a:rPr>
              <a:t> </a:t>
            </a:r>
            <a:r>
              <a:rPr lang="en-US" sz="4000" b="1" noProof="0" dirty="0" err="1">
                <a:solidFill>
                  <a:srgbClr val="002060"/>
                </a:solidFill>
                <a:latin typeface="Cambria" panose="02040503050406030204" pitchFamily="18" charset="0"/>
                <a:ea typeface="Cambria" panose="02040503050406030204" pitchFamily="18" charset="0"/>
              </a:rPr>
              <a:t>đô</a:t>
            </a:r>
            <a:endParaRPr kumimoji="0"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
        <p:nvSpPr>
          <p:cNvPr id="12" name="Google Shape;276;p7">
            <a:extLst>
              <a:ext uri="{FF2B5EF4-FFF2-40B4-BE49-F238E27FC236}">
                <a16:creationId xmlns:a16="http://schemas.microsoft.com/office/drawing/2014/main" id="{25930D27-46AE-D90B-33B8-B1CF37FF4B87}"/>
              </a:ext>
            </a:extLst>
          </p:cNvPr>
          <p:cNvSpPr/>
          <p:nvPr/>
        </p:nvSpPr>
        <p:spPr>
          <a:xfrm>
            <a:off x="6946633" y="3677345"/>
            <a:ext cx="3290517" cy="969892"/>
          </a:xfrm>
          <a:prstGeom prst="roundRect">
            <a:avLst>
              <a:gd name="adj" fmla="val 50000"/>
            </a:avLst>
          </a:prstGeom>
          <a:solidFill>
            <a:schemeClr val="accent4">
              <a:lumMod val="20000"/>
              <a:lumOff val="80000"/>
            </a:schemeClr>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a:solidFill>
                  <a:srgbClr val="FF0000"/>
                </a:solidFill>
                <a:latin typeface="Cambria" panose="02040503050406030204" pitchFamily="18" charset="0"/>
                <a:ea typeface="Cambria" panose="02040503050406030204" pitchFamily="18" charset="0"/>
              </a:rPr>
              <a:t>l</a:t>
            </a:r>
            <a:r>
              <a:rPr kumimoji="0" lang="en-US" sz="4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ội</a:t>
            </a:r>
            <a:r>
              <a:rPr kumimoji="0" lang="en-US"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suối</a:t>
            </a:r>
            <a:endParaRPr kumimoji="0"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457570879"/>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down)">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11" grpId="0" animBg="1"/>
      <p:bldP spid="1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0" y="0"/>
            <a:ext cx="457200" cy="6858000"/>
          </a:xfrm>
          <a:prstGeom prst="rect">
            <a:avLst/>
          </a:prstGeom>
          <a:gradFill flip="none" rotWithShape="1">
            <a:gsLst>
              <a:gs pos="7000">
                <a:srgbClr val="7C7674"/>
              </a:gs>
              <a:gs pos="70000">
                <a:srgbClr val="A49686"/>
              </a:gs>
            </a:gsLst>
            <a:lin ang="0" scaled="1"/>
            <a:tileRect/>
          </a:gra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ndParaRPr>
          </a:p>
        </p:txBody>
      </p:sp>
      <p:pic>
        <p:nvPicPr>
          <p:cNvPr id="10" name="图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0534650" y="0"/>
            <a:ext cx="1657350" cy="3577294"/>
          </a:xfrm>
          <a:prstGeom prst="rect">
            <a:avLst/>
          </a:prstGeom>
        </p:spPr>
      </p:pic>
      <p:pic>
        <p:nvPicPr>
          <p:cNvPr id="35" name="图片 40">
            <a:extLst>
              <a:ext uri="{FF2B5EF4-FFF2-40B4-BE49-F238E27FC236}">
                <a16:creationId xmlns:a16="http://schemas.microsoft.com/office/drawing/2014/main" id="{586452DD-874F-4688-AAB6-9552BD38B09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57760" y="463380"/>
            <a:ext cx="1642945" cy="848747"/>
          </a:xfrm>
          <a:prstGeom prst="rect">
            <a:avLst/>
          </a:prstGeom>
        </p:spPr>
      </p:pic>
      <p:pic>
        <p:nvPicPr>
          <p:cNvPr id="37" name="图片 40">
            <a:extLst>
              <a:ext uri="{FF2B5EF4-FFF2-40B4-BE49-F238E27FC236}">
                <a16:creationId xmlns:a16="http://schemas.microsoft.com/office/drawing/2014/main" id="{18133C27-C119-42CF-8B74-C139FED59A6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3052332" y="491954"/>
            <a:ext cx="1642945" cy="848747"/>
          </a:xfrm>
          <a:prstGeom prst="rect">
            <a:avLst/>
          </a:prstGeom>
        </p:spPr>
      </p:pic>
      <p:pic>
        <p:nvPicPr>
          <p:cNvPr id="6" name="Picture 5">
            <a:extLst>
              <a:ext uri="{FF2B5EF4-FFF2-40B4-BE49-F238E27FC236}">
                <a16:creationId xmlns:a16="http://schemas.microsoft.com/office/drawing/2014/main" id="{053F35D4-A42B-19A2-55FE-CBC5C64901F8}"/>
              </a:ext>
            </a:extLst>
          </p:cNvPr>
          <p:cNvPicPr>
            <a:picLocks noChangeAspect="1"/>
          </p:cNvPicPr>
          <p:nvPr/>
        </p:nvPicPr>
        <p:blipFill>
          <a:blip r:embed="rId5"/>
          <a:stretch>
            <a:fillRect/>
          </a:stretch>
        </p:blipFill>
        <p:spPr>
          <a:xfrm>
            <a:off x="4335191" y="81083"/>
            <a:ext cx="4797968" cy="1609483"/>
          </a:xfrm>
          <a:prstGeom prst="rect">
            <a:avLst/>
          </a:prstGeom>
        </p:spPr>
      </p:pic>
      <p:pic>
        <p:nvPicPr>
          <p:cNvPr id="7" name="图片 16">
            <a:extLst>
              <a:ext uri="{FF2B5EF4-FFF2-40B4-BE49-F238E27FC236}">
                <a16:creationId xmlns:a16="http://schemas.microsoft.com/office/drawing/2014/main" id="{6B0EF8D1-D48F-8B6E-4F5D-5549670D866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8750877">
            <a:off x="493206" y="1656733"/>
            <a:ext cx="4495054" cy="4406097"/>
          </a:xfrm>
          <a:prstGeom prst="rect">
            <a:avLst/>
          </a:prstGeom>
        </p:spPr>
      </p:pic>
      <p:sp>
        <p:nvSpPr>
          <p:cNvPr id="13" name="Rectangle 12">
            <a:extLst>
              <a:ext uri="{FF2B5EF4-FFF2-40B4-BE49-F238E27FC236}">
                <a16:creationId xmlns:a16="http://schemas.microsoft.com/office/drawing/2014/main" id="{B2BDF901-781A-1FAB-1F02-F47596B2B621}"/>
              </a:ext>
            </a:extLst>
          </p:cNvPr>
          <p:cNvSpPr/>
          <p:nvPr/>
        </p:nvSpPr>
        <p:spPr>
          <a:xfrm>
            <a:off x="1390649" y="2433845"/>
            <a:ext cx="2705101" cy="2862322"/>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w="0"/>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Hải</a:t>
            </a:r>
            <a:r>
              <a:rPr kumimoji="0" lang="en-US" sz="3600" b="1" i="0" u="none" strike="noStrike" kern="1200" cap="none" spc="0" normalizeH="0" baseline="0" noProof="0" dirty="0">
                <a:ln w="0"/>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w="0"/>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Thượng</a:t>
            </a:r>
            <a:r>
              <a:rPr kumimoji="0" lang="en-US" sz="3600" b="1" i="0" u="none" strike="noStrike" kern="1200" cap="none" spc="0" normalizeH="0" baseline="0" noProof="0" dirty="0">
                <a:ln w="0"/>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w="0"/>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Lãn</a:t>
            </a:r>
            <a:r>
              <a:rPr kumimoji="0" lang="en-US" sz="3600" b="1" i="0" u="none" strike="noStrike" kern="1200" cap="none" spc="0" normalizeH="0" baseline="0" noProof="0" dirty="0">
                <a:ln w="0"/>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w="0"/>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Ông</a:t>
            </a:r>
            <a:r>
              <a:rPr kumimoji="0" lang="en-US" sz="3600" b="1" i="0" u="none" strike="noStrike" kern="1200" cap="none" spc="0" normalizeH="0" baseline="0" noProof="0" dirty="0">
                <a:ln w="0"/>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 </a:t>
            </a:r>
            <a:r>
              <a:rPr lang="en-US" altLang="en-US" sz="3600" b="1" dirty="0">
                <a:latin typeface="Cambria" panose="02040503050406030204" pitchFamily="18" charset="0"/>
                <a:ea typeface="Cambria" panose="02040503050406030204" pitchFamily="18" charset="0"/>
                <a:cs typeface="Times New Roman" panose="02020603050405020304" pitchFamily="18" charset="0"/>
              </a:rPr>
              <a:t>(1720 – 1791)</a:t>
            </a:r>
            <a:endParaRPr kumimoji="0" lang="en-US" sz="3600" b="1" i="0" u="none" strike="noStrike" kern="1200" cap="none" spc="0" normalizeH="0" baseline="0" noProof="0" dirty="0">
              <a:ln w="0"/>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endParaRPr>
          </a:p>
        </p:txBody>
      </p:sp>
      <p:sp>
        <p:nvSpPr>
          <p:cNvPr id="14" name="Rectangle: Rounded Corners 13">
            <a:extLst>
              <a:ext uri="{FF2B5EF4-FFF2-40B4-BE49-F238E27FC236}">
                <a16:creationId xmlns:a16="http://schemas.microsoft.com/office/drawing/2014/main" id="{2DAE0063-1B84-916E-4821-CA4D9140906E}"/>
              </a:ext>
            </a:extLst>
          </p:cNvPr>
          <p:cNvSpPr/>
          <p:nvPr/>
        </p:nvSpPr>
        <p:spPr>
          <a:xfrm>
            <a:off x="5200649" y="1590579"/>
            <a:ext cx="6629257" cy="2371822"/>
          </a:xfrm>
          <a:prstGeom prst="roundRect">
            <a:avLst/>
          </a:prstGeom>
          <a:solidFill>
            <a:srgbClr val="E5D4C2"/>
          </a:solidFill>
          <a:scene3d>
            <a:camera prst="orthographicFront"/>
            <a:lightRig rig="threePt" dir="t"/>
          </a:scene3d>
          <a:sp3d>
            <a:bevelT w="101600" prst="riblet"/>
          </a:sp3d>
        </p:spPr>
        <p:style>
          <a:lnRef idx="2">
            <a:schemeClr val="accent6"/>
          </a:lnRef>
          <a:fillRef idx="1">
            <a:schemeClr val="lt1"/>
          </a:fillRef>
          <a:effectRef idx="0">
            <a:schemeClr val="accent6"/>
          </a:effectRef>
          <a:fontRef idx="minor">
            <a:schemeClr val="dk1"/>
          </a:fontRef>
        </p:style>
        <p:txBody>
          <a:bodyPr rtlCol="0" anchor="ctr"/>
          <a:lstStyle/>
          <a:p>
            <a:pPr lvl="0" algn="ctr">
              <a:defRPr/>
            </a:pPr>
            <a:r>
              <a:rPr lang="en-US" altLang="en-US" sz="5500" b="1" dirty="0" err="1">
                <a:solidFill>
                  <a:srgbClr val="333399">
                    <a:lumMod val="50000"/>
                  </a:srgbClr>
                </a:solidFill>
                <a:latin typeface="Cambria" panose="02040503050406030204" pitchFamily="18" charset="0"/>
                <a:ea typeface="Cambria" panose="02040503050406030204" pitchFamily="18" charset="0"/>
                <a:cs typeface="Times New Roman" panose="02020603050405020304" pitchFamily="18" charset="0"/>
              </a:rPr>
              <a:t>Tên</a:t>
            </a:r>
            <a:r>
              <a:rPr lang="en-US" altLang="en-US" sz="5500" b="1" dirty="0">
                <a:solidFill>
                  <a:srgbClr val="333399">
                    <a:lumMod val="50000"/>
                  </a:srgbClr>
                </a:solidFill>
                <a:latin typeface="Cambria" panose="02040503050406030204" pitchFamily="18" charset="0"/>
                <a:ea typeface="Cambria" panose="02040503050406030204" pitchFamily="18" charset="0"/>
                <a:cs typeface="Times New Roman" panose="02020603050405020304" pitchFamily="18" charset="0"/>
              </a:rPr>
              <a:t> </a:t>
            </a:r>
            <a:r>
              <a:rPr lang="en-US" altLang="en-US" sz="5500" b="1" dirty="0" err="1">
                <a:solidFill>
                  <a:srgbClr val="333399">
                    <a:lumMod val="50000"/>
                  </a:srgbClr>
                </a:solidFill>
                <a:latin typeface="Cambria" panose="02040503050406030204" pitchFamily="18" charset="0"/>
                <a:ea typeface="Cambria" panose="02040503050406030204" pitchFamily="18" charset="0"/>
                <a:cs typeface="Times New Roman" panose="02020603050405020304" pitchFamily="18" charset="0"/>
              </a:rPr>
              <a:t>thật</a:t>
            </a:r>
            <a:r>
              <a:rPr lang="en-US" altLang="en-US" sz="5500" b="1" dirty="0">
                <a:solidFill>
                  <a:srgbClr val="333399">
                    <a:lumMod val="50000"/>
                  </a:srgbClr>
                </a:solidFill>
                <a:latin typeface="Cambria" panose="02040503050406030204" pitchFamily="18" charset="0"/>
                <a:ea typeface="Cambria" panose="02040503050406030204" pitchFamily="18" charset="0"/>
                <a:cs typeface="Times New Roman" panose="02020603050405020304" pitchFamily="18" charset="0"/>
              </a:rPr>
              <a:t> </a:t>
            </a:r>
            <a:r>
              <a:rPr lang="en-US" altLang="en-US" sz="5500" b="1" dirty="0" err="1">
                <a:solidFill>
                  <a:srgbClr val="333399">
                    <a:lumMod val="50000"/>
                  </a:srgbClr>
                </a:solidFill>
                <a:latin typeface="Cambria" panose="02040503050406030204" pitchFamily="18" charset="0"/>
                <a:ea typeface="Cambria" panose="02040503050406030204" pitchFamily="18" charset="0"/>
                <a:cs typeface="Times New Roman" panose="02020603050405020304" pitchFamily="18" charset="0"/>
              </a:rPr>
              <a:t>là</a:t>
            </a:r>
            <a:r>
              <a:rPr lang="en-US" altLang="en-US" sz="5500" b="1" dirty="0">
                <a:solidFill>
                  <a:srgbClr val="333399">
                    <a:lumMod val="50000"/>
                  </a:srgbClr>
                </a:solidFill>
                <a:latin typeface="Cambria" panose="02040503050406030204" pitchFamily="18" charset="0"/>
                <a:ea typeface="Cambria" panose="02040503050406030204" pitchFamily="18" charset="0"/>
                <a:cs typeface="Times New Roman" panose="02020603050405020304" pitchFamily="18" charset="0"/>
              </a:rPr>
              <a:t> Lê </a:t>
            </a:r>
            <a:r>
              <a:rPr lang="en-US" altLang="en-US" sz="5500" b="1" dirty="0" err="1">
                <a:solidFill>
                  <a:srgbClr val="333399">
                    <a:lumMod val="50000"/>
                  </a:srgbClr>
                </a:solidFill>
                <a:latin typeface="Cambria" panose="02040503050406030204" pitchFamily="18" charset="0"/>
                <a:ea typeface="Cambria" panose="02040503050406030204" pitchFamily="18" charset="0"/>
                <a:cs typeface="Times New Roman" panose="02020603050405020304" pitchFamily="18" charset="0"/>
              </a:rPr>
              <a:t>Hữu</a:t>
            </a:r>
            <a:r>
              <a:rPr lang="en-US" altLang="en-US" sz="5500" b="1" dirty="0">
                <a:solidFill>
                  <a:srgbClr val="333399">
                    <a:lumMod val="50000"/>
                  </a:srgbClr>
                </a:solidFill>
                <a:latin typeface="Cambria" panose="02040503050406030204" pitchFamily="18" charset="0"/>
                <a:ea typeface="Cambria" panose="02040503050406030204" pitchFamily="18" charset="0"/>
                <a:cs typeface="Times New Roman" panose="02020603050405020304" pitchFamily="18" charset="0"/>
              </a:rPr>
              <a:t> </a:t>
            </a:r>
            <a:r>
              <a:rPr lang="en-US" altLang="en-US" sz="5500" b="1" dirty="0" err="1">
                <a:solidFill>
                  <a:srgbClr val="333399">
                    <a:lumMod val="50000"/>
                  </a:srgbClr>
                </a:solidFill>
                <a:latin typeface="Cambria" panose="02040503050406030204" pitchFamily="18" charset="0"/>
                <a:ea typeface="Cambria" panose="02040503050406030204" pitchFamily="18" charset="0"/>
                <a:cs typeface="Times New Roman" panose="02020603050405020304" pitchFamily="18" charset="0"/>
              </a:rPr>
              <a:t>Trác</a:t>
            </a:r>
            <a:endParaRPr kumimoji="0" lang="en-US" sz="55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15" name="Picture 2">
            <a:extLst>
              <a:ext uri="{FF2B5EF4-FFF2-40B4-BE49-F238E27FC236}">
                <a16:creationId xmlns:a16="http://schemas.microsoft.com/office/drawing/2014/main" id="{D99D9C4D-2CC5-B09B-7220-D01AC669EC73}"/>
              </a:ext>
            </a:extLst>
          </p:cNvPr>
          <p:cNvPicPr>
            <a:picLocks noChangeAspect="1"/>
          </p:cNvPicPr>
          <p:nvPr/>
        </p:nvPicPr>
        <p:blipFill>
          <a:blip r:embed="rId7"/>
          <a:srcRect/>
          <a:stretch>
            <a:fillRect/>
          </a:stretch>
        </p:blipFill>
        <p:spPr>
          <a:xfrm>
            <a:off x="9241766" y="3429000"/>
            <a:ext cx="2950234" cy="3429000"/>
          </a:xfrm>
          <a:prstGeom prst="rect">
            <a:avLst/>
          </a:prstGeom>
        </p:spPr>
      </p:pic>
    </p:spTree>
    <p:extLst>
      <p:ext uri="{BB962C8B-B14F-4D97-AF65-F5344CB8AC3E}">
        <p14:creationId xmlns:p14="http://schemas.microsoft.com/office/powerpoint/2010/main" val="2847790274"/>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1000"/>
                                        <p:tgtEl>
                                          <p:spTgt spid="14"/>
                                        </p:tgtEl>
                                      </p:cBhvr>
                                    </p:animEffect>
                                    <p:anim calcmode="lin" valueType="num">
                                      <p:cBhvr>
                                        <p:cTn id="16" dur="1000" fill="hold"/>
                                        <p:tgtEl>
                                          <p:spTgt spid="14"/>
                                        </p:tgtEl>
                                        <p:attrNameLst>
                                          <p:attrName>ppt_x</p:attrName>
                                        </p:attrNameLst>
                                      </p:cBhvr>
                                      <p:tavLst>
                                        <p:tav tm="0">
                                          <p:val>
                                            <p:strVal val="#ppt_x"/>
                                          </p:val>
                                        </p:tav>
                                        <p:tav tm="100000">
                                          <p:val>
                                            <p:strVal val="#ppt_x"/>
                                          </p:val>
                                        </p:tav>
                                      </p:tavLst>
                                    </p:anim>
                                    <p:anim calcmode="lin" valueType="num">
                                      <p:cBhvr>
                                        <p:cTn id="17" dur="1000" fill="hold"/>
                                        <p:tgtEl>
                                          <p:spTgt spid="14"/>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1000"/>
                                        <p:tgtEl>
                                          <p:spTgt spid="15"/>
                                        </p:tgtEl>
                                      </p:cBhvr>
                                    </p:animEffect>
                                    <p:anim calcmode="lin" valueType="num">
                                      <p:cBhvr>
                                        <p:cTn id="21" dur="1000" fill="hold"/>
                                        <p:tgtEl>
                                          <p:spTgt spid="15"/>
                                        </p:tgtEl>
                                        <p:attrNameLst>
                                          <p:attrName>ppt_x</p:attrName>
                                        </p:attrNameLst>
                                      </p:cBhvr>
                                      <p:tavLst>
                                        <p:tav tm="0">
                                          <p:val>
                                            <p:strVal val="#ppt_x"/>
                                          </p:val>
                                        </p:tav>
                                        <p:tav tm="100000">
                                          <p:val>
                                            <p:strVal val="#ppt_x"/>
                                          </p:val>
                                        </p:tav>
                                      </p:tavLst>
                                    </p:anim>
                                    <p:anim calcmode="lin" valueType="num">
                                      <p:cBhvr>
                                        <p:cTn id="22"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animBg="1"/>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Barlow Condensed"/>
        <a:ea typeface=""/>
        <a:cs typeface=""/>
        <a:font script="Jpan" typeface="游ゴシック Light"/>
        <a:font script="Hang" typeface="맑은 고딕"/>
        <a:font script="Hans" typeface="Barlow Condensed"/>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Barlow Condensed"/>
        <a:ea typeface=""/>
        <a:cs typeface=""/>
        <a:font script="Jpan" typeface="游ゴシック"/>
        <a:font script="Hang" typeface="맑은 고딕"/>
        <a:font script="Hans" typeface="Barlow Condensed"/>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102</TotalTime>
  <Words>1191</Words>
  <Application>Microsoft Office PowerPoint</Application>
  <PresentationFormat>Widescreen</PresentationFormat>
  <Paragraphs>74</Paragraphs>
  <Slides>26</Slides>
  <Notes>12</Notes>
  <HiddenSlides>0</HiddenSlides>
  <MMClips>0</MMClips>
  <ScaleCrop>false</ScaleCrop>
  <HeadingPairs>
    <vt:vector size="6" baseType="variant">
      <vt:variant>
        <vt:lpstr>Fonts Used</vt:lpstr>
      </vt:variant>
      <vt:variant>
        <vt:i4>8</vt:i4>
      </vt:variant>
      <vt:variant>
        <vt:lpstr>Theme</vt:lpstr>
      </vt:variant>
      <vt:variant>
        <vt:i4>4</vt:i4>
      </vt:variant>
      <vt:variant>
        <vt:lpstr>Slide Titles</vt:lpstr>
      </vt:variant>
      <vt:variant>
        <vt:i4>26</vt:i4>
      </vt:variant>
    </vt:vector>
  </HeadingPairs>
  <TitlesOfParts>
    <vt:vector size="38" baseType="lpstr">
      <vt:lpstr>#9Slide07 HoneyCream</vt:lpstr>
      <vt:lpstr>Arial</vt:lpstr>
      <vt:lpstr>Arial-Rounded</vt:lpstr>
      <vt:lpstr>Barlow Condensed</vt:lpstr>
      <vt:lpstr>Calibri</vt:lpstr>
      <vt:lpstr>Calibri Light</vt:lpstr>
      <vt:lpstr>Cambria</vt:lpstr>
      <vt:lpstr>UTM Avo</vt:lpstr>
      <vt:lpstr>Office 主题​​</vt:lpstr>
      <vt:lpstr>1_Office Theme</vt:lpstr>
      <vt:lpstr>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Administrator</cp:lastModifiedBy>
  <cp:revision>43</cp:revision>
  <dcterms:created xsi:type="dcterms:W3CDTF">2023-10-22T04:26:35Z</dcterms:created>
  <dcterms:modified xsi:type="dcterms:W3CDTF">2025-05-18T05:12:09Z</dcterms:modified>
</cp:coreProperties>
</file>