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4" r:id="rId15"/>
    <p:sldId id="343" r:id="rId16"/>
    <p:sldId id="365" r:id="rId17"/>
    <p:sldId id="3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2578540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21374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51777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310169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53647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88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01530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118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5439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400949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87758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9724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635320-0D45-4406-E2FB-354A002DCAC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8862" y="164183"/>
            <a:ext cx="1291472" cy="1291472"/>
          </a:xfrm>
          <a:prstGeom prst="rect">
            <a:avLst/>
          </a:prstGeom>
        </p:spPr>
      </p:pic>
    </p:spTree>
    <p:extLst>
      <p:ext uri="{BB962C8B-B14F-4D97-AF65-F5344CB8AC3E}">
        <p14:creationId xmlns:p14="http://schemas.microsoft.com/office/powerpoint/2010/main" val="222275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781050" y="1833245"/>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381000" y="1585595"/>
            <a:ext cx="11439525" cy="1310005"/>
          </a:xfrm>
          <a:noFill/>
          <a:ln>
            <a:miter lim="800000"/>
          </a:ln>
        </p:spPr>
        <p:txBody>
          <a:bodyPr vert="horz" wrap="square" lIns="91440" tIns="45720" rIns="91440" bIns="45720" numCol="1" anchor="t" anchorCtr="0" compatLnSpc="1">
            <a:noAutofit/>
          </a:bodyPr>
          <a:lstStyle/>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gũi.</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barn(inVertical)">
                                      <p:cBhvr>
                                        <p:cTn id="27" dur="500"/>
                                        <p:tgtEl>
                                          <p:spTgt spid="399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barn(inVertical)">
                                      <p:cBhvr>
                                        <p:cTn id="32" dur="500"/>
                                        <p:tgtEl>
                                          <p:spTgt spid="399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barn(inVertical)">
                                      <p:cBhvr>
                                        <p:cTn id="3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676275" y="1709420"/>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p:nvPr>
        </p:nvSpPr>
        <p:spPr bwMode="auto">
          <a:xfrm>
            <a:off x="3162301" y="2465070"/>
            <a:ext cx="7734300" cy="1927860"/>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736</Words>
  <Application>Microsoft Office PowerPoint</Application>
  <PresentationFormat>Widescreen</PresentationFormat>
  <Paragraphs>40</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等线</vt:lpstr>
      <vt:lpstr>等线 Light</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Nhớ lại những hoạt động, việc làm chính và sắp xếp theo đúng trình tự.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2023-12-09T11:42:24Z</dcterms:created>
  <dcterms:modified xsi:type="dcterms:W3CDTF">2025-05-18T06:42:02Z</dcterms:modified>
</cp:coreProperties>
</file>