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5/18/2025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5/18/2025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5/18/2025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5/18/2025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5/18/2025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5/18/2025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722</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KaiTi</vt:lpstr>
      <vt:lpstr>#9Slide03 SFU Futura_05 ExtraBo</vt:lpstr>
      <vt:lpstr>#9Slide07 Cadena</vt:lpstr>
      <vt:lpstr>#9Slide07 HoneyCream</vt:lpstr>
      <vt:lpstr>Arial</vt:lpstr>
      <vt:lpstr>Calibri</vt:lpstr>
      <vt:lpstr>Calibri Light</vt:lpstr>
      <vt:lpstr>Cambria</vt:lpstr>
      <vt:lpstr>Times New Roman</vt:lpstr>
      <vt:lpstr>UTM Wedding K&amp;T</vt:lpstr>
      <vt:lpstr>Wingdings</vt:lpstr>
      <vt:lpstr>字魂131号-酷乐潮玩体</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46</cp:revision>
  <dcterms:created xsi:type="dcterms:W3CDTF">2023-10-22T11:54:16Z</dcterms:created>
  <dcterms:modified xsi:type="dcterms:W3CDTF">2025-05-18T05:13:39Z</dcterms:modified>
</cp:coreProperties>
</file>