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778" r:id="rId4"/>
    <p:sldMasterId id="2147483790" r:id="rId5"/>
  </p:sldMasterIdLst>
  <p:notesMasterIdLst>
    <p:notesMasterId r:id="rId21"/>
  </p:notesMasterIdLst>
  <p:sldIdLst>
    <p:sldId id="402" r:id="rId6"/>
    <p:sldId id="401" r:id="rId7"/>
    <p:sldId id="261" r:id="rId8"/>
    <p:sldId id="407" r:id="rId9"/>
    <p:sldId id="284" r:id="rId10"/>
    <p:sldId id="279" r:id="rId11"/>
    <p:sldId id="409" r:id="rId12"/>
    <p:sldId id="410" r:id="rId13"/>
    <p:sldId id="411" r:id="rId14"/>
    <p:sldId id="412" r:id="rId15"/>
    <p:sldId id="413" r:id="rId16"/>
    <p:sldId id="414" r:id="rId17"/>
    <p:sldId id="314" r:id="rId18"/>
    <p:sldId id="319"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2025/5/18</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196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009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431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6819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631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712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1925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5.jpe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547461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4.svg"/><Relationship Id="rId7" Type="http://schemas.openxmlformats.org/officeDocument/2006/relationships/customXml" Target="../ink/ink2.xml"/><Relationship Id="rId2" Type="http://schemas.openxmlformats.org/officeDocument/2006/relationships/image" Target="../media/image23.png"/><Relationship Id="rId1" Type="http://schemas.openxmlformats.org/officeDocument/2006/relationships/slideLayout" Target="../slideLayouts/slideLayout28.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3134779021"/>
              </p:ext>
            </p:extLst>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922</Words>
  <Application>Microsoft Office PowerPoint</Application>
  <PresentationFormat>Widescreen</PresentationFormat>
  <Paragraphs>46</Paragraphs>
  <Slides>15</Slides>
  <Notes>6</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15</vt:i4>
      </vt:variant>
    </vt:vector>
  </HeadingPairs>
  <TitlesOfParts>
    <vt:vector size="28" baseType="lpstr">
      <vt:lpstr>等线</vt:lpstr>
      <vt:lpstr>Arial</vt:lpstr>
      <vt:lpstr>Calibri</vt:lpstr>
      <vt:lpstr>Calibri Light</vt:lpstr>
      <vt:lpstr>Cambria</vt:lpstr>
      <vt:lpstr>UTM Avo</vt:lpstr>
      <vt:lpstr>仓耳玄三M W05</vt:lpstr>
      <vt:lpstr>思源黑体 CN</vt:lpstr>
      <vt:lpstr>2_Office Theme</vt:lpstr>
      <vt:lpstr>1_Office Theme</vt:lpstr>
      <vt:lpstr>1_Office 主题</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2023-10-23T04:01:01Z</dcterms:created>
  <dcterms:modified xsi:type="dcterms:W3CDTF">2025-05-18T05:14:40Z</dcterms:modified>
</cp:coreProperties>
</file>