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1" r:id="rId1"/>
  </p:sldMasterIdLst>
  <p:notesMasterIdLst>
    <p:notesMasterId r:id="rId20"/>
  </p:notesMasterIdLst>
  <p:sldIdLst>
    <p:sldId id="267" r:id="rId2"/>
    <p:sldId id="264" r:id="rId3"/>
    <p:sldId id="268" r:id="rId4"/>
    <p:sldId id="286" r:id="rId5"/>
    <p:sldId id="287" r:id="rId6"/>
    <p:sldId id="363" r:id="rId7"/>
    <p:sldId id="274" r:id="rId8"/>
    <p:sldId id="302" r:id="rId9"/>
    <p:sldId id="276" r:id="rId10"/>
    <p:sldId id="283" r:id="rId11"/>
    <p:sldId id="434" r:id="rId12"/>
    <p:sldId id="435" r:id="rId13"/>
    <p:sldId id="278" r:id="rId14"/>
    <p:sldId id="364" r:id="rId15"/>
    <p:sldId id="365" r:id="rId16"/>
    <p:sldId id="313" r:id="rId17"/>
    <p:sldId id="260" r:id="rId18"/>
    <p:sldId id="28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003BC-2E38-494B-8D61-BF9EE0A887D9}"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7DF36E-5B11-4036-8CC5-10A92B8E867E}" type="slidenum">
              <a:rPr lang="en-US" smtClean="0"/>
              <a:t>‹#›</a:t>
            </a:fld>
            <a:endParaRPr lang="en-US"/>
          </a:p>
        </p:txBody>
      </p:sp>
    </p:spTree>
    <p:extLst>
      <p:ext uri="{BB962C8B-B14F-4D97-AF65-F5344CB8AC3E}">
        <p14:creationId xmlns:p14="http://schemas.microsoft.com/office/powerpoint/2010/main" val="1332430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1184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305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90A67F-6C00-4A18-B5EC-7AB96CDEF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465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132716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94734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556056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1040851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4332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9928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8"/>
            <a:ext cx="11185010"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7707085"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3546184" y="4907433"/>
            <a:ext cx="4852545" cy="1947834"/>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343008" y="4907433"/>
            <a:ext cx="4852545" cy="1947834"/>
          </a:xfrm>
          <a:prstGeom prst="rect">
            <a:avLst/>
          </a:prstGeom>
        </p:spPr>
      </p:pic>
    </p:spTree>
    <p:extLst>
      <p:ext uri="{BB962C8B-B14F-4D97-AF65-F5344CB8AC3E}">
        <p14:creationId xmlns:p14="http://schemas.microsoft.com/office/powerpoint/2010/main" val="62997564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134"/>
        <p:cNvGrpSpPr/>
        <p:nvPr/>
      </p:nvGrpSpPr>
      <p:grpSpPr>
        <a:xfrm>
          <a:off x="0" y="0"/>
          <a:ext cx="0" cy="0"/>
          <a:chOff x="0" y="0"/>
          <a:chExt cx="0" cy="0"/>
        </a:xfrm>
      </p:grpSpPr>
      <p:sp>
        <p:nvSpPr>
          <p:cNvPr id="137" name="Google Shape;137;p8"/>
          <p:cNvSpPr/>
          <p:nvPr/>
        </p:nvSpPr>
        <p:spPr>
          <a:xfrm rot="4704296">
            <a:off x="10032851" y="4948948"/>
            <a:ext cx="920188" cy="2414251"/>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8"/>
          <p:cNvSpPr/>
          <p:nvPr/>
        </p:nvSpPr>
        <p:spPr>
          <a:xfrm rot="-5400000" flipH="1">
            <a:off x="5187618" y="3119216"/>
            <a:ext cx="1134204"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8"/>
          <p:cNvSpPr/>
          <p:nvPr/>
        </p:nvSpPr>
        <p:spPr>
          <a:xfrm rot="5400000" flipH="1">
            <a:off x="4011238" y="4221271"/>
            <a:ext cx="1009625" cy="4263835"/>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8"/>
          <p:cNvSpPr/>
          <p:nvPr/>
        </p:nvSpPr>
        <p:spPr>
          <a:xfrm rot="-5400000">
            <a:off x="1040533" y="4337993"/>
            <a:ext cx="1479543" cy="3560539"/>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8"/>
          <p:cNvSpPr/>
          <p:nvPr/>
        </p:nvSpPr>
        <p:spPr>
          <a:xfrm rot="-5400000">
            <a:off x="7047706" y="1287733"/>
            <a:ext cx="274461" cy="235124"/>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rot="-5400000">
            <a:off x="7646733" y="676145"/>
            <a:ext cx="473240" cy="431211"/>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rot="-5400000">
            <a:off x="4073431" y="278520"/>
            <a:ext cx="274461" cy="235273"/>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rot="-5400000">
            <a:off x="5537498" y="-1156089"/>
            <a:ext cx="1293481" cy="360568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8"/>
          <p:cNvSpPr/>
          <p:nvPr/>
        </p:nvSpPr>
        <p:spPr>
          <a:xfrm rot="-5400000">
            <a:off x="5356891" y="287046"/>
            <a:ext cx="168117" cy="14268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8"/>
          <p:cNvSpPr/>
          <p:nvPr/>
        </p:nvSpPr>
        <p:spPr>
          <a:xfrm rot="5400000">
            <a:off x="6904916" y="4321994"/>
            <a:ext cx="1466309"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8"/>
          <p:cNvSpPr/>
          <p:nvPr/>
        </p:nvSpPr>
        <p:spPr>
          <a:xfrm rot="5400000">
            <a:off x="6984728" y="6143887"/>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8"/>
          <p:cNvSpPr/>
          <p:nvPr/>
        </p:nvSpPr>
        <p:spPr>
          <a:xfrm rot="5400000">
            <a:off x="6628884" y="621663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7667733" y="5391691"/>
            <a:ext cx="4524208" cy="146632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8"/>
          <p:cNvSpPr/>
          <p:nvPr/>
        </p:nvSpPr>
        <p:spPr>
          <a:xfrm rot="5400000">
            <a:off x="8155080" y="60807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8"/>
          <p:cNvSpPr/>
          <p:nvPr/>
        </p:nvSpPr>
        <p:spPr>
          <a:xfrm rot="5400000">
            <a:off x="8655296" y="6591824"/>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8"/>
          <p:cNvSpPr/>
          <p:nvPr/>
        </p:nvSpPr>
        <p:spPr>
          <a:xfrm rot="5400000">
            <a:off x="7878553" y="6234266"/>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8"/>
          <p:cNvSpPr/>
          <p:nvPr/>
        </p:nvSpPr>
        <p:spPr>
          <a:xfrm rot="-5400000" flipH="1">
            <a:off x="11241950" y="50286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8"/>
          <p:cNvSpPr/>
          <p:nvPr/>
        </p:nvSpPr>
        <p:spPr>
          <a:xfrm rot="-5400000" flipH="1">
            <a:off x="11410440" y="5182132"/>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8"/>
          <p:cNvSpPr/>
          <p:nvPr/>
        </p:nvSpPr>
        <p:spPr>
          <a:xfrm rot="5400000">
            <a:off x="545828" y="5475920"/>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8"/>
          <p:cNvSpPr/>
          <p:nvPr/>
        </p:nvSpPr>
        <p:spPr>
          <a:xfrm rot="5400000">
            <a:off x="1055780"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8"/>
          <p:cNvSpPr/>
          <p:nvPr/>
        </p:nvSpPr>
        <p:spPr>
          <a:xfrm rot="5400000">
            <a:off x="5296249" y="5301653"/>
            <a:ext cx="375001" cy="339767"/>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8"/>
          <p:cNvSpPr/>
          <p:nvPr/>
        </p:nvSpPr>
        <p:spPr>
          <a:xfrm rot="3600835">
            <a:off x="3699873" y="5600670"/>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8"/>
          <p:cNvSpPr/>
          <p:nvPr/>
        </p:nvSpPr>
        <p:spPr>
          <a:xfrm rot="3600835">
            <a:off x="4388522" y="5793324"/>
            <a:ext cx="86196"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8"/>
          <p:cNvSpPr/>
          <p:nvPr/>
        </p:nvSpPr>
        <p:spPr>
          <a:xfrm rot="5400000">
            <a:off x="4005847" y="63091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8"/>
          <p:cNvSpPr/>
          <p:nvPr/>
        </p:nvSpPr>
        <p:spPr>
          <a:xfrm rot="5400000">
            <a:off x="559896" y="6112057"/>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8"/>
          <p:cNvSpPr/>
          <p:nvPr/>
        </p:nvSpPr>
        <p:spPr>
          <a:xfrm rot="5400000">
            <a:off x="2516262" y="6226104"/>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8"/>
          <p:cNvSpPr/>
          <p:nvPr/>
        </p:nvSpPr>
        <p:spPr>
          <a:xfrm rot="5400000">
            <a:off x="11607714"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8"/>
          <p:cNvSpPr/>
          <p:nvPr/>
        </p:nvSpPr>
        <p:spPr>
          <a:xfrm rot="5400000">
            <a:off x="6427880" y="63954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8"/>
          <p:cNvSpPr/>
          <p:nvPr/>
        </p:nvSpPr>
        <p:spPr>
          <a:xfrm rot="5400000">
            <a:off x="3156717" y="5399047"/>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396749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8" y="4408596"/>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400000">
            <a:off x="2204827" y="4501515"/>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6771934"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10800000" flipH="1">
            <a:off x="8159101" y="5850480"/>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5400000" flipH="1">
            <a:off x="802791" y="5055241"/>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rot="-6674206">
            <a:off x="1443732"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rot="5400000" flipH="1">
            <a:off x="6137841"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rot="-5400000" flipH="1">
            <a:off x="7409388" y="-1865379"/>
            <a:ext cx="533072" cy="4263835"/>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rot="5400000">
            <a:off x="10021077" y="-1389679"/>
            <a:ext cx="781176" cy="3560539"/>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1"/>
          <p:cNvSpPr/>
          <p:nvPr/>
        </p:nvSpPr>
        <p:spPr>
          <a:xfrm rot="5400000" flipH="1">
            <a:off x="6984728"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1"/>
          <p:cNvSpPr/>
          <p:nvPr/>
        </p:nvSpPr>
        <p:spPr>
          <a:xfrm rot="5400000" flipH="1">
            <a:off x="6628884" y="50668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1"/>
          <p:cNvSpPr/>
          <p:nvPr/>
        </p:nvSpPr>
        <p:spPr>
          <a:xfrm rot="5400000" flipH="1">
            <a:off x="4525147" y="4807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1"/>
          <p:cNvSpPr/>
          <p:nvPr/>
        </p:nvSpPr>
        <p:spPr>
          <a:xfrm rot="5400000" flipH="1">
            <a:off x="4423354" y="366832"/>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1"/>
          <p:cNvSpPr/>
          <p:nvPr/>
        </p:nvSpPr>
        <p:spPr>
          <a:xfrm rot="5400000" flipH="1">
            <a:off x="9809887" y="133228"/>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1"/>
          <p:cNvSpPr/>
          <p:nvPr/>
        </p:nvSpPr>
        <p:spPr>
          <a:xfrm rot="-5400000">
            <a:off x="11059066" y="8066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1"/>
          <p:cNvSpPr/>
          <p:nvPr/>
        </p:nvSpPr>
        <p:spPr>
          <a:xfrm rot="-5400000">
            <a:off x="11227556" y="542828"/>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1"/>
          <p:cNvSpPr/>
          <p:nvPr/>
        </p:nvSpPr>
        <p:spPr>
          <a:xfrm rot="7199165" flipH="1">
            <a:off x="2138973" y="67935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1"/>
          <p:cNvSpPr/>
          <p:nvPr/>
        </p:nvSpPr>
        <p:spPr>
          <a:xfrm rot="7199142" flipH="1">
            <a:off x="2839557" y="507459"/>
            <a:ext cx="68956" cy="7040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1"/>
          <p:cNvSpPr/>
          <p:nvPr/>
        </p:nvSpPr>
        <p:spPr>
          <a:xfrm rot="5400000" flipH="1">
            <a:off x="4005847" y="471044"/>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1"/>
          <p:cNvSpPr/>
          <p:nvPr/>
        </p:nvSpPr>
        <p:spPr>
          <a:xfrm rot="5400000" flipH="1">
            <a:off x="389296" y="331992"/>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1"/>
          <p:cNvSpPr/>
          <p:nvPr/>
        </p:nvSpPr>
        <p:spPr>
          <a:xfrm rot="5400000" flipH="1">
            <a:off x="12052214" y="535094"/>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1"/>
          <p:cNvSpPr/>
          <p:nvPr/>
        </p:nvSpPr>
        <p:spPr>
          <a:xfrm rot="5400000" flipH="1">
            <a:off x="9532014" y="2279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1"/>
          <p:cNvSpPr/>
          <p:nvPr/>
        </p:nvSpPr>
        <p:spPr>
          <a:xfrm rot="7199165" flipH="1">
            <a:off x="7853773" y="635265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1"/>
          <p:cNvSpPr/>
          <p:nvPr/>
        </p:nvSpPr>
        <p:spPr>
          <a:xfrm rot="7199165" flipH="1">
            <a:off x="8542422" y="6160093"/>
            <a:ext cx="86196"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1"/>
          <p:cNvSpPr/>
          <p:nvPr/>
        </p:nvSpPr>
        <p:spPr>
          <a:xfrm rot="5400000" flipH="1">
            <a:off x="9746805" y="6170501"/>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1"/>
          <p:cNvSpPr/>
          <p:nvPr/>
        </p:nvSpPr>
        <p:spPr>
          <a:xfrm rot="-5400000">
            <a:off x="3976707" y="6558244"/>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1"/>
          <p:cNvSpPr/>
          <p:nvPr/>
        </p:nvSpPr>
        <p:spPr>
          <a:xfrm rot="5400000" flipH="1">
            <a:off x="4801364" y="655051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1"/>
          <p:cNvSpPr/>
          <p:nvPr/>
        </p:nvSpPr>
        <p:spPr>
          <a:xfrm rot="7199165" flipH="1">
            <a:off x="2418373" y="6325604"/>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1"/>
          <p:cNvSpPr/>
          <p:nvPr/>
        </p:nvSpPr>
        <p:spPr>
          <a:xfrm rot="5400000" flipH="1">
            <a:off x="668696" y="5978242"/>
            <a:ext cx="86195" cy="8800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1"/>
          <p:cNvSpPr/>
          <p:nvPr/>
        </p:nvSpPr>
        <p:spPr>
          <a:xfrm rot="-5400000">
            <a:off x="426107" y="5516844"/>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1"/>
          <p:cNvSpPr/>
          <p:nvPr/>
        </p:nvSpPr>
        <p:spPr>
          <a:xfrm rot="5400000" flipH="1">
            <a:off x="12069651" y="6327615"/>
            <a:ext cx="69029" cy="704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1"/>
          <p:cNvSpPr/>
          <p:nvPr/>
        </p:nvSpPr>
        <p:spPr>
          <a:xfrm rot="5400000" flipH="1">
            <a:off x="11620414" y="6608960"/>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1"/>
          <p:cNvSpPr/>
          <p:nvPr/>
        </p:nvSpPr>
        <p:spPr>
          <a:xfrm rot="5400000" flipH="1">
            <a:off x="2054654" y="6695632"/>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1"/>
          <p:cNvSpPr/>
          <p:nvPr/>
        </p:nvSpPr>
        <p:spPr>
          <a:xfrm rot="5400000" flipH="1">
            <a:off x="3845354" y="6455566"/>
            <a:ext cx="51716" cy="5280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926341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227"/>
        <p:cNvGrpSpPr/>
        <p:nvPr/>
      </p:nvGrpSpPr>
      <p:grpSpPr>
        <a:xfrm>
          <a:off x="0" y="0"/>
          <a:ext cx="0" cy="0"/>
          <a:chOff x="0" y="0"/>
          <a:chExt cx="0" cy="0"/>
        </a:xfrm>
      </p:grpSpPr>
      <p:sp>
        <p:nvSpPr>
          <p:cNvPr id="228" name="Google Shape;228;p13"/>
          <p:cNvSpPr txBox="1">
            <a:spLocks noGrp="1"/>
          </p:cNvSpPr>
          <p:nvPr>
            <p:ph type="title"/>
          </p:nvPr>
        </p:nvSpPr>
        <p:spPr>
          <a:xfrm>
            <a:off x="950967" y="719333"/>
            <a:ext cx="10290000" cy="81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Chewy"/>
                <a:ea typeface="Chewy"/>
                <a:cs typeface="Chewy"/>
                <a:sym typeface="Chewy"/>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41" name="Google Shape;241;p13"/>
          <p:cNvSpPr/>
          <p:nvPr/>
        </p:nvSpPr>
        <p:spPr>
          <a:xfrm rot="5400000">
            <a:off x="2239217" y="4933812"/>
            <a:ext cx="580860" cy="3276176"/>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3"/>
          <p:cNvSpPr/>
          <p:nvPr/>
        </p:nvSpPr>
        <p:spPr>
          <a:xfrm rot="-5400000" flipH="1">
            <a:off x="10595646" y="4860658"/>
            <a:ext cx="2445233" cy="747460"/>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3"/>
          <p:cNvSpPr/>
          <p:nvPr/>
        </p:nvSpPr>
        <p:spPr>
          <a:xfrm rot="5400000">
            <a:off x="-54485" y="5112272"/>
            <a:ext cx="1800352" cy="1691208"/>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3"/>
          <p:cNvSpPr/>
          <p:nvPr/>
        </p:nvSpPr>
        <p:spPr>
          <a:xfrm rot="5400000">
            <a:off x="1149485" y="6291137"/>
            <a:ext cx="243815" cy="224491"/>
          </a:xfrm>
          <a:custGeom>
            <a:avLst/>
            <a:gdLst/>
            <a:ahLst/>
            <a:cxnLst/>
            <a:rect l="l" t="t" r="r" b="b"/>
            <a:pathLst>
              <a:path w="7529" h="6933" extrusionOk="0">
                <a:moveTo>
                  <a:pt x="3750" y="0"/>
                </a:moveTo>
                <a:cubicBezTo>
                  <a:pt x="2110" y="0"/>
                  <a:pt x="653" y="1172"/>
                  <a:pt x="346" y="2843"/>
                </a:cubicBezTo>
                <a:cubicBezTo>
                  <a:pt x="1" y="4724"/>
                  <a:pt x="1249" y="6530"/>
                  <a:pt x="3150" y="6875"/>
                </a:cubicBezTo>
                <a:cubicBezTo>
                  <a:pt x="3361" y="6914"/>
                  <a:pt x="3572" y="6933"/>
                  <a:pt x="3779" y="6933"/>
                </a:cubicBezTo>
                <a:cubicBezTo>
                  <a:pt x="5419" y="6933"/>
                  <a:pt x="6876" y="5762"/>
                  <a:pt x="7183" y="4091"/>
                </a:cubicBezTo>
                <a:cubicBezTo>
                  <a:pt x="7529" y="2209"/>
                  <a:pt x="6280" y="404"/>
                  <a:pt x="4379" y="58"/>
                </a:cubicBezTo>
                <a:cubicBezTo>
                  <a:pt x="4168" y="19"/>
                  <a:pt x="3958" y="0"/>
                  <a:pt x="37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3"/>
          <p:cNvSpPr/>
          <p:nvPr/>
        </p:nvSpPr>
        <p:spPr>
          <a:xfrm rot="10800000" flipH="1">
            <a:off x="10125559" y="-17314"/>
            <a:ext cx="2066467" cy="1941389"/>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3"/>
          <p:cNvSpPr/>
          <p:nvPr/>
        </p:nvSpPr>
        <p:spPr>
          <a:xfrm rot="10800000" flipH="1">
            <a:off x="-13903" y="-17263"/>
            <a:ext cx="2196872" cy="2106436"/>
          </a:xfrm>
          <a:custGeom>
            <a:avLst/>
            <a:gdLst/>
            <a:ahLst/>
            <a:cxnLst/>
            <a:rect l="l" t="t" r="r" b="b"/>
            <a:pathLst>
              <a:path w="65273" h="62586" extrusionOk="0">
                <a:moveTo>
                  <a:pt x="0" y="1"/>
                </a:moveTo>
                <a:lnTo>
                  <a:pt x="0" y="62585"/>
                </a:lnTo>
                <a:lnTo>
                  <a:pt x="65273" y="62585"/>
                </a:lnTo>
                <a:cubicBezTo>
                  <a:pt x="64044" y="58015"/>
                  <a:pt x="61317" y="54001"/>
                  <a:pt x="57495" y="51217"/>
                </a:cubicBezTo>
                <a:cubicBezTo>
                  <a:pt x="53741" y="48414"/>
                  <a:pt x="49071" y="46813"/>
                  <a:pt x="44374" y="46813"/>
                </a:cubicBezTo>
                <a:cubicBezTo>
                  <a:pt x="43761" y="46813"/>
                  <a:pt x="43148" y="46841"/>
                  <a:pt x="42536" y="46896"/>
                </a:cubicBezTo>
                <a:cubicBezTo>
                  <a:pt x="39617" y="47146"/>
                  <a:pt x="36813" y="47991"/>
                  <a:pt x="34029" y="48951"/>
                </a:cubicBezTo>
                <a:cubicBezTo>
                  <a:pt x="31225" y="49911"/>
                  <a:pt x="28460" y="50967"/>
                  <a:pt x="25598" y="51639"/>
                </a:cubicBezTo>
                <a:cubicBezTo>
                  <a:pt x="23832" y="52062"/>
                  <a:pt x="22026" y="52273"/>
                  <a:pt x="20202" y="52273"/>
                </a:cubicBezTo>
                <a:cubicBezTo>
                  <a:pt x="15997" y="52235"/>
                  <a:pt x="11887" y="50910"/>
                  <a:pt x="9544" y="47549"/>
                </a:cubicBezTo>
                <a:cubicBezTo>
                  <a:pt x="8565" y="46128"/>
                  <a:pt x="7969" y="44496"/>
                  <a:pt x="7797" y="42787"/>
                </a:cubicBezTo>
                <a:cubicBezTo>
                  <a:pt x="7355" y="39234"/>
                  <a:pt x="8411" y="35374"/>
                  <a:pt x="9928" y="32032"/>
                </a:cubicBezTo>
                <a:cubicBezTo>
                  <a:pt x="12156" y="27097"/>
                  <a:pt x="15286" y="22354"/>
                  <a:pt x="15708" y="16958"/>
                </a:cubicBezTo>
                <a:cubicBezTo>
                  <a:pt x="16093" y="11389"/>
                  <a:pt x="13558" y="6031"/>
                  <a:pt x="9026" y="2785"/>
                </a:cubicBezTo>
                <a:cubicBezTo>
                  <a:pt x="6376" y="961"/>
                  <a:pt x="3226" y="1"/>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3"/>
          <p:cNvSpPr/>
          <p:nvPr/>
        </p:nvSpPr>
        <p:spPr>
          <a:xfrm rot="10800000" flipH="1">
            <a:off x="588468" y="247726"/>
            <a:ext cx="552643" cy="234620"/>
          </a:xfrm>
          <a:custGeom>
            <a:avLst/>
            <a:gdLst/>
            <a:ahLst/>
            <a:cxnLst/>
            <a:rect l="l" t="t" r="r" b="b"/>
            <a:pathLst>
              <a:path w="16420" h="6971" extrusionOk="0">
                <a:moveTo>
                  <a:pt x="1" y="0"/>
                </a:moveTo>
                <a:cubicBezTo>
                  <a:pt x="654" y="4014"/>
                  <a:pt x="4129" y="6971"/>
                  <a:pt x="8201" y="6971"/>
                </a:cubicBezTo>
                <a:cubicBezTo>
                  <a:pt x="12291" y="6971"/>
                  <a:pt x="15767" y="4014"/>
                  <a:pt x="164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3"/>
          <p:cNvSpPr/>
          <p:nvPr/>
        </p:nvSpPr>
        <p:spPr>
          <a:xfrm>
            <a:off x="8634067" y="5455673"/>
            <a:ext cx="3557989" cy="140234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13"/>
          <p:cNvSpPr/>
          <p:nvPr/>
        </p:nvSpPr>
        <p:spPr>
          <a:xfrm>
            <a:off x="1508736" y="6107600"/>
            <a:ext cx="1246509" cy="750395"/>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3"/>
          <p:cNvSpPr/>
          <p:nvPr/>
        </p:nvSpPr>
        <p:spPr>
          <a:xfrm>
            <a:off x="12008782" y="6457003"/>
            <a:ext cx="77271" cy="77271"/>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13"/>
          <p:cNvSpPr/>
          <p:nvPr/>
        </p:nvSpPr>
        <p:spPr>
          <a:xfrm>
            <a:off x="1796873" y="6309580"/>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13"/>
          <p:cNvSpPr/>
          <p:nvPr/>
        </p:nvSpPr>
        <p:spPr>
          <a:xfrm>
            <a:off x="2219662" y="6655911"/>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3"/>
          <p:cNvSpPr/>
          <p:nvPr/>
        </p:nvSpPr>
        <p:spPr>
          <a:xfrm>
            <a:off x="11548975" y="6745950"/>
            <a:ext cx="173292" cy="112025"/>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6431276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5" userDrawn="1">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39" y="5679042"/>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24"/>
          <p:cNvSpPr/>
          <p:nvPr/>
        </p:nvSpPr>
        <p:spPr>
          <a:xfrm rot="5400000" flipH="1">
            <a:off x="1909321"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24"/>
          <p:cNvSpPr/>
          <p:nvPr/>
        </p:nvSpPr>
        <p:spPr>
          <a:xfrm flipH="1">
            <a:off x="45" y="-9244"/>
            <a:ext cx="744473"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4"/>
          <p:cNvSpPr/>
          <p:nvPr/>
        </p:nvSpPr>
        <p:spPr>
          <a:xfrm rot="10800000">
            <a:off x="782258" y="8"/>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24"/>
          <p:cNvSpPr/>
          <p:nvPr/>
        </p:nvSpPr>
        <p:spPr>
          <a:xfrm rot="10800000">
            <a:off x="4188039"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4"/>
          <p:cNvSpPr/>
          <p:nvPr/>
        </p:nvSpPr>
        <p:spPr>
          <a:xfrm rot="5400000">
            <a:off x="107989" y="3111890"/>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671595" y="-775256"/>
            <a:ext cx="1338400" cy="1549600"/>
          </a:xfrm>
          <a:prstGeom prst="pie">
            <a:avLst>
              <a:gd name="adj1" fmla="val 0"/>
              <a:gd name="adj2" fmla="val 5398930"/>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4"/>
          <p:cNvSpPr/>
          <p:nvPr/>
        </p:nvSpPr>
        <p:spPr>
          <a:xfrm rot="5400000">
            <a:off x="-1059114" y="4428840"/>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4"/>
          <p:cNvSpPr/>
          <p:nvPr/>
        </p:nvSpPr>
        <p:spPr>
          <a:xfrm rot="5400000" flipH="1">
            <a:off x="121712" y="5609701"/>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4"/>
          <p:cNvSpPr/>
          <p:nvPr/>
        </p:nvSpPr>
        <p:spPr>
          <a:xfrm rot="10800000">
            <a:off x="185355"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4"/>
          <p:cNvSpPr/>
          <p:nvPr/>
        </p:nvSpPr>
        <p:spPr>
          <a:xfrm rot="5400000">
            <a:off x="2648996"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213098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282F-6030-4E13-B336-C3224238DF7B}"/>
              </a:ext>
            </a:extLst>
          </p:cNvPr>
          <p:cNvSpPr>
            <a:spLocks noGrp="1"/>
          </p:cNvSpPr>
          <p:nvPr>
            <p:ph type="dt" sz="half" idx="10"/>
          </p:nvPr>
        </p:nvSpPr>
        <p:spPr/>
        <p:txBody>
          <a:bodyPr/>
          <a:lstStyle/>
          <a:p>
            <a:fld id="{7BC8F09B-D746-4DA2-841D-CC046C657822}" type="datetimeFigureOut">
              <a:rPr lang="en-US" smtClean="0"/>
              <a:t>5/18/2025</a:t>
            </a:fld>
            <a:endParaRPr lang="en-US"/>
          </a:p>
        </p:txBody>
      </p:sp>
      <p:sp>
        <p:nvSpPr>
          <p:cNvPr id="3" name="Footer Placeholder 2">
            <a:extLst>
              <a:ext uri="{FF2B5EF4-FFF2-40B4-BE49-F238E27FC236}">
                <a16:creationId xmlns:a16="http://schemas.microsoft.com/office/drawing/2014/main" id="{45B488AF-C119-41A3-A04D-ADAF9AA39C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077018-DAD6-426F-B4EE-6FDD0043CD35}"/>
              </a:ext>
            </a:extLst>
          </p:cNvPr>
          <p:cNvSpPr>
            <a:spLocks noGrp="1"/>
          </p:cNvSpPr>
          <p:nvPr>
            <p:ph type="sldNum" sz="quarter" idx="12"/>
          </p:nvPr>
        </p:nvSpPr>
        <p:spPr/>
        <p:txBody>
          <a:bodyPr/>
          <a:lstStyle/>
          <a:p>
            <a:fld id="{F0BBF8C9-D66D-42A2-8F0B-5A8FC1AD0DC3}" type="slidenum">
              <a:rPr lang="en-US" smtClean="0"/>
              <a:t>‹#›</a:t>
            </a:fld>
            <a:endParaRPr lang="en-US"/>
          </a:p>
        </p:txBody>
      </p:sp>
    </p:spTree>
    <p:extLst>
      <p:ext uri="{BB962C8B-B14F-4D97-AF65-F5344CB8AC3E}">
        <p14:creationId xmlns:p14="http://schemas.microsoft.com/office/powerpoint/2010/main" val="1574102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14786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633828"/>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08396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07010553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109"/>
        <p:cNvGrpSpPr/>
        <p:nvPr/>
      </p:nvGrpSpPr>
      <p:grpSpPr>
        <a:xfrm>
          <a:off x="0" y="0"/>
          <a:ext cx="0" cy="0"/>
          <a:chOff x="0" y="0"/>
          <a:chExt cx="0" cy="0"/>
        </a:xfrm>
      </p:grpSpPr>
      <p:sp>
        <p:nvSpPr>
          <p:cNvPr id="110" name="Google Shape;110;p6"/>
          <p:cNvSpPr/>
          <p:nvPr/>
        </p:nvSpPr>
        <p:spPr>
          <a:xfrm rot="-5400000" flipH="1">
            <a:off x="9334638" y="4772962"/>
            <a:ext cx="461340" cy="3708548"/>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rot="10800000" flipH="1">
            <a:off x="2135735" y="6523104"/>
            <a:ext cx="6458056" cy="347136"/>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6"/>
          <p:cNvSpPr/>
          <p:nvPr/>
        </p:nvSpPr>
        <p:spPr>
          <a:xfrm rot="-4578606" flipH="1">
            <a:off x="2505713" y="5083735"/>
            <a:ext cx="422168" cy="3162839"/>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6"/>
          <p:cNvSpPr/>
          <p:nvPr/>
        </p:nvSpPr>
        <p:spPr>
          <a:xfrm flipH="1">
            <a:off x="-15" y="6053037"/>
            <a:ext cx="3262648" cy="81720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6"/>
          <p:cNvSpPr/>
          <p:nvPr/>
        </p:nvSpPr>
        <p:spPr>
          <a:xfrm rot="-5400000" flipH="1">
            <a:off x="647010" y="6770807"/>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6"/>
          <p:cNvSpPr/>
          <p:nvPr/>
        </p:nvSpPr>
        <p:spPr>
          <a:xfrm rot="-5400000" flipH="1">
            <a:off x="281243" y="5182228"/>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6"/>
          <p:cNvSpPr/>
          <p:nvPr/>
        </p:nvSpPr>
        <p:spPr>
          <a:xfrm rot="-5400000" flipH="1">
            <a:off x="449733" y="533569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6"/>
          <p:cNvSpPr/>
          <p:nvPr/>
        </p:nvSpPr>
        <p:spPr>
          <a:xfrm rot="-5400000" flipH="1">
            <a:off x="497943" y="574236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6"/>
          <p:cNvSpPr/>
          <p:nvPr/>
        </p:nvSpPr>
        <p:spPr>
          <a:xfrm rot="-5400000" flipH="1">
            <a:off x="10982146" y="5648291"/>
            <a:ext cx="1278685" cy="1140703"/>
          </a:xfrm>
          <a:custGeom>
            <a:avLst/>
            <a:gdLst/>
            <a:ahLst/>
            <a:cxnLst/>
            <a:rect l="l" t="t" r="r" b="b"/>
            <a:pathLst>
              <a:path w="55595" h="52230" extrusionOk="0">
                <a:moveTo>
                  <a:pt x="52027" y="0"/>
                </a:moveTo>
                <a:cubicBezTo>
                  <a:pt x="48030" y="0"/>
                  <a:pt x="45133" y="2690"/>
                  <a:pt x="43343" y="5699"/>
                </a:cubicBezTo>
                <a:cubicBezTo>
                  <a:pt x="42632" y="6890"/>
                  <a:pt x="42075" y="8176"/>
                  <a:pt x="41672" y="9521"/>
                </a:cubicBezTo>
                <a:cubicBezTo>
                  <a:pt x="41595" y="9770"/>
                  <a:pt x="41518" y="10020"/>
                  <a:pt x="41461" y="10250"/>
                </a:cubicBezTo>
                <a:cubicBezTo>
                  <a:pt x="40981" y="12248"/>
                  <a:pt x="40789" y="14283"/>
                  <a:pt x="40616" y="16319"/>
                </a:cubicBezTo>
                <a:cubicBezTo>
                  <a:pt x="40347" y="19545"/>
                  <a:pt x="40136" y="22752"/>
                  <a:pt x="38926" y="25748"/>
                </a:cubicBezTo>
                <a:cubicBezTo>
                  <a:pt x="38695" y="26305"/>
                  <a:pt x="38427" y="26881"/>
                  <a:pt x="38138" y="27418"/>
                </a:cubicBezTo>
                <a:cubicBezTo>
                  <a:pt x="34048" y="34889"/>
                  <a:pt x="24293" y="38038"/>
                  <a:pt x="15574" y="38057"/>
                </a:cubicBezTo>
                <a:cubicBezTo>
                  <a:pt x="14786" y="38057"/>
                  <a:pt x="13989" y="38043"/>
                  <a:pt x="13192" y="38043"/>
                </a:cubicBezTo>
                <a:cubicBezTo>
                  <a:pt x="10647" y="38043"/>
                  <a:pt x="8108" y="38188"/>
                  <a:pt x="5915" y="39401"/>
                </a:cubicBezTo>
                <a:cubicBezTo>
                  <a:pt x="2209" y="41456"/>
                  <a:pt x="826" y="45777"/>
                  <a:pt x="231" y="50155"/>
                </a:cubicBezTo>
                <a:cubicBezTo>
                  <a:pt x="135" y="50847"/>
                  <a:pt x="58" y="51538"/>
                  <a:pt x="0" y="52229"/>
                </a:cubicBezTo>
                <a:lnTo>
                  <a:pt x="55594" y="52229"/>
                </a:lnTo>
                <a:lnTo>
                  <a:pt x="55594" y="668"/>
                </a:lnTo>
                <a:cubicBezTo>
                  <a:pt x="54321" y="206"/>
                  <a:pt x="53132" y="0"/>
                  <a:pt x="5202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6"/>
          <p:cNvSpPr/>
          <p:nvPr/>
        </p:nvSpPr>
        <p:spPr>
          <a:xfrm flipH="1">
            <a:off x="11990679" y="5187680"/>
            <a:ext cx="77271" cy="77189"/>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6"/>
          <p:cNvSpPr/>
          <p:nvPr/>
        </p:nvSpPr>
        <p:spPr>
          <a:xfrm flipH="1">
            <a:off x="11894635" y="6362329"/>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6"/>
          <p:cNvSpPr/>
          <p:nvPr/>
        </p:nvSpPr>
        <p:spPr>
          <a:xfrm flipH="1">
            <a:off x="11653335" y="5447929"/>
            <a:ext cx="173292" cy="174100"/>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9236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9813644" y="4617258"/>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894642" y="6219989"/>
            <a:ext cx="251541" cy="223215"/>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flipH="1">
            <a:off x="11928961" y="5647700"/>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rot="5400000">
            <a:off x="1036381" y="6305870"/>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rot="5400000">
            <a:off x="2917214" y="6601833"/>
            <a:ext cx="136855" cy="117315"/>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rot="5400000">
            <a:off x="9583409" y="6284210"/>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flipH="1">
            <a:off x="11973808" y="5182322"/>
            <a:ext cx="221785"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5400000">
            <a:off x="-994545" y="4569589"/>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rot="5400000">
            <a:off x="-228895"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5400000">
            <a:off x="10460422"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5400000">
            <a:off x="1202467" y="-1202557"/>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rot="5400000">
            <a:off x="11807739" y="468108"/>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rot="5400000">
            <a:off x="10924283" y="6161878"/>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5400000">
            <a:off x="11363593" y="6620127"/>
            <a:ext cx="77291" cy="77291"/>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rot="5400000">
            <a:off x="1503351" y="606396"/>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rot="5400000">
            <a:off x="260849"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rot="5400000">
            <a:off x="383239" y="136756"/>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5400000">
            <a:off x="298692" y="6689016"/>
            <a:ext cx="71299" cy="712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rot="5400000">
            <a:off x="2330283" y="6643747"/>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5400000">
            <a:off x="11985138" y="560364"/>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rot="5400000">
            <a:off x="10680430" y="6300518"/>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rot="5400000">
            <a:off x="26181" y="4745724"/>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rot="5400000">
            <a:off x="1788956" y="268806"/>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rot="5400000">
            <a:off x="10633745" y="128428"/>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4833009"/>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92"/>
        <p:cNvGrpSpPr/>
        <p:nvPr/>
      </p:nvGrpSpPr>
      <p:grpSpPr>
        <a:xfrm>
          <a:off x="0" y="0"/>
          <a:ext cx="0" cy="0"/>
          <a:chOff x="0" y="0"/>
          <a:chExt cx="0" cy="0"/>
        </a:xfrm>
      </p:grpSpPr>
      <p:sp>
        <p:nvSpPr>
          <p:cNvPr id="98" name="Google Shape;98;p5"/>
          <p:cNvSpPr/>
          <p:nvPr/>
        </p:nvSpPr>
        <p:spPr>
          <a:xfrm rot="-5400000" flipH="1">
            <a:off x="2718569" y="-1188235"/>
            <a:ext cx="921356" cy="3297827"/>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a:off x="0" y="0"/>
            <a:ext cx="1206104" cy="3359211"/>
          </a:xfrm>
          <a:custGeom>
            <a:avLst/>
            <a:gdLst/>
            <a:ahLst/>
            <a:cxnLst/>
            <a:rect l="l" t="t" r="r" b="b"/>
            <a:pathLst>
              <a:path w="31379" h="87396" extrusionOk="0">
                <a:moveTo>
                  <a:pt x="0" y="0"/>
                </a:moveTo>
                <a:lnTo>
                  <a:pt x="0" y="87396"/>
                </a:lnTo>
                <a:cubicBezTo>
                  <a:pt x="2036" y="87069"/>
                  <a:pt x="4052" y="86532"/>
                  <a:pt x="5972" y="85802"/>
                </a:cubicBezTo>
                <a:cubicBezTo>
                  <a:pt x="8488" y="84861"/>
                  <a:pt x="10850" y="83593"/>
                  <a:pt x="13039" y="82057"/>
                </a:cubicBezTo>
                <a:cubicBezTo>
                  <a:pt x="15632" y="80233"/>
                  <a:pt x="17821" y="78005"/>
                  <a:pt x="19204" y="75489"/>
                </a:cubicBezTo>
                <a:cubicBezTo>
                  <a:pt x="22660" y="69075"/>
                  <a:pt x="22967" y="61413"/>
                  <a:pt x="20068" y="54730"/>
                </a:cubicBezTo>
                <a:cubicBezTo>
                  <a:pt x="18013" y="50102"/>
                  <a:pt x="14537" y="46262"/>
                  <a:pt x="12060" y="41864"/>
                </a:cubicBezTo>
                <a:cubicBezTo>
                  <a:pt x="9563" y="37447"/>
                  <a:pt x="8181" y="31840"/>
                  <a:pt x="10581" y="27404"/>
                </a:cubicBezTo>
                <a:cubicBezTo>
                  <a:pt x="12444" y="23985"/>
                  <a:pt x="16112" y="22027"/>
                  <a:pt x="19645" y="20375"/>
                </a:cubicBezTo>
                <a:lnTo>
                  <a:pt x="19818" y="20298"/>
                </a:lnTo>
                <a:cubicBezTo>
                  <a:pt x="23275" y="18666"/>
                  <a:pt x="26923" y="17014"/>
                  <a:pt x="29170" y="13923"/>
                </a:cubicBezTo>
                <a:cubicBezTo>
                  <a:pt x="31379" y="10927"/>
                  <a:pt x="28997" y="2554"/>
                  <a:pt x="2592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536468" y="1"/>
            <a:ext cx="1751675" cy="1043657"/>
          </a:xfrm>
          <a:custGeom>
            <a:avLst/>
            <a:gdLst/>
            <a:ahLst/>
            <a:cxnLst/>
            <a:rect l="l" t="t" r="r" b="b"/>
            <a:pathLst>
              <a:path w="40290" h="24005" extrusionOk="0">
                <a:moveTo>
                  <a:pt x="1825" y="0"/>
                </a:moveTo>
                <a:cubicBezTo>
                  <a:pt x="1" y="7662"/>
                  <a:pt x="2977" y="15670"/>
                  <a:pt x="9353" y="20298"/>
                </a:cubicBezTo>
                <a:cubicBezTo>
                  <a:pt x="12675" y="22718"/>
                  <a:pt x="16689" y="24005"/>
                  <a:pt x="20798" y="24005"/>
                </a:cubicBezTo>
                <a:cubicBezTo>
                  <a:pt x="31552" y="24005"/>
                  <a:pt x="40290" y="15267"/>
                  <a:pt x="40290" y="4513"/>
                </a:cubicBezTo>
                <a:cubicBezTo>
                  <a:pt x="40290" y="2996"/>
                  <a:pt x="40117" y="1479"/>
                  <a:pt x="3977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flipH="1">
            <a:off x="787359" y="4913867"/>
            <a:ext cx="170416" cy="145992"/>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406778" y="5286644"/>
            <a:ext cx="293841" cy="267744"/>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flipH="1">
            <a:off x="316367" y="2508971"/>
            <a:ext cx="170416" cy="14608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5"/>
          <p:cNvSpPr/>
          <p:nvPr/>
        </p:nvSpPr>
        <p:spPr>
          <a:xfrm flipH="1">
            <a:off x="7" y="3246124"/>
            <a:ext cx="803140" cy="2238817"/>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5"/>
          <p:cNvSpPr/>
          <p:nvPr/>
        </p:nvSpPr>
        <p:spPr>
          <a:xfrm flipH="1">
            <a:off x="1" y="4913866"/>
            <a:ext cx="4932588" cy="1944125"/>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flipH="1">
            <a:off x="170333" y="3859710"/>
            <a:ext cx="104385"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flipH="1">
            <a:off x="349366" y="4628576"/>
            <a:ext cx="104385"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5165032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A4F50AF8-3DF4-2A53-7BE4-EA4231CD7B4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extLst>
      <p:ext uri="{BB962C8B-B14F-4D97-AF65-F5344CB8AC3E}">
        <p14:creationId xmlns:p14="http://schemas.microsoft.com/office/powerpoint/2010/main" val="322375610"/>
      </p:ext>
    </p:extLst>
  </p:cSld>
  <p:clrMap bg1="lt1" tx1="dk1" bg2="lt2" tx2="dk2" accent1="accent1" accent2="accent2" accent3="accent3" accent4="accent4" accent5="accent5" accent6="accent6" hlink="hlink" folHlink="folHlink"/>
  <p:sldLayoutIdLst>
    <p:sldLayoutId id="2147483752" r:id="rId1"/>
    <p:sldLayoutId id="2147483775" r:id="rId2"/>
    <p:sldLayoutId id="2147483735" r:id="rId3"/>
    <p:sldLayoutId id="2147483736" r:id="rId4"/>
    <p:sldLayoutId id="2147483737" r:id="rId5"/>
    <p:sldLayoutId id="2147483738" r:id="rId6"/>
    <p:sldLayoutId id="2147483777" r:id="rId7"/>
    <p:sldLayoutId id="2147483766" r:id="rId8"/>
    <p:sldLayoutId id="2147483767" r:id="rId9"/>
    <p:sldLayoutId id="2147483769" r:id="rId10"/>
    <p:sldLayoutId id="2147483771" r:id="rId11"/>
    <p:sldLayoutId id="2147483772" r:id="rId12"/>
    <p:sldLayoutId id="2147483773" r:id="rId13"/>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4.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5" Type="http://schemas.openxmlformats.org/officeDocument/2006/relationships/image" Target="../media/image36.sv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44.svg"/><Relationship Id="rId5" Type="http://schemas.openxmlformats.org/officeDocument/2006/relationships/image" Target="../media/image39.svg"/><Relationship Id="rId10" Type="http://schemas.openxmlformats.org/officeDocument/2006/relationships/image" Target="../media/image43.png"/><Relationship Id="rId4" Type="http://schemas.openxmlformats.org/officeDocument/2006/relationships/image" Target="../media/image25.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5.png"/><Relationship Id="rId7" Type="http://schemas.openxmlformats.org/officeDocument/2006/relationships/image" Target="../media/image26.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58.png"/><Relationship Id="rId4" Type="http://schemas.openxmlformats.org/officeDocument/2006/relationships/image" Target="../media/image23.png"/><Relationship Id="rId9" Type="http://schemas.openxmlformats.org/officeDocument/2006/relationships/image" Target="../media/image57.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slide" Target="slide5.xml"/><Relationship Id="rId5" Type="http://schemas.openxmlformats.org/officeDocument/2006/relationships/image" Target="../media/image3.png"/><Relationship Id="rId15" Type="http://schemas.openxmlformats.org/officeDocument/2006/relationships/slide" Target="slide3.xml"/><Relationship Id="rId10"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2.xml"/><Relationship Id="rId5" Type="http://schemas.microsoft.com/office/2007/relationships/hdphoto" Target="../media/hdphoto2.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sv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sv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2.gif"/><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CDF5F0C-64A3-4587-BB95-558E6F2D57AA}"/>
              </a:ext>
            </a:extLst>
          </p:cNvPr>
          <p:cNvSpPr txBox="1"/>
          <p:nvPr/>
        </p:nvSpPr>
        <p:spPr>
          <a:xfrm>
            <a:off x="7859223" y="909114"/>
            <a:ext cx="2875280"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Nhặt</a:t>
            </a:r>
            <a:b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b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hạt</a:t>
            </a:r>
            <a:br>
              <a:rPr kumimoji="0" lang="en-US" altLang="zh-CN"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br>
            <a:r>
              <a:rPr kumimoji="0" lang="en-US" altLang="zh-CN" sz="8800" b="1" i="0" u="none" strike="noStrike" kern="1200" cap="none" spc="0" normalizeH="0" baseline="0" noProof="0" dirty="0" err="1">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rPr>
              <a:t>dẻ</a:t>
            </a:r>
            <a:endParaRPr kumimoji="0" lang="zh-CN" altLang="en-US" sz="8800" b="1" i="0" u="none" strike="noStrike" kern="1200" cap="none" spc="0" normalizeH="0" baseline="0" noProof="0" dirty="0">
              <a:ln>
                <a:noFill/>
              </a:ln>
              <a:solidFill>
                <a:srgbClr val="0070C0"/>
              </a:solidFill>
              <a:effectLst/>
              <a:uLnTx/>
              <a:uFillTx/>
              <a:latin typeface="UTM Zirkon" panose="02040603050506020204" pitchFamily="18" charset="0"/>
              <a:ea typeface="字魂59号-创粗黑" panose="00000500000000000000" pitchFamily="2" charset="-122"/>
              <a:cs typeface="+mn-ea"/>
              <a:sym typeface="+mn-lt"/>
            </a:endParaRPr>
          </a:p>
        </p:txBody>
      </p:sp>
      <p:grpSp>
        <p:nvGrpSpPr>
          <p:cNvPr id="6" name="组合 5">
            <a:extLst>
              <a:ext uri="{FF2B5EF4-FFF2-40B4-BE49-F238E27FC236}">
                <a16:creationId xmlns:a16="http://schemas.microsoft.com/office/drawing/2014/main" id="{7F349DD6-587A-4488-9507-34D6C4C9152C}"/>
              </a:ext>
            </a:extLst>
          </p:cNvPr>
          <p:cNvGrpSpPr/>
          <p:nvPr/>
        </p:nvGrpSpPr>
        <p:grpSpPr>
          <a:xfrm>
            <a:off x="1107750" y="336867"/>
            <a:ext cx="619450" cy="726240"/>
            <a:chOff x="2951064" y="3044493"/>
            <a:chExt cx="1293780" cy="1516822"/>
          </a:xfrm>
        </p:grpSpPr>
        <p:pic>
          <p:nvPicPr>
            <p:cNvPr id="4" name="图片 3">
              <a:extLst>
                <a:ext uri="{FF2B5EF4-FFF2-40B4-BE49-F238E27FC236}">
                  <a16:creationId xmlns:a16="http://schemas.microsoft.com/office/drawing/2014/main" id="{074BE1E2-9530-42EE-996D-195D2AA503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81543" y="3633296"/>
              <a:ext cx="563301" cy="900264"/>
            </a:xfrm>
            <a:prstGeom prst="rect">
              <a:avLst/>
            </a:prstGeom>
          </p:spPr>
        </p:pic>
        <p:pic>
          <p:nvPicPr>
            <p:cNvPr id="5" name="图片 4">
              <a:extLst>
                <a:ext uri="{FF2B5EF4-FFF2-40B4-BE49-F238E27FC236}">
                  <a16:creationId xmlns:a16="http://schemas.microsoft.com/office/drawing/2014/main" id="{D9204DA2-F7B1-4EA2-9B0B-58A3D5FA85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51064" y="3044493"/>
              <a:ext cx="949085" cy="1516822"/>
            </a:xfrm>
            <a:prstGeom prst="rect">
              <a:avLst/>
            </a:prstGeom>
          </p:spPr>
        </p:pic>
      </p:grpSp>
      <p:sp>
        <p:nvSpPr>
          <p:cNvPr id="21" name="Thought Bubble: Cloud 20">
            <a:extLst>
              <a:ext uri="{FF2B5EF4-FFF2-40B4-BE49-F238E27FC236}">
                <a16:creationId xmlns:a16="http://schemas.microsoft.com/office/drawing/2014/main" id="{D3677B46-37B4-4E32-8681-DC5F02EE046C}"/>
              </a:ext>
            </a:extLst>
          </p:cNvPr>
          <p:cNvSpPr/>
          <p:nvPr/>
        </p:nvSpPr>
        <p:spPr>
          <a:xfrm>
            <a:off x="1808790" y="1084477"/>
            <a:ext cx="5638490" cy="2379182"/>
          </a:xfrm>
          <a:prstGeom prst="cloudCallou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Chào</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các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bạn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là</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Sóc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Con.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đang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tìm</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hạt</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dẻ</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để</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ăn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nhưng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tìm</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mãi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mà</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chẳng</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thấy</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Các</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bạn</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giúp</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tớ</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4D2209"/>
                </a:solidFill>
                <a:effectLst/>
                <a:uLnTx/>
                <a:uFillTx/>
                <a:latin typeface="Calibri" panose="020F0502020204030204" pitchFamily="34" charset="0"/>
                <a:cs typeface="Calibri" panose="020F0502020204030204" pitchFamily="34" charset="0"/>
              </a:rPr>
              <a:t>với</a:t>
            </a:r>
            <a:r>
              <a:rPr kumimoji="0" lang="en-US" sz="2400" b="0" i="0" u="none" strike="noStrike" kern="1200" cap="none" spc="0" normalizeH="0" baseline="0" noProof="0" dirty="0">
                <a:ln>
                  <a:noFill/>
                </a:ln>
                <a:solidFill>
                  <a:srgbClr val="4D2209"/>
                </a:solidFill>
                <a:effectLst/>
                <a:uLnTx/>
                <a:uFillTx/>
                <a:latin typeface="Calibri" panose="020F0502020204030204" pitchFamily="34" charset="0"/>
                <a:cs typeface="Calibri" panose="020F0502020204030204" pitchFamily="34" charset="0"/>
              </a:rPr>
              <a:t>.</a:t>
            </a:r>
          </a:p>
        </p:txBody>
      </p:sp>
      <p:pic>
        <p:nvPicPr>
          <p:cNvPr id="20" name="图片 6" descr="图片包含 玩偶, 玩具&#10;&#10;已生成高可信度的说明">
            <a:extLst>
              <a:ext uri="{FF2B5EF4-FFF2-40B4-BE49-F238E27FC236}">
                <a16:creationId xmlns:a16="http://schemas.microsoft.com/office/drawing/2014/main" id="{CFD6F1A4-5674-4BD7-8301-F2FC9AA031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61" y="2854960"/>
            <a:ext cx="2722737" cy="2774896"/>
          </a:xfrm>
          <a:prstGeom prst="rect">
            <a:avLst/>
          </a:prstGeom>
        </p:spPr>
      </p:pic>
    </p:spTree>
    <p:extLst>
      <p:ext uri="{BB962C8B-B14F-4D97-AF65-F5344CB8AC3E}">
        <p14:creationId xmlns:p14="http://schemas.microsoft.com/office/powerpoint/2010/main" val="402866112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4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7"/>
          <a:srcRect l="1408" r="2542"/>
          <a:stretch>
            <a:fillRect/>
          </a:stretch>
        </p:blipFill>
        <p:spPr>
          <a:xfrm>
            <a:off x="-47075" y="4399574"/>
            <a:ext cx="3310874" cy="390601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212365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Viết</a:t>
            </a:r>
            <a:r>
              <a:rPr kumimoji="0" lang="en-US" sz="13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 </a:t>
            </a:r>
            <a:r>
              <a:rPr kumimoji="0" lang="en-US" sz="13800" b="1" i="1"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rPr>
              <a:t>bài</a:t>
            </a:r>
            <a:endParaRPr kumimoji="0" lang="en-US" sz="138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429678" y="3136328"/>
            <a:ext cx="2725976" cy="3677540"/>
          </a:xfrm>
          <a:prstGeom prst="rect">
            <a:avLst/>
          </a:prstGeom>
        </p:spPr>
      </p:pic>
    </p:spTree>
    <p:extLst>
      <p:ext uri="{BB962C8B-B14F-4D97-AF65-F5344CB8AC3E}">
        <p14:creationId xmlns:p14="http://schemas.microsoft.com/office/powerpoint/2010/main" val="2989162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147B4B-0806-4CD0-96E9-2C454BE34BC9}"/>
              </a:ext>
            </a:extLst>
          </p:cNvPr>
          <p:cNvSpPr txBox="1"/>
          <p:nvPr/>
        </p:nvSpPr>
        <p:spPr>
          <a:xfrm>
            <a:off x="499732" y="1022091"/>
            <a:ext cx="11196082" cy="4893647"/>
          </a:xfrm>
          <a:prstGeom prst="rect">
            <a:avLst/>
          </a:prstGeom>
          <a:noFill/>
        </p:spPr>
        <p:txBody>
          <a:bodyPr wrap="square">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Mẹ em có nuôi một đàn gà, oai phong nhất đàn là một chú gà trống.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Toàn thân chú là bộ lông màu đen xanh pha chút màu đỏ hung, dài mềm mượt và sáng bóng. Thân chú to lớn như trái mít mật, chú ta cũng có đôi cánh to và khỏe lắm. Đôi mắt đen, tròn, nhỏ như hạt đậu, lúc nào cũng láo liêng, gườm gườm ra vẻ đáng sợ lắm. Cái mỏ của chú màu vàng sậm, cứng cáp và sắc nhọn. Những cú mổ của chú nhanh nhẹn, mạnh mẽ. Chú có chiếc đuôi lớn, cong vồng, lông có màu đen ánh xanh. Đầu chú có cái mào đỏ tươi như cái vương miện.  Bộ móng vuốt của chú gà trống cũng nhọn và sắc không kém gì cái mỏ của chú cả. Mỗi khi chú ta đưa móng ra nghênh chiến, mấy chú gà trống hàng xóm đều phải e dè.</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Vào mỗi buổi sáng, chủ thường gáy vàng khắp làng xóm, gọi ông mặt trời thức dậy. Vào mỗi buổi chiều, chú thường đi loanh quanh trong sân vườn, dẫn đàn gà mái đi mổ thóc bới giun.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Em rất yêu quý chú gà nhà em. Em luôn coi chú như một người bạn ở nhà của em.</a:t>
            </a:r>
          </a:p>
        </p:txBody>
      </p:sp>
      <p:sp>
        <p:nvSpPr>
          <p:cNvPr id="2" name="Freeform 20">
            <a:extLst>
              <a:ext uri="{FF2B5EF4-FFF2-40B4-BE49-F238E27FC236}">
                <a16:creationId xmlns:a16="http://schemas.microsoft.com/office/drawing/2014/main" id="{597350B9-7D92-E73E-244C-EBA7E717A776}"/>
              </a:ext>
            </a:extLst>
          </p:cNvPr>
          <p:cNvSpPr/>
          <p:nvPr/>
        </p:nvSpPr>
        <p:spPr>
          <a:xfrm>
            <a:off x="4137410" y="0"/>
            <a:ext cx="4666348" cy="860592"/>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Tả</a:t>
            </a:r>
            <a:r>
              <a:rPr lang="en-US" sz="4334" b="1" dirty="0">
                <a:solidFill>
                  <a:srgbClr val="002060"/>
                </a:solidFill>
                <a:latin typeface="Cambria" panose="02040503050406030204" pitchFamily="18" charset="0"/>
                <a:ea typeface="Cambria" panose="02040503050406030204" pitchFamily="18" charset="0"/>
              </a:rPr>
              <a:t> con </a:t>
            </a:r>
            <a:r>
              <a:rPr lang="en-US" sz="4334" b="1" dirty="0" err="1">
                <a:solidFill>
                  <a:srgbClr val="002060"/>
                </a:solidFill>
                <a:latin typeface="Cambria" panose="02040503050406030204" pitchFamily="18" charset="0"/>
                <a:ea typeface="Cambria" panose="02040503050406030204" pitchFamily="18" charset="0"/>
              </a:rPr>
              <a:t>gà</a:t>
            </a:r>
            <a:r>
              <a:rPr lang="en-US" sz="4334" b="1" dirty="0">
                <a:solidFill>
                  <a:srgbClr val="002060"/>
                </a:solidFill>
                <a:latin typeface="Cambria" panose="02040503050406030204" pitchFamily="18" charset="0"/>
                <a:ea typeface="Cambria" panose="02040503050406030204" pitchFamily="18" charset="0"/>
              </a:rPr>
              <a:t> </a:t>
            </a:r>
            <a:r>
              <a:rPr lang="en-US" sz="4334" b="1" dirty="0" err="1">
                <a:solidFill>
                  <a:srgbClr val="002060"/>
                </a:solidFill>
                <a:latin typeface="Cambria" panose="02040503050406030204" pitchFamily="18" charset="0"/>
                <a:ea typeface="Cambria" panose="02040503050406030204" pitchFamily="18" charset="0"/>
              </a:rPr>
              <a:t>trống</a:t>
            </a:r>
            <a:endParaRPr lang="en-US" sz="4334"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0465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ADFB67-CF19-9D9F-2BF6-70DF12A49042}"/>
              </a:ext>
            </a:extLst>
          </p:cNvPr>
          <p:cNvSpPr txBox="1"/>
          <p:nvPr/>
        </p:nvSpPr>
        <p:spPr>
          <a:xfrm>
            <a:off x="265814" y="1022091"/>
            <a:ext cx="11780874" cy="5355312"/>
          </a:xfrm>
          <a:prstGeom prst="rect">
            <a:avLst/>
          </a:prstGeom>
          <a:noFill/>
        </p:spPr>
        <p:txBody>
          <a:bodyPr wrap="square">
            <a:spAutoFit/>
          </a:bodyPr>
          <a:lstStyle/>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“Meo…meo…meo, rửa mặt như mèo”. Đó là bài hát yêu thích của em Phượng, em gái em. Vì ngày nào Phượng cũng hát bài đó nên mẹ đã mua cho hai chị em một con mèo tam thể rất đẹp.</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Chú mèo tên là T</a:t>
            </a:r>
            <a:r>
              <a:rPr lang="en-US" sz="1900" dirty="0">
                <a:solidFill>
                  <a:srgbClr val="002060"/>
                </a:solidFill>
                <a:latin typeface="Cambria" panose="02040503050406030204" pitchFamily="18" charset="0"/>
                <a:ea typeface="Cambria" panose="02040503050406030204" pitchFamily="18" charset="0"/>
              </a:rPr>
              <a:t>ô</a:t>
            </a:r>
            <a:r>
              <a:rPr lang="vi-VN" sz="1900" dirty="0">
                <a:solidFill>
                  <a:srgbClr val="002060"/>
                </a:solidFill>
                <a:latin typeface="Cambria" panose="02040503050406030204" pitchFamily="18" charset="0"/>
                <a:ea typeface="Cambria" panose="02040503050406030204" pitchFamily="18" charset="0"/>
              </a:rPr>
              <a:t>m. Bộ lông ba sắc màu vàng, đen, trắng xen kẽ nhau mượt mà và còn đem lại cho Tôm một bộ y phục tuyệt diệu. Cái đầu tròn tròn bằng nắm tay người lớn, được điểm sáng bằng cái mũi nho nhỏ, xinh xinh với hai cái lỗ ươn ướt màu hồng phấn. Hai bên khóe miệng, những sợi râu mép trắng như cước lúc nào cũng cử động liên tục. Chân chú như quả bí đao. Bốn chân nhỏ và thon. Cái đuôi dài thướt tha, duyên dáng. Bộ móng vuốt của Tôm thì rất lợi hại vừa nhọn trông vừa đáng sợ như một vũ khí phòng thân khi có chuyện gì xảy ra</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Tôm rất thích được vuốt ve, chiều chuộng. Những lúc đang xem tivi, chú nằm vào lòng em như muốn em xoa vào bộ lông mềm mại của chú. Những ngày nắng ấm, Tôm thường ra sân nằm cạnh gốc chanh, ưỡn cái bụng trắng hồng ra đón nắng. Đôi mắt cũng ra vẻ lim dim, ngắm nhìn những đám mây giữa vòm trời trong xanh lồng lộng.</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Ban đêm, Tôm tỏ ra chăm chỉ và cần mẫn làm việc lắm. Không có một xó xỉnh nào mà chú không lục lọi. Đặc biệt là dưới bếp lũ chuột hay qua lại. Đôi mắt của chú trong đêm tối như những tia hào quang xuyên thủng bức màn đêm. Đôi bàn chân của chú được “trang bị” một lớp đệm dày và êm nên những bước đi của Tôm rất nhẹ nhàng. Vì vậy, những con chuột nhắt, chuột cống bẩn thỉu không thể nào qua khỏi chiếc miệng với những chiếc răng sắc nhọn của chú.</a:t>
            </a:r>
          </a:p>
          <a:p>
            <a:r>
              <a:rPr lang="en-US" sz="1900" dirty="0">
                <a:solidFill>
                  <a:srgbClr val="002060"/>
                </a:solidFill>
                <a:latin typeface="Cambria" panose="02040503050406030204" pitchFamily="18" charset="0"/>
                <a:ea typeface="Cambria" panose="02040503050406030204" pitchFamily="18" charset="0"/>
              </a:rPr>
              <a:t>   </a:t>
            </a:r>
            <a:r>
              <a:rPr lang="vi-VN" sz="1900" dirty="0">
                <a:solidFill>
                  <a:srgbClr val="002060"/>
                </a:solidFill>
                <a:latin typeface="Cambria" panose="02040503050406030204" pitchFamily="18" charset="0"/>
                <a:ea typeface="Cambria" panose="02040503050406030204" pitchFamily="18" charset="0"/>
              </a:rPr>
              <a:t>Em rất quý Tôm vì chú đã giúp gia đình em diệt sạch lũ chuột hư đốn. Với công lao to lớn này của chú em sẽ cho chú mèo Tôm “một người thợ săn chuột” bữa tiệc với vài con cá bống và một cốc sữa con bò. Tôm quả là một con mèo khôn ngoan và biết nghe lời.</a:t>
            </a:r>
          </a:p>
        </p:txBody>
      </p:sp>
      <p:sp>
        <p:nvSpPr>
          <p:cNvPr id="3" name="Freeform 20">
            <a:extLst>
              <a:ext uri="{FF2B5EF4-FFF2-40B4-BE49-F238E27FC236}">
                <a16:creationId xmlns:a16="http://schemas.microsoft.com/office/drawing/2014/main" id="{E8436EFD-C886-1A6C-0E28-8B9C108EC700}"/>
              </a:ext>
            </a:extLst>
          </p:cNvPr>
          <p:cNvSpPr/>
          <p:nvPr/>
        </p:nvSpPr>
        <p:spPr>
          <a:xfrm>
            <a:off x="4137410" y="0"/>
            <a:ext cx="4666348" cy="860592"/>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Tả</a:t>
            </a:r>
            <a:r>
              <a:rPr lang="en-US" sz="4334" b="1" dirty="0">
                <a:solidFill>
                  <a:srgbClr val="002060"/>
                </a:solidFill>
                <a:latin typeface="Cambria" panose="02040503050406030204" pitchFamily="18" charset="0"/>
                <a:ea typeface="Cambria" panose="02040503050406030204" pitchFamily="18" charset="0"/>
              </a:rPr>
              <a:t> con </a:t>
            </a:r>
            <a:r>
              <a:rPr lang="en-US" sz="4334" b="1" dirty="0" err="1">
                <a:solidFill>
                  <a:srgbClr val="002060"/>
                </a:solidFill>
                <a:latin typeface="Cambria" panose="02040503050406030204" pitchFamily="18" charset="0"/>
                <a:ea typeface="Cambria" panose="02040503050406030204" pitchFamily="18" charset="0"/>
              </a:rPr>
              <a:t>mèo</a:t>
            </a:r>
            <a:endParaRPr lang="en-US" sz="4334"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259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25400" y="-56139"/>
            <a:ext cx="12192000" cy="6858000"/>
          </a:xfrm>
          <a:prstGeom prst="rect">
            <a:avLst/>
          </a:prstGeom>
        </p:spPr>
      </p:pic>
      <p:sp>
        <p:nvSpPr>
          <p:cNvPr id="3" name="TextBox 3"/>
          <p:cNvSpPr txBox="1"/>
          <p:nvPr/>
        </p:nvSpPr>
        <p:spPr>
          <a:xfrm>
            <a:off x="1007639" y="12691956"/>
            <a:ext cx="2712281" cy="2154436"/>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With Canva Presentations, you can collaborate in real-time and feel like you’re in the same room as your teammates or co-presenters.</a:t>
            </a:r>
          </a:p>
        </p:txBody>
      </p:sp>
      <p:pic>
        <p:nvPicPr>
          <p:cNvPr id="4" name="Picture 4"/>
          <p:cNvPicPr>
            <a:picLocks noChangeAspect="1"/>
          </p:cNvPicPr>
          <p:nvPr/>
        </p:nvPicPr>
        <p:blipFill>
          <a:blip r:embed="rId3"/>
          <a:srcRect r="3393" b="36461"/>
          <a:stretch>
            <a:fillRect/>
          </a:stretch>
        </p:blipFill>
        <p:spPr>
          <a:xfrm rot="-3195397">
            <a:off x="9383832" y="9111532"/>
            <a:ext cx="4267267" cy="333123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11285338" y="12277941"/>
            <a:ext cx="363270" cy="35077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4292582" y="13625599"/>
            <a:ext cx="314002" cy="30320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9640559" y="9211135"/>
            <a:ext cx="374522" cy="36163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67042" b="63578"/>
          <a:stretch>
            <a:fillRect/>
          </a:stretch>
        </p:blipFill>
        <p:spPr>
          <a:xfrm>
            <a:off x="504582" y="11388672"/>
            <a:ext cx="540845" cy="522242"/>
          </a:xfrm>
          <a:prstGeom prst="rect">
            <a:avLst/>
          </a:prstGeom>
        </p:spPr>
      </p:pic>
      <p:pic>
        <p:nvPicPr>
          <p:cNvPr id="9" name="Picture 9"/>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39077" y="14414747"/>
            <a:ext cx="2794793" cy="175023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36474" y="14428235"/>
            <a:ext cx="1397397" cy="875119"/>
          </a:xfrm>
          <a:prstGeom prst="rect">
            <a:avLst/>
          </a:prstGeom>
        </p:spPr>
      </p:pic>
      <p:sp>
        <p:nvSpPr>
          <p:cNvPr id="11" name="TextBox 11"/>
          <p:cNvSpPr txBox="1"/>
          <p:nvPr/>
        </p:nvSpPr>
        <p:spPr>
          <a:xfrm>
            <a:off x="775004" y="9472815"/>
            <a:ext cx="3517577" cy="218008"/>
          </a:xfrm>
          <a:prstGeom prst="rect">
            <a:avLst/>
          </a:prstGeom>
        </p:spPr>
        <p:txBody>
          <a:bodyPr lIns="0" tIns="0" rIns="0" bIns="0" rtlCol="0" anchor="t">
            <a:spAutoFit/>
          </a:bodyPr>
          <a:lstStyle/>
          <a:p>
            <a:pPr defTabSz="609630">
              <a:lnSpc>
                <a:spcPts val="1737"/>
              </a:lnSpc>
            </a:pPr>
            <a:r>
              <a:rPr lang="en-US" sz="1828">
                <a:solidFill>
                  <a:srgbClr val="E1800A"/>
                </a:solidFill>
                <a:latin typeface="Cambria" panose="02040503050406030204" pitchFamily="18" charset="0"/>
                <a:ea typeface="Cambria" panose="02040503050406030204" pitchFamily="18" charset="0"/>
              </a:rPr>
              <a:t>2022-2023 school year</a:t>
            </a:r>
          </a:p>
        </p:txBody>
      </p:sp>
      <p:sp>
        <p:nvSpPr>
          <p:cNvPr id="12" name="TextBox 12"/>
          <p:cNvSpPr txBox="1"/>
          <p:nvPr/>
        </p:nvSpPr>
        <p:spPr>
          <a:xfrm>
            <a:off x="3875078" y="9829800"/>
            <a:ext cx="4391044" cy="711798"/>
          </a:xfrm>
          <a:prstGeom prst="rect">
            <a:avLst/>
          </a:prstGeom>
        </p:spPr>
        <p:txBody>
          <a:bodyPr lIns="0" tIns="0" rIns="0" bIns="0" rtlCol="0" anchor="t">
            <a:spAutoFit/>
          </a:bodyPr>
          <a:lstStyle/>
          <a:p>
            <a:pPr algn="ctr" defTabSz="609630">
              <a:lnSpc>
                <a:spcPts val="5951"/>
              </a:lnSpc>
            </a:pPr>
            <a:r>
              <a:rPr lang="en-US" sz="4613" spc="457">
                <a:solidFill>
                  <a:srgbClr val="040232"/>
                </a:solidFill>
                <a:latin typeface="Cambria" panose="02040503050406030204" pitchFamily="18" charset="0"/>
                <a:ea typeface="Cambria" panose="02040503050406030204" pitchFamily="18" charset="0"/>
              </a:rPr>
              <a:t>all kinds of</a:t>
            </a:r>
          </a:p>
        </p:txBody>
      </p:sp>
      <p:sp>
        <p:nvSpPr>
          <p:cNvPr id="13" name="TextBox 13"/>
          <p:cNvSpPr txBox="1"/>
          <p:nvPr/>
        </p:nvSpPr>
        <p:spPr>
          <a:xfrm>
            <a:off x="2766384" y="11027005"/>
            <a:ext cx="6608433" cy="593239"/>
          </a:xfrm>
          <a:prstGeom prst="rect">
            <a:avLst/>
          </a:prstGeom>
        </p:spPr>
        <p:txBody>
          <a:bodyPr lIns="0" tIns="0" rIns="0" bIns="0" rtlCol="0" anchor="t">
            <a:spAutoFit/>
          </a:bodyPr>
          <a:lstStyle/>
          <a:p>
            <a:pPr algn="ctr" defTabSz="609630">
              <a:lnSpc>
                <a:spcPts val="4962"/>
              </a:lnSpc>
            </a:pPr>
            <a:r>
              <a:rPr lang="en-US" sz="3846">
                <a:solidFill>
                  <a:srgbClr val="A09BFF"/>
                </a:solidFill>
                <a:latin typeface="Cambria" panose="02040503050406030204" pitchFamily="18" charset="0"/>
                <a:ea typeface="Cambria" panose="02040503050406030204" pitchFamily="18" charset="0"/>
              </a:rPr>
              <a:t>drawing techniques</a:t>
            </a:r>
          </a:p>
        </p:txBody>
      </p:sp>
      <p:sp>
        <p:nvSpPr>
          <p:cNvPr id="14" name="TextBox 14"/>
          <p:cNvSpPr txBox="1"/>
          <p:nvPr/>
        </p:nvSpPr>
        <p:spPr>
          <a:xfrm>
            <a:off x="4866634" y="12696513"/>
            <a:ext cx="2712281" cy="1538883"/>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With real-time collaboration, share tasks and work simultaneously to create a powerful presentation.</a:t>
            </a:r>
          </a:p>
        </p:txBody>
      </p:sp>
      <p:sp>
        <p:nvSpPr>
          <p:cNvPr id="15" name="TextBox 15"/>
          <p:cNvSpPr txBox="1"/>
          <p:nvPr/>
        </p:nvSpPr>
        <p:spPr>
          <a:xfrm>
            <a:off x="8433843" y="12691956"/>
            <a:ext cx="2712281" cy="1846659"/>
          </a:xfrm>
          <a:prstGeom prst="rect">
            <a:avLst/>
          </a:prstGeom>
        </p:spPr>
        <p:txBody>
          <a:bodyPr lIns="0" tIns="0" rIns="0" bIns="0" rtlCol="0" anchor="t">
            <a:spAutoFit/>
          </a:bodyPr>
          <a:lstStyle/>
          <a:p>
            <a:pPr algn="ctr" defTabSz="609630">
              <a:lnSpc>
                <a:spcPts val="2386"/>
              </a:lnSpc>
            </a:pPr>
            <a:r>
              <a:rPr lang="en-US" sz="2022">
                <a:solidFill>
                  <a:srgbClr val="292929"/>
                </a:solidFill>
                <a:latin typeface="Cambria" panose="02040503050406030204" pitchFamily="18" charset="0"/>
                <a:ea typeface="Cambria" panose="02040503050406030204" pitchFamily="18" charset="0"/>
              </a:rPr>
              <a:t>Find the magic and fun in presenting with Canva Presentations by pressing C for confetti, D for a drumroll, and O for bubbles. </a:t>
            </a:r>
          </a:p>
        </p:txBody>
      </p:sp>
      <p:sp>
        <p:nvSpPr>
          <p:cNvPr id="16" name="TextBox 16"/>
          <p:cNvSpPr txBox="1"/>
          <p:nvPr/>
        </p:nvSpPr>
        <p:spPr>
          <a:xfrm>
            <a:off x="1045427" y="12064824"/>
            <a:ext cx="2768696" cy="423193"/>
          </a:xfrm>
          <a:prstGeom prst="rect">
            <a:avLst/>
          </a:prstGeom>
        </p:spPr>
        <p:txBody>
          <a:bodyPr lIns="0" tIns="0" rIns="0" bIns="0" rtlCol="0" anchor="t">
            <a:spAutoFit/>
          </a:bodyPr>
          <a:lstStyle/>
          <a:p>
            <a:pPr algn="ctr" defTabSz="609630">
              <a:lnSpc>
                <a:spcPts val="3314"/>
              </a:lnSpc>
            </a:pPr>
            <a:r>
              <a:rPr lang="en-US" sz="2808">
                <a:solidFill>
                  <a:srgbClr val="E1800A"/>
                </a:solidFill>
                <a:latin typeface="Cambria" panose="02040503050406030204" pitchFamily="18" charset="0"/>
                <a:ea typeface="Cambria" panose="02040503050406030204" pitchFamily="18" charset="0"/>
              </a:rPr>
              <a:t>SHADING</a:t>
            </a:r>
          </a:p>
        </p:txBody>
      </p:sp>
      <p:sp>
        <p:nvSpPr>
          <p:cNvPr id="17" name="TextBox 17"/>
          <p:cNvSpPr txBox="1"/>
          <p:nvPr/>
        </p:nvSpPr>
        <p:spPr>
          <a:xfrm>
            <a:off x="5208142" y="12056713"/>
            <a:ext cx="1851457" cy="423193"/>
          </a:xfrm>
          <a:prstGeom prst="rect">
            <a:avLst/>
          </a:prstGeom>
        </p:spPr>
        <p:txBody>
          <a:bodyPr lIns="0" tIns="0" rIns="0" bIns="0" rtlCol="0" anchor="t">
            <a:spAutoFit/>
          </a:bodyPr>
          <a:lstStyle/>
          <a:p>
            <a:pPr algn="ctr" defTabSz="609630">
              <a:lnSpc>
                <a:spcPts val="3314"/>
              </a:lnSpc>
            </a:pPr>
            <a:r>
              <a:rPr lang="en-US" sz="2808">
                <a:solidFill>
                  <a:srgbClr val="9BC437"/>
                </a:solidFill>
                <a:latin typeface="Cambria" panose="02040503050406030204" pitchFamily="18" charset="0"/>
                <a:ea typeface="Cambria" panose="02040503050406030204" pitchFamily="18" charset="0"/>
              </a:rPr>
              <a:t>LINE</a:t>
            </a:r>
          </a:p>
        </p:txBody>
      </p:sp>
      <p:sp>
        <p:nvSpPr>
          <p:cNvPr id="18" name="TextBox 18"/>
          <p:cNvSpPr txBox="1"/>
          <p:nvPr/>
        </p:nvSpPr>
        <p:spPr>
          <a:xfrm>
            <a:off x="8116820" y="12056713"/>
            <a:ext cx="3168518" cy="423193"/>
          </a:xfrm>
          <a:prstGeom prst="rect">
            <a:avLst/>
          </a:prstGeom>
        </p:spPr>
        <p:txBody>
          <a:bodyPr lIns="0" tIns="0" rIns="0" bIns="0" rtlCol="0" anchor="t">
            <a:spAutoFit/>
          </a:bodyPr>
          <a:lstStyle/>
          <a:p>
            <a:pPr algn="ctr" defTabSz="609630">
              <a:lnSpc>
                <a:spcPts val="3314"/>
              </a:lnSpc>
            </a:pPr>
            <a:r>
              <a:rPr lang="en-US" sz="2808">
                <a:solidFill>
                  <a:srgbClr val="D65F5C"/>
                </a:solidFill>
                <a:latin typeface="Cambria" panose="02040503050406030204" pitchFamily="18" charset="0"/>
                <a:ea typeface="Cambria" panose="02040503050406030204" pitchFamily="18" charset="0"/>
              </a:rPr>
              <a:t>POINTILIS</a:t>
            </a:r>
          </a:p>
        </p:txBody>
      </p:sp>
      <p:sp>
        <p:nvSpPr>
          <p:cNvPr id="19" name="TextBox 11"/>
          <p:cNvSpPr txBox="1"/>
          <p:nvPr/>
        </p:nvSpPr>
        <p:spPr>
          <a:xfrm>
            <a:off x="2169988" y="254129"/>
            <a:ext cx="7347331" cy="756617"/>
          </a:xfrm>
          <a:prstGeom prst="rect">
            <a:avLst/>
          </a:prstGeom>
        </p:spPr>
        <p:txBody>
          <a:bodyPr lIns="0" tIns="0" rIns="0" bIns="0" rtlCol="0" anchor="t">
            <a:spAutoFit/>
          </a:bodyPr>
          <a:lstStyle/>
          <a:p>
            <a:pPr algn="ctr" defTabSz="609630">
              <a:lnSpc>
                <a:spcPts val="5867"/>
              </a:lnSpc>
            </a:pPr>
            <a:r>
              <a:rPr lang="en-US" sz="5334" b="1" spc="106" dirty="0" err="1">
                <a:solidFill>
                  <a:srgbClr val="FE7D6C"/>
                </a:solidFill>
                <a:latin typeface="Cambria" panose="02040503050406030204" pitchFamily="18" charset="0"/>
                <a:ea typeface="Cambria" panose="02040503050406030204" pitchFamily="18" charset="0"/>
              </a:rPr>
              <a:t>TIÊU</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CHÍ</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ĐÁNH</a:t>
            </a:r>
            <a:r>
              <a:rPr lang="en-US" sz="5334" b="1" spc="106" dirty="0">
                <a:solidFill>
                  <a:srgbClr val="FE7D6C"/>
                </a:solidFill>
                <a:latin typeface="Cambria" panose="02040503050406030204" pitchFamily="18" charset="0"/>
                <a:ea typeface="Cambria" panose="02040503050406030204" pitchFamily="18" charset="0"/>
              </a:rPr>
              <a:t> </a:t>
            </a:r>
            <a:r>
              <a:rPr lang="en-US" sz="5334" b="1" spc="106" dirty="0" err="1">
                <a:solidFill>
                  <a:srgbClr val="FE7D6C"/>
                </a:solidFill>
                <a:latin typeface="Cambria" panose="02040503050406030204" pitchFamily="18" charset="0"/>
                <a:ea typeface="Cambria" panose="02040503050406030204" pitchFamily="18" charset="0"/>
              </a:rPr>
              <a:t>GIÁ</a:t>
            </a:r>
            <a:r>
              <a:rPr lang="en-US" sz="5334" b="1" spc="106" dirty="0">
                <a:solidFill>
                  <a:srgbClr val="FE7D6C"/>
                </a:solidFill>
                <a:latin typeface="Cambria" panose="02040503050406030204" pitchFamily="18" charset="0"/>
                <a:ea typeface="Cambria" panose="02040503050406030204" pitchFamily="18" charset="0"/>
              </a:rPr>
              <a:t> </a:t>
            </a:r>
          </a:p>
        </p:txBody>
      </p:sp>
      <p:grpSp>
        <p:nvGrpSpPr>
          <p:cNvPr id="20" name="Group 19"/>
          <p:cNvGrpSpPr/>
          <p:nvPr/>
        </p:nvGrpSpPr>
        <p:grpSpPr>
          <a:xfrm>
            <a:off x="447912" y="1297816"/>
            <a:ext cx="3928624" cy="3120520"/>
            <a:chOff x="194458" y="2205254"/>
            <a:chExt cx="5892936" cy="4680780"/>
          </a:xfrm>
        </p:grpSpPr>
        <p:sp>
          <p:nvSpPr>
            <p:cNvPr id="21" name="Freeform 20"/>
            <p:cNvSpPr/>
            <p:nvPr/>
          </p:nvSpPr>
          <p:spPr>
            <a:xfrm>
              <a:off x="194458" y="2205254"/>
              <a:ext cx="5892936" cy="2236918"/>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334" b="1" dirty="0" err="1">
                  <a:solidFill>
                    <a:srgbClr val="002060"/>
                  </a:solidFill>
                  <a:latin typeface="Cambria" panose="02040503050406030204" pitchFamily="18" charset="0"/>
                  <a:ea typeface="Cambria" panose="02040503050406030204" pitchFamily="18" charset="0"/>
                </a:rPr>
                <a:t>Hình</a:t>
              </a:r>
              <a:r>
                <a:rPr lang="en-US" sz="4334" b="1" dirty="0">
                  <a:solidFill>
                    <a:srgbClr val="002060"/>
                  </a:solidFill>
                  <a:latin typeface="Cambria" panose="02040503050406030204" pitchFamily="18" charset="0"/>
                  <a:ea typeface="Cambria" panose="02040503050406030204" pitchFamily="18" charset="0"/>
                </a:rPr>
                <a:t> </a:t>
              </a:r>
              <a:r>
                <a:rPr lang="en-US" sz="4334" b="1" dirty="0" err="1">
                  <a:solidFill>
                    <a:srgbClr val="002060"/>
                  </a:solidFill>
                  <a:latin typeface="Cambria" panose="02040503050406030204" pitchFamily="18" charset="0"/>
                  <a:ea typeface="Cambria" panose="02040503050406030204" pitchFamily="18" charset="0"/>
                </a:rPr>
                <a:t>thức</a:t>
              </a:r>
              <a:endParaRPr lang="en-US" sz="4334" b="1" dirty="0">
                <a:solidFill>
                  <a:srgbClr val="002060"/>
                </a:solidFill>
                <a:latin typeface="Cambria" panose="02040503050406030204" pitchFamily="18" charset="0"/>
                <a:ea typeface="Cambria" panose="02040503050406030204" pitchFamily="18" charset="0"/>
              </a:endParaRPr>
            </a:p>
          </p:txBody>
        </p:sp>
        <p:sp>
          <p:nvSpPr>
            <p:cNvPr id="22" name="Freeform 21"/>
            <p:cNvSpPr/>
            <p:nvPr/>
          </p:nvSpPr>
          <p:spPr>
            <a:xfrm>
              <a:off x="307586" y="4649116"/>
              <a:ext cx="5666680" cy="2236918"/>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7387" tIns="167387" rIns="167387" bIns="167387" numCol="1" spcCol="1270" anchor="ctr" anchorCtr="0">
              <a:noAutofit/>
            </a:bodyPr>
            <a:lstStyle/>
            <a:p>
              <a:pPr algn="ctr" defTabSz="1333567">
                <a:lnSpc>
                  <a:spcPct val="150000"/>
                </a:lnSpc>
                <a:spcBef>
                  <a:spcPct val="0"/>
                </a:spcBef>
                <a:spcAft>
                  <a:spcPct val="35000"/>
                </a:spcAft>
              </a:pPr>
              <a:r>
                <a:rPr lang="en-US" sz="3000" dirty="0" err="1">
                  <a:solidFill>
                    <a:srgbClr val="191715"/>
                  </a:solidFill>
                  <a:latin typeface="Cambria" panose="02040503050406030204" pitchFamily="18" charset="0"/>
                  <a:ea typeface="Cambria" panose="02040503050406030204" pitchFamily="18" charset="0"/>
                </a:rPr>
                <a:t>Bố</a:t>
              </a:r>
              <a:r>
                <a:rPr lang="en-US" sz="3000" dirty="0">
                  <a:solidFill>
                    <a:srgbClr val="191715"/>
                  </a:solidFill>
                  <a:latin typeface="Cambria" panose="02040503050406030204" pitchFamily="18" charset="0"/>
                  <a:ea typeface="Cambria" panose="02040503050406030204" pitchFamily="18" charset="0"/>
                </a:rPr>
                <a:t> </a:t>
              </a:r>
              <a:r>
                <a:rPr lang="en-US" sz="3000" dirty="0" err="1">
                  <a:solidFill>
                    <a:srgbClr val="191715"/>
                  </a:solidFill>
                  <a:latin typeface="Cambria" panose="02040503050406030204" pitchFamily="18" charset="0"/>
                  <a:ea typeface="Cambria" panose="02040503050406030204" pitchFamily="18" charset="0"/>
                </a:rPr>
                <a:t>cục</a:t>
              </a:r>
              <a:r>
                <a:rPr lang="en-US" sz="3000" dirty="0">
                  <a:solidFill>
                    <a:srgbClr val="191715"/>
                  </a:solidFill>
                  <a:latin typeface="Cambria" panose="02040503050406030204" pitchFamily="18" charset="0"/>
                  <a:ea typeface="Cambria" panose="02040503050406030204" pitchFamily="18" charset="0"/>
                </a:rPr>
                <a:t> </a:t>
              </a:r>
              <a:r>
                <a:rPr lang="en-US" sz="3000" dirty="0" err="1">
                  <a:solidFill>
                    <a:srgbClr val="191715"/>
                  </a:solidFill>
                  <a:latin typeface="Cambria" panose="02040503050406030204" pitchFamily="18" charset="0"/>
                  <a:ea typeface="Cambria" panose="02040503050406030204" pitchFamily="18" charset="0"/>
                </a:rPr>
                <a:t>đủ</a:t>
              </a:r>
              <a:r>
                <a:rPr lang="en-US" sz="3000" dirty="0">
                  <a:solidFill>
                    <a:srgbClr val="191715"/>
                  </a:solidFill>
                  <a:latin typeface="Cambria" panose="02040503050406030204" pitchFamily="18" charset="0"/>
                  <a:ea typeface="Cambria" panose="02040503050406030204" pitchFamily="18" charset="0"/>
                </a:rPr>
                <a:t> 3 </a:t>
              </a:r>
              <a:r>
                <a:rPr lang="en-US" sz="3000" dirty="0" err="1">
                  <a:solidFill>
                    <a:srgbClr val="191715"/>
                  </a:solidFill>
                  <a:latin typeface="Cambria" panose="02040503050406030204" pitchFamily="18" charset="0"/>
                  <a:ea typeface="Cambria" panose="02040503050406030204" pitchFamily="18" charset="0"/>
                </a:rPr>
                <a:t>phần</a:t>
              </a:r>
              <a:r>
                <a:rPr lang="en-US" sz="3000" dirty="0">
                  <a:solidFill>
                    <a:srgbClr val="191715"/>
                  </a:solidFill>
                  <a:latin typeface="Cambria" panose="02040503050406030204" pitchFamily="18" charset="0"/>
                  <a:ea typeface="Cambria" panose="02040503050406030204" pitchFamily="18" charset="0"/>
                </a:rPr>
                <a:t>.</a:t>
              </a:r>
              <a:endParaRPr lang="en-US" sz="3000" dirty="0">
                <a:solidFill>
                  <a:prstClr val="white"/>
                </a:solidFill>
                <a:latin typeface="Cambria" panose="02040503050406030204" pitchFamily="18" charset="0"/>
                <a:ea typeface="Cambria" panose="02040503050406030204" pitchFamily="18" charset="0"/>
              </a:endParaRPr>
            </a:p>
          </p:txBody>
        </p:sp>
      </p:grpSp>
      <p:grpSp>
        <p:nvGrpSpPr>
          <p:cNvPr id="23" name="Group 22"/>
          <p:cNvGrpSpPr/>
          <p:nvPr/>
        </p:nvGrpSpPr>
        <p:grpSpPr>
          <a:xfrm>
            <a:off x="4736474" y="1297816"/>
            <a:ext cx="7078537" cy="3128164"/>
            <a:chOff x="2459023" y="5798143"/>
            <a:chExt cx="10617806" cy="4692246"/>
          </a:xfrm>
        </p:grpSpPr>
        <p:sp>
          <p:nvSpPr>
            <p:cNvPr id="24" name="Freeform 23"/>
            <p:cNvSpPr/>
            <p:nvPr/>
          </p:nvSpPr>
          <p:spPr>
            <a:xfrm>
              <a:off x="2513792" y="5798143"/>
              <a:ext cx="10563037" cy="2237053"/>
            </a:xfrm>
            <a:custGeom>
              <a:avLst/>
              <a:gdLst>
                <a:gd name="connsiteX0" fmla="*/ 0 w 11560231"/>
                <a:gd name="connsiteY0" fmla="*/ 361511 h 3615109"/>
                <a:gd name="connsiteX1" fmla="*/ 361511 w 11560231"/>
                <a:gd name="connsiteY1" fmla="*/ 0 h 3615109"/>
                <a:gd name="connsiteX2" fmla="*/ 11198720 w 11560231"/>
                <a:gd name="connsiteY2" fmla="*/ 0 h 3615109"/>
                <a:gd name="connsiteX3" fmla="*/ 11560231 w 11560231"/>
                <a:gd name="connsiteY3" fmla="*/ 361511 h 3615109"/>
                <a:gd name="connsiteX4" fmla="*/ 11560231 w 11560231"/>
                <a:gd name="connsiteY4" fmla="*/ 3253598 h 3615109"/>
                <a:gd name="connsiteX5" fmla="*/ 11198720 w 11560231"/>
                <a:gd name="connsiteY5" fmla="*/ 3615109 h 3615109"/>
                <a:gd name="connsiteX6" fmla="*/ 361511 w 11560231"/>
                <a:gd name="connsiteY6" fmla="*/ 3615109 h 3615109"/>
                <a:gd name="connsiteX7" fmla="*/ 0 w 11560231"/>
                <a:gd name="connsiteY7" fmla="*/ 3253598 h 3615109"/>
                <a:gd name="connsiteX8" fmla="*/ 0 w 11560231"/>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0231" h="3615109">
                  <a:moveTo>
                    <a:pt x="0" y="361511"/>
                  </a:moveTo>
                  <a:cubicBezTo>
                    <a:pt x="0" y="161854"/>
                    <a:pt x="161854" y="0"/>
                    <a:pt x="361511" y="0"/>
                  </a:cubicBezTo>
                  <a:lnTo>
                    <a:pt x="11198720" y="0"/>
                  </a:lnTo>
                  <a:cubicBezTo>
                    <a:pt x="11398377" y="0"/>
                    <a:pt x="11560231" y="161854"/>
                    <a:pt x="11560231" y="361511"/>
                  </a:cubicBezTo>
                  <a:lnTo>
                    <a:pt x="11560231" y="3253598"/>
                  </a:lnTo>
                  <a:cubicBezTo>
                    <a:pt x="11560231" y="3453255"/>
                    <a:pt x="11398377" y="3615109"/>
                    <a:pt x="11198720" y="3615109"/>
                  </a:cubicBezTo>
                  <a:lnTo>
                    <a:pt x="361511" y="3615109"/>
                  </a:lnTo>
                  <a:cubicBezTo>
                    <a:pt x="161854" y="3615109"/>
                    <a:pt x="0" y="3453255"/>
                    <a:pt x="0" y="3253598"/>
                  </a:cubicBezTo>
                  <a:lnTo>
                    <a:pt x="0" y="361511"/>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4400" b="1" dirty="0" err="1">
                  <a:solidFill>
                    <a:srgbClr val="002060"/>
                  </a:solidFill>
                  <a:latin typeface="Cambria" panose="02040503050406030204" pitchFamily="18" charset="0"/>
                  <a:ea typeface="Cambria" panose="02040503050406030204" pitchFamily="18" charset="0"/>
                </a:rPr>
                <a:t>Nội</a:t>
              </a:r>
              <a:r>
                <a:rPr lang="en-US" sz="4400" b="1" dirty="0">
                  <a:solidFill>
                    <a:srgbClr val="002060"/>
                  </a:solidFill>
                  <a:latin typeface="Cambria" panose="02040503050406030204" pitchFamily="18" charset="0"/>
                  <a:ea typeface="Cambria" panose="02040503050406030204" pitchFamily="18" charset="0"/>
                </a:rPr>
                <a:t> dung</a:t>
              </a:r>
            </a:p>
          </p:txBody>
        </p:sp>
        <p:sp>
          <p:nvSpPr>
            <p:cNvPr id="25" name="Freeform 24"/>
            <p:cNvSpPr/>
            <p:nvPr/>
          </p:nvSpPr>
          <p:spPr>
            <a:xfrm>
              <a:off x="7769472" y="8367038"/>
              <a:ext cx="5307357" cy="2123351"/>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207" tIns="124207" rIns="124207" bIns="124207" numCol="1" spcCol="1270" anchor="ctr" anchorCtr="0">
              <a:noAutofit/>
            </a:bodyPr>
            <a:lstStyle/>
            <a:p>
              <a:pPr algn="ctr" defTabSz="829775">
                <a:lnSpc>
                  <a:spcPct val="150000"/>
                </a:lnSpc>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Sử</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dụng</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từ</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ngữ</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hình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ảnh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miêu</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tả</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phù</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hợp</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endParaRPr lang="en-US" sz="2667"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sp>
          <p:nvSpPr>
            <p:cNvPr id="26" name="Freeform 25"/>
            <p:cNvSpPr/>
            <p:nvPr/>
          </p:nvSpPr>
          <p:spPr>
            <a:xfrm>
              <a:off x="2459023" y="8335934"/>
              <a:ext cx="5118416" cy="2123351"/>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FBA89B"/>
            </a:solid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4207" tIns="124207" rIns="124207" bIns="124207" numCol="1" spcCol="1270" anchor="ctr" anchorCtr="0">
              <a:noAutofit/>
            </a:bodyPr>
            <a:lstStyle/>
            <a:p>
              <a:pPr algn="ctr" defTabSz="829775">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Diễn</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đạt</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trôi</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chảy</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p>
            <a:p>
              <a:pPr algn="ctr" defTabSz="829775">
                <a:spcBef>
                  <a:spcPct val="0"/>
                </a:spcBef>
                <a:spcAft>
                  <a:spcPct val="35000"/>
                </a:spcAft>
              </a:pP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trình</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tự</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hợp</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 </a:t>
              </a:r>
              <a:r>
                <a:rPr lang="en-US" sz="2667" dirty="0" err="1">
                  <a:solidFill>
                    <a:srgbClr val="191715"/>
                  </a:solidFill>
                  <a:latin typeface="Cambria" panose="02040503050406030204" pitchFamily="18" charset="0"/>
                  <a:ea typeface="Cambria" panose="02040503050406030204" pitchFamily="18" charset="0"/>
                  <a:cs typeface="Arial" panose="020B0604020202020204" pitchFamily="34" charset="0"/>
                </a:rPr>
                <a:t>lý</a:t>
              </a:r>
              <a:r>
                <a:rPr lang="en-US" sz="2667" dirty="0">
                  <a:solidFill>
                    <a:srgbClr val="191715"/>
                  </a:solidFill>
                  <a:latin typeface="Cambria" panose="02040503050406030204" pitchFamily="18" charset="0"/>
                  <a:ea typeface="Cambria" panose="02040503050406030204" pitchFamily="18" charset="0"/>
                  <a:cs typeface="Arial" panose="020B0604020202020204" pitchFamily="34" charset="0"/>
                </a:rPr>
                <a:t>.</a:t>
              </a:r>
              <a:endParaRPr lang="en-US" sz="2667" dirty="0">
                <a:solidFill>
                  <a:prstClr val="white"/>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7" name="Picture 3"/>
          <p:cNvPicPr>
            <a:picLocks noChangeAspect="1"/>
          </p:cNvPicPr>
          <p:nvPr/>
        </p:nvPicPr>
        <p:blipFill>
          <a:blip r:embed="rId8"/>
          <a:srcRect/>
          <a:stretch>
            <a:fillRect/>
          </a:stretch>
        </p:blipFill>
        <p:spPr>
          <a:xfrm>
            <a:off x="667993" y="4143050"/>
            <a:ext cx="6327595" cy="2697137"/>
          </a:xfrm>
          <a:prstGeom prst="rect">
            <a:avLst/>
          </a:prstGeom>
        </p:spPr>
      </p:pic>
      <p:pic>
        <p:nvPicPr>
          <p:cNvPr id="28" name="Picture 4"/>
          <p:cNvPicPr>
            <a:picLocks noChangeAspect="1"/>
          </p:cNvPicPr>
          <p:nvPr/>
        </p:nvPicPr>
        <p:blipFill>
          <a:blip r:embed="rId9"/>
          <a:srcRect/>
          <a:stretch>
            <a:fillRect/>
          </a:stretch>
        </p:blipFill>
        <p:spPr>
          <a:xfrm>
            <a:off x="7059599" y="3972139"/>
            <a:ext cx="1867922" cy="2912939"/>
          </a:xfrm>
          <a:prstGeom prst="rect">
            <a:avLst/>
          </a:prstGeom>
        </p:spPr>
      </p:pic>
      <p:pic>
        <p:nvPicPr>
          <p:cNvPr id="29"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797487" y="4374590"/>
            <a:ext cx="2727151" cy="2454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698643" y="348219"/>
            <a:ext cx="11096090" cy="1097109"/>
            <a:chOff x="6477001" y="525636"/>
            <a:chExt cx="7672117"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7672117"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787705" y="721272"/>
              <a:ext cx="6324600" cy="6412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soát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chỉnh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sửa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A56B1D8F-CF06-3202-F764-E50ACCACC31D}"/>
              </a:ext>
            </a:extLst>
          </p:cNvPr>
          <p:cNvSpPr txBox="1"/>
          <p:nvPr/>
        </p:nvSpPr>
        <p:spPr>
          <a:xfrm>
            <a:off x="550233" y="1511227"/>
            <a:ext cx="8381116" cy="584775"/>
          </a:xfrm>
          <a:prstGeom prst="rect">
            <a:avLst/>
          </a:prstGeom>
          <a:noFill/>
        </p:spPr>
        <p:txBody>
          <a:bodyPr wrap="square">
            <a:spAutoFit/>
          </a:bodyPr>
          <a:lstStyle/>
          <a:p>
            <a:r>
              <a:rPr lang="en-US" sz="3200" b="1" i="0" dirty="0">
                <a:solidFill>
                  <a:srgbClr val="002060"/>
                </a:solidFill>
                <a:effectLst/>
                <a:latin typeface="Cambria" panose="02040503050406030204" pitchFamily="18" charset="0"/>
                <a:ea typeface="Cambria" panose="02040503050406030204" pitchFamily="18" charset="0"/>
              </a:rPr>
              <a:t>a. </a:t>
            </a:r>
            <a:r>
              <a:rPr lang="en-US" sz="3200" b="1" i="0" dirty="0" err="1">
                <a:solidFill>
                  <a:srgbClr val="002060"/>
                </a:solidFill>
                <a:effectLst/>
                <a:latin typeface="Cambria" panose="02040503050406030204" pitchFamily="18" charset="0"/>
                <a:ea typeface="Cambria" panose="02040503050406030204" pitchFamily="18" charset="0"/>
              </a:rPr>
              <a:t>Đọc</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lại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bài</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làm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của</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em</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để</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phát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hiện</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lỗi</a:t>
            </a:r>
            <a:r>
              <a:rPr lang="en-US" sz="3200" b="1" i="0"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pic>
        <p:nvPicPr>
          <p:cNvPr id="1030" name="Picture 1029">
            <a:extLst>
              <a:ext uri="{FF2B5EF4-FFF2-40B4-BE49-F238E27FC236}">
                <a16:creationId xmlns:a16="http://schemas.microsoft.com/office/drawing/2014/main" id="{165968D1-35AC-D303-AFCC-3BC63C9FF2D1}"/>
              </a:ext>
            </a:extLst>
          </p:cNvPr>
          <p:cNvPicPr>
            <a:picLocks noChangeAspect="1"/>
          </p:cNvPicPr>
          <p:nvPr/>
        </p:nvPicPr>
        <p:blipFill>
          <a:blip r:embed="rId3"/>
          <a:stretch>
            <a:fillRect/>
          </a:stretch>
        </p:blipFill>
        <p:spPr>
          <a:xfrm>
            <a:off x="1530904" y="2161901"/>
            <a:ext cx="8864331" cy="3356397"/>
          </a:xfrm>
          <a:prstGeom prst="rect">
            <a:avLst/>
          </a:prstGeom>
        </p:spPr>
      </p:pic>
    </p:spTree>
    <p:extLst>
      <p:ext uri="{BB962C8B-B14F-4D97-AF65-F5344CB8AC3E}">
        <p14:creationId xmlns:p14="http://schemas.microsoft.com/office/powerpoint/2010/main" val="1080755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DD513CDA-D5C2-FE9A-34C8-9BCACA6AF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602" y="3073145"/>
            <a:ext cx="3430223" cy="3048368"/>
          </a:xfrm>
          <a:prstGeom prst="rect">
            <a:avLst/>
          </a:prstGeom>
        </p:spPr>
      </p:pic>
      <p:pic>
        <p:nvPicPr>
          <p:cNvPr id="7" name="Picture 6">
            <a:extLst>
              <a:ext uri="{FF2B5EF4-FFF2-40B4-BE49-F238E27FC236}">
                <a16:creationId xmlns:a16="http://schemas.microsoft.com/office/drawing/2014/main" id="{83BC8819-4B4D-209D-A361-7B38F7430693}"/>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3095625" y="581025"/>
            <a:ext cx="9096375" cy="5416009"/>
          </a:xfrm>
          <a:prstGeom prst="rect">
            <a:avLst/>
          </a:prstGeom>
        </p:spPr>
      </p:pic>
      <p:sp>
        <p:nvSpPr>
          <p:cNvPr id="8" name="TextBox 7">
            <a:extLst>
              <a:ext uri="{FF2B5EF4-FFF2-40B4-BE49-F238E27FC236}">
                <a16:creationId xmlns:a16="http://schemas.microsoft.com/office/drawing/2014/main" id="{94417DB2-04E8-DF43-F76C-38807B97FD84}"/>
              </a:ext>
            </a:extLst>
          </p:cNvPr>
          <p:cNvSpPr txBox="1"/>
          <p:nvPr/>
        </p:nvSpPr>
        <p:spPr>
          <a:xfrm>
            <a:off x="5167014" y="2905744"/>
            <a:ext cx="5358111" cy="1754326"/>
          </a:xfrm>
          <a:prstGeom prst="rect">
            <a:avLst/>
          </a:prstGeom>
          <a:noFill/>
        </p:spPr>
        <p:txBody>
          <a:bodyPr wrap="square" rtlCol="0">
            <a:spAutoFit/>
          </a:bodyPr>
          <a:lstStyle/>
          <a:p>
            <a:pPr algn="ct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b.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Sửa</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lỗi</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viết</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nếu</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có</a:t>
            </a:r>
            <a:r>
              <a:rPr lang="en-US" sz="5400" b="1" dirty="0">
                <a:ln w="3175">
                  <a:solidFill>
                    <a:schemeClr val="tx1"/>
                  </a:solidFill>
                </a:ln>
                <a:solidFill>
                  <a:srgbClr val="00206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860058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4321FFAB-CE3D-5462-1E61-86634C6FC311}"/>
              </a:ext>
            </a:extLst>
          </p:cNvPr>
          <p:cNvPicPr>
            <a:picLocks noChangeAspect="1"/>
          </p:cNvPicPr>
          <p:nvPr/>
        </p:nvPicPr>
        <p:blipFill>
          <a:blip r:embed="rId4"/>
          <a:stretch>
            <a:fillRect/>
          </a:stretch>
        </p:blipFill>
        <p:spPr>
          <a:xfrm>
            <a:off x="4132329" y="3275853"/>
            <a:ext cx="6053853" cy="2517866"/>
          </a:xfrm>
          <a:prstGeom prst="rect">
            <a:avLst/>
          </a:prstGeom>
        </p:spPr>
      </p:pic>
    </p:spTree>
    <p:extLst>
      <p:ext uri="{BB962C8B-B14F-4D97-AF65-F5344CB8AC3E}">
        <p14:creationId xmlns:p14="http://schemas.microsoft.com/office/powerpoint/2010/main" val="2419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377965" y="180753"/>
            <a:ext cx="9573030" cy="4380614"/>
          </a:xfrm>
          <a:prstGeom prst="rect">
            <a:avLst/>
          </a:prstGeom>
          <a:noFill/>
          <a:ln>
            <a:noFill/>
          </a:ln>
        </p:spPr>
      </p:pic>
      <p:sp>
        <p:nvSpPr>
          <p:cNvPr id="814" name="Google Shape;814;p5"/>
          <p:cNvSpPr txBox="1"/>
          <p:nvPr/>
        </p:nvSpPr>
        <p:spPr>
          <a:xfrm>
            <a:off x="3125972" y="340242"/>
            <a:ext cx="7836196" cy="2757678"/>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0"/>
              </a:lnSpc>
              <a:spcBef>
                <a:spcPts val="0"/>
              </a:spcBef>
              <a:spcAft>
                <a:spcPts val="0"/>
              </a:spcAft>
              <a:buClr>
                <a:srgbClr val="000000"/>
              </a:buClr>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457200" lvl="0" indent="-457200" algn="just" defTabSz="609630">
              <a:lnSpc>
                <a:spcPct val="140010"/>
              </a:lnSpc>
              <a:buClr>
                <a:srgbClr val="000000"/>
              </a:buClr>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Tìm đọc các bài văn miêu tả con vật hoặc trao đổi với người thân về đặc điểm của con vật trong bài viết của em.</a:t>
            </a:r>
            <a:endParaRPr kumimoji="0" sz="1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7">
            <a:alphaModFix/>
          </a:blip>
          <a:srcRect/>
          <a:stretch/>
        </p:blipFill>
        <p:spPr>
          <a:xfrm>
            <a:off x="10544161" y="4047482"/>
            <a:ext cx="1492953" cy="2587233"/>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0" y="0"/>
            <a:ext cx="12192000" cy="6858000"/>
          </a:xfrm>
          <a:prstGeom prst="rect">
            <a:avLst/>
          </a:prstGeom>
        </p:spPr>
      </p:pic>
      <p:grpSp>
        <p:nvGrpSpPr>
          <p:cNvPr id="3" name="Group 3"/>
          <p:cNvGrpSpPr/>
          <p:nvPr/>
        </p:nvGrpSpPr>
        <p:grpSpPr>
          <a:xfrm>
            <a:off x="4354256" y="0"/>
            <a:ext cx="7460558" cy="746055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txBody>
            <a:bodyPr/>
            <a:lstStyle/>
            <a:p>
              <a:endParaRPr lang="en-US"/>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64559" y="4459091"/>
            <a:ext cx="2119938" cy="132761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73725" y="4132189"/>
            <a:ext cx="1581968" cy="99070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8340" y="-613137"/>
            <a:ext cx="3517577" cy="220288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680220" y="5936405"/>
            <a:ext cx="2974467" cy="186275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8663348" y="822778"/>
            <a:ext cx="755435" cy="72945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6415274" y="6232653"/>
            <a:ext cx="498809" cy="48165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11350674" y="3027699"/>
            <a:ext cx="810069" cy="78220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67042" b="63578"/>
          <a:stretch>
            <a:fillRect/>
          </a:stretch>
        </p:blipFill>
        <p:spPr>
          <a:xfrm>
            <a:off x="9418783" y="1650200"/>
            <a:ext cx="249405" cy="240825"/>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843" y="0"/>
            <a:ext cx="5073851" cy="6709225"/>
          </a:xfrm>
          <a:prstGeom prst="rect">
            <a:avLst/>
          </a:prstGeom>
        </p:spPr>
      </p:pic>
      <p:pic>
        <p:nvPicPr>
          <p:cNvPr id="15" name="Picture 14">
            <a:extLst>
              <a:ext uri="{FF2B5EF4-FFF2-40B4-BE49-F238E27FC236}">
                <a16:creationId xmlns:a16="http://schemas.microsoft.com/office/drawing/2014/main" id="{4E8FE5D5-65D7-0D2D-9320-5B1A26C25825}"/>
              </a:ext>
            </a:extLst>
          </p:cNvPr>
          <p:cNvPicPr>
            <a:picLocks noChangeAspect="1"/>
          </p:cNvPicPr>
          <p:nvPr/>
        </p:nvPicPr>
        <p:blipFill>
          <a:blip r:embed="rId10"/>
          <a:stretch>
            <a:fillRect/>
          </a:stretch>
        </p:blipFill>
        <p:spPr>
          <a:xfrm>
            <a:off x="4861909" y="1698816"/>
            <a:ext cx="6657409" cy="45236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已生成高可信度的说明">
            <a:extLst>
              <a:ext uri="{FF2B5EF4-FFF2-40B4-BE49-F238E27FC236}">
                <a16:creationId xmlns:a16="http://schemas.microsoft.com/office/drawing/2014/main" id="{981ECA1A-9085-48B0-8A3A-DF854583A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3538F79A-F9D9-458E-8736-21F11B045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F2C5745F-6B76-44EB-8578-9BEDDECD72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A605DB64-CAC7-4281-9895-BAD98997E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B14FE32F-24FB-445C-AE5F-70FC709A3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9" name="图片 8" descr="图片包含 围栏, 工具, 烛架&#10;&#10;已生成极高可信度的说明">
            <a:extLst>
              <a:ext uri="{FF2B5EF4-FFF2-40B4-BE49-F238E27FC236}">
                <a16:creationId xmlns:a16="http://schemas.microsoft.com/office/drawing/2014/main" id="{DCFFF868-3FEA-45B1-90D8-B3FE37B6F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10" name="图片 9">
            <a:extLst>
              <a:ext uri="{FF2B5EF4-FFF2-40B4-BE49-F238E27FC236}">
                <a16:creationId xmlns:a16="http://schemas.microsoft.com/office/drawing/2014/main" id="{FED679D6-3595-449A-889E-782D87B55FC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707085" y="5070843"/>
            <a:ext cx="4445449" cy="1784424"/>
          </a:xfrm>
          <a:prstGeom prst="rect">
            <a:avLst/>
          </a:prstGeom>
        </p:spPr>
      </p:pic>
      <p:pic>
        <p:nvPicPr>
          <p:cNvPr id="11" name="图片 10">
            <a:hlinkClick r:id="rId6" action="ppaction://hlinksldjump"/>
            <a:extLst>
              <a:ext uri="{FF2B5EF4-FFF2-40B4-BE49-F238E27FC236}">
                <a16:creationId xmlns:a16="http://schemas.microsoft.com/office/drawing/2014/main" id="{0C577498-AFBE-4E73-A904-612E44C242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66062" y="4566710"/>
            <a:ext cx="1961296" cy="1557028"/>
          </a:xfrm>
          <a:prstGeom prst="rect">
            <a:avLst/>
          </a:prstGeom>
        </p:spPr>
      </p:pic>
      <p:pic>
        <p:nvPicPr>
          <p:cNvPr id="12" name="图片 11" descr="图片包含 玩偶, 玩具&#10;&#10;已生成高可信度的说明">
            <a:extLst>
              <a:ext uri="{FF2B5EF4-FFF2-40B4-BE49-F238E27FC236}">
                <a16:creationId xmlns:a16="http://schemas.microsoft.com/office/drawing/2014/main" id="{F6BDBFD3-CF0E-44D1-9AE1-C9B012268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632" y="3646297"/>
            <a:ext cx="2235335" cy="2278157"/>
          </a:xfrm>
          <a:prstGeom prst="rect">
            <a:avLst/>
          </a:prstGeom>
        </p:spPr>
      </p:pic>
      <p:pic>
        <p:nvPicPr>
          <p:cNvPr id="13" name="图片 12">
            <a:extLst>
              <a:ext uri="{FF2B5EF4-FFF2-40B4-BE49-F238E27FC236}">
                <a16:creationId xmlns:a16="http://schemas.microsoft.com/office/drawing/2014/main" id="{C3BA830E-15AB-406A-BECE-C95B5C1E4DD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546184" y="4907433"/>
            <a:ext cx="4852545" cy="1947834"/>
          </a:xfrm>
          <a:prstGeom prst="rect">
            <a:avLst/>
          </a:prstGeom>
        </p:spPr>
      </p:pic>
      <p:pic>
        <p:nvPicPr>
          <p:cNvPr id="14" name="图片 13">
            <a:extLst>
              <a:ext uri="{FF2B5EF4-FFF2-40B4-BE49-F238E27FC236}">
                <a16:creationId xmlns:a16="http://schemas.microsoft.com/office/drawing/2014/main" id="{6884A5E8-3C96-4595-8785-6C1B6FE6516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43008" y="4907433"/>
            <a:ext cx="4852545" cy="1947834"/>
          </a:xfrm>
          <a:prstGeom prst="rect">
            <a:avLst/>
          </a:prstGeom>
        </p:spPr>
      </p:pic>
      <p:pic>
        <p:nvPicPr>
          <p:cNvPr id="2" name="Picture 1">
            <a:extLst>
              <a:ext uri="{FF2B5EF4-FFF2-40B4-BE49-F238E27FC236}">
                <a16:creationId xmlns:a16="http://schemas.microsoft.com/office/drawing/2014/main" id="{9AB828B7-6A4D-44D7-A07C-D7E353611CF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857" b="90000" l="10000" r="90000">
                        <a14:foregroundMark x1="42692" y1="7857" x2="42692" y2="7857"/>
                        <a14:foregroundMark x1="52308" y1="55714" x2="52308" y2="55714"/>
                        <a14:foregroundMark x1="57308" y1="56786" x2="57308" y2="56786"/>
                        <a14:foregroundMark x1="88846" y1="42143" x2="88846" y2="42143"/>
                        <a14:foregroundMark x1="61538" y1="59286" x2="61538" y2="59286"/>
                        <a14:foregroundMark x1="62308" y1="55714" x2="62308" y2="55714"/>
                        <a14:foregroundMark x1="67308" y1="55000" x2="67308" y2="55000"/>
                        <a14:foregroundMark x1="53846" y1="54643" x2="66538" y2="54643"/>
                      </a14:backgroundRemoval>
                    </a14:imgEffect>
                  </a14:imgLayer>
                </a14:imgProps>
              </a:ext>
            </a:extLst>
          </a:blip>
          <a:stretch>
            <a:fillRect/>
          </a:stretch>
        </p:blipFill>
        <p:spPr>
          <a:xfrm>
            <a:off x="2543332" y="3721361"/>
            <a:ext cx="2005704" cy="2159989"/>
          </a:xfrm>
          <a:prstGeom prst="rect">
            <a:avLst/>
          </a:prstGeom>
        </p:spPr>
      </p:pic>
      <p:pic>
        <p:nvPicPr>
          <p:cNvPr id="18" name="Picture 17">
            <a:hlinkClick r:id="rId11" action="ppaction://hlinksldjump"/>
            <a:extLst>
              <a:ext uri="{FF2B5EF4-FFF2-40B4-BE49-F238E27FC236}">
                <a16:creationId xmlns:a16="http://schemas.microsoft.com/office/drawing/2014/main" id="{62766540-4F26-4B25-A40E-48094645DBE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8745632" y="3477447"/>
            <a:ext cx="1385177" cy="768520"/>
          </a:xfrm>
          <a:prstGeom prst="rect">
            <a:avLst/>
          </a:prstGeom>
        </p:spPr>
      </p:pic>
      <p:pic>
        <p:nvPicPr>
          <p:cNvPr id="19" name="Picture 18">
            <a:hlinkClick r:id="rId14" action="ppaction://hlinksldjump"/>
            <a:extLst>
              <a:ext uri="{FF2B5EF4-FFF2-40B4-BE49-F238E27FC236}">
                <a16:creationId xmlns:a16="http://schemas.microsoft.com/office/drawing/2014/main" id="{5B334BA2-9910-4746-993B-AACB6C5EECC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6856976" y="4205174"/>
            <a:ext cx="1385177" cy="768520"/>
          </a:xfrm>
          <a:prstGeom prst="rect">
            <a:avLst/>
          </a:prstGeom>
        </p:spPr>
      </p:pic>
      <p:pic>
        <p:nvPicPr>
          <p:cNvPr id="17" name="Picture 16">
            <a:hlinkClick r:id="rId15" action="ppaction://hlinksldjump"/>
            <a:extLst>
              <a:ext uri="{FF2B5EF4-FFF2-40B4-BE49-F238E27FC236}">
                <a16:creationId xmlns:a16="http://schemas.microsoft.com/office/drawing/2014/main" id="{C91C4C27-0F51-4438-A517-1138DDE2C0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5785979" y="2701265"/>
            <a:ext cx="1385177" cy="768520"/>
          </a:xfrm>
          <a:prstGeom prst="rect">
            <a:avLst/>
          </a:prstGeom>
        </p:spPr>
      </p:pic>
    </p:spTree>
    <p:extLst>
      <p:ext uri="{BB962C8B-B14F-4D97-AF65-F5344CB8AC3E}">
        <p14:creationId xmlns:p14="http://schemas.microsoft.com/office/powerpoint/2010/main" val="3191986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38 -0.01435 L -0.2681 0.2625 " pathEditMode="relative" ptsTypes="AA">
                                      <p:cBhvr>
                                        <p:cTn id="6" dur="2000" fill="hold"/>
                                        <p:tgtEl>
                                          <p:spTgt spid="17"/>
                                        </p:tgtEl>
                                        <p:attrNameLst>
                                          <p:attrName>ppt_x</p:attrName>
                                          <p:attrName>ppt_y</p:attrName>
                                        </p:attrNameLst>
                                      </p:cBhvr>
                                    </p:animMotion>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0417 -0.00856 L -0.34336 0.0463 " pathEditMode="relative" ptsTypes="AA">
                                      <p:cBhvr>
                                        <p:cTn id="11"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664 0.00278 L -0.47748 0.13612 " pathEditMode="relative" ptsTypes="AA">
                                      <p:cBhvr>
                                        <p:cTn id="16" dur="2000" fill="hold"/>
                                        <p:tgtEl>
                                          <p:spTgt spid="18"/>
                                        </p:tgtEl>
                                        <p:attrNameLst>
                                          <p:attrName>ppt_x</p:attrName>
                                          <p:attrName>ppt_y</p:attrName>
                                        </p:attrNameLst>
                                      </p:cBhvr>
                                    </p:animMotion>
                                  </p:childTnLst>
                                </p:cTn>
                              </p:par>
                            </p:childTnLst>
                          </p:cTn>
                        </p:par>
                      </p:childTnLst>
                    </p:cTn>
                  </p:par>
                </p:childTnLst>
              </p:cTn>
              <p:nextCondLst>
                <p:cond evt="onClick" delay="0">
                  <p:tgtEl>
                    <p:spTgt spid="1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4">
            <a:extLst>
              <a:ext uri="{FF2B5EF4-FFF2-40B4-BE49-F238E27FC236}">
                <a16:creationId xmlns:a16="http://schemas.microsoft.com/office/drawing/2014/main" id="{A6B15DCC-B8AA-CE6D-EFA8-233709B10F81}"/>
              </a:ext>
            </a:extLst>
          </p:cNvPr>
          <p:cNvSpPr txBox="1"/>
          <p:nvPr/>
        </p:nvSpPr>
        <p:spPr>
          <a:xfrm>
            <a:off x="1051561" y="817559"/>
            <a:ext cx="9799320" cy="1323439"/>
          </a:xfrm>
          <a:prstGeom prst="rect">
            <a:avLst/>
          </a:prstGeom>
          <a:noFill/>
        </p:spPr>
        <p:txBody>
          <a:bodyPr wrap="square" rtlCol="0">
            <a:spAutoFit/>
          </a:bodyPr>
          <a:lstStyle/>
          <a:p>
            <a:pPr lvl="0" algn="ctr" defTabSz="457200"/>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1. </a:t>
            </a:r>
            <a:r>
              <a:rPr lang="vi-VN"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Bài văn miêu tả con vật thường gồm mấy phần, đó là những phần nào?</a:t>
            </a:r>
            <a:endParaRPr kumimoji="0" lang="zh-CN" altLang="en-US" sz="40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id="{98A7BD82-9039-8148-E3C9-5D4B82E24A3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653863" y="2722632"/>
            <a:ext cx="851524" cy="707886"/>
          </a:xfrm>
          <a:prstGeom prst="rect">
            <a:avLst/>
          </a:prstGeom>
        </p:spPr>
      </p:pic>
      <p:sp>
        <p:nvSpPr>
          <p:cNvPr id="6" name="文本框 14">
            <a:extLst>
              <a:ext uri="{FF2B5EF4-FFF2-40B4-BE49-F238E27FC236}">
                <a16:creationId xmlns:a16="http://schemas.microsoft.com/office/drawing/2014/main" id="{EBDF0FC0-E345-55D9-CA4C-C6ED485143E5}"/>
              </a:ext>
            </a:extLst>
          </p:cNvPr>
          <p:cNvSpPr txBox="1"/>
          <p:nvPr/>
        </p:nvSpPr>
        <p:spPr>
          <a:xfrm>
            <a:off x="2305362" y="2703582"/>
            <a:ext cx="9067488" cy="1323439"/>
          </a:xfrm>
          <a:prstGeom prst="rect">
            <a:avLst/>
          </a:prstGeom>
          <a:noFill/>
        </p:spPr>
        <p:txBody>
          <a:bodyPr wrap="square" rtlCol="0">
            <a:spAutoFit/>
          </a:bodyPr>
          <a:lstStyle/>
          <a:p>
            <a:pPr lvl="0"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Bài văn miêu tả con vật thường gồm 3 phần: mở bài, thân bài, kết bài.</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7" name="Rectangle: Rounded Corners 6">
            <a:hlinkClick r:id="rId6" action="ppaction://hlinksldjump"/>
            <a:extLst>
              <a:ext uri="{FF2B5EF4-FFF2-40B4-BE49-F238E27FC236}">
                <a16:creationId xmlns:a16="http://schemas.microsoft.com/office/drawing/2014/main" id="{F25C1845-E390-EE83-9F1E-0AD506752F12}"/>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1276828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id="{6D001587-98CB-3FAB-BDE1-DC65BC2AC61A}"/>
              </a:ext>
            </a:extLst>
          </p:cNvPr>
          <p:cNvSpPr txBox="1"/>
          <p:nvPr/>
        </p:nvSpPr>
        <p:spPr>
          <a:xfrm>
            <a:off x="1051561" y="817559"/>
            <a:ext cx="9799320" cy="1323439"/>
          </a:xfrm>
          <a:prstGeom prst="rect">
            <a:avLst/>
          </a:prstGeom>
          <a:noFill/>
        </p:spPr>
        <p:txBody>
          <a:bodyPr wrap="square" rtlCol="0">
            <a:spAutoFit/>
          </a:bodyPr>
          <a:lstStyle/>
          <a:p>
            <a:pPr lvl="0" algn="ctr" defTabSz="457200"/>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2. Khi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đặc</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điểm</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của</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con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vật</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em</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nên</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theo</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trình</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tự</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0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nào</a:t>
            </a:r>
            <a:r>
              <a:rPr lang="en-US" altLang="zh-CN" sz="40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a:t>
            </a:r>
            <a:endParaRPr kumimoji="0" lang="zh-CN" altLang="en-US" sz="40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4" name="Picture 3">
            <a:extLst>
              <a:ext uri="{FF2B5EF4-FFF2-40B4-BE49-F238E27FC236}">
                <a16:creationId xmlns:a16="http://schemas.microsoft.com/office/drawing/2014/main" id="{9B64CB34-B004-029A-B418-F8B22C4D7CF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253813" y="2732157"/>
            <a:ext cx="851524" cy="707886"/>
          </a:xfrm>
          <a:prstGeom prst="rect">
            <a:avLst/>
          </a:prstGeom>
        </p:spPr>
      </p:pic>
      <p:sp>
        <p:nvSpPr>
          <p:cNvPr id="5" name="文本框 14">
            <a:extLst>
              <a:ext uri="{FF2B5EF4-FFF2-40B4-BE49-F238E27FC236}">
                <a16:creationId xmlns:a16="http://schemas.microsoft.com/office/drawing/2014/main" id="{510D0185-F04A-0131-45DB-988C372F1118}"/>
              </a:ext>
            </a:extLst>
          </p:cNvPr>
          <p:cNvSpPr txBox="1"/>
          <p:nvPr/>
        </p:nvSpPr>
        <p:spPr>
          <a:xfrm>
            <a:off x="1905312" y="2713107"/>
            <a:ext cx="9391338" cy="1323439"/>
          </a:xfrm>
          <a:prstGeom prst="rect">
            <a:avLst/>
          </a:prstGeom>
          <a:noFill/>
        </p:spPr>
        <p:txBody>
          <a:bodyPr wrap="square" rtlCol="0">
            <a:spAutoFit/>
          </a:bodyPr>
          <a:lstStyle/>
          <a:p>
            <a:pPr lvl="0" algn="just"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Tả đặc điểm ngoại hình của con vật trước rồi tả hoạt động và thói quen sau.</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6" name="Rectangle: Rounded Corners 5">
            <a:hlinkClick r:id="rId6" action="ppaction://hlinksldjump"/>
            <a:extLst>
              <a:ext uri="{FF2B5EF4-FFF2-40B4-BE49-F238E27FC236}">
                <a16:creationId xmlns:a16="http://schemas.microsoft.com/office/drawing/2014/main" id="{DE895C44-2E5F-8A1E-7250-5990B7270E76}"/>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214844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4">
            <a:extLst>
              <a:ext uri="{FF2B5EF4-FFF2-40B4-BE49-F238E27FC236}">
                <a16:creationId xmlns:a16="http://schemas.microsoft.com/office/drawing/2014/main" id="{A90D6E35-5500-745C-3529-5A0CA300F066}"/>
              </a:ext>
            </a:extLst>
          </p:cNvPr>
          <p:cNvSpPr txBox="1"/>
          <p:nvPr/>
        </p:nvSpPr>
        <p:spPr>
          <a:xfrm>
            <a:off x="1051561" y="817559"/>
            <a:ext cx="9799320" cy="1200329"/>
          </a:xfrm>
          <a:prstGeom prst="rect">
            <a:avLst/>
          </a:prstGeom>
          <a:noFill/>
        </p:spPr>
        <p:txBody>
          <a:bodyPr wrap="square" rtlCol="0">
            <a:spAutoFit/>
          </a:bodyPr>
          <a:lstStyle/>
          <a:p>
            <a:pPr lvl="0" algn="ctr" defTabSz="457200"/>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3.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Để</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miêu</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tả</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chính</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xác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các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đặc</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điểm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và</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thói</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quen</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hoạt</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động</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của</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con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vật</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em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cần</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phải</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làm</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360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gì</a:t>
            </a:r>
            <a:r>
              <a:rPr lang="en-US" altLang="zh-CN" sz="360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a:t>
            </a:r>
            <a:endParaRPr kumimoji="0" lang="zh-CN" altLang="en-US" sz="3600" b="0" i="0" u="none" strike="noStrike" kern="1200" cap="none" spc="0" normalizeH="0" baseline="0" noProof="0" dirty="0">
              <a:ln>
                <a:noFill/>
              </a:ln>
              <a:solidFill>
                <a:srgbClr val="00206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pic>
        <p:nvPicPr>
          <p:cNvPr id="4" name="Picture 3">
            <a:extLst>
              <a:ext uri="{FF2B5EF4-FFF2-40B4-BE49-F238E27FC236}">
                <a16:creationId xmlns:a16="http://schemas.microsoft.com/office/drawing/2014/main" id="{27F71533-281E-687D-C3D9-857011A5D59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5" b="93413" l="9967" r="89701">
                        <a14:foregroundMark x1="46179" y1="7784" x2="46179" y2="7784"/>
                        <a14:foregroundMark x1="41528" y1="2994" x2="41528" y2="2994"/>
                        <a14:foregroundMark x1="43522" y1="2395" x2="43522" y2="2395"/>
                        <a14:foregroundMark x1="39535" y1="93413" x2="39535" y2="93413"/>
                      </a14:backgroundRemoval>
                    </a14:imgEffect>
                  </a14:imgLayer>
                </a14:imgProps>
              </a:ext>
            </a:extLst>
          </a:blip>
          <a:stretch>
            <a:fillRect/>
          </a:stretch>
        </p:blipFill>
        <p:spPr>
          <a:xfrm>
            <a:off x="1653863" y="2722632"/>
            <a:ext cx="851524" cy="707886"/>
          </a:xfrm>
          <a:prstGeom prst="rect">
            <a:avLst/>
          </a:prstGeom>
        </p:spPr>
      </p:pic>
      <p:sp>
        <p:nvSpPr>
          <p:cNvPr id="5" name="文本框 14">
            <a:extLst>
              <a:ext uri="{FF2B5EF4-FFF2-40B4-BE49-F238E27FC236}">
                <a16:creationId xmlns:a16="http://schemas.microsoft.com/office/drawing/2014/main" id="{0A0ABE40-5795-D7B5-BA96-CFC7624B7AEA}"/>
              </a:ext>
            </a:extLst>
          </p:cNvPr>
          <p:cNvSpPr txBox="1"/>
          <p:nvPr/>
        </p:nvSpPr>
        <p:spPr>
          <a:xfrm>
            <a:off x="2305362" y="2703582"/>
            <a:ext cx="9067488" cy="1938992"/>
          </a:xfrm>
          <a:prstGeom prst="rect">
            <a:avLst/>
          </a:prstGeom>
          <a:noFill/>
        </p:spPr>
        <p:txBody>
          <a:bodyPr wrap="square" rtlCol="0">
            <a:spAutoFit/>
          </a:bodyPr>
          <a:lstStyle/>
          <a:p>
            <a:pPr lvl="0" defTabSz="457200"/>
            <a:r>
              <a:rPr lang="vi-VN" altLang="zh-CN" sz="4000" b="1" dirty="0">
                <a:solidFill>
                  <a:srgbClr val="FF0000"/>
                </a:solidFill>
                <a:latin typeface="Cambria" panose="02040503050406030204" pitchFamily="18" charset="0"/>
                <a:ea typeface="Cambria" panose="02040503050406030204" pitchFamily="18" charset="0"/>
                <a:cs typeface="Calibri" panose="020F0502020204030204" pitchFamily="34" charset="0"/>
                <a:sym typeface="+mn-lt"/>
              </a:rPr>
              <a:t>Để miêu tả chính xác các đặc điểm và thói quen, hoạt động của con vật, em cần phải quan sát kĩ con vật đó.</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59号-创粗黑" panose="00000500000000000000" pitchFamily="2" charset="-122"/>
              <a:cs typeface="Calibri" panose="020F0502020204030204" pitchFamily="34" charset="0"/>
              <a:sym typeface="+mn-lt"/>
            </a:endParaRPr>
          </a:p>
        </p:txBody>
      </p:sp>
      <p:sp>
        <p:nvSpPr>
          <p:cNvPr id="6" name="Rectangle: Rounded Corners 5">
            <a:hlinkClick r:id="rId6" action="ppaction://hlinksldjump"/>
            <a:extLst>
              <a:ext uri="{FF2B5EF4-FFF2-40B4-BE49-F238E27FC236}">
                <a16:creationId xmlns:a16="http://schemas.microsoft.com/office/drawing/2014/main" id="{A555EFD2-44C5-F078-2A17-93B494455840}"/>
              </a:ext>
            </a:extLst>
          </p:cNvPr>
          <p:cNvSpPr/>
          <p:nvPr/>
        </p:nvSpPr>
        <p:spPr>
          <a:xfrm>
            <a:off x="361951" y="5543550"/>
            <a:ext cx="1238250" cy="666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Trở</a:t>
            </a:r>
            <a:r>
              <a:rPr lang="en-US" sz="2400" b="1" dirty="0"/>
              <a:t> </a:t>
            </a:r>
            <a:r>
              <a:rPr lang="en-US" sz="2400" b="1" dirty="0" err="1"/>
              <a:t>về</a:t>
            </a:r>
            <a:endParaRPr lang="en-US" sz="2400" b="1" dirty="0"/>
          </a:p>
        </p:txBody>
      </p:sp>
    </p:spTree>
    <p:extLst>
      <p:ext uri="{BB962C8B-B14F-4D97-AF65-F5344CB8AC3E}">
        <p14:creationId xmlns:p14="http://schemas.microsoft.com/office/powerpoint/2010/main" val="4213073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95724D90-B7FC-4469-B143-AB000BF9E917}"/>
              </a:ext>
            </a:extLst>
          </p:cNvPr>
          <p:cNvSpPr/>
          <p:nvPr/>
        </p:nvSpPr>
        <p:spPr>
          <a:xfrm>
            <a:off x="154233" y="312372"/>
            <a:ext cx="3571990" cy="1937755"/>
          </a:xfrm>
          <a:prstGeom prst="cloud">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id="{DD8E53F1-AABD-CD05-099F-DFF2777EADF6}"/>
              </a:ext>
            </a:extLst>
          </p:cNvPr>
          <p:cNvPicPr>
            <a:picLocks noChangeAspect="1"/>
          </p:cNvPicPr>
          <p:nvPr/>
        </p:nvPicPr>
        <p:blipFill>
          <a:blip r:embed="rId9"/>
          <a:stretch>
            <a:fillRect/>
          </a:stretch>
        </p:blipFill>
        <p:spPr>
          <a:xfrm>
            <a:off x="-1153923" y="673941"/>
            <a:ext cx="5889246" cy="1109568"/>
          </a:xfrm>
          <a:prstGeom prst="rect">
            <a:avLst/>
          </a:prstGeom>
        </p:spPr>
      </p:pic>
      <p:pic>
        <p:nvPicPr>
          <p:cNvPr id="5" name="Picture 4">
            <a:extLst>
              <a:ext uri="{FF2B5EF4-FFF2-40B4-BE49-F238E27FC236}">
                <a16:creationId xmlns:a16="http://schemas.microsoft.com/office/drawing/2014/main" id="{2BFCF2C8-1286-1E74-D0B7-97E0B9F385DF}"/>
              </a:ext>
            </a:extLst>
          </p:cNvPr>
          <p:cNvPicPr>
            <a:picLocks noChangeAspect="1"/>
          </p:cNvPicPr>
          <p:nvPr/>
        </p:nvPicPr>
        <p:blipFill>
          <a:blip r:embed="rId10"/>
          <a:stretch>
            <a:fillRect/>
          </a:stretch>
        </p:blipFill>
        <p:spPr>
          <a:xfrm>
            <a:off x="2427758" y="2083208"/>
            <a:ext cx="8193734" cy="2310584"/>
          </a:xfrm>
          <a:prstGeom prst="rect">
            <a:avLst/>
          </a:prstGeom>
        </p:spPr>
      </p:pic>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6"/>
          <a:srcRect l="1408" r="2542"/>
          <a:stretch>
            <a:fillRect/>
          </a:stretch>
        </p:blipFill>
        <p:spPr>
          <a:xfrm>
            <a:off x="-367307" y="4219195"/>
            <a:ext cx="3310874" cy="3906011"/>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336276" y="5761723"/>
            <a:ext cx="1310905" cy="820955"/>
          </a:xfrm>
          <a:prstGeom prst="rect">
            <a:avLst/>
          </a:prstGeom>
        </p:spPr>
      </p:pic>
      <p:sp>
        <p:nvSpPr>
          <p:cNvPr id="8" name="TextBox 8"/>
          <p:cNvSpPr txBox="1"/>
          <p:nvPr/>
        </p:nvSpPr>
        <p:spPr>
          <a:xfrm>
            <a:off x="1629176" y="2286000"/>
            <a:ext cx="8537663" cy="1354217"/>
          </a:xfrm>
          <a:prstGeom prst="rect">
            <a:avLst/>
          </a:prstGeom>
        </p:spPr>
        <p:txBody>
          <a:bodyPr wrap="square" lIns="0" tIns="0" rIns="0" bIns="0" rtlCol="0" anchor="t">
            <a:spAutoFit/>
          </a:bodyPr>
          <a:lstStyle/>
          <a:p>
            <a:pPr marL="571500" lvl="0" indent="-571500" algn="just" defTabSz="609630">
              <a:buFont typeface="Arial" panose="020B0604020202020204" pitchFamily="34" charset="0"/>
              <a:buChar char="•"/>
            </a:pPr>
            <a:r>
              <a:rPr lang="vi-VN" sz="4400">
                <a:solidFill>
                  <a:prstClr val="black">
                    <a:lumMod val="95000"/>
                    <a:lumOff val="5000"/>
                  </a:prstClr>
                </a:solidFill>
                <a:latin typeface="Cambria" panose="02040503050406030204" pitchFamily="18" charset="0"/>
                <a:ea typeface="Cambria" panose="02040503050406030204" pitchFamily="18" charset="0"/>
              </a:rPr>
              <a:t>Biết viết được bài văn miêu tả con vật dựa vào dàn ý đã lập.</a:t>
            </a:r>
            <a:endParaRPr kumimoji="0" lang="en-US" sz="44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txBody>
            <a:bodyPr/>
            <a:lstStyle/>
            <a:p>
              <a:endParaRPr lang="en-US"/>
            </a:p>
          </p:txBody>
        </p:sp>
      </p:grpSp>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67042" b="63578"/>
          <a:stretch>
            <a:fillRect/>
          </a:stretch>
        </p:blipFill>
        <p:spPr>
          <a:xfrm>
            <a:off x="8318580" y="5158471"/>
            <a:ext cx="624741" cy="603252"/>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73052" y="4114800"/>
            <a:ext cx="2736342" cy="2743200"/>
          </a:xfrm>
          <a:prstGeom prst="rect">
            <a:avLst/>
          </a:prstGeom>
        </p:spPr>
      </p:pic>
      <p:pic>
        <p:nvPicPr>
          <p:cNvPr id="21" name="Picture 20">
            <a:extLst>
              <a:ext uri="{FF2B5EF4-FFF2-40B4-BE49-F238E27FC236}">
                <a16:creationId xmlns:a16="http://schemas.microsoft.com/office/drawing/2014/main" id="{001E5BBC-2B4A-D7B9-6553-BAC48387C4F8}"/>
              </a:ext>
            </a:extLst>
          </p:cNvPr>
          <p:cNvPicPr>
            <a:picLocks noChangeAspect="1"/>
          </p:cNvPicPr>
          <p:nvPr/>
        </p:nvPicPr>
        <p:blipFill>
          <a:blip r:embed="rId13"/>
          <a:stretch>
            <a:fillRect/>
          </a:stretch>
        </p:blipFill>
        <p:spPr>
          <a:xfrm>
            <a:off x="2931174" y="799667"/>
            <a:ext cx="5746826" cy="12482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63" b="13461"/>
          <a:stretch>
            <a:fillRect/>
          </a:stretch>
        </p:blipFill>
        <p:spPr>
          <a:xfrm>
            <a:off x="0" y="-107570"/>
            <a:ext cx="12192000" cy="6965570"/>
          </a:xfrm>
          <a:prstGeom prst="rect">
            <a:avLst/>
          </a:prstGeom>
        </p:spPr>
      </p:pic>
      <p:grpSp>
        <p:nvGrpSpPr>
          <p:cNvPr id="3" name="Group 2">
            <a:extLst>
              <a:ext uri="{FF2B5EF4-FFF2-40B4-BE49-F238E27FC236}">
                <a16:creationId xmlns:a16="http://schemas.microsoft.com/office/drawing/2014/main" id="{719FAD1C-CD29-9886-A671-1D6491C81308}"/>
              </a:ext>
            </a:extLst>
          </p:cNvPr>
          <p:cNvGrpSpPr/>
          <p:nvPr/>
        </p:nvGrpSpPr>
        <p:grpSpPr>
          <a:xfrm>
            <a:off x="1715785" y="308225"/>
            <a:ext cx="8167954" cy="2732335"/>
            <a:chOff x="634501" y="1016759"/>
            <a:chExt cx="6904435" cy="2505159"/>
          </a:xfrm>
        </p:grpSpPr>
        <p:sp>
          <p:nvSpPr>
            <p:cNvPr id="4" name="圆角矩形 7">
              <a:extLst>
                <a:ext uri="{FF2B5EF4-FFF2-40B4-BE49-F238E27FC236}">
                  <a16:creationId xmlns:a16="http://schemas.microsoft.com/office/drawing/2014/main" id="{87F99B90-D864-E0E2-8D63-B5954E1EACE7}"/>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5" name="圆角矩形 5">
              <a:extLst>
                <a:ext uri="{FF2B5EF4-FFF2-40B4-BE49-F238E27FC236}">
                  <a16:creationId xmlns:a16="http://schemas.microsoft.com/office/drawing/2014/main" id="{3EAB4EAF-3C75-D490-A960-B51B17918761}"/>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6" name="图片 25" descr="卡通人物&#10;&#10;中度可信度描述已自动生成">
              <a:extLst>
                <a:ext uri="{FF2B5EF4-FFF2-40B4-BE49-F238E27FC236}">
                  <a16:creationId xmlns:a16="http://schemas.microsoft.com/office/drawing/2014/main" id="{102A192C-6A8E-E336-145E-6EB000E48127}"/>
                </a:ext>
              </a:extLst>
            </p:cNvPr>
            <p:cNvPicPr>
              <a:picLocks noChangeAspect="1"/>
            </p:cNvPicPr>
            <p:nvPr>
              <p:custDataLst>
                <p:tags r:id="rId2"/>
              </p:custDataLst>
            </p:nvPr>
          </p:nvPicPr>
          <p:blipFill>
            <a:blip r:embed="rId5" cstate="email"/>
            <a:stretch>
              <a:fillRect/>
            </a:stretch>
          </p:blipFill>
          <p:spPr>
            <a:xfrm rot="612051">
              <a:off x="634501" y="1016759"/>
              <a:ext cx="1875069" cy="1898696"/>
            </a:xfrm>
            <a:prstGeom prst="rect">
              <a:avLst/>
            </a:prstGeom>
          </p:spPr>
        </p:pic>
        <p:sp>
          <p:nvSpPr>
            <p:cNvPr id="7" name="TextBox 6">
              <a:extLst>
                <a:ext uri="{FF2B5EF4-FFF2-40B4-BE49-F238E27FC236}">
                  <a16:creationId xmlns:a16="http://schemas.microsoft.com/office/drawing/2014/main" id="{C6834273-5585-5073-FA40-86AAEF404845}"/>
                </a:ext>
              </a:extLst>
            </p:cNvPr>
            <p:cNvSpPr txBox="1"/>
            <p:nvPr/>
          </p:nvSpPr>
          <p:spPr>
            <a:xfrm>
              <a:off x="2027343" y="2150051"/>
              <a:ext cx="5057722" cy="987654"/>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Đề</a:t>
              </a:r>
              <a:r>
                <a:rPr lang="en-US" sz="3200" b="1" i="0" dirty="0">
                  <a:solidFill>
                    <a:srgbClr val="000000"/>
                  </a:solidFill>
                  <a:effectLst/>
                  <a:latin typeface="Cambria" panose="02040503050406030204" pitchFamily="18" charset="0"/>
                  <a:ea typeface="Cambria" panose="02040503050406030204" pitchFamily="18" charset="0"/>
                </a:rPr>
                <a:t> 1: </a:t>
              </a:r>
              <a:r>
                <a:rPr lang="en-US" sz="3200" b="1" i="0" dirty="0" err="1">
                  <a:solidFill>
                    <a:srgbClr val="000000"/>
                  </a:solidFill>
                  <a:effectLst/>
                  <a:latin typeface="Cambria" panose="02040503050406030204" pitchFamily="18" charset="0"/>
                  <a:ea typeface="Cambria" panose="02040503050406030204" pitchFamily="18" charset="0"/>
                </a:rPr>
                <a:t>Miêu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một</a:t>
              </a:r>
              <a:r>
                <a:rPr lang="en-US" sz="3200" b="1" i="0" dirty="0">
                  <a:solidFill>
                    <a:srgbClr val="000000"/>
                  </a:solidFill>
                  <a:effectLst/>
                  <a:latin typeface="Cambria" panose="02040503050406030204" pitchFamily="18" charset="0"/>
                  <a:ea typeface="Cambria" panose="02040503050406030204" pitchFamily="18" charset="0"/>
                </a:rPr>
                <a:t> con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em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chăm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sóc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gắn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bó</a:t>
              </a:r>
              <a:r>
                <a:rPr lang="en-US" sz="3200" b="1" i="0" dirty="0">
                  <a:solidFill>
                    <a:srgbClr val="000000"/>
                  </a:solidFill>
                  <a:effectLst/>
                  <a:latin typeface="Cambria" panose="02040503050406030204" pitchFamily="18" charset="0"/>
                  <a:ea typeface="Cambria" panose="02040503050406030204" pitchFamily="18" charset="0"/>
                </a:rPr>
                <a:t>.</a:t>
              </a:r>
              <a:endParaRPr lang="en-US" sz="3200" b="1" dirty="0">
                <a:solidFill>
                  <a:srgbClr val="7030A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583A1F99-C996-0C88-5B03-ABC5BB7D1F0E}"/>
              </a:ext>
            </a:extLst>
          </p:cNvPr>
          <p:cNvGrpSpPr/>
          <p:nvPr/>
        </p:nvGrpSpPr>
        <p:grpSpPr>
          <a:xfrm>
            <a:off x="3328827" y="3024812"/>
            <a:ext cx="8342616" cy="3180777"/>
            <a:chOff x="410269" y="3300328"/>
            <a:chExt cx="6001283" cy="2426889"/>
          </a:xfrm>
        </p:grpSpPr>
        <p:grpSp>
          <p:nvGrpSpPr>
            <p:cNvPr id="9" name="组合 8">
              <a:extLst>
                <a:ext uri="{FF2B5EF4-FFF2-40B4-BE49-F238E27FC236}">
                  <a16:creationId xmlns:a16="http://schemas.microsoft.com/office/drawing/2014/main" id="{DAB3331C-3DAD-8B8C-AD7F-ECE862CAF94E}"/>
                </a:ext>
              </a:extLst>
            </p:cNvPr>
            <p:cNvGrpSpPr/>
            <p:nvPr/>
          </p:nvGrpSpPr>
          <p:grpSpPr>
            <a:xfrm>
              <a:off x="410269" y="3300328"/>
              <a:ext cx="6001283" cy="2426889"/>
              <a:chOff x="767" y="589"/>
              <a:chExt cx="5649" cy="2256"/>
            </a:xfrm>
          </p:grpSpPr>
          <p:sp>
            <p:nvSpPr>
              <p:cNvPr id="11" name="圆角矩形 7">
                <a:extLst>
                  <a:ext uri="{FF2B5EF4-FFF2-40B4-BE49-F238E27FC236}">
                    <a16:creationId xmlns:a16="http://schemas.microsoft.com/office/drawing/2014/main" id="{5D693CC4-44C9-A01D-E3A2-CABD623FED5D}"/>
                  </a:ext>
                </a:extLst>
              </p:cNvPr>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12" name="圆角矩形 5">
                <a:extLst>
                  <a:ext uri="{FF2B5EF4-FFF2-40B4-BE49-F238E27FC236}">
                    <a16:creationId xmlns:a16="http://schemas.microsoft.com/office/drawing/2014/main" id="{5477F5F1-E9A7-9E74-DED9-FEA4AC2787DE}"/>
                  </a:ext>
                </a:extLst>
              </p:cNvPr>
              <p:cNvSpPr/>
              <p:nvPr/>
            </p:nvSpPr>
            <p:spPr>
              <a:xfrm>
                <a:off x="1365" y="1525"/>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pic>
            <p:nvPicPr>
              <p:cNvPr id="13" name="图片 25" descr="卡通人物&#10;&#10;中度可信度描述已自动生成">
                <a:extLst>
                  <a:ext uri="{FF2B5EF4-FFF2-40B4-BE49-F238E27FC236}">
                    <a16:creationId xmlns:a16="http://schemas.microsoft.com/office/drawing/2014/main" id="{DF8F7BFD-27DD-AA34-862C-3645EB83D356}"/>
                  </a:ext>
                </a:extLst>
              </p:cNvPr>
              <p:cNvPicPr>
                <a:picLocks noChangeAspect="1"/>
              </p:cNvPicPr>
              <p:nvPr>
                <p:custDataLst>
                  <p:tags r:id="rId1"/>
                </p:custDataLst>
              </p:nvPr>
            </p:nvPicPr>
            <p:blipFill>
              <a:blip r:embed="rId5" cstate="email"/>
              <a:stretch>
                <a:fillRect/>
              </a:stretch>
            </p:blipFill>
            <p:spPr>
              <a:xfrm rot="612051">
                <a:off x="767" y="589"/>
                <a:ext cx="1765" cy="1765"/>
              </a:xfrm>
              <a:prstGeom prst="rect">
                <a:avLst/>
              </a:prstGeom>
            </p:spPr>
          </p:pic>
        </p:grpSp>
        <p:sp>
          <p:nvSpPr>
            <p:cNvPr id="10" name="TextBox 9">
              <a:extLst>
                <a:ext uri="{FF2B5EF4-FFF2-40B4-BE49-F238E27FC236}">
                  <a16:creationId xmlns:a16="http://schemas.microsoft.com/office/drawing/2014/main" id="{FE8EDAAE-335F-5DE6-DB0A-99207BEFF7AF}"/>
                </a:ext>
              </a:extLst>
            </p:cNvPr>
            <p:cNvSpPr txBox="1"/>
            <p:nvPr/>
          </p:nvSpPr>
          <p:spPr>
            <a:xfrm>
              <a:off x="1623267" y="4376578"/>
              <a:ext cx="4353635" cy="1197629"/>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Đề 2: Miêu tả một con vật em đã được quan sát trên ti vi hoặc phim ảnh mà em yêu thích.</a:t>
              </a:r>
              <a:endParaRPr lang="en-US" sz="3200" b="1" dirty="0">
                <a:solidFill>
                  <a:srgbClr val="7030A0"/>
                </a:solidFill>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2E8B9C09-9B23-221D-9FE3-F9A94BD031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72989" y="3041878"/>
            <a:ext cx="3269163" cy="3269163"/>
          </a:xfrm>
          <a:prstGeom prst="rect">
            <a:avLst/>
          </a:prstGeom>
        </p:spPr>
      </p:pic>
      <p:sp>
        <p:nvSpPr>
          <p:cNvPr id="15" name="TextBox 14">
            <a:extLst>
              <a:ext uri="{FF2B5EF4-FFF2-40B4-BE49-F238E27FC236}">
                <a16:creationId xmlns:a16="http://schemas.microsoft.com/office/drawing/2014/main" id="{512BEFD4-E978-0031-16EE-F7B72DF1FEFA}"/>
              </a:ext>
            </a:extLst>
          </p:cNvPr>
          <p:cNvSpPr txBox="1"/>
          <p:nvPr/>
        </p:nvSpPr>
        <p:spPr>
          <a:xfrm>
            <a:off x="3811712" y="71919"/>
            <a:ext cx="6524090" cy="646331"/>
          </a:xfrm>
          <a:prstGeom prst="rect">
            <a:avLst/>
          </a:prstGeom>
          <a:noFill/>
        </p:spPr>
        <p:txBody>
          <a:bodyPr wrap="square" rtlCol="0">
            <a:spAutoFit/>
          </a:bodyPr>
          <a:lstStyle/>
          <a:p>
            <a:r>
              <a:rPr lang="vi-VN" sz="3600" b="1" i="0" dirty="0">
                <a:solidFill>
                  <a:srgbClr val="000000"/>
                </a:solidFill>
                <a:effectLst/>
                <a:latin typeface="Cambria" panose="02040503050406030204" pitchFamily="18" charset="0"/>
                <a:ea typeface="Cambria" panose="02040503050406030204" pitchFamily="18" charset="0"/>
              </a:rPr>
              <a:t>Chọn 1 trong 2 đề dưới đây:</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7019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717992" y="317584"/>
            <a:ext cx="11096090" cy="1248098"/>
            <a:chOff x="6477001" y="490864"/>
            <a:chExt cx="7672117" cy="1040244"/>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7672117"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765650" y="490864"/>
              <a:ext cx="6324600" cy="1040244"/>
            </a:xfrm>
            <a:prstGeom prst="rect">
              <a:avLst/>
            </a:prstGeom>
            <a:noFill/>
            <a:ln>
              <a:noFill/>
            </a:ln>
          </p:spPr>
          <p:txBody>
            <a:bodyPr spcFirstLastPara="1" wrap="square" lIns="91425" tIns="45700" rIns="91425" bIns="45700" anchor="t" anchorCtr="0">
              <a:spAutoFit/>
            </a:bodyPr>
            <a:lstStyle/>
            <a:p>
              <a:pPr marL="0" marR="0" algn="ctr">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1. </a:t>
              </a:r>
              <a:r>
                <a:rPr lang="en-US" sz="2800" b="1" dirty="0" err="1">
                  <a:effectLst/>
                  <a:latin typeface="Cambria" panose="02040503050406030204" pitchFamily="18" charset="0"/>
                  <a:ea typeface="Cambria" panose="02040503050406030204" pitchFamily="18" charset="0"/>
                </a:rPr>
                <a:t>Dựa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dàn</a:t>
              </a:r>
              <a:r>
                <a:rPr lang="en-US" sz="2800" b="1" dirty="0">
                  <a:effectLst/>
                  <a:latin typeface="Cambria" panose="02040503050406030204" pitchFamily="18" charset="0"/>
                  <a:ea typeface="Cambria" panose="02040503050406030204" pitchFamily="18" charset="0"/>
                </a:rPr>
                <a:t> ý </a:t>
              </a:r>
              <a:r>
                <a:rPr lang="en-US" sz="2800" b="1" dirty="0" err="1">
                  <a:effectLst/>
                  <a:latin typeface="Cambria" panose="02040503050406030204" pitchFamily="18" charset="0"/>
                  <a:ea typeface="Cambria" panose="02040503050406030204" pitchFamily="18" charset="0"/>
                </a:rPr>
                <a:t>đã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lập</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trong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hoạt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động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Viết</a:t>
              </a:r>
              <a:r>
                <a:rPr lang="en-US" sz="2800" b="1" dirty="0">
                  <a:effectLst/>
                  <a:latin typeface="Cambria" panose="02040503050406030204" pitchFamily="18" charset="0"/>
                  <a:ea typeface="Cambria" panose="02040503050406030204" pitchFamily="18" charset="0"/>
                </a:rPr>
                <a:t> ở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28, </a:t>
              </a:r>
              <a:r>
                <a:rPr lang="en-US" sz="2800" b="1" dirty="0" err="1">
                  <a:effectLst/>
                  <a:latin typeface="Cambria" panose="02040503050406030204" pitchFamily="18" charset="0"/>
                  <a:ea typeface="Cambria" panose="02040503050406030204" pitchFamily="18" charset="0"/>
                </a:rPr>
                <a:t>viết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miêu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tả</a:t>
              </a:r>
              <a:r>
                <a:rPr lang="en-US" sz="2800" b="1" dirty="0">
                  <a:effectLst/>
                  <a:latin typeface="Cambria" panose="02040503050406030204" pitchFamily="18" charset="0"/>
                  <a:ea typeface="Cambria" panose="02040503050406030204" pitchFamily="18" charset="0"/>
                </a:rPr>
                <a:t> con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yêu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thích</a:t>
              </a:r>
              <a:r>
                <a:rPr lang="en-US" sz="2800" b="1"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grpSp>
      <p:grpSp>
        <p:nvGrpSpPr>
          <p:cNvPr id="9" name="Google Shape;822;p6">
            <a:extLst>
              <a:ext uri="{FF2B5EF4-FFF2-40B4-BE49-F238E27FC236}">
                <a16:creationId xmlns:a16="http://schemas.microsoft.com/office/drawing/2014/main" id="{B366CB3F-753A-D2C3-4D1F-7C692EFB8207}"/>
              </a:ext>
            </a:extLst>
          </p:cNvPr>
          <p:cNvGrpSpPr/>
          <p:nvPr/>
        </p:nvGrpSpPr>
        <p:grpSpPr>
          <a:xfrm>
            <a:off x="803632" y="1988465"/>
            <a:ext cx="1828800" cy="2590800"/>
            <a:chOff x="1600200" y="2781300"/>
            <a:chExt cx="2743200" cy="3886200"/>
          </a:xfrm>
        </p:grpSpPr>
        <p:grpSp>
          <p:nvGrpSpPr>
            <p:cNvPr id="10" name="Google Shape;823;p6">
              <a:extLst>
                <a:ext uri="{FF2B5EF4-FFF2-40B4-BE49-F238E27FC236}">
                  <a16:creationId xmlns:a16="http://schemas.microsoft.com/office/drawing/2014/main" id="{E21495AF-50C1-5DDC-8CE6-D8B8FA74C027}"/>
                </a:ext>
              </a:extLst>
            </p:cNvPr>
            <p:cNvGrpSpPr/>
            <p:nvPr/>
          </p:nvGrpSpPr>
          <p:grpSpPr>
            <a:xfrm>
              <a:off x="1600200" y="2781300"/>
              <a:ext cx="2743200" cy="3886200"/>
              <a:chOff x="1600200" y="2781300"/>
              <a:chExt cx="2743200" cy="3886200"/>
            </a:xfrm>
          </p:grpSpPr>
          <p:sp>
            <p:nvSpPr>
              <p:cNvPr id="12" name="Google Shape;824;p6">
                <a:extLst>
                  <a:ext uri="{FF2B5EF4-FFF2-40B4-BE49-F238E27FC236}">
                    <a16:creationId xmlns:a16="http://schemas.microsoft.com/office/drawing/2014/main" id="{66834DB6-514B-0E11-9A89-0D535F33631E}"/>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3" name="Google Shape;825;p6">
                <a:extLst>
                  <a:ext uri="{FF2B5EF4-FFF2-40B4-BE49-F238E27FC236}">
                    <a16:creationId xmlns:a16="http://schemas.microsoft.com/office/drawing/2014/main" id="{78D5CD81-582C-B8F7-4FC3-9A761DEF66D7}"/>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1" name="Google Shape;826;p6">
              <a:extLst>
                <a:ext uri="{FF2B5EF4-FFF2-40B4-BE49-F238E27FC236}">
                  <a16:creationId xmlns:a16="http://schemas.microsoft.com/office/drawing/2014/main" id="{8F14F9A5-BAA8-2706-064D-76CFB1C2DB29}"/>
                </a:ext>
              </a:extLst>
            </p:cNvPr>
            <p:cNvSpPr txBox="1"/>
            <p:nvPr/>
          </p:nvSpPr>
          <p:spPr>
            <a:xfrm>
              <a:off x="1885950" y="3215550"/>
              <a:ext cx="2019300" cy="2554892"/>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Dàn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ý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14" name="Google Shape;828;p6">
            <a:extLst>
              <a:ext uri="{FF2B5EF4-FFF2-40B4-BE49-F238E27FC236}">
                <a16:creationId xmlns:a16="http://schemas.microsoft.com/office/drawing/2014/main" id="{D0F32C9A-6455-B327-16D9-697A96E5F420}"/>
              </a:ext>
            </a:extLst>
          </p:cNvPr>
          <p:cNvCxnSpPr>
            <a:cxnSpLocks/>
          </p:cNvCxnSpPr>
          <p:nvPr/>
        </p:nvCxnSpPr>
        <p:spPr>
          <a:xfrm flipV="1">
            <a:off x="2784832" y="2052396"/>
            <a:ext cx="1219200" cy="1057426"/>
          </a:xfrm>
          <a:prstGeom prst="straightConnector1">
            <a:avLst/>
          </a:prstGeom>
          <a:noFill/>
          <a:ln w="76200" cap="flat" cmpd="sng">
            <a:solidFill>
              <a:srgbClr val="205867"/>
            </a:solidFill>
            <a:prstDash val="solid"/>
            <a:round/>
            <a:headEnd type="none" w="sm" len="sm"/>
            <a:tailEnd type="stealth" w="med" len="med"/>
          </a:ln>
        </p:spPr>
      </p:cxnSp>
      <p:cxnSp>
        <p:nvCxnSpPr>
          <p:cNvPr id="15" name="Google Shape;829;p6">
            <a:extLst>
              <a:ext uri="{FF2B5EF4-FFF2-40B4-BE49-F238E27FC236}">
                <a16:creationId xmlns:a16="http://schemas.microsoft.com/office/drawing/2014/main" id="{9649A979-DFB0-C31A-B2B7-5ED49E5A432C}"/>
              </a:ext>
            </a:extLst>
          </p:cNvPr>
          <p:cNvCxnSpPr/>
          <p:nvPr/>
        </p:nvCxnSpPr>
        <p:spPr>
          <a:xfrm rot="10800000" flipH="1">
            <a:off x="2784832" y="3333742"/>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6" name="Google Shape;830;p6">
            <a:extLst>
              <a:ext uri="{FF2B5EF4-FFF2-40B4-BE49-F238E27FC236}">
                <a16:creationId xmlns:a16="http://schemas.microsoft.com/office/drawing/2014/main" id="{7AFC154C-0908-1429-966E-1EB9D1FC9817}"/>
              </a:ext>
            </a:extLst>
          </p:cNvPr>
          <p:cNvCxnSpPr/>
          <p:nvPr/>
        </p:nvCxnSpPr>
        <p:spPr>
          <a:xfrm>
            <a:off x="2819469" y="3456183"/>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7" name="Google Shape;831;p6">
            <a:extLst>
              <a:ext uri="{FF2B5EF4-FFF2-40B4-BE49-F238E27FC236}">
                <a16:creationId xmlns:a16="http://schemas.microsoft.com/office/drawing/2014/main" id="{8AB21C69-AF72-DC5B-CE59-397F7BC5ACCE}"/>
              </a:ext>
            </a:extLst>
          </p:cNvPr>
          <p:cNvGrpSpPr/>
          <p:nvPr/>
        </p:nvGrpSpPr>
        <p:grpSpPr>
          <a:xfrm>
            <a:off x="4032706" y="1715440"/>
            <a:ext cx="1879600" cy="711200"/>
            <a:chOff x="6019800" y="2256123"/>
            <a:chExt cx="2819400" cy="1066800"/>
          </a:xfrm>
        </p:grpSpPr>
        <p:sp>
          <p:nvSpPr>
            <p:cNvPr id="18" name="Google Shape;832;p6">
              <a:extLst>
                <a:ext uri="{FF2B5EF4-FFF2-40B4-BE49-F238E27FC236}">
                  <a16:creationId xmlns:a16="http://schemas.microsoft.com/office/drawing/2014/main" id="{A1B34730-0F33-6D00-0C7F-FC6412F25886}"/>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9" name="Google Shape;833;p6">
              <a:extLst>
                <a:ext uri="{FF2B5EF4-FFF2-40B4-BE49-F238E27FC236}">
                  <a16:creationId xmlns:a16="http://schemas.microsoft.com/office/drawing/2014/main" id="{CDACAC9F-2573-4BE4-39B2-ACC42CCDDE4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0000"/>
                  </a:solidFill>
                  <a:latin typeface="Cambria" panose="02040503050406030204" pitchFamily="18" charset="0"/>
                  <a:ea typeface="Cambria" panose="02040503050406030204" pitchFamily="18" charset="0"/>
                  <a:cs typeface="Lobster"/>
                  <a:sym typeface="Lobster"/>
                </a:rPr>
                <a:t>1.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20" name="Google Shape;834;p6">
            <a:extLst>
              <a:ext uri="{FF2B5EF4-FFF2-40B4-BE49-F238E27FC236}">
                <a16:creationId xmlns:a16="http://schemas.microsoft.com/office/drawing/2014/main" id="{288BCFF1-BF55-88F9-D7D1-8C93575A3381}"/>
              </a:ext>
            </a:extLst>
          </p:cNvPr>
          <p:cNvGrpSpPr/>
          <p:nvPr/>
        </p:nvGrpSpPr>
        <p:grpSpPr>
          <a:xfrm>
            <a:off x="4040976" y="3059742"/>
            <a:ext cx="1879600" cy="711200"/>
            <a:chOff x="6019800" y="2256123"/>
            <a:chExt cx="2819400" cy="1066800"/>
          </a:xfrm>
        </p:grpSpPr>
        <p:sp>
          <p:nvSpPr>
            <p:cNvPr id="21" name="Google Shape;835;p6">
              <a:extLst>
                <a:ext uri="{FF2B5EF4-FFF2-40B4-BE49-F238E27FC236}">
                  <a16:creationId xmlns:a16="http://schemas.microsoft.com/office/drawing/2014/main" id="{214835B5-78A5-A2AD-1071-9E0E7993A681}"/>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2" name="Google Shape;836;p6">
              <a:extLst>
                <a:ext uri="{FF2B5EF4-FFF2-40B4-BE49-F238E27FC236}">
                  <a16:creationId xmlns:a16="http://schemas.microsoft.com/office/drawing/2014/main" id="{7FDCE09F-E9E4-5F83-85C4-FB5C6B1C36B6}"/>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23" name="Google Shape;837;p6">
            <a:extLst>
              <a:ext uri="{FF2B5EF4-FFF2-40B4-BE49-F238E27FC236}">
                <a16:creationId xmlns:a16="http://schemas.microsoft.com/office/drawing/2014/main" id="{F9465F72-C2F5-9DDD-C7A7-E4325F79751C}"/>
              </a:ext>
            </a:extLst>
          </p:cNvPr>
          <p:cNvGrpSpPr/>
          <p:nvPr/>
        </p:nvGrpSpPr>
        <p:grpSpPr>
          <a:xfrm>
            <a:off x="4032706" y="4998872"/>
            <a:ext cx="1879600" cy="711200"/>
            <a:chOff x="6019800" y="2256123"/>
            <a:chExt cx="2819400" cy="1066800"/>
          </a:xfrm>
        </p:grpSpPr>
        <p:sp>
          <p:nvSpPr>
            <p:cNvPr id="24" name="Google Shape;838;p6">
              <a:extLst>
                <a:ext uri="{FF2B5EF4-FFF2-40B4-BE49-F238E27FC236}">
                  <a16:creationId xmlns:a16="http://schemas.microsoft.com/office/drawing/2014/main" id="{FEF073DC-3FA2-F800-AB01-EDE832FE7EED}"/>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5" name="Google Shape;839;p6">
              <a:extLst>
                <a:ext uri="{FF2B5EF4-FFF2-40B4-BE49-F238E27FC236}">
                  <a16:creationId xmlns:a16="http://schemas.microsoft.com/office/drawing/2014/main" id="{BE045C6C-5103-FCF2-EFB7-E1061A87C616}"/>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26" name="Google Shape;840;p6">
            <a:extLst>
              <a:ext uri="{FF2B5EF4-FFF2-40B4-BE49-F238E27FC236}">
                <a16:creationId xmlns:a16="http://schemas.microsoft.com/office/drawing/2014/main" id="{8A79154F-8E09-414A-C116-DFAED7CE0CDF}"/>
              </a:ext>
            </a:extLst>
          </p:cNvPr>
          <p:cNvSpPr/>
          <p:nvPr/>
        </p:nvSpPr>
        <p:spPr>
          <a:xfrm>
            <a:off x="6013906" y="190631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7" name="Google Shape;841;p6">
            <a:extLst>
              <a:ext uri="{FF2B5EF4-FFF2-40B4-BE49-F238E27FC236}">
                <a16:creationId xmlns:a16="http://schemas.microsoft.com/office/drawing/2014/main" id="{7F4AAC2E-082E-7C42-DFCF-6A16FA5FECD6}"/>
              </a:ext>
            </a:extLst>
          </p:cNvPr>
          <p:cNvSpPr txBox="1"/>
          <p:nvPr/>
        </p:nvSpPr>
        <p:spPr>
          <a:xfrm>
            <a:off x="6521735" y="1791330"/>
            <a:ext cx="3860800" cy="389760"/>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28" name="Google Shape;842;p6">
            <a:extLst>
              <a:ext uri="{FF2B5EF4-FFF2-40B4-BE49-F238E27FC236}">
                <a16:creationId xmlns:a16="http://schemas.microsoft.com/office/drawing/2014/main" id="{8266A4A4-DD52-C67D-4542-F161F777092A}"/>
              </a:ext>
            </a:extLst>
          </p:cNvPr>
          <p:cNvSpPr txBox="1"/>
          <p:nvPr/>
        </p:nvSpPr>
        <p:spPr>
          <a:xfrm>
            <a:off x="6132702" y="3984293"/>
            <a:ext cx="3167230" cy="389760"/>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và</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thói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quen</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843;p6">
            <a:extLst>
              <a:ext uri="{FF2B5EF4-FFF2-40B4-BE49-F238E27FC236}">
                <a16:creationId xmlns:a16="http://schemas.microsoft.com/office/drawing/2014/main" id="{236C6501-3ABF-BD02-1A18-4973C94AD469}"/>
              </a:ext>
            </a:extLst>
          </p:cNvPr>
          <p:cNvSpPr txBox="1"/>
          <p:nvPr/>
        </p:nvSpPr>
        <p:spPr>
          <a:xfrm>
            <a:off x="6061432" y="2601049"/>
            <a:ext cx="1876425" cy="717991"/>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hình</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30" name="Google Shape;844;p6">
            <a:extLst>
              <a:ext uri="{FF2B5EF4-FFF2-40B4-BE49-F238E27FC236}">
                <a16:creationId xmlns:a16="http://schemas.microsoft.com/office/drawing/2014/main" id="{59B495A1-C91F-7F74-384D-A60E37A1EFFE}"/>
              </a:ext>
            </a:extLst>
          </p:cNvPr>
          <p:cNvSpPr txBox="1"/>
          <p:nvPr/>
        </p:nvSpPr>
        <p:spPr>
          <a:xfrm>
            <a:off x="6566257" y="4875067"/>
            <a:ext cx="4858283" cy="1046222"/>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Nêu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tình</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em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xúc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suy</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nghĩ</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điều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mong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muốn</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đối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845;p6">
            <a:extLst>
              <a:ext uri="{FF2B5EF4-FFF2-40B4-BE49-F238E27FC236}">
                <a16:creationId xmlns:a16="http://schemas.microsoft.com/office/drawing/2014/main" id="{0B99F52B-F0B7-2D1E-97E9-87AF7D90EE50}"/>
              </a:ext>
            </a:extLst>
          </p:cNvPr>
          <p:cNvSpPr txBox="1"/>
          <p:nvPr/>
        </p:nvSpPr>
        <p:spPr>
          <a:xfrm>
            <a:off x="7907626" y="2244967"/>
            <a:ext cx="2697231"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bao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quát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1024" name="Google Shape;846;p6">
            <a:extLst>
              <a:ext uri="{FF2B5EF4-FFF2-40B4-BE49-F238E27FC236}">
                <a16:creationId xmlns:a16="http://schemas.microsoft.com/office/drawing/2014/main" id="{42B25DD2-69E4-BDB0-62FD-68799A31E0FB}"/>
              </a:ext>
            </a:extLst>
          </p:cNvPr>
          <p:cNvSpPr txBox="1"/>
          <p:nvPr/>
        </p:nvSpPr>
        <p:spPr>
          <a:xfrm>
            <a:off x="8212303" y="3126737"/>
            <a:ext cx="2097279"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chi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tiết</a:t>
            </a:r>
            <a:endParaRPr lang="en-US"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1025" name="Google Shape;847;p6">
            <a:extLst>
              <a:ext uri="{FF2B5EF4-FFF2-40B4-BE49-F238E27FC236}">
                <a16:creationId xmlns:a16="http://schemas.microsoft.com/office/drawing/2014/main" id="{218BA897-2CC2-1957-006D-2E8FFFCF13F7}"/>
              </a:ext>
            </a:extLst>
          </p:cNvPr>
          <p:cNvSpPr/>
          <p:nvPr/>
        </p:nvSpPr>
        <p:spPr>
          <a:xfrm>
            <a:off x="6042055" y="5271195"/>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26" name="Google Shape;848;p6">
            <a:extLst>
              <a:ext uri="{FF2B5EF4-FFF2-40B4-BE49-F238E27FC236}">
                <a16:creationId xmlns:a16="http://schemas.microsoft.com/office/drawing/2014/main" id="{EFB83DC4-4DB5-617F-B58F-1F4BEA365154}"/>
              </a:ext>
            </a:extLst>
          </p:cNvPr>
          <p:cNvSpPr/>
          <p:nvPr/>
        </p:nvSpPr>
        <p:spPr>
          <a:xfrm>
            <a:off x="6042055" y="2880926"/>
            <a:ext cx="196737" cy="136343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1027" name="Google Shape;849;p6">
            <a:extLst>
              <a:ext uri="{FF2B5EF4-FFF2-40B4-BE49-F238E27FC236}">
                <a16:creationId xmlns:a16="http://schemas.microsoft.com/office/drawing/2014/main" id="{9A786ABF-8BBD-D55C-A333-34C5B718D82B}"/>
              </a:ext>
            </a:extLst>
          </p:cNvPr>
          <p:cNvSpPr/>
          <p:nvPr/>
        </p:nvSpPr>
        <p:spPr>
          <a:xfrm>
            <a:off x="7907626" y="2449749"/>
            <a:ext cx="356805" cy="91479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27"/>
                                        </p:tgtEl>
                                        <p:attrNameLst>
                                          <p:attrName>style.visibility</p:attrName>
                                        </p:attrNameLst>
                                      </p:cBhvr>
                                      <p:to>
                                        <p:strVal val="visible"/>
                                      </p:to>
                                    </p:set>
                                    <p:animEffect transition="in" filter="fade">
                                      <p:cBhvr>
                                        <p:cTn id="43" dur="500"/>
                                        <p:tgtEl>
                                          <p:spTgt spid="10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24"/>
                                        </p:tgtEl>
                                        <p:attrNameLst>
                                          <p:attrName>style.visibility</p:attrName>
                                        </p:attrNameLst>
                                      </p:cBhvr>
                                      <p:to>
                                        <p:strVal val="visible"/>
                                      </p:to>
                                    </p:set>
                                    <p:animEffect transition="in" filter="fade">
                                      <p:cBhvr>
                                        <p:cTn id="49" dur="500"/>
                                        <p:tgtEl>
                                          <p:spTgt spid="10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25"/>
                                        </p:tgtEl>
                                        <p:attrNameLst>
                                          <p:attrName>style.visibility</p:attrName>
                                        </p:attrNameLst>
                                      </p:cBhvr>
                                      <p:to>
                                        <p:strVal val="visible"/>
                                      </p:to>
                                    </p:set>
                                    <p:animEffect transition="in" filter="fade">
                                      <p:cBhvr>
                                        <p:cTn id="52" dur="500"/>
                                        <p:tgtEl>
                                          <p:spTgt spid="10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9" grpId="0"/>
      <p:bldP spid="30" grpId="0"/>
      <p:bldP spid="31" grpId="0"/>
      <p:bldP spid="1024" grpId="0"/>
      <p:bldP spid="1025" grpId="0" animBg="1"/>
      <p:bldP spid="1026" grpId="0" animBg="1"/>
      <p:bldP spid="10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1221</Words>
  <Application>Microsoft Office PowerPoint</Application>
  <PresentationFormat>Widescreen</PresentationFormat>
  <Paragraphs>70</Paragraphs>
  <Slides>18</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Cambria</vt:lpstr>
      <vt:lpstr>Chewy</vt:lpstr>
      <vt:lpstr>Tahoma</vt:lpstr>
      <vt:lpstr>UTM Zirkon</vt:lpstr>
      <vt:lpstr>字魂59号-创粗黑</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2023-10-15T09:28:59Z</dcterms:created>
  <dcterms:modified xsi:type="dcterms:W3CDTF">2025-05-18T04:41:41Z</dcterms:modified>
  <cp:category>9Slide.vn</cp:category>
</cp:coreProperties>
</file>