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0"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3C6C1-8A4F-7C93-FCA9-4DED6177F2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410387D0-1BEF-85F3-B1BA-9AB39D1FB5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7A46449-351C-6256-BACA-B8C86387EBA3}"/>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8DFB7412-A08E-0B94-DECA-C675F874E9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F03ACAF-E5B4-35DB-FDB9-9727F5CCB89E}"/>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184372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8BAEB-B5D4-6A7F-6401-CEA533D5EE7E}"/>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D501E650-6578-0E99-EB4A-F84C71B74F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DDD96A3-119A-10A4-02C8-F5A1C1AC780C}"/>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31CF13B9-2C34-079D-A7C6-392250B8EAB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22F1064-B7CE-59A8-6DA1-D3F10C50E6DF}"/>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3423660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31F7BD-6628-E6BB-9940-C493CF0752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E2EFE72-A97C-0D67-15D3-B3FF95016E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F4DB8EA-CB5B-99F1-BFC7-99619CACF450}"/>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3A6858D4-EEF2-7BB7-F0A8-4488AD6BEFB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48EAFA8A-3124-8DA9-9309-B202B1032B09}"/>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2634870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6D394-B6C1-7197-22BD-22358DC20C3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CEF7E896-E624-0DCB-8B34-52AC49712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01BA6862-EE2C-9C8F-EE95-E590D656CFE9}"/>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06F51C99-D672-53E3-BE42-490F4C42D50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78CE7A4A-BBB4-0734-68E5-20B9A49C7A2D}"/>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101534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EDD93-5340-549D-78A2-F25F091262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4FDFF27C-95AC-CA55-1C1A-A1441AE5F56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655053-11EF-4190-E88A-02FC014F205C}"/>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34298826-88B2-72DE-7FDB-0C8269AD241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1E45A64-9FC6-9BB4-62DD-1135761ECE21}"/>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2321944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C5D1-CBD9-D78D-5673-0CC75642BD5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A36A8C-7DF7-2CE3-FADC-16DF48B4D3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0BA74748-F0F6-72B6-C10D-CB9C3603BE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0CA39834-CAAD-5865-A8EB-75E04C8C15A2}"/>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6" name="Footer Placeholder 5">
            <a:extLst>
              <a:ext uri="{FF2B5EF4-FFF2-40B4-BE49-F238E27FC236}">
                <a16:creationId xmlns:a16="http://schemas.microsoft.com/office/drawing/2014/main" id="{61C45F71-4C88-AD1D-6D93-8F595D75CEB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BEC307F-D71F-3BF2-9694-294898105641}"/>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272575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FCEC2-7BF0-BDFE-CBC5-96128C4888BD}"/>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CED71C2F-6066-D494-9D9B-3D89FD0E4A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318169-FA64-B938-F604-009586771F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987BDC5F-65F4-80AC-E06A-478729BA44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9E9D60-5BF3-08BB-E460-5566072BE8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ED64F343-BFB5-59F7-7E81-7BDE091B868B}"/>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8" name="Footer Placeholder 7">
            <a:extLst>
              <a:ext uri="{FF2B5EF4-FFF2-40B4-BE49-F238E27FC236}">
                <a16:creationId xmlns:a16="http://schemas.microsoft.com/office/drawing/2014/main" id="{C39E226A-75EF-2AF5-069C-5EB28FF87B15}"/>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ECEDC182-CE81-6B3B-1855-E8E5425DEC2E}"/>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4077219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2CB8-08CD-F6B3-1708-665425355C0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1D9CF2E4-90AA-F8F4-CD19-CEFA87AEBED5}"/>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4" name="Footer Placeholder 3">
            <a:extLst>
              <a:ext uri="{FF2B5EF4-FFF2-40B4-BE49-F238E27FC236}">
                <a16:creationId xmlns:a16="http://schemas.microsoft.com/office/drawing/2014/main" id="{F80B94EC-145E-B5A3-6B75-AD456CB01B3B}"/>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51C45D7F-9989-AFD7-FA19-6516C08FB23E}"/>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2348165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BAF94C-550C-D066-993A-51249AA09EEB}"/>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3" name="Footer Placeholder 2">
            <a:extLst>
              <a:ext uri="{FF2B5EF4-FFF2-40B4-BE49-F238E27FC236}">
                <a16:creationId xmlns:a16="http://schemas.microsoft.com/office/drawing/2014/main" id="{9EF5EEF9-7841-A08C-E396-F182385F7947}"/>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EBED637D-B198-3598-A0F9-D4D3FE777679}"/>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397809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3AA63-A46A-50DC-C903-B9A7655BFC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C982B1C3-C3CB-AB6E-0F2F-EA689EC3ED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1D8D9E3C-FE84-3962-CD3C-6DE94C7E4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CF8E69-77DA-C4DB-398C-96BB0988E52A}"/>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6" name="Footer Placeholder 5">
            <a:extLst>
              <a:ext uri="{FF2B5EF4-FFF2-40B4-BE49-F238E27FC236}">
                <a16:creationId xmlns:a16="http://schemas.microsoft.com/office/drawing/2014/main" id="{CE45F5CA-385C-5ED3-92B1-6E1956BD4F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1BFA4B98-F0C1-83D6-68F8-4021AD39243F}"/>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1643109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F673E-41F6-BAFF-BBA4-CD1E4BFFFD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B9E0F0DB-5AFE-B170-FFF5-12209B5F5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C86842CB-B30E-78B5-A9B7-B7D0B6BC9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7B6689-B4E6-4453-C532-4C01EA710930}"/>
              </a:ext>
            </a:extLst>
          </p:cNvPr>
          <p:cNvSpPr>
            <a:spLocks noGrp="1"/>
          </p:cNvSpPr>
          <p:nvPr>
            <p:ph type="dt" sz="half" idx="10"/>
          </p:nvPr>
        </p:nvSpPr>
        <p:spPr/>
        <p:txBody>
          <a:bodyPr/>
          <a:lstStyle/>
          <a:p>
            <a:fld id="{B42114C5-6ED8-44FB-AAB7-06E5647AB941}" type="datetimeFigureOut">
              <a:rPr lang="vi-VN" smtClean="0"/>
              <a:t>21/11/2024</a:t>
            </a:fld>
            <a:endParaRPr lang="vi-VN"/>
          </a:p>
        </p:txBody>
      </p:sp>
      <p:sp>
        <p:nvSpPr>
          <p:cNvPr id="6" name="Footer Placeholder 5">
            <a:extLst>
              <a:ext uri="{FF2B5EF4-FFF2-40B4-BE49-F238E27FC236}">
                <a16:creationId xmlns:a16="http://schemas.microsoft.com/office/drawing/2014/main" id="{F339B9FA-6141-F909-3FC0-80545F8FBA3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96FAC3C-C75C-440C-33A4-4CF9D3E06FEB}"/>
              </a:ext>
            </a:extLst>
          </p:cNvPr>
          <p:cNvSpPr>
            <a:spLocks noGrp="1"/>
          </p:cNvSpPr>
          <p:nvPr>
            <p:ph type="sldNum" sz="quarter" idx="12"/>
          </p:nvPr>
        </p:nvSpPr>
        <p:spPr/>
        <p:txBody>
          <a:bodyPr/>
          <a:lstStyle/>
          <a:p>
            <a:fld id="{81B16248-E215-4305-B00B-55E8F02632DC}" type="slidenum">
              <a:rPr lang="vi-VN" smtClean="0"/>
              <a:t>‹#›</a:t>
            </a:fld>
            <a:endParaRPr lang="vi-VN"/>
          </a:p>
        </p:txBody>
      </p:sp>
    </p:spTree>
    <p:extLst>
      <p:ext uri="{BB962C8B-B14F-4D97-AF65-F5344CB8AC3E}">
        <p14:creationId xmlns:p14="http://schemas.microsoft.com/office/powerpoint/2010/main" val="2473683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735337-6056-9F4E-A5BE-A5947FB886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20729F5-1947-289E-9923-8974A18C6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EEEA05E3-D3D8-62D1-21A6-1DD69259F7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2114C5-6ED8-44FB-AAB7-06E5647AB941}" type="datetimeFigureOut">
              <a:rPr lang="vi-VN" smtClean="0"/>
              <a:t>21/11/2024</a:t>
            </a:fld>
            <a:endParaRPr lang="vi-VN"/>
          </a:p>
        </p:txBody>
      </p:sp>
      <p:sp>
        <p:nvSpPr>
          <p:cNvPr id="5" name="Footer Placeholder 4">
            <a:extLst>
              <a:ext uri="{FF2B5EF4-FFF2-40B4-BE49-F238E27FC236}">
                <a16:creationId xmlns:a16="http://schemas.microsoft.com/office/drawing/2014/main" id="{91747F8E-6E71-5BA6-10B6-9FF71E4D7B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vi-VN"/>
          </a:p>
        </p:txBody>
      </p:sp>
      <p:sp>
        <p:nvSpPr>
          <p:cNvPr id="6" name="Slide Number Placeholder 5">
            <a:extLst>
              <a:ext uri="{FF2B5EF4-FFF2-40B4-BE49-F238E27FC236}">
                <a16:creationId xmlns:a16="http://schemas.microsoft.com/office/drawing/2014/main" id="{98836B47-1461-6A5D-8AD5-CD8943CC9B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B16248-E215-4305-B00B-55E8F02632DC}" type="slidenum">
              <a:rPr lang="vi-VN" smtClean="0"/>
              <a:t>‹#›</a:t>
            </a:fld>
            <a:endParaRPr lang="vi-VN"/>
          </a:p>
        </p:txBody>
      </p:sp>
    </p:spTree>
    <p:extLst>
      <p:ext uri="{BB962C8B-B14F-4D97-AF65-F5344CB8AC3E}">
        <p14:creationId xmlns:p14="http://schemas.microsoft.com/office/powerpoint/2010/main" val="280012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56AFC43-E2FE-4D4A-FB41-D40B204788BA}"/>
              </a:ext>
            </a:extLst>
          </p:cNvPr>
          <p:cNvSpPr txBox="1"/>
          <p:nvPr/>
        </p:nvSpPr>
        <p:spPr>
          <a:xfrm>
            <a:off x="733425" y="1104900"/>
            <a:ext cx="5372100" cy="5262979"/>
          </a:xfrm>
          <a:prstGeom prst="rect">
            <a:avLst/>
          </a:prstGeom>
          <a:noFill/>
        </p:spPr>
        <p:txBody>
          <a:bodyPr wrap="square" rtlCol="0">
            <a:spAutoFit/>
          </a:bodyPr>
          <a:lstStyle/>
          <a:p>
            <a:pPr algn="just"/>
            <a:r>
              <a:rPr lang="vi-VN" sz="2400" b="0" i="0" dirty="0">
                <a:solidFill>
                  <a:srgbClr val="000000"/>
                </a:solidFill>
                <a:effectLst/>
                <a:latin typeface="+mj-lt"/>
                <a:cs typeface="Calibri" panose="020F0502020204030204" pitchFamily="34" charset="0"/>
              </a:rPr>
              <a:t>Màu đỏ cánh hoa hồng</a:t>
            </a:r>
          </a:p>
          <a:p>
            <a:pPr algn="just"/>
            <a:r>
              <a:rPr lang="vi-VN" sz="2400" b="0" i="0" dirty="0">
                <a:solidFill>
                  <a:srgbClr val="000000"/>
                </a:solidFill>
                <a:effectLst/>
                <a:latin typeface="+mj-lt"/>
                <a:cs typeface="Calibri" panose="020F0502020204030204" pitchFamily="34" charset="0"/>
              </a:rPr>
              <a:t>Nhuộm bừng cho đôi má</a:t>
            </a:r>
          </a:p>
          <a:p>
            <a:pPr algn="just"/>
            <a:r>
              <a:rPr lang="vi-VN" sz="2400" b="0" i="0" dirty="0">
                <a:solidFill>
                  <a:srgbClr val="000000"/>
                </a:solidFill>
                <a:effectLst/>
                <a:latin typeface="+mj-lt"/>
                <a:cs typeface="Calibri" panose="020F0502020204030204" pitchFamily="34" charset="0"/>
              </a:rPr>
              <a:t>Còn màu xanh chiếc lá</a:t>
            </a:r>
          </a:p>
          <a:p>
            <a:pPr algn="just"/>
            <a:r>
              <a:rPr lang="vi-VN" sz="2400" b="0" i="0" dirty="0">
                <a:solidFill>
                  <a:srgbClr val="000000"/>
                </a:solidFill>
                <a:effectLst/>
                <a:latin typeface="+mj-lt"/>
                <a:cs typeface="Calibri" panose="020F0502020204030204" pitchFamily="34" charset="0"/>
              </a:rPr>
              <a:t>Làm mát những rặng cây.</a:t>
            </a:r>
          </a:p>
          <a:p>
            <a:pPr algn="just"/>
            <a:r>
              <a:rPr lang="vi-VN" sz="2400" b="0" i="0" dirty="0">
                <a:solidFill>
                  <a:srgbClr val="000000"/>
                </a:solidFill>
                <a:effectLst/>
                <a:latin typeface="+mj-lt"/>
                <a:cs typeface="Calibri" panose="020F0502020204030204" pitchFamily="34" charset="0"/>
              </a:rPr>
              <a:t> </a:t>
            </a:r>
          </a:p>
          <a:p>
            <a:pPr algn="just"/>
            <a:r>
              <a:rPr lang="vi-VN" sz="2400" b="0" i="0" dirty="0">
                <a:solidFill>
                  <a:srgbClr val="000000"/>
                </a:solidFill>
                <a:effectLst/>
                <a:latin typeface="+mj-lt"/>
                <a:cs typeface="Calibri" panose="020F0502020204030204" pitchFamily="34" charset="0"/>
              </a:rPr>
              <a:t>Bình minh treo trên mây</a:t>
            </a:r>
          </a:p>
          <a:p>
            <a:pPr algn="just"/>
            <a:r>
              <a:rPr lang="vi-VN" sz="2400" b="0" i="0" dirty="0">
                <a:solidFill>
                  <a:srgbClr val="000000"/>
                </a:solidFill>
                <a:effectLst/>
                <a:latin typeface="+mj-lt"/>
                <a:cs typeface="Calibri" panose="020F0502020204030204" pitchFamily="34" charset="0"/>
              </a:rPr>
              <a:t>Thả nắng vàng xuống đất</a:t>
            </a:r>
          </a:p>
          <a:p>
            <a:pPr algn="just"/>
            <a:r>
              <a:rPr lang="vi-VN" sz="2400" b="0" i="0" dirty="0">
                <a:solidFill>
                  <a:srgbClr val="000000"/>
                </a:solidFill>
                <a:effectLst/>
                <a:latin typeface="+mj-lt"/>
                <a:cs typeface="Calibri" panose="020F0502020204030204" pitchFamily="34" charset="0"/>
              </a:rPr>
              <a:t>Gió mang theo hương ngát</a:t>
            </a:r>
          </a:p>
          <a:p>
            <a:pPr algn="just"/>
            <a:r>
              <a:rPr lang="vi-VN" sz="2400" b="0" i="0" dirty="0">
                <a:solidFill>
                  <a:srgbClr val="000000"/>
                </a:solidFill>
                <a:effectLst/>
                <a:latin typeface="+mj-lt"/>
                <a:cs typeface="Calibri" panose="020F0502020204030204" pitchFamily="34" charset="0"/>
              </a:rPr>
              <a:t>Cho ong giỏ mật đầy.</a:t>
            </a:r>
          </a:p>
          <a:p>
            <a:pPr algn="just"/>
            <a:r>
              <a:rPr lang="vi-VN" sz="2400" b="0" i="0" dirty="0">
                <a:solidFill>
                  <a:srgbClr val="000000"/>
                </a:solidFill>
                <a:effectLst/>
                <a:latin typeface="+mj-lt"/>
                <a:cs typeface="Calibri" panose="020F0502020204030204" pitchFamily="34" charset="0"/>
              </a:rPr>
              <a:t> </a:t>
            </a:r>
          </a:p>
          <a:p>
            <a:pPr algn="just"/>
            <a:r>
              <a:rPr lang="vi-VN" sz="2400" b="0" i="0" dirty="0">
                <a:solidFill>
                  <a:srgbClr val="000000"/>
                </a:solidFill>
                <a:effectLst/>
                <a:latin typeface="+mj-lt"/>
                <a:cs typeface="Calibri" panose="020F0502020204030204" pitchFamily="34" charset="0"/>
              </a:rPr>
              <a:t>Còn chiếc áo tím này</a:t>
            </a:r>
          </a:p>
          <a:p>
            <a:pPr algn="just"/>
            <a:r>
              <a:rPr lang="vi-VN" sz="2400" b="0" i="0" dirty="0">
                <a:solidFill>
                  <a:srgbClr val="000000"/>
                </a:solidFill>
                <a:effectLst/>
                <a:latin typeface="+mj-lt"/>
                <a:cs typeface="Calibri" panose="020F0502020204030204" pitchFamily="34" charset="0"/>
              </a:rPr>
              <a:t>Tặng hoàng hôn sắm tối</a:t>
            </a:r>
          </a:p>
          <a:p>
            <a:pPr algn="just"/>
            <a:r>
              <a:rPr lang="vi-VN" sz="2400" b="0" i="0" dirty="0">
                <a:solidFill>
                  <a:srgbClr val="000000"/>
                </a:solidFill>
                <a:effectLst/>
                <a:latin typeface="+mj-lt"/>
                <a:cs typeface="Calibri" panose="020F0502020204030204" pitchFamily="34" charset="0"/>
              </a:rPr>
              <a:t>Những đôi mắt biết nói</a:t>
            </a:r>
          </a:p>
          <a:p>
            <a:pPr algn="just"/>
            <a:r>
              <a:rPr lang="vi-VN" sz="2400" b="0" i="0" dirty="0">
                <a:solidFill>
                  <a:srgbClr val="000000"/>
                </a:solidFill>
                <a:effectLst/>
                <a:latin typeface="+mj-lt"/>
                <a:cs typeface="Calibri" panose="020F0502020204030204" pitchFamily="34" charset="0"/>
              </a:rPr>
              <a:t>Vẽ màu biển biếc trong</a:t>
            </a:r>
          </a:p>
        </p:txBody>
      </p:sp>
      <p:pic>
        <p:nvPicPr>
          <p:cNvPr id="5" name="Picture 4">
            <a:extLst>
              <a:ext uri="{FF2B5EF4-FFF2-40B4-BE49-F238E27FC236}">
                <a16:creationId xmlns:a16="http://schemas.microsoft.com/office/drawing/2014/main" id="{C43B27DC-A513-6530-A35E-6B6F0EE9C586}"/>
              </a:ext>
            </a:extLst>
          </p:cNvPr>
          <p:cNvPicPr>
            <a:picLocks noChangeAspect="1"/>
          </p:cNvPicPr>
          <p:nvPr/>
        </p:nvPicPr>
        <p:blipFill>
          <a:blip r:embed="rId2"/>
          <a:stretch>
            <a:fillRect/>
          </a:stretch>
        </p:blipFill>
        <p:spPr>
          <a:xfrm>
            <a:off x="4407808" y="315752"/>
            <a:ext cx="2072820" cy="963251"/>
          </a:xfrm>
          <a:prstGeom prst="rect">
            <a:avLst/>
          </a:prstGeom>
        </p:spPr>
      </p:pic>
      <p:pic>
        <p:nvPicPr>
          <p:cNvPr id="6" name="Picture 5">
            <a:extLst>
              <a:ext uri="{FF2B5EF4-FFF2-40B4-BE49-F238E27FC236}">
                <a16:creationId xmlns:a16="http://schemas.microsoft.com/office/drawing/2014/main" id="{1F5CD128-63AE-6020-9814-ADD2F5B585D8}"/>
              </a:ext>
            </a:extLst>
          </p:cNvPr>
          <p:cNvPicPr>
            <a:picLocks noChangeAspect="1"/>
          </p:cNvPicPr>
          <p:nvPr/>
        </p:nvPicPr>
        <p:blipFill>
          <a:blip r:embed="rId3"/>
          <a:stretch>
            <a:fillRect/>
          </a:stretch>
        </p:blipFill>
        <p:spPr>
          <a:xfrm>
            <a:off x="5334000" y="4176712"/>
            <a:ext cx="6438900" cy="2276475"/>
          </a:xfrm>
          <a:prstGeom prst="rect">
            <a:avLst/>
          </a:prstGeom>
        </p:spPr>
      </p:pic>
      <p:sp>
        <p:nvSpPr>
          <p:cNvPr id="7" name="TextBox 6">
            <a:extLst>
              <a:ext uri="{FF2B5EF4-FFF2-40B4-BE49-F238E27FC236}">
                <a16:creationId xmlns:a16="http://schemas.microsoft.com/office/drawing/2014/main" id="{47D46313-EC28-8E01-815E-6B3FFCD93737}"/>
              </a:ext>
            </a:extLst>
          </p:cNvPr>
          <p:cNvSpPr txBox="1"/>
          <p:nvPr/>
        </p:nvSpPr>
        <p:spPr>
          <a:xfrm>
            <a:off x="6086475" y="990600"/>
            <a:ext cx="5372100" cy="3785652"/>
          </a:xfrm>
          <a:prstGeom prst="rect">
            <a:avLst/>
          </a:prstGeom>
          <a:noFill/>
        </p:spPr>
        <p:txBody>
          <a:bodyPr wrap="square" rtlCol="0">
            <a:spAutoFit/>
          </a:bodyPr>
          <a:lstStyle/>
          <a:p>
            <a:pPr algn="just"/>
            <a:r>
              <a:rPr lang="vi-VN" sz="2400" b="0" i="0" dirty="0">
                <a:solidFill>
                  <a:srgbClr val="000000"/>
                </a:solidFill>
                <a:effectLst/>
                <a:latin typeface="+mj-lt"/>
                <a:cs typeface="Calibri" panose="020F0502020204030204" pitchFamily="34" charset="0"/>
              </a:rPr>
              <a:t>Màu nâu này biết không</a:t>
            </a:r>
          </a:p>
          <a:p>
            <a:pPr algn="just"/>
            <a:r>
              <a:rPr lang="vi-VN" sz="2400" b="0" i="0" dirty="0">
                <a:solidFill>
                  <a:srgbClr val="000000"/>
                </a:solidFill>
                <a:effectLst/>
                <a:latin typeface="+mj-lt"/>
                <a:cs typeface="Calibri" panose="020F0502020204030204" pitchFamily="34" charset="0"/>
              </a:rPr>
              <a:t>Từ đại ngàn xa thẳm</a:t>
            </a:r>
          </a:p>
          <a:p>
            <a:pPr algn="just"/>
            <a:r>
              <a:rPr lang="vi-VN" sz="2400" b="0" i="0" dirty="0">
                <a:solidFill>
                  <a:srgbClr val="000000"/>
                </a:solidFill>
                <a:effectLst/>
                <a:latin typeface="+mj-lt"/>
                <a:cs typeface="Calibri" panose="020F0502020204030204" pitchFamily="34" charset="0"/>
              </a:rPr>
              <a:t>Riêng đêm </a:t>
            </a:r>
            <a:r>
              <a:rPr lang="vi-VN" sz="2400" b="0" i="0" dirty="0">
                <a:solidFill>
                  <a:srgbClr val="000000"/>
                </a:solidFill>
                <a:effectLst/>
                <a:latin typeface="+mj-lt"/>
                <a:cs typeface="Browallia New" panose="020B0502040204020203" pitchFamily="34" charset="-34"/>
              </a:rPr>
              <a:t>như</a:t>
            </a:r>
            <a:r>
              <a:rPr lang="vi-VN" sz="2400" b="0" i="0" dirty="0">
                <a:solidFill>
                  <a:srgbClr val="000000"/>
                </a:solidFill>
                <a:effectLst/>
                <a:latin typeface="+mj-lt"/>
                <a:cs typeface="Calibri" panose="020F0502020204030204" pitchFamily="34" charset="0"/>
              </a:rPr>
              <a:t> màu mực</a:t>
            </a:r>
          </a:p>
          <a:p>
            <a:pPr algn="just"/>
            <a:r>
              <a:rPr lang="vi-VN" sz="2400" b="0" i="0" dirty="0">
                <a:solidFill>
                  <a:srgbClr val="000000"/>
                </a:solidFill>
                <a:effectLst/>
                <a:latin typeface="+mj-lt"/>
                <a:cs typeface="Calibri" panose="020F0502020204030204" pitchFamily="34" charset="0"/>
              </a:rPr>
              <a:t>Để thắp sao lên trời.</a:t>
            </a:r>
          </a:p>
          <a:p>
            <a:pPr algn="just"/>
            <a:r>
              <a:rPr lang="vi-VN" sz="2400" b="0" i="0" dirty="0">
                <a:solidFill>
                  <a:srgbClr val="000000"/>
                </a:solidFill>
                <a:effectLst/>
                <a:latin typeface="+mj-lt"/>
                <a:cs typeface="Calibri" panose="020F0502020204030204" pitchFamily="34" charset="0"/>
              </a:rPr>
              <a:t> </a:t>
            </a:r>
          </a:p>
          <a:p>
            <a:pPr algn="just"/>
            <a:r>
              <a:rPr lang="vi-VN" sz="2400" b="0" i="0" dirty="0">
                <a:solidFill>
                  <a:srgbClr val="000000"/>
                </a:solidFill>
                <a:effectLst/>
                <a:latin typeface="+mj-lt"/>
                <a:cs typeface="Calibri" panose="020F0502020204030204" pitchFamily="34" charset="0"/>
              </a:rPr>
              <a:t>Mắt nhìn khắp muôn nơi</a:t>
            </a:r>
          </a:p>
          <a:p>
            <a:pPr algn="just"/>
            <a:r>
              <a:rPr lang="vi-VN" sz="2400" b="0" i="0" dirty="0">
                <a:solidFill>
                  <a:srgbClr val="000000"/>
                </a:solidFill>
                <a:effectLst/>
                <a:latin typeface="+mj-lt"/>
                <a:cs typeface="Calibri" panose="020F0502020204030204" pitchFamily="34" charset="0"/>
              </a:rPr>
              <a:t>Sắc màu không kể hết</a:t>
            </a:r>
          </a:p>
          <a:p>
            <a:pPr algn="just"/>
            <a:r>
              <a:rPr lang="vi-VN" sz="2400" b="0" i="0" dirty="0">
                <a:solidFill>
                  <a:srgbClr val="000000"/>
                </a:solidFill>
                <a:effectLst/>
                <a:latin typeface="+mj-lt"/>
                <a:cs typeface="Calibri" panose="020F0502020204030204" pitchFamily="34" charset="0"/>
              </a:rPr>
              <a:t>Em tô thêm màu trắng</a:t>
            </a:r>
          </a:p>
          <a:p>
            <a:pPr algn="just"/>
            <a:r>
              <a:rPr lang="vi-VN" sz="2400" b="0" i="0" dirty="0">
                <a:solidFill>
                  <a:srgbClr val="000000"/>
                </a:solidFill>
                <a:effectLst/>
                <a:latin typeface="+mj-lt"/>
                <a:cs typeface="Calibri" panose="020F0502020204030204" pitchFamily="34" charset="0"/>
              </a:rPr>
              <a:t>Trên tóc mẹ sương hơn...</a:t>
            </a:r>
          </a:p>
          <a:p>
            <a:pPr algn="r"/>
            <a:r>
              <a:rPr lang="vi-VN" sz="2400" b="0" i="0" dirty="0">
                <a:solidFill>
                  <a:srgbClr val="000000"/>
                </a:solidFill>
                <a:effectLst/>
                <a:latin typeface="+mj-lt"/>
                <a:cs typeface="Calibri" panose="020F0502020204030204" pitchFamily="34" charset="0"/>
              </a:rPr>
              <a:t>(Bảo Ngọc)</a:t>
            </a:r>
          </a:p>
        </p:txBody>
      </p:sp>
    </p:spTree>
    <p:extLst>
      <p:ext uri="{BB962C8B-B14F-4D97-AF65-F5344CB8AC3E}">
        <p14:creationId xmlns:p14="http://schemas.microsoft.com/office/powerpoint/2010/main" val="1557439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68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5866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819381-2650-6EEC-D12F-E25BE3526195}"/>
              </a:ext>
            </a:extLst>
          </p:cNvPr>
          <p:cNvSpPr txBox="1"/>
          <p:nvPr/>
        </p:nvSpPr>
        <p:spPr>
          <a:xfrm>
            <a:off x="733425" y="1104900"/>
            <a:ext cx="5372100" cy="526297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đỏ cánh hoa hồng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Nhuộm bừng cho đôi má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màu xanh chiếc lá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Làm mát những rặng cây.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Bình minh treo trên mây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Thả nắng vàng xuống đất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Gió mang theo hương ngát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Cho ong giỏ mật đầy.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chiếc áo tím này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Tặng hoàng hôn sắm tối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Những đôi mắt biết nói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Vẽ màu biển biếc trong</a:t>
            </a:r>
          </a:p>
        </p:txBody>
      </p:sp>
      <p:sp>
        <p:nvSpPr>
          <p:cNvPr id="3" name="TextBox 2">
            <a:extLst>
              <a:ext uri="{FF2B5EF4-FFF2-40B4-BE49-F238E27FC236}">
                <a16:creationId xmlns:a16="http://schemas.microsoft.com/office/drawing/2014/main" id="{2D15A004-1B17-0EDC-BA3D-52A561B3BF5D}"/>
              </a:ext>
            </a:extLst>
          </p:cNvPr>
          <p:cNvSpPr txBox="1"/>
          <p:nvPr/>
        </p:nvSpPr>
        <p:spPr>
          <a:xfrm>
            <a:off x="4750687" y="1019592"/>
            <a:ext cx="5372100" cy="378565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nâu này biết không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Từ đại ngàn xa thẳm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Riêng đêm như màu mực</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Để thắp sao lên trời.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Mắt nhìn khắp muôn nơi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Sắc màu không kể hết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Em tô thêm màu trắng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Trên tóc mẹ sương hơn...</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(Bảo Ngọc)</a:t>
            </a:r>
          </a:p>
        </p:txBody>
      </p:sp>
      <p:cxnSp>
        <p:nvCxnSpPr>
          <p:cNvPr id="4" name="Đường nối Thẳng 46">
            <a:extLst>
              <a:ext uri="{FF2B5EF4-FFF2-40B4-BE49-F238E27FC236}">
                <a16:creationId xmlns:a16="http://schemas.microsoft.com/office/drawing/2014/main" id="{20CAAF4E-0DEE-A7FA-9F5B-CE098143D629}"/>
              </a:ext>
            </a:extLst>
          </p:cNvPr>
          <p:cNvCxnSpPr>
            <a:cxnSpLocks/>
          </p:cNvCxnSpPr>
          <p:nvPr/>
        </p:nvCxnSpPr>
        <p:spPr>
          <a:xfrm flipH="1">
            <a:off x="1792987" y="1109731"/>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Đường nối Thẳng 46">
            <a:extLst>
              <a:ext uri="{FF2B5EF4-FFF2-40B4-BE49-F238E27FC236}">
                <a16:creationId xmlns:a16="http://schemas.microsoft.com/office/drawing/2014/main" id="{42BD0367-2F34-1F29-2D09-65520EC05499}"/>
              </a:ext>
            </a:extLst>
          </p:cNvPr>
          <p:cNvCxnSpPr>
            <a:cxnSpLocks/>
          </p:cNvCxnSpPr>
          <p:nvPr/>
        </p:nvCxnSpPr>
        <p:spPr>
          <a:xfrm flipH="1">
            <a:off x="3652610" y="1140553"/>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Đường nối Thẳng 46">
            <a:extLst>
              <a:ext uri="{FF2B5EF4-FFF2-40B4-BE49-F238E27FC236}">
                <a16:creationId xmlns:a16="http://schemas.microsoft.com/office/drawing/2014/main" id="{6F7F3A1F-252D-1172-1546-45696FBD8843}"/>
              </a:ext>
            </a:extLst>
          </p:cNvPr>
          <p:cNvCxnSpPr>
            <a:cxnSpLocks/>
          </p:cNvCxnSpPr>
          <p:nvPr/>
        </p:nvCxnSpPr>
        <p:spPr>
          <a:xfrm flipH="1">
            <a:off x="2450534" y="1489874"/>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Đường nối Thẳng 46">
            <a:extLst>
              <a:ext uri="{FF2B5EF4-FFF2-40B4-BE49-F238E27FC236}">
                <a16:creationId xmlns:a16="http://schemas.microsoft.com/office/drawing/2014/main" id="{37C71168-00CF-6C63-75CF-2C1FC78A326A}"/>
              </a:ext>
            </a:extLst>
          </p:cNvPr>
          <p:cNvCxnSpPr>
            <a:cxnSpLocks/>
          </p:cNvCxnSpPr>
          <p:nvPr/>
        </p:nvCxnSpPr>
        <p:spPr>
          <a:xfrm flipH="1">
            <a:off x="3919739" y="1500148"/>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Đường nối Thẳng 46">
            <a:extLst>
              <a:ext uri="{FF2B5EF4-FFF2-40B4-BE49-F238E27FC236}">
                <a16:creationId xmlns:a16="http://schemas.microsoft.com/office/drawing/2014/main" id="{A82CC55D-92B9-9386-5880-81FEDE5C7F1B}"/>
              </a:ext>
            </a:extLst>
          </p:cNvPr>
          <p:cNvCxnSpPr>
            <a:cxnSpLocks/>
          </p:cNvCxnSpPr>
          <p:nvPr/>
        </p:nvCxnSpPr>
        <p:spPr>
          <a:xfrm flipH="1">
            <a:off x="2512180" y="1859743"/>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Đường nối Thẳng 46">
            <a:extLst>
              <a:ext uri="{FF2B5EF4-FFF2-40B4-BE49-F238E27FC236}">
                <a16:creationId xmlns:a16="http://schemas.microsoft.com/office/drawing/2014/main" id="{BF51EF34-649C-C6C8-272A-3EAAF0D887C7}"/>
              </a:ext>
            </a:extLst>
          </p:cNvPr>
          <p:cNvCxnSpPr>
            <a:cxnSpLocks/>
          </p:cNvCxnSpPr>
          <p:nvPr/>
        </p:nvCxnSpPr>
        <p:spPr>
          <a:xfrm flipH="1">
            <a:off x="3580692" y="1839194"/>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Đường nối Thẳng 46">
            <a:extLst>
              <a:ext uri="{FF2B5EF4-FFF2-40B4-BE49-F238E27FC236}">
                <a16:creationId xmlns:a16="http://schemas.microsoft.com/office/drawing/2014/main" id="{1FB30F0A-C91A-3CA0-E5B8-D4856C062173}"/>
              </a:ext>
            </a:extLst>
          </p:cNvPr>
          <p:cNvCxnSpPr>
            <a:cxnSpLocks/>
          </p:cNvCxnSpPr>
          <p:nvPr/>
        </p:nvCxnSpPr>
        <p:spPr>
          <a:xfrm flipH="1">
            <a:off x="1885456" y="2198790"/>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Đường nối Thẳng 46">
            <a:extLst>
              <a:ext uri="{FF2B5EF4-FFF2-40B4-BE49-F238E27FC236}">
                <a16:creationId xmlns:a16="http://schemas.microsoft.com/office/drawing/2014/main" id="{1F11BA2B-9439-B4D5-BE52-D7EDA4A414EB}"/>
              </a:ext>
            </a:extLst>
          </p:cNvPr>
          <p:cNvCxnSpPr>
            <a:cxnSpLocks/>
          </p:cNvCxnSpPr>
          <p:nvPr/>
        </p:nvCxnSpPr>
        <p:spPr>
          <a:xfrm flipH="1">
            <a:off x="3930014" y="2209064"/>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Đường nối Thẳng 46">
            <a:extLst>
              <a:ext uri="{FF2B5EF4-FFF2-40B4-BE49-F238E27FC236}">
                <a16:creationId xmlns:a16="http://schemas.microsoft.com/office/drawing/2014/main" id="{E91333A1-4CA2-43E0-FD6A-94100A3D5233}"/>
              </a:ext>
            </a:extLst>
          </p:cNvPr>
          <p:cNvCxnSpPr>
            <a:cxnSpLocks/>
          </p:cNvCxnSpPr>
          <p:nvPr/>
        </p:nvCxnSpPr>
        <p:spPr>
          <a:xfrm flipH="1">
            <a:off x="3837546" y="2198790"/>
            <a:ext cx="137454" cy="37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3887DE5C-D921-5C7E-85DD-CBBC62881C49}"/>
              </a:ext>
            </a:extLst>
          </p:cNvPr>
          <p:cNvPicPr>
            <a:picLocks noChangeAspect="1"/>
          </p:cNvPicPr>
          <p:nvPr/>
        </p:nvPicPr>
        <p:blipFill>
          <a:blip r:embed="rId2"/>
          <a:stretch>
            <a:fillRect/>
          </a:stretch>
        </p:blipFill>
        <p:spPr>
          <a:xfrm>
            <a:off x="4407808" y="315752"/>
            <a:ext cx="2072820" cy="963251"/>
          </a:xfrm>
          <a:prstGeom prst="rect">
            <a:avLst/>
          </a:prstGeom>
        </p:spPr>
      </p:pic>
      <p:pic>
        <p:nvPicPr>
          <p:cNvPr id="14" name="Picture 13">
            <a:extLst>
              <a:ext uri="{FF2B5EF4-FFF2-40B4-BE49-F238E27FC236}">
                <a16:creationId xmlns:a16="http://schemas.microsoft.com/office/drawing/2014/main" id="{506E7E14-AC0F-68B0-23A3-790AD08B89A3}"/>
              </a:ext>
            </a:extLst>
          </p:cNvPr>
          <p:cNvPicPr>
            <a:picLocks noChangeAspect="1"/>
          </p:cNvPicPr>
          <p:nvPr/>
        </p:nvPicPr>
        <p:blipFill>
          <a:blip r:embed="rId3"/>
          <a:stretch>
            <a:fillRect/>
          </a:stretch>
        </p:blipFill>
        <p:spPr>
          <a:xfrm>
            <a:off x="4894706" y="4456154"/>
            <a:ext cx="6438900" cy="2276475"/>
          </a:xfrm>
          <a:prstGeom prst="rect">
            <a:avLst/>
          </a:prstGeom>
        </p:spPr>
      </p:pic>
    </p:spTree>
    <p:extLst>
      <p:ext uri="{BB962C8B-B14F-4D97-AF65-F5344CB8AC3E}">
        <p14:creationId xmlns:p14="http://schemas.microsoft.com/office/powerpoint/2010/main" val="51061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Góc Tròn 11">
            <a:extLst>
              <a:ext uri="{FF2B5EF4-FFF2-40B4-BE49-F238E27FC236}">
                <a16:creationId xmlns:a16="http://schemas.microsoft.com/office/drawing/2014/main" id="{96A132C1-A8A1-4E1E-C094-092FDD2B36F6}"/>
              </a:ext>
            </a:extLst>
          </p:cNvPr>
          <p:cNvSpPr/>
          <p:nvPr/>
        </p:nvSpPr>
        <p:spPr>
          <a:xfrm>
            <a:off x="90189" y="149002"/>
            <a:ext cx="5670939" cy="2615970"/>
          </a:xfrm>
          <a:custGeom>
            <a:avLst/>
            <a:gdLst>
              <a:gd name="connsiteX0" fmla="*/ 0 w 5670939"/>
              <a:gd name="connsiteY0" fmla="*/ 436004 h 2615970"/>
              <a:gd name="connsiteX1" fmla="*/ 436004 w 5670939"/>
              <a:gd name="connsiteY1" fmla="*/ 0 h 2615970"/>
              <a:gd name="connsiteX2" fmla="*/ 5234935 w 5670939"/>
              <a:gd name="connsiteY2" fmla="*/ 0 h 2615970"/>
              <a:gd name="connsiteX3" fmla="*/ 5670939 w 5670939"/>
              <a:gd name="connsiteY3" fmla="*/ 436004 h 2615970"/>
              <a:gd name="connsiteX4" fmla="*/ 5670939 w 5670939"/>
              <a:gd name="connsiteY4" fmla="*/ 2179966 h 2615970"/>
              <a:gd name="connsiteX5" fmla="*/ 5234935 w 5670939"/>
              <a:gd name="connsiteY5" fmla="*/ 2615970 h 2615970"/>
              <a:gd name="connsiteX6" fmla="*/ 436004 w 5670939"/>
              <a:gd name="connsiteY6" fmla="*/ 2615970 h 2615970"/>
              <a:gd name="connsiteX7" fmla="*/ 0 w 5670939"/>
              <a:gd name="connsiteY7" fmla="*/ 2179966 h 2615970"/>
              <a:gd name="connsiteX8" fmla="*/ 0 w 5670939"/>
              <a:gd name="connsiteY8" fmla="*/ 436004 h 2615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70939" h="2615970" fill="none" extrusionOk="0">
                <a:moveTo>
                  <a:pt x="0" y="436004"/>
                </a:moveTo>
                <a:cubicBezTo>
                  <a:pt x="32501" y="171301"/>
                  <a:pt x="201793" y="13403"/>
                  <a:pt x="436004" y="0"/>
                </a:cubicBezTo>
                <a:cubicBezTo>
                  <a:pt x="1051752" y="-106144"/>
                  <a:pt x="3043585" y="-57456"/>
                  <a:pt x="5234935" y="0"/>
                </a:cubicBezTo>
                <a:cubicBezTo>
                  <a:pt x="5500711" y="13169"/>
                  <a:pt x="5691364" y="195301"/>
                  <a:pt x="5670939" y="436004"/>
                </a:cubicBezTo>
                <a:cubicBezTo>
                  <a:pt x="5768338" y="1129506"/>
                  <a:pt x="5663275" y="1738535"/>
                  <a:pt x="5670939" y="2179966"/>
                </a:cubicBezTo>
                <a:cubicBezTo>
                  <a:pt x="5680852" y="2434827"/>
                  <a:pt x="5480822" y="2600021"/>
                  <a:pt x="5234935" y="2615970"/>
                </a:cubicBezTo>
                <a:cubicBezTo>
                  <a:pt x="4342144" y="2586973"/>
                  <a:pt x="2086129" y="2542606"/>
                  <a:pt x="436004" y="2615970"/>
                </a:cubicBezTo>
                <a:cubicBezTo>
                  <a:pt x="218439" y="2577392"/>
                  <a:pt x="8508" y="2385819"/>
                  <a:pt x="0" y="2179966"/>
                </a:cubicBezTo>
                <a:cubicBezTo>
                  <a:pt x="-134185" y="1909224"/>
                  <a:pt x="-147047" y="714036"/>
                  <a:pt x="0" y="436004"/>
                </a:cubicBezTo>
                <a:close/>
              </a:path>
              <a:path w="5670939" h="2615970" stroke="0" extrusionOk="0">
                <a:moveTo>
                  <a:pt x="0" y="436004"/>
                </a:moveTo>
                <a:cubicBezTo>
                  <a:pt x="39416" y="181822"/>
                  <a:pt x="183333" y="29736"/>
                  <a:pt x="436004" y="0"/>
                </a:cubicBezTo>
                <a:cubicBezTo>
                  <a:pt x="1592203" y="-6525"/>
                  <a:pt x="2880591" y="152743"/>
                  <a:pt x="5234935" y="0"/>
                </a:cubicBezTo>
                <a:cubicBezTo>
                  <a:pt x="5513184" y="19602"/>
                  <a:pt x="5647961" y="228519"/>
                  <a:pt x="5670939" y="436004"/>
                </a:cubicBezTo>
                <a:cubicBezTo>
                  <a:pt x="5682727" y="1095231"/>
                  <a:pt x="5649546" y="1837046"/>
                  <a:pt x="5670939" y="2179966"/>
                </a:cubicBezTo>
                <a:cubicBezTo>
                  <a:pt x="5684539" y="2419577"/>
                  <a:pt x="5454395" y="2640089"/>
                  <a:pt x="5234935" y="2615970"/>
                </a:cubicBezTo>
                <a:cubicBezTo>
                  <a:pt x="4623462" y="2729804"/>
                  <a:pt x="2653551" y="2615324"/>
                  <a:pt x="436004" y="2615970"/>
                </a:cubicBezTo>
                <a:cubicBezTo>
                  <a:pt x="205914" y="2639217"/>
                  <a:pt x="-1507" y="2412322"/>
                  <a:pt x="0" y="2179966"/>
                </a:cubicBezTo>
                <a:cubicBezTo>
                  <a:pt x="-65452" y="1309877"/>
                  <a:pt x="-73498" y="1178353"/>
                  <a:pt x="0" y="436004"/>
                </a:cubicBezTo>
                <a:close/>
              </a:path>
            </a:pathLst>
          </a:custGeom>
          <a:solidFill>
            <a:srgbClr val="FFFFB7"/>
          </a:solidFill>
          <a:ln w="19050" cap="flat" cmpd="sng" algn="ctr">
            <a:solidFill>
              <a:srgbClr val="B6CBE2"/>
            </a:solidFill>
            <a:prstDash val="dash"/>
            <a:extLst>
              <a:ext uri="{C807C97D-BFC1-408E-A445-0C87EB9F89A2}">
                <ask:lineSketchStyleProps xmlns:ask="http://schemas.microsoft.com/office/drawing/2018/sketchyshapes" sd="4134909596">
                  <a:prstGeom prst="roundRect">
                    <a:avLst/>
                  </a:prstGeom>
                  <ask:type>
                    <ask:lineSketchCurved/>
                  </ask:type>
                </ask:lineSketchStyleProps>
              </a:ext>
            </a:extLst>
          </a:ln>
          <a:effectLst/>
        </p:spPr>
        <p:txBody>
          <a:bodyPr rtlCol="0" anchor="ctr"/>
          <a:lstStyle/>
          <a:p>
            <a:pPr marL="0" marR="0" lvl="0" indent="0" algn="ctr" defTabSz="1219170" eaLnBrk="1" fontAlgn="auto" latinLnBrk="0" hangingPunct="1">
              <a:lnSpc>
                <a:spcPct val="100000"/>
              </a:lnSpc>
              <a:spcBef>
                <a:spcPts val="0"/>
              </a:spcBef>
              <a:spcAft>
                <a:spcPts val="0"/>
              </a:spcAft>
              <a:buClr>
                <a:srgbClr val="000000"/>
              </a:buClr>
              <a:buSzTx/>
              <a:buFontTx/>
              <a:buNone/>
              <a:tabLst/>
              <a:defRPr/>
            </a:pPr>
            <a:endParaRPr kumimoji="0" lang="en-US" sz="1867" b="0" i="0" u="none" strike="noStrike" kern="0" cap="none" spc="0" normalizeH="0" baseline="0" noProof="0" dirty="0">
              <a:ln>
                <a:noFill/>
              </a:ln>
              <a:solidFill>
                <a:srgbClr val="FFFFFF"/>
              </a:solidFill>
              <a:effectLst/>
              <a:uLnTx/>
              <a:uFillTx/>
              <a:latin typeface="Cambria" panose="02040503050406030204" pitchFamily="18" charset="0"/>
              <a:ea typeface="Cambria" panose="02040503050406030204" pitchFamily="18" charset="0"/>
              <a:sym typeface="Arial"/>
            </a:endParaRPr>
          </a:p>
        </p:txBody>
      </p:sp>
      <p:sp>
        <p:nvSpPr>
          <p:cNvPr id="3" name="Hộp Văn bản 12">
            <a:extLst>
              <a:ext uri="{FF2B5EF4-FFF2-40B4-BE49-F238E27FC236}">
                <a16:creationId xmlns:a16="http://schemas.microsoft.com/office/drawing/2014/main" id="{10E84672-3652-4624-F498-AF9AE0461642}"/>
              </a:ext>
            </a:extLst>
          </p:cNvPr>
          <p:cNvSpPr txBox="1"/>
          <p:nvPr/>
        </p:nvSpPr>
        <p:spPr>
          <a:xfrm>
            <a:off x="317237" y="247221"/>
            <a:ext cx="5216841" cy="2308324"/>
          </a:xfrm>
          <a:prstGeom prst="rect">
            <a:avLst/>
          </a:prstGeom>
          <a:noFill/>
        </p:spPr>
        <p:txBody>
          <a:bodyPr wrap="square" rtlCol="0">
            <a:spAutoFit/>
          </a:bodyPr>
          <a:lstStyle/>
          <a:p>
            <a:pPr algn="just" defTabSz="1219170">
              <a:buClr>
                <a:srgbClr val="000000"/>
              </a:buClr>
            </a:pPr>
            <a:r>
              <a:rPr lang="en-US" sz="3600" b="1" kern="0" dirty="0" err="1">
                <a:solidFill>
                  <a:srgbClr val="000000"/>
                </a:solidFill>
                <a:latin typeface="Cambria" panose="02040503050406030204" pitchFamily="18" charset="0"/>
                <a:ea typeface="Cambria" panose="02040503050406030204" pitchFamily="18" charset="0"/>
                <a:cs typeface="Arial"/>
                <a:sym typeface="Arial"/>
              </a:rPr>
              <a:t>Đại</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ngàn</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là</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từ</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để</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gọi</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những</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cánh</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rừng</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bạt</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ngàn</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mênh</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mông</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và</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đã</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có</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hàng</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triệu</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năm</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r>
              <a:rPr lang="en-US" sz="3600" b="1" kern="0" dirty="0" err="1">
                <a:solidFill>
                  <a:srgbClr val="000000"/>
                </a:solidFill>
                <a:latin typeface="Cambria" panose="02040503050406030204" pitchFamily="18" charset="0"/>
                <a:ea typeface="Cambria" panose="02040503050406030204" pitchFamily="18" charset="0"/>
                <a:cs typeface="Arial"/>
                <a:sym typeface="Arial"/>
              </a:rPr>
              <a:t>tuổi</a:t>
            </a:r>
            <a:r>
              <a:rPr lang="en-US" sz="3600" b="1" kern="0" dirty="0">
                <a:solidFill>
                  <a:srgbClr val="000000"/>
                </a:solidFill>
                <a:latin typeface="Cambria" panose="02040503050406030204" pitchFamily="18" charset="0"/>
                <a:ea typeface="Cambria" panose="02040503050406030204" pitchFamily="18" charset="0"/>
                <a:cs typeface="Arial"/>
                <a:sym typeface="Arial"/>
              </a:rPr>
              <a:t>. </a:t>
            </a:r>
          </a:p>
        </p:txBody>
      </p:sp>
      <p:pic>
        <p:nvPicPr>
          <p:cNvPr id="4" name="Picture 2" descr="Vẻ đẹp Tam Đường giữa đại ngàn Tây Bắc | Báo Dân tộc và Phát triển">
            <a:extLst>
              <a:ext uri="{FF2B5EF4-FFF2-40B4-BE49-F238E27FC236}">
                <a16:creationId xmlns:a16="http://schemas.microsoft.com/office/drawing/2014/main" id="{1DC1851E-C479-3D3E-2F46-1E2D2E82D2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2795" y="1981201"/>
            <a:ext cx="6209016" cy="4746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323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84451A-5B59-F12E-13B6-4B1A4F33AFA3}"/>
              </a:ext>
            </a:extLst>
          </p:cNvPr>
          <p:cNvSpPr txBox="1"/>
          <p:nvPr/>
        </p:nvSpPr>
        <p:spPr>
          <a:xfrm>
            <a:off x="733425" y="1104900"/>
            <a:ext cx="5372100" cy="526297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đỏ cánh hoa hồng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Nhuộm bừng cho đôi má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màu xanh chiếc lá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Làm mát những rặng cây.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Bình minh treo trên mây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Thả nắng vàng xuống đất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Gió mang theo hương ngát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Cho ong giỏ mật đầy.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chiếc áo tím này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Tặng hoàng hôn sắm tối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Những đôi mắt biết nói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Vẽ màu biển biếc trong</a:t>
            </a:r>
          </a:p>
        </p:txBody>
      </p:sp>
      <p:pic>
        <p:nvPicPr>
          <p:cNvPr id="3" name="Picture 2">
            <a:extLst>
              <a:ext uri="{FF2B5EF4-FFF2-40B4-BE49-F238E27FC236}">
                <a16:creationId xmlns:a16="http://schemas.microsoft.com/office/drawing/2014/main" id="{468CF5EE-5C43-325B-724D-6655B99D7FA3}"/>
              </a:ext>
            </a:extLst>
          </p:cNvPr>
          <p:cNvPicPr>
            <a:picLocks noChangeAspect="1"/>
          </p:cNvPicPr>
          <p:nvPr/>
        </p:nvPicPr>
        <p:blipFill>
          <a:blip r:embed="rId2"/>
          <a:stretch>
            <a:fillRect/>
          </a:stretch>
        </p:blipFill>
        <p:spPr>
          <a:xfrm>
            <a:off x="4592865" y="337524"/>
            <a:ext cx="2072820" cy="963251"/>
          </a:xfrm>
          <a:prstGeom prst="rect">
            <a:avLst/>
          </a:prstGeom>
        </p:spPr>
      </p:pic>
      <p:pic>
        <p:nvPicPr>
          <p:cNvPr id="4" name="Picture 3">
            <a:extLst>
              <a:ext uri="{FF2B5EF4-FFF2-40B4-BE49-F238E27FC236}">
                <a16:creationId xmlns:a16="http://schemas.microsoft.com/office/drawing/2014/main" id="{93DF0444-3E3F-7710-32B4-D4C43BFD4211}"/>
              </a:ext>
            </a:extLst>
          </p:cNvPr>
          <p:cNvPicPr>
            <a:picLocks noChangeAspect="1"/>
          </p:cNvPicPr>
          <p:nvPr/>
        </p:nvPicPr>
        <p:blipFill>
          <a:blip r:embed="rId3"/>
          <a:stretch>
            <a:fillRect/>
          </a:stretch>
        </p:blipFill>
        <p:spPr>
          <a:xfrm>
            <a:off x="5334000" y="4176712"/>
            <a:ext cx="6438900" cy="2276475"/>
          </a:xfrm>
          <a:prstGeom prst="rect">
            <a:avLst/>
          </a:prstGeom>
        </p:spPr>
      </p:pic>
      <p:sp>
        <p:nvSpPr>
          <p:cNvPr id="5" name="TextBox 4">
            <a:extLst>
              <a:ext uri="{FF2B5EF4-FFF2-40B4-BE49-F238E27FC236}">
                <a16:creationId xmlns:a16="http://schemas.microsoft.com/office/drawing/2014/main" id="{6A400F41-6761-6744-F1DC-974652CD0CE1}"/>
              </a:ext>
            </a:extLst>
          </p:cNvPr>
          <p:cNvSpPr txBox="1"/>
          <p:nvPr/>
        </p:nvSpPr>
        <p:spPr>
          <a:xfrm>
            <a:off x="6086475" y="990600"/>
            <a:ext cx="5372100" cy="378565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nâu này biết không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Từ đại ngàn xa thẳm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Riêng đêm như màu mực</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Để thắp sao lên trời.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Mắt nhìn khắp muôn nơi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Sắc màu không kể hết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Em tô thêm màu trắng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Trên tóc mẹ sương hơn...</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(Bảo Ngọc)</a:t>
            </a:r>
          </a:p>
        </p:txBody>
      </p:sp>
      <p:cxnSp>
        <p:nvCxnSpPr>
          <p:cNvPr id="6" name="Đường nối Thẳng 46">
            <a:extLst>
              <a:ext uri="{FF2B5EF4-FFF2-40B4-BE49-F238E27FC236}">
                <a16:creationId xmlns:a16="http://schemas.microsoft.com/office/drawing/2014/main" id="{8EDBE41F-9FCB-AF90-4572-41998A20A90C}"/>
              </a:ext>
            </a:extLst>
          </p:cNvPr>
          <p:cNvCxnSpPr>
            <a:cxnSpLocks/>
          </p:cNvCxnSpPr>
          <p:nvPr/>
        </p:nvCxnSpPr>
        <p:spPr>
          <a:xfrm flipH="1">
            <a:off x="806668" y="1475808"/>
            <a:ext cx="97076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Đường nối Thẳng 46">
            <a:extLst>
              <a:ext uri="{FF2B5EF4-FFF2-40B4-BE49-F238E27FC236}">
                <a16:creationId xmlns:a16="http://schemas.microsoft.com/office/drawing/2014/main" id="{DF693BC1-3F0B-570C-04B9-BDD4A58A707E}"/>
              </a:ext>
            </a:extLst>
          </p:cNvPr>
          <p:cNvCxnSpPr>
            <a:cxnSpLocks/>
          </p:cNvCxnSpPr>
          <p:nvPr/>
        </p:nvCxnSpPr>
        <p:spPr>
          <a:xfrm flipH="1">
            <a:off x="1464214" y="2215547"/>
            <a:ext cx="1083777"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Đường nối Thẳng 46">
            <a:extLst>
              <a:ext uri="{FF2B5EF4-FFF2-40B4-BE49-F238E27FC236}">
                <a16:creationId xmlns:a16="http://schemas.microsoft.com/office/drawing/2014/main" id="{00DC549E-D688-EF3E-6D37-387F94761C7F}"/>
              </a:ext>
            </a:extLst>
          </p:cNvPr>
          <p:cNvCxnSpPr>
            <a:cxnSpLocks/>
          </p:cNvCxnSpPr>
          <p:nvPr/>
        </p:nvCxnSpPr>
        <p:spPr>
          <a:xfrm flipH="1">
            <a:off x="1330649" y="3684751"/>
            <a:ext cx="129953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Đường nối Thẳng 46">
            <a:extLst>
              <a:ext uri="{FF2B5EF4-FFF2-40B4-BE49-F238E27FC236}">
                <a16:creationId xmlns:a16="http://schemas.microsoft.com/office/drawing/2014/main" id="{33A7DD60-78B2-410D-1D5E-28EDEDD64381}"/>
              </a:ext>
            </a:extLst>
          </p:cNvPr>
          <p:cNvCxnSpPr>
            <a:cxnSpLocks/>
          </p:cNvCxnSpPr>
          <p:nvPr/>
        </p:nvCxnSpPr>
        <p:spPr>
          <a:xfrm flipH="1">
            <a:off x="2029292" y="5133407"/>
            <a:ext cx="93993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9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Nhóm 27">
            <a:extLst>
              <a:ext uri="{FF2B5EF4-FFF2-40B4-BE49-F238E27FC236}">
                <a16:creationId xmlns:a16="http://schemas.microsoft.com/office/drawing/2014/main" id="{8C321DFC-C94A-664A-59B9-D9F048433FEB}"/>
              </a:ext>
            </a:extLst>
          </p:cNvPr>
          <p:cNvGrpSpPr/>
          <p:nvPr/>
        </p:nvGrpSpPr>
        <p:grpSpPr>
          <a:xfrm>
            <a:off x="393062" y="167034"/>
            <a:ext cx="11581223" cy="1397946"/>
            <a:chOff x="892407" y="3197816"/>
            <a:chExt cx="8003446" cy="1604985"/>
          </a:xfrm>
        </p:grpSpPr>
        <p:grpSp>
          <p:nvGrpSpPr>
            <p:cNvPr id="3" name="Nhóm 50">
              <a:extLst>
                <a:ext uri="{FF2B5EF4-FFF2-40B4-BE49-F238E27FC236}">
                  <a16:creationId xmlns:a16="http://schemas.microsoft.com/office/drawing/2014/main" id="{01711E74-FFE8-F3FB-23ED-611AF54751A5}"/>
                </a:ext>
              </a:extLst>
            </p:cNvPr>
            <p:cNvGrpSpPr/>
            <p:nvPr/>
          </p:nvGrpSpPr>
          <p:grpSpPr>
            <a:xfrm flipH="1">
              <a:off x="892407" y="3197816"/>
              <a:ext cx="8003446" cy="1604985"/>
              <a:chOff x="320222" y="1316901"/>
              <a:chExt cx="7306499" cy="1604985"/>
            </a:xfrm>
          </p:grpSpPr>
          <p:sp>
            <p:nvSpPr>
              <p:cNvPr id="5" name="Hình chữ nhật: Góc Tròn 52">
                <a:extLst>
                  <a:ext uri="{FF2B5EF4-FFF2-40B4-BE49-F238E27FC236}">
                    <a16:creationId xmlns:a16="http://schemas.microsoft.com/office/drawing/2014/main" id="{B186FB10-81E3-9DFF-267F-804B62E1C1A9}"/>
                  </a:ext>
                </a:extLst>
              </p:cNvPr>
              <p:cNvSpPr/>
              <p:nvPr/>
            </p:nvSpPr>
            <p:spPr>
              <a:xfrm>
                <a:off x="320222" y="1447275"/>
                <a:ext cx="7111050" cy="1313114"/>
              </a:xfrm>
              <a:prstGeom prst="roundRect">
                <a:avLst/>
              </a:prstGeom>
              <a:solidFill>
                <a:srgbClr val="FFD661"/>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sp>
            <p:nvSpPr>
              <p:cNvPr id="6" name="Hình chữ nhật: Góc Tròn 53">
                <a:extLst>
                  <a:ext uri="{FF2B5EF4-FFF2-40B4-BE49-F238E27FC236}">
                    <a16:creationId xmlns:a16="http://schemas.microsoft.com/office/drawing/2014/main" id="{2BE62BCA-A5E9-AD84-0AA7-6C5BAEFD73DF}"/>
                  </a:ext>
                </a:extLst>
              </p:cNvPr>
              <p:cNvSpPr/>
              <p:nvPr/>
            </p:nvSpPr>
            <p:spPr>
              <a:xfrm>
                <a:off x="515671" y="1316901"/>
                <a:ext cx="7111050" cy="1604985"/>
              </a:xfrm>
              <a:prstGeom prst="roundRect">
                <a:avLst/>
              </a:prstGeom>
              <a:noFill/>
              <a:ln w="19050">
                <a:solidFill>
                  <a:srgbClr val="FFD96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grpSp>
        <p:sp>
          <p:nvSpPr>
            <p:cNvPr id="4" name="Google Shape;1768;p26">
              <a:extLst>
                <a:ext uri="{FF2B5EF4-FFF2-40B4-BE49-F238E27FC236}">
                  <a16:creationId xmlns:a16="http://schemas.microsoft.com/office/drawing/2014/main" id="{43245547-21DC-6164-A050-4AD828FE1BA7}"/>
                </a:ext>
              </a:extLst>
            </p:cNvPr>
            <p:cNvSpPr txBox="1">
              <a:spLocks/>
            </p:cNvSpPr>
            <p:nvPr/>
          </p:nvSpPr>
          <p:spPr>
            <a:xfrm>
              <a:off x="1508401" y="3326798"/>
              <a:ext cx="7171712" cy="138239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1pPr>
              <a:lvl2pPr marR="0" lvl="1"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2pPr>
              <a:lvl3pPr marR="0" lvl="2"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3pPr>
              <a:lvl4pPr marR="0" lvl="3"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4pPr>
              <a:lvl5pPr marR="0" lvl="4"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5pPr>
              <a:lvl6pPr marR="0" lvl="5"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6pPr>
              <a:lvl7pPr marR="0" lvl="6"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7pPr>
              <a:lvl8pPr marR="0" lvl="7"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8pPr>
              <a:lvl9pPr marR="0" lvl="8"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9pPr>
            </a:lstStyle>
            <a:p>
              <a:pPr algn="l" defTabSz="1219170">
                <a:buClr>
                  <a:srgbClr val="85A8CE"/>
                </a:buClr>
              </a:pPr>
              <a:r>
                <a:rPr lang="en-US"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1. </a:t>
              </a:r>
              <a:r>
                <a:rPr lang="vi-VN"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Tìm trong bài thơ những từ ngữ chỉ màu sắc của mỗi sự vật dưới đây:</a:t>
              </a:r>
              <a:endParaRPr lang="pt-BR"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endParaRPr>
            </a:p>
          </p:txBody>
        </p:sp>
      </p:grpSp>
      <p:pic>
        <p:nvPicPr>
          <p:cNvPr id="7" name="Picture 6">
            <a:extLst>
              <a:ext uri="{FF2B5EF4-FFF2-40B4-BE49-F238E27FC236}">
                <a16:creationId xmlns:a16="http://schemas.microsoft.com/office/drawing/2014/main" id="{7252024F-DB2A-8834-F5DD-3873EE8B281B}"/>
              </a:ext>
            </a:extLst>
          </p:cNvPr>
          <p:cNvPicPr>
            <a:picLocks noChangeAspect="1"/>
          </p:cNvPicPr>
          <p:nvPr/>
        </p:nvPicPr>
        <p:blipFill>
          <a:blip r:embed="rId2"/>
          <a:stretch>
            <a:fillRect/>
          </a:stretch>
        </p:blipFill>
        <p:spPr>
          <a:xfrm>
            <a:off x="584793" y="1595793"/>
            <a:ext cx="9154007" cy="993561"/>
          </a:xfrm>
          <a:prstGeom prst="rect">
            <a:avLst/>
          </a:prstGeom>
        </p:spPr>
      </p:pic>
    </p:spTree>
    <p:extLst>
      <p:ext uri="{BB962C8B-B14F-4D97-AF65-F5344CB8AC3E}">
        <p14:creationId xmlns:p14="http://schemas.microsoft.com/office/powerpoint/2010/main" val="2256836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7B95CB-0C5F-B577-8DCA-7AD0134AEF1C}"/>
              </a:ext>
            </a:extLst>
          </p:cNvPr>
          <p:cNvSpPr txBox="1"/>
          <p:nvPr/>
        </p:nvSpPr>
        <p:spPr>
          <a:xfrm>
            <a:off x="733425" y="1104900"/>
            <a:ext cx="5372100" cy="526297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đỏ cánh hoa hồng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Nhuộm bừng cho đôi má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màu xanh chiếc lá</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Làm mát những rặng cây.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Bình minh treo trên mây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Thả nắng vàng xuống đất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Gió mang theo hương ngát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Cho ong giỏ mật đầy.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chiếc áo tím này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Tặng hoàng hôn sắm tối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Những đôi mắt biết nói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Vẽ màu biển biếc trong</a:t>
            </a:r>
          </a:p>
        </p:txBody>
      </p:sp>
      <p:pic>
        <p:nvPicPr>
          <p:cNvPr id="3" name="Picture 2">
            <a:extLst>
              <a:ext uri="{FF2B5EF4-FFF2-40B4-BE49-F238E27FC236}">
                <a16:creationId xmlns:a16="http://schemas.microsoft.com/office/drawing/2014/main" id="{282E695E-9DA2-68E4-9D8F-79AF0EE0D76C}"/>
              </a:ext>
            </a:extLst>
          </p:cNvPr>
          <p:cNvPicPr>
            <a:picLocks noChangeAspect="1"/>
          </p:cNvPicPr>
          <p:nvPr/>
        </p:nvPicPr>
        <p:blipFill>
          <a:blip r:embed="rId2"/>
          <a:stretch>
            <a:fillRect/>
          </a:stretch>
        </p:blipFill>
        <p:spPr>
          <a:xfrm>
            <a:off x="4592865" y="337524"/>
            <a:ext cx="2072820" cy="963251"/>
          </a:xfrm>
          <a:prstGeom prst="rect">
            <a:avLst/>
          </a:prstGeom>
        </p:spPr>
      </p:pic>
      <p:sp>
        <p:nvSpPr>
          <p:cNvPr id="4" name="TextBox 3">
            <a:extLst>
              <a:ext uri="{FF2B5EF4-FFF2-40B4-BE49-F238E27FC236}">
                <a16:creationId xmlns:a16="http://schemas.microsoft.com/office/drawing/2014/main" id="{869618BC-37CF-1851-D60D-8D37A25CD3EB}"/>
              </a:ext>
            </a:extLst>
          </p:cNvPr>
          <p:cNvSpPr txBox="1"/>
          <p:nvPr/>
        </p:nvSpPr>
        <p:spPr>
          <a:xfrm>
            <a:off x="5182349" y="1052245"/>
            <a:ext cx="5372100" cy="378565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nâu này biết không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Từ đại ngàn xa thẳm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Riêng đêm như màu mực</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Để thắp sao lên trời.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Mắt nhìn khắp muôn nơi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Sắc màu không kể hết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Em tô thêm màu trắng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Trên tóc mẹ sương hơn...</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(Bảo Ngọc)</a:t>
            </a:r>
          </a:p>
        </p:txBody>
      </p:sp>
      <p:cxnSp>
        <p:nvCxnSpPr>
          <p:cNvPr id="5" name="Straight Connector 4">
            <a:extLst>
              <a:ext uri="{FF2B5EF4-FFF2-40B4-BE49-F238E27FC236}">
                <a16:creationId xmlns:a16="http://schemas.microsoft.com/office/drawing/2014/main" id="{11058E83-1110-6F66-C624-150854CE48BC}"/>
              </a:ext>
            </a:extLst>
          </p:cNvPr>
          <p:cNvCxnSpPr/>
          <p:nvPr/>
        </p:nvCxnSpPr>
        <p:spPr>
          <a:xfrm>
            <a:off x="2547991" y="1500026"/>
            <a:ext cx="115070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92127CC-2AC8-63D8-45FE-E8FD80FCA2BA}"/>
              </a:ext>
            </a:extLst>
          </p:cNvPr>
          <p:cNvCxnSpPr>
            <a:cxnSpLocks/>
          </p:cNvCxnSpPr>
          <p:nvPr/>
        </p:nvCxnSpPr>
        <p:spPr>
          <a:xfrm>
            <a:off x="791110" y="1510301"/>
            <a:ext cx="109933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4654714-2142-A560-CFCC-856DACDC9D92}"/>
              </a:ext>
            </a:extLst>
          </p:cNvPr>
          <p:cNvCxnSpPr>
            <a:cxnSpLocks/>
          </p:cNvCxnSpPr>
          <p:nvPr/>
        </p:nvCxnSpPr>
        <p:spPr>
          <a:xfrm>
            <a:off x="2640459" y="2239765"/>
            <a:ext cx="91439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A7A2906-8E02-0536-0752-7AFE694B662E}"/>
              </a:ext>
            </a:extLst>
          </p:cNvPr>
          <p:cNvCxnSpPr/>
          <p:nvPr/>
        </p:nvCxnSpPr>
        <p:spPr>
          <a:xfrm>
            <a:off x="1407560" y="2208943"/>
            <a:ext cx="115070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141C03E-2FBF-4A09-CED4-56837786D139}"/>
              </a:ext>
            </a:extLst>
          </p:cNvPr>
          <p:cNvCxnSpPr>
            <a:cxnSpLocks/>
          </p:cNvCxnSpPr>
          <p:nvPr/>
        </p:nvCxnSpPr>
        <p:spPr>
          <a:xfrm>
            <a:off x="1304818" y="3688421"/>
            <a:ext cx="60617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160FBD1-79B7-FB14-E8B1-A0F6A41ECE4B}"/>
              </a:ext>
            </a:extLst>
          </p:cNvPr>
          <p:cNvCxnSpPr>
            <a:cxnSpLocks/>
          </p:cNvCxnSpPr>
          <p:nvPr/>
        </p:nvCxnSpPr>
        <p:spPr>
          <a:xfrm>
            <a:off x="1993187" y="3678147"/>
            <a:ext cx="60617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B2D969C-95C0-9F81-3A77-E9165F7ABE95}"/>
              </a:ext>
            </a:extLst>
          </p:cNvPr>
          <p:cNvCxnSpPr>
            <a:cxnSpLocks/>
          </p:cNvCxnSpPr>
          <p:nvPr/>
        </p:nvCxnSpPr>
        <p:spPr>
          <a:xfrm>
            <a:off x="1438383" y="5496673"/>
            <a:ext cx="126372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8CEC69B-416F-4282-50C8-9C9C15850503}"/>
              </a:ext>
            </a:extLst>
          </p:cNvPr>
          <p:cNvCxnSpPr>
            <a:cxnSpLocks/>
          </p:cNvCxnSpPr>
          <p:nvPr/>
        </p:nvCxnSpPr>
        <p:spPr>
          <a:xfrm>
            <a:off x="2434976" y="5147352"/>
            <a:ext cx="441788"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A9668A9-A446-080F-27EB-440E135C8043}"/>
              </a:ext>
            </a:extLst>
          </p:cNvPr>
          <p:cNvCxnSpPr>
            <a:cxnSpLocks/>
          </p:cNvCxnSpPr>
          <p:nvPr/>
        </p:nvCxnSpPr>
        <p:spPr>
          <a:xfrm>
            <a:off x="5609691" y="1777428"/>
            <a:ext cx="11301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EE27FE4-6EDE-8A67-296B-9E43E6591F0F}"/>
              </a:ext>
            </a:extLst>
          </p:cNvPr>
          <p:cNvCxnSpPr>
            <a:cxnSpLocks/>
          </p:cNvCxnSpPr>
          <p:nvPr/>
        </p:nvCxnSpPr>
        <p:spPr>
          <a:xfrm>
            <a:off x="5270644" y="1438381"/>
            <a:ext cx="11301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A7C26B3-68D6-5EFA-F648-9F4BCB2842F2}"/>
              </a:ext>
            </a:extLst>
          </p:cNvPr>
          <p:cNvCxnSpPr>
            <a:cxnSpLocks/>
          </p:cNvCxnSpPr>
          <p:nvPr/>
        </p:nvCxnSpPr>
        <p:spPr>
          <a:xfrm>
            <a:off x="6030931" y="2167846"/>
            <a:ext cx="57941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11B3889-ED4F-2553-A23A-98F0A76CECA7}"/>
              </a:ext>
            </a:extLst>
          </p:cNvPr>
          <p:cNvCxnSpPr>
            <a:cxnSpLocks/>
          </p:cNvCxnSpPr>
          <p:nvPr/>
        </p:nvCxnSpPr>
        <p:spPr>
          <a:xfrm>
            <a:off x="7284378" y="2157571"/>
            <a:ext cx="116097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258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Nhóm 27">
            <a:extLst>
              <a:ext uri="{FF2B5EF4-FFF2-40B4-BE49-F238E27FC236}">
                <a16:creationId xmlns:a16="http://schemas.microsoft.com/office/drawing/2014/main" id="{3D7304A3-E41B-6C94-6355-7C6640CFD72B}"/>
              </a:ext>
            </a:extLst>
          </p:cNvPr>
          <p:cNvGrpSpPr/>
          <p:nvPr/>
        </p:nvGrpSpPr>
        <p:grpSpPr>
          <a:xfrm>
            <a:off x="447491" y="330321"/>
            <a:ext cx="10671262" cy="1397946"/>
            <a:chOff x="892407" y="3197816"/>
            <a:chExt cx="8003446" cy="1604985"/>
          </a:xfrm>
        </p:grpSpPr>
        <p:grpSp>
          <p:nvGrpSpPr>
            <p:cNvPr id="3" name="Nhóm 50">
              <a:extLst>
                <a:ext uri="{FF2B5EF4-FFF2-40B4-BE49-F238E27FC236}">
                  <a16:creationId xmlns:a16="http://schemas.microsoft.com/office/drawing/2014/main" id="{076AB142-E482-4BC3-2E5E-CF3B21C31A71}"/>
                </a:ext>
              </a:extLst>
            </p:cNvPr>
            <p:cNvGrpSpPr/>
            <p:nvPr/>
          </p:nvGrpSpPr>
          <p:grpSpPr>
            <a:xfrm flipH="1">
              <a:off x="892407" y="3197816"/>
              <a:ext cx="8003446" cy="1604985"/>
              <a:chOff x="320222" y="1316901"/>
              <a:chExt cx="7306499" cy="1604985"/>
            </a:xfrm>
          </p:grpSpPr>
          <p:sp>
            <p:nvSpPr>
              <p:cNvPr id="5" name="Hình chữ nhật: Góc Tròn 52">
                <a:extLst>
                  <a:ext uri="{FF2B5EF4-FFF2-40B4-BE49-F238E27FC236}">
                    <a16:creationId xmlns:a16="http://schemas.microsoft.com/office/drawing/2014/main" id="{1C94F5AE-1B60-16E5-3090-C0696CF6DA38}"/>
                  </a:ext>
                </a:extLst>
              </p:cNvPr>
              <p:cNvSpPr/>
              <p:nvPr/>
            </p:nvSpPr>
            <p:spPr>
              <a:xfrm>
                <a:off x="320222" y="1447275"/>
                <a:ext cx="7111050" cy="1313114"/>
              </a:xfrm>
              <a:prstGeom prst="roundRect">
                <a:avLst/>
              </a:prstGeom>
              <a:solidFill>
                <a:srgbClr val="FFD661"/>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sp>
            <p:nvSpPr>
              <p:cNvPr id="6" name="Hình chữ nhật: Góc Tròn 53">
                <a:extLst>
                  <a:ext uri="{FF2B5EF4-FFF2-40B4-BE49-F238E27FC236}">
                    <a16:creationId xmlns:a16="http://schemas.microsoft.com/office/drawing/2014/main" id="{1211FFA4-605B-51C0-C090-BDDF191B2E42}"/>
                  </a:ext>
                </a:extLst>
              </p:cNvPr>
              <p:cNvSpPr/>
              <p:nvPr/>
            </p:nvSpPr>
            <p:spPr>
              <a:xfrm>
                <a:off x="515671" y="1316901"/>
                <a:ext cx="7111050" cy="1604985"/>
              </a:xfrm>
              <a:prstGeom prst="roundRect">
                <a:avLst/>
              </a:prstGeom>
              <a:noFill/>
              <a:ln w="19050">
                <a:solidFill>
                  <a:srgbClr val="FFD96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grpSp>
        <p:sp>
          <p:nvSpPr>
            <p:cNvPr id="4" name="Google Shape;1768;p26">
              <a:extLst>
                <a:ext uri="{FF2B5EF4-FFF2-40B4-BE49-F238E27FC236}">
                  <a16:creationId xmlns:a16="http://schemas.microsoft.com/office/drawing/2014/main" id="{D5674479-4BDE-8BAC-C8FD-FCA1468F0C54}"/>
                </a:ext>
              </a:extLst>
            </p:cNvPr>
            <p:cNvSpPr txBox="1">
              <a:spLocks/>
            </p:cNvSpPr>
            <p:nvPr/>
          </p:nvSpPr>
          <p:spPr>
            <a:xfrm>
              <a:off x="1239286" y="3326798"/>
              <a:ext cx="7440827" cy="138239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1pPr>
              <a:lvl2pPr marR="0" lvl="1"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2pPr>
              <a:lvl3pPr marR="0" lvl="2"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3pPr>
              <a:lvl4pPr marR="0" lvl="3"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4pPr>
              <a:lvl5pPr marR="0" lvl="4"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5pPr>
              <a:lvl6pPr marR="0" lvl="5"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6pPr>
              <a:lvl7pPr marR="0" lvl="6"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7pPr>
              <a:lvl8pPr marR="0" lvl="7"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8pPr>
              <a:lvl9pPr marR="0" lvl="8"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9pPr>
            </a:lstStyle>
            <a:p>
              <a:pPr algn="l" defTabSz="1219170">
                <a:buClr>
                  <a:srgbClr val="85A8CE"/>
                </a:buClr>
              </a:pPr>
              <a:r>
                <a:rPr lang="en-US"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2. </a:t>
              </a:r>
              <a:r>
                <a:rPr lang="vi-VN"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Các khổ thơ 2,3,4 nói về màu sắc của các cảnh vật ở những thời điểm nào?</a:t>
              </a:r>
              <a:endParaRPr lang="pt-BR"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endParaRPr>
            </a:p>
          </p:txBody>
        </p:sp>
      </p:grpSp>
      <p:sp>
        <p:nvSpPr>
          <p:cNvPr id="7" name="TextBox 6">
            <a:extLst>
              <a:ext uri="{FF2B5EF4-FFF2-40B4-BE49-F238E27FC236}">
                <a16:creationId xmlns:a16="http://schemas.microsoft.com/office/drawing/2014/main" id="{DC4E05D5-2743-9EC8-6A42-9A1AF2AD75C3}"/>
              </a:ext>
            </a:extLst>
          </p:cNvPr>
          <p:cNvSpPr txBox="1"/>
          <p:nvPr/>
        </p:nvSpPr>
        <p:spPr>
          <a:xfrm>
            <a:off x="599203" y="1923396"/>
            <a:ext cx="6097712" cy="341632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Bình minh treo trên mây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Thả nắng vàng xuống đất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Gió mang theo hương ngát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Cho ong giỏ mật đầy.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Còn chiếc áo tím này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Tặng hoàng hôn sắm tối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Những đôi mắt biết nói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Vẽ màu biển biếc trong</a:t>
            </a:r>
            <a:endParaRPr lang="en-US" sz="2400" dirty="0"/>
          </a:p>
        </p:txBody>
      </p:sp>
      <p:sp>
        <p:nvSpPr>
          <p:cNvPr id="8" name="TextBox 7">
            <a:extLst>
              <a:ext uri="{FF2B5EF4-FFF2-40B4-BE49-F238E27FC236}">
                <a16:creationId xmlns:a16="http://schemas.microsoft.com/office/drawing/2014/main" id="{9F27FF7B-CD97-BF05-AC14-262A2BE3B4A8}"/>
              </a:ext>
            </a:extLst>
          </p:cNvPr>
          <p:cNvSpPr txBox="1"/>
          <p:nvPr/>
        </p:nvSpPr>
        <p:spPr>
          <a:xfrm>
            <a:off x="6363005" y="1872025"/>
            <a:ext cx="6097712" cy="156966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Màu nâu này biết không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Từ đại ngàn xa thẳm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Riêng đêm như màu mực</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Để thắp sao lên trời.</a:t>
            </a:r>
          </a:p>
        </p:txBody>
      </p:sp>
      <p:cxnSp>
        <p:nvCxnSpPr>
          <p:cNvPr id="9" name="Straight Connector 8">
            <a:extLst>
              <a:ext uri="{FF2B5EF4-FFF2-40B4-BE49-F238E27FC236}">
                <a16:creationId xmlns:a16="http://schemas.microsoft.com/office/drawing/2014/main" id="{A814E4B7-FA42-16F5-2A2D-5B69B5122B09}"/>
              </a:ext>
            </a:extLst>
          </p:cNvPr>
          <p:cNvCxnSpPr>
            <a:cxnSpLocks/>
          </p:cNvCxnSpPr>
          <p:nvPr/>
        </p:nvCxnSpPr>
        <p:spPr>
          <a:xfrm>
            <a:off x="714786" y="2317068"/>
            <a:ext cx="1202077"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Rounded Corners 9">
            <a:extLst>
              <a:ext uri="{FF2B5EF4-FFF2-40B4-BE49-F238E27FC236}">
                <a16:creationId xmlns:a16="http://schemas.microsoft.com/office/drawing/2014/main" id="{25D21D1D-A424-1A15-46C2-1A9F90E3339F}"/>
              </a:ext>
            </a:extLst>
          </p:cNvPr>
          <p:cNvSpPr/>
          <p:nvPr/>
        </p:nvSpPr>
        <p:spPr>
          <a:xfrm>
            <a:off x="4136081" y="2080762"/>
            <a:ext cx="1818526" cy="770562"/>
          </a:xfrm>
          <a:prstGeom prst="roundRect">
            <a:avLst/>
          </a:prstGeom>
          <a:solidFill>
            <a:schemeClr val="accent4">
              <a:lumMod val="20000"/>
              <a:lumOff val="80000"/>
            </a:schemeClr>
          </a:solidFill>
          <a:ln w="57150">
            <a:solidFill>
              <a:srgbClr val="FF000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err="1">
                <a:latin typeface="Calibri" panose="020F0502020204030204" pitchFamily="34" charset="0"/>
                <a:cs typeface="Calibri" panose="020F0502020204030204" pitchFamily="34" charset="0"/>
              </a:rPr>
              <a:t>Buổi</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sáng</a:t>
            </a:r>
            <a:endParaRPr lang="en-US" sz="2800" dirty="0">
              <a:latin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9F0F515B-3448-2B6E-1647-D71256C8A62B}"/>
              </a:ext>
            </a:extLst>
          </p:cNvPr>
          <p:cNvCxnSpPr>
            <a:cxnSpLocks/>
          </p:cNvCxnSpPr>
          <p:nvPr/>
        </p:nvCxnSpPr>
        <p:spPr>
          <a:xfrm>
            <a:off x="1382607" y="4484915"/>
            <a:ext cx="1202077"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B91613AE-9E01-6B21-87D1-2678DF5BD0A6}"/>
              </a:ext>
            </a:extLst>
          </p:cNvPr>
          <p:cNvSpPr/>
          <p:nvPr/>
        </p:nvSpPr>
        <p:spPr>
          <a:xfrm>
            <a:off x="4094984" y="4279431"/>
            <a:ext cx="1818526" cy="770562"/>
          </a:xfrm>
          <a:prstGeom prst="roundRect">
            <a:avLst/>
          </a:prstGeom>
          <a:solidFill>
            <a:schemeClr val="accent4">
              <a:lumMod val="20000"/>
              <a:lumOff val="80000"/>
            </a:schemeClr>
          </a:solidFill>
          <a:ln w="57150">
            <a:solidFill>
              <a:srgbClr val="FF000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err="1">
                <a:latin typeface="Calibri" panose="020F0502020204030204" pitchFamily="34" charset="0"/>
                <a:cs typeface="Calibri" panose="020F0502020204030204" pitchFamily="34" charset="0"/>
              </a:rPr>
              <a:t>hoàng</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hôn</a:t>
            </a:r>
            <a:endParaRPr lang="en-US" sz="2800" dirty="0">
              <a:latin typeface="Calibri" panose="020F0502020204030204" pitchFamily="34" charset="0"/>
              <a:cs typeface="Calibri" panose="020F0502020204030204" pitchFamily="34" charset="0"/>
            </a:endParaRPr>
          </a:p>
        </p:txBody>
      </p:sp>
      <p:cxnSp>
        <p:nvCxnSpPr>
          <p:cNvPr id="13" name="Straight Connector 12">
            <a:extLst>
              <a:ext uri="{FF2B5EF4-FFF2-40B4-BE49-F238E27FC236}">
                <a16:creationId xmlns:a16="http://schemas.microsoft.com/office/drawing/2014/main" id="{1282F782-7281-5337-8829-97EE5E776A7D}"/>
              </a:ext>
            </a:extLst>
          </p:cNvPr>
          <p:cNvCxnSpPr>
            <a:cxnSpLocks/>
          </p:cNvCxnSpPr>
          <p:nvPr/>
        </p:nvCxnSpPr>
        <p:spPr>
          <a:xfrm>
            <a:off x="7228603" y="2984888"/>
            <a:ext cx="575352"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Rounded Corners 13">
            <a:extLst>
              <a:ext uri="{FF2B5EF4-FFF2-40B4-BE49-F238E27FC236}">
                <a16:creationId xmlns:a16="http://schemas.microsoft.com/office/drawing/2014/main" id="{59AD0B25-B1BA-5D88-1703-6B3790564F2D}"/>
              </a:ext>
            </a:extLst>
          </p:cNvPr>
          <p:cNvSpPr/>
          <p:nvPr/>
        </p:nvSpPr>
        <p:spPr>
          <a:xfrm>
            <a:off x="9776593" y="2142407"/>
            <a:ext cx="1808252" cy="770562"/>
          </a:xfrm>
          <a:prstGeom prst="roundRect">
            <a:avLst/>
          </a:prstGeom>
          <a:solidFill>
            <a:schemeClr val="accent4">
              <a:lumMod val="20000"/>
              <a:lumOff val="80000"/>
            </a:schemeClr>
          </a:solidFill>
          <a:ln w="57150">
            <a:solidFill>
              <a:srgbClr val="FF000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err="1">
                <a:latin typeface="Calibri" panose="020F0502020204030204" pitchFamily="34" charset="0"/>
                <a:cs typeface="Calibri" panose="020F0502020204030204" pitchFamily="34" charset="0"/>
              </a:rPr>
              <a:t>Buổi</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đêm</a:t>
            </a: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049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Nhóm 27">
            <a:extLst>
              <a:ext uri="{FF2B5EF4-FFF2-40B4-BE49-F238E27FC236}">
                <a16:creationId xmlns:a16="http://schemas.microsoft.com/office/drawing/2014/main" id="{4A9DC5B0-DA03-3925-067B-3276CF85A8E9}"/>
              </a:ext>
            </a:extLst>
          </p:cNvPr>
          <p:cNvGrpSpPr/>
          <p:nvPr/>
        </p:nvGrpSpPr>
        <p:grpSpPr>
          <a:xfrm>
            <a:off x="251549" y="145263"/>
            <a:ext cx="11820708" cy="1397946"/>
            <a:chOff x="892407" y="3197816"/>
            <a:chExt cx="8003446" cy="1604985"/>
          </a:xfrm>
        </p:grpSpPr>
        <p:grpSp>
          <p:nvGrpSpPr>
            <p:cNvPr id="3" name="Nhóm 50">
              <a:extLst>
                <a:ext uri="{FF2B5EF4-FFF2-40B4-BE49-F238E27FC236}">
                  <a16:creationId xmlns:a16="http://schemas.microsoft.com/office/drawing/2014/main" id="{5D7F2E8B-8E82-F08F-5285-E704B573D264}"/>
                </a:ext>
              </a:extLst>
            </p:cNvPr>
            <p:cNvGrpSpPr/>
            <p:nvPr/>
          </p:nvGrpSpPr>
          <p:grpSpPr>
            <a:xfrm flipH="1">
              <a:off x="892407" y="3197816"/>
              <a:ext cx="8003446" cy="1604985"/>
              <a:chOff x="320222" y="1316901"/>
              <a:chExt cx="7306499" cy="1604985"/>
            </a:xfrm>
          </p:grpSpPr>
          <p:sp>
            <p:nvSpPr>
              <p:cNvPr id="5" name="Hình chữ nhật: Góc Tròn 52">
                <a:extLst>
                  <a:ext uri="{FF2B5EF4-FFF2-40B4-BE49-F238E27FC236}">
                    <a16:creationId xmlns:a16="http://schemas.microsoft.com/office/drawing/2014/main" id="{4E86B690-8484-35E7-79DB-051B4AFEFA1F}"/>
                  </a:ext>
                </a:extLst>
              </p:cNvPr>
              <p:cNvSpPr/>
              <p:nvPr/>
            </p:nvSpPr>
            <p:spPr>
              <a:xfrm>
                <a:off x="320222" y="1447275"/>
                <a:ext cx="7111050" cy="1313114"/>
              </a:xfrm>
              <a:prstGeom prst="roundRect">
                <a:avLst/>
              </a:prstGeom>
              <a:solidFill>
                <a:srgbClr val="FFD661"/>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sp>
            <p:nvSpPr>
              <p:cNvPr id="6" name="Hình chữ nhật: Góc Tròn 53">
                <a:extLst>
                  <a:ext uri="{FF2B5EF4-FFF2-40B4-BE49-F238E27FC236}">
                    <a16:creationId xmlns:a16="http://schemas.microsoft.com/office/drawing/2014/main" id="{F946C8A5-A75D-DE00-BBC5-A57DC5ABDA45}"/>
                  </a:ext>
                </a:extLst>
              </p:cNvPr>
              <p:cNvSpPr/>
              <p:nvPr/>
            </p:nvSpPr>
            <p:spPr>
              <a:xfrm>
                <a:off x="515671" y="1316901"/>
                <a:ext cx="7111050" cy="1604985"/>
              </a:xfrm>
              <a:prstGeom prst="roundRect">
                <a:avLst/>
              </a:prstGeom>
              <a:noFill/>
              <a:ln w="19050">
                <a:solidFill>
                  <a:srgbClr val="FFD96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Calibri" panose="020F0502020204030204" pitchFamily="34" charset="0"/>
                  <a:ea typeface="Cambria" panose="02040503050406030204" pitchFamily="18" charset="0"/>
                  <a:cs typeface="Calibri" panose="020F0502020204030204" pitchFamily="34" charset="0"/>
                  <a:sym typeface="Arial"/>
                </a:endParaRPr>
              </a:p>
            </p:txBody>
          </p:sp>
        </p:grpSp>
        <p:sp>
          <p:nvSpPr>
            <p:cNvPr id="4" name="Google Shape;1768;p26">
              <a:extLst>
                <a:ext uri="{FF2B5EF4-FFF2-40B4-BE49-F238E27FC236}">
                  <a16:creationId xmlns:a16="http://schemas.microsoft.com/office/drawing/2014/main" id="{F71F0485-CCDD-1811-9A98-E5552FC6FBA5}"/>
                </a:ext>
              </a:extLst>
            </p:cNvPr>
            <p:cNvSpPr txBox="1">
              <a:spLocks/>
            </p:cNvSpPr>
            <p:nvPr/>
          </p:nvSpPr>
          <p:spPr>
            <a:xfrm>
              <a:off x="1239286" y="3326798"/>
              <a:ext cx="7440827" cy="138239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1pPr>
              <a:lvl2pPr marR="0" lvl="1"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2pPr>
              <a:lvl3pPr marR="0" lvl="2"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3pPr>
              <a:lvl4pPr marR="0" lvl="3"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4pPr>
              <a:lvl5pPr marR="0" lvl="4"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5pPr>
              <a:lvl6pPr marR="0" lvl="5"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6pPr>
              <a:lvl7pPr marR="0" lvl="6"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7pPr>
              <a:lvl8pPr marR="0" lvl="7"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8pPr>
              <a:lvl9pPr marR="0" lvl="8"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9pPr>
            </a:lstStyle>
            <a:p>
              <a:pPr algn="l" defTabSz="1219170">
                <a:buClr>
                  <a:srgbClr val="85A8CE"/>
                </a:buClr>
              </a:pPr>
              <a:r>
                <a:rPr lang="en-US"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3. </a:t>
              </a:r>
              <a:r>
                <a:rPr lang="vi-VN"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rPr>
                <a:t>Theo em bạn nhỏ muốn nói gì qua 2 dòng thơ: “Em tô thêm màu trắng/ Trên tóc mẹ sương rơi.”?</a:t>
              </a:r>
              <a:endParaRPr lang="pt-BR" sz="3333" kern="0" dirty="0">
                <a:solidFill>
                  <a:srgbClr val="000000">
                    <a:lumMod val="95000"/>
                    <a:lumOff val="5000"/>
                  </a:srgbClr>
                </a:solidFill>
                <a:latin typeface="Calibri" panose="020F0502020204030204" pitchFamily="34" charset="0"/>
                <a:ea typeface="Cambria" panose="02040503050406030204" pitchFamily="18" charset="0"/>
                <a:cs typeface="Calibri" panose="020F0502020204030204" pitchFamily="34" charset="0"/>
              </a:endParaRPr>
            </a:p>
          </p:txBody>
        </p:sp>
      </p:grpSp>
      <p:sp>
        <p:nvSpPr>
          <p:cNvPr id="7" name="Rectangle: Rounded Corners 6">
            <a:extLst>
              <a:ext uri="{FF2B5EF4-FFF2-40B4-BE49-F238E27FC236}">
                <a16:creationId xmlns:a16="http://schemas.microsoft.com/office/drawing/2014/main" id="{AB33E235-269D-96E7-4290-8D5C69A306D7}"/>
              </a:ext>
            </a:extLst>
          </p:cNvPr>
          <p:cNvSpPr/>
          <p:nvPr/>
        </p:nvSpPr>
        <p:spPr>
          <a:xfrm>
            <a:off x="251549" y="2008719"/>
            <a:ext cx="11820708" cy="2054832"/>
          </a:xfrm>
          <a:prstGeom prst="roundRect">
            <a:avLst/>
          </a:prstGeom>
          <a:solidFill>
            <a:schemeClr val="accent4">
              <a:lumMod val="20000"/>
              <a:lumOff val="80000"/>
            </a:schemeClr>
          </a:solidFill>
          <a:ln w="57150">
            <a:solidFill>
              <a:srgbClr val="FF000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just"/>
            <a:r>
              <a:rPr lang="vi-VN" sz="3200" b="1" dirty="0">
                <a:solidFill>
                  <a:srgbClr val="FF0000"/>
                </a:solidFill>
                <a:latin typeface="+mj-lt"/>
                <a:cs typeface="Calibri" panose="020F0502020204030204" pitchFamily="34" charset="0"/>
              </a:rPr>
              <a:t>Khi bạn nhỏ tô thêm màu trắng trên tóc mẹ có lẽ bạn nhỏ đã nghĩ rằng mẹ bạn nhỏ đã già, tóc đã điểm bạc, mái tóc mẹ nói lên sự vất vả của mẹ. Bạn nhỏ rất yêu và thương mẹ. </a:t>
            </a:r>
            <a:endParaRPr lang="en-US" sz="3200" b="1" dirty="0">
              <a:solidFill>
                <a:srgbClr val="FF0000"/>
              </a:solidFill>
              <a:latin typeface="+mj-lt"/>
              <a:cs typeface="Calibri" panose="020F0502020204030204" pitchFamily="34" charset="0"/>
            </a:endParaRPr>
          </a:p>
        </p:txBody>
      </p:sp>
    </p:spTree>
    <p:extLst>
      <p:ext uri="{BB962C8B-B14F-4D97-AF65-F5344CB8AC3E}">
        <p14:creationId xmlns:p14="http://schemas.microsoft.com/office/powerpoint/2010/main" val="2966530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Nhóm 27">
            <a:extLst>
              <a:ext uri="{FF2B5EF4-FFF2-40B4-BE49-F238E27FC236}">
                <a16:creationId xmlns:a16="http://schemas.microsoft.com/office/drawing/2014/main" id="{3B63F5F7-731B-581E-5B74-59D5C66C2A27}"/>
              </a:ext>
            </a:extLst>
          </p:cNvPr>
          <p:cNvGrpSpPr/>
          <p:nvPr/>
        </p:nvGrpSpPr>
        <p:grpSpPr>
          <a:xfrm>
            <a:off x="523692" y="101720"/>
            <a:ext cx="10671262" cy="1397946"/>
            <a:chOff x="892407" y="3197816"/>
            <a:chExt cx="8003446" cy="1604985"/>
          </a:xfrm>
        </p:grpSpPr>
        <p:grpSp>
          <p:nvGrpSpPr>
            <p:cNvPr id="3" name="Nhóm 50">
              <a:extLst>
                <a:ext uri="{FF2B5EF4-FFF2-40B4-BE49-F238E27FC236}">
                  <a16:creationId xmlns:a16="http://schemas.microsoft.com/office/drawing/2014/main" id="{9461A0DE-0177-B0DB-B96B-0D1AEFB81E3C}"/>
                </a:ext>
              </a:extLst>
            </p:cNvPr>
            <p:cNvGrpSpPr/>
            <p:nvPr/>
          </p:nvGrpSpPr>
          <p:grpSpPr>
            <a:xfrm flipH="1">
              <a:off x="892407" y="3197816"/>
              <a:ext cx="8003446" cy="1604985"/>
              <a:chOff x="320222" y="1316901"/>
              <a:chExt cx="7306499" cy="1604985"/>
            </a:xfrm>
          </p:grpSpPr>
          <p:sp>
            <p:nvSpPr>
              <p:cNvPr id="5" name="Hình chữ nhật: Góc Tròn 52">
                <a:extLst>
                  <a:ext uri="{FF2B5EF4-FFF2-40B4-BE49-F238E27FC236}">
                    <a16:creationId xmlns:a16="http://schemas.microsoft.com/office/drawing/2014/main" id="{DE167BCA-AD81-6DA5-A745-ACF1BFB5E289}"/>
                  </a:ext>
                </a:extLst>
              </p:cNvPr>
              <p:cNvSpPr/>
              <p:nvPr/>
            </p:nvSpPr>
            <p:spPr>
              <a:xfrm>
                <a:off x="320222" y="1447275"/>
                <a:ext cx="7111050" cy="1313114"/>
              </a:xfrm>
              <a:prstGeom prst="roundRect">
                <a:avLst/>
              </a:prstGeom>
              <a:solidFill>
                <a:srgbClr val="FFD661"/>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en-US" sz="1867" b="0" i="0" u="none" strike="noStrike" kern="0" cap="none" spc="0" normalizeH="0" baseline="0" noProof="0">
                  <a:ln>
                    <a:noFill/>
                  </a:ln>
                  <a:solidFill>
                    <a:srgbClr val="FFFFFF"/>
                  </a:solidFill>
                  <a:effectLst/>
                  <a:uLnTx/>
                  <a:uFillTx/>
                  <a:latin typeface="Calibri" panose="020F0502020204030204" pitchFamily="34" charset="0"/>
                  <a:ea typeface="Cambria" panose="02040503050406030204" pitchFamily="18" charset="0"/>
                  <a:cs typeface="Calibri" panose="020F0502020204030204" pitchFamily="34" charset="0"/>
                  <a:sym typeface="Arial"/>
                </a:endParaRPr>
              </a:p>
            </p:txBody>
          </p:sp>
          <p:sp>
            <p:nvSpPr>
              <p:cNvPr id="6" name="Hình chữ nhật: Góc Tròn 53">
                <a:extLst>
                  <a:ext uri="{FF2B5EF4-FFF2-40B4-BE49-F238E27FC236}">
                    <a16:creationId xmlns:a16="http://schemas.microsoft.com/office/drawing/2014/main" id="{59722EBB-FBE3-8E8C-F079-75BFC1BA086B}"/>
                  </a:ext>
                </a:extLst>
              </p:cNvPr>
              <p:cNvSpPr/>
              <p:nvPr/>
            </p:nvSpPr>
            <p:spPr>
              <a:xfrm>
                <a:off x="515671" y="1316901"/>
                <a:ext cx="7111050" cy="1604985"/>
              </a:xfrm>
              <a:prstGeom prst="roundRect">
                <a:avLst/>
              </a:prstGeom>
              <a:noFill/>
              <a:ln w="19050">
                <a:solidFill>
                  <a:srgbClr val="FFD96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en-US" sz="1867" b="0" i="0" u="none" strike="noStrike" kern="0" cap="none" spc="0" normalizeH="0" baseline="0" noProof="0">
                  <a:ln>
                    <a:noFill/>
                  </a:ln>
                  <a:solidFill>
                    <a:srgbClr val="FFFFFF"/>
                  </a:solidFill>
                  <a:effectLst/>
                  <a:uLnTx/>
                  <a:uFillTx/>
                  <a:latin typeface="Calibri" panose="020F0502020204030204" pitchFamily="34" charset="0"/>
                  <a:ea typeface="Cambria" panose="02040503050406030204" pitchFamily="18" charset="0"/>
                  <a:cs typeface="Calibri" panose="020F0502020204030204" pitchFamily="34" charset="0"/>
                  <a:sym typeface="Arial"/>
                </a:endParaRPr>
              </a:p>
            </p:txBody>
          </p:sp>
        </p:grpSp>
        <p:sp>
          <p:nvSpPr>
            <p:cNvPr id="4" name="Google Shape;1768;p26">
              <a:extLst>
                <a:ext uri="{FF2B5EF4-FFF2-40B4-BE49-F238E27FC236}">
                  <a16:creationId xmlns:a16="http://schemas.microsoft.com/office/drawing/2014/main" id="{CEC53BD0-A572-469A-2C48-1DA83C2E5DB4}"/>
                </a:ext>
              </a:extLst>
            </p:cNvPr>
            <p:cNvSpPr txBox="1">
              <a:spLocks/>
            </p:cNvSpPr>
            <p:nvPr/>
          </p:nvSpPr>
          <p:spPr>
            <a:xfrm>
              <a:off x="1239286" y="3326798"/>
              <a:ext cx="7440827" cy="1382397"/>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1pPr>
              <a:lvl2pPr marR="0" lvl="1"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2pPr>
              <a:lvl3pPr marR="0" lvl="2"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3pPr>
              <a:lvl4pPr marR="0" lvl="3"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4pPr>
              <a:lvl5pPr marR="0" lvl="4"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5pPr>
              <a:lvl6pPr marR="0" lvl="5"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6pPr>
              <a:lvl7pPr marR="0" lvl="6"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7pPr>
              <a:lvl8pPr marR="0" lvl="7"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8pPr>
              <a:lvl9pPr marR="0" lvl="8"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9pPr>
            </a:lstStyle>
            <a:p>
              <a:pPr marL="0" marR="0" lvl="0" indent="0" algn="l" defTabSz="1219170" rtl="0" eaLnBrk="1" fontAlgn="auto" latinLnBrk="0" hangingPunct="1">
                <a:lnSpc>
                  <a:spcPct val="80000"/>
                </a:lnSpc>
                <a:spcBef>
                  <a:spcPts val="0"/>
                </a:spcBef>
                <a:spcAft>
                  <a:spcPts val="0"/>
                </a:spcAft>
                <a:buClr>
                  <a:srgbClr val="85A8CE"/>
                </a:buClr>
                <a:buSzPts val="2800"/>
                <a:buFont typeface="Jua"/>
                <a:buNone/>
                <a:tabLst/>
                <a:defRPr/>
              </a:pPr>
              <a:r>
                <a:rPr kumimoji="0" lang="en-US" sz="3333" b="1" i="0" u="none" strike="noStrike" kern="0" cap="none" spc="0" normalizeH="0" baseline="0" noProof="0" dirty="0">
                  <a:ln>
                    <a:noFill/>
                  </a:ln>
                  <a:solidFill>
                    <a:srgbClr val="000000">
                      <a:lumMod val="95000"/>
                      <a:lumOff val="5000"/>
                    </a:srgbClr>
                  </a:solidFill>
                  <a:effectLst/>
                  <a:uLnTx/>
                  <a:uFillTx/>
                  <a:latin typeface="Calibri" panose="020F0502020204030204" pitchFamily="34" charset="0"/>
                  <a:ea typeface="Cambria" panose="02040503050406030204" pitchFamily="18" charset="0"/>
                  <a:cs typeface="Calibri" panose="020F0502020204030204" pitchFamily="34" charset="0"/>
                  <a:sym typeface="Jua"/>
                </a:rPr>
                <a:t>4. </a:t>
              </a:r>
              <a:r>
                <a:rPr kumimoji="0" lang="vi-VN" sz="3333" b="1" i="0" u="none" strike="noStrike" kern="0" cap="none" spc="0" normalizeH="0" baseline="0" noProof="0" dirty="0">
                  <a:ln>
                    <a:noFill/>
                  </a:ln>
                  <a:solidFill>
                    <a:srgbClr val="000000">
                      <a:lumMod val="95000"/>
                      <a:lumOff val="5000"/>
                    </a:srgbClr>
                  </a:solidFill>
                  <a:effectLst/>
                  <a:uLnTx/>
                  <a:uFillTx/>
                  <a:latin typeface="Calibri" panose="020F0502020204030204" pitchFamily="34" charset="0"/>
                  <a:ea typeface="Cambria" panose="02040503050406030204" pitchFamily="18" charset="0"/>
                  <a:cs typeface="Calibri" panose="020F0502020204030204" pitchFamily="34" charset="0"/>
                  <a:sym typeface="Jua"/>
                </a:rPr>
                <a:t>Nếu được vẽ một bức tranh với đề tài tự chọn em sẽ vẽ gì? Em sẽ chọn màu nào để vẽ? Vì sao?</a:t>
              </a:r>
              <a:endParaRPr kumimoji="0" lang="pt-BR" sz="3333" b="1" i="0" u="none" strike="noStrike" kern="0" cap="none" spc="0" normalizeH="0" baseline="0" noProof="0" dirty="0">
                <a:ln>
                  <a:noFill/>
                </a:ln>
                <a:solidFill>
                  <a:srgbClr val="000000">
                    <a:lumMod val="95000"/>
                    <a:lumOff val="5000"/>
                  </a:srgbClr>
                </a:solidFill>
                <a:effectLst/>
                <a:uLnTx/>
                <a:uFillTx/>
                <a:latin typeface="Calibri" panose="020F0502020204030204" pitchFamily="34" charset="0"/>
                <a:ea typeface="Cambria" panose="02040503050406030204" pitchFamily="18" charset="0"/>
                <a:cs typeface="Calibri" panose="020F0502020204030204" pitchFamily="34" charset="0"/>
                <a:sym typeface="Jua"/>
              </a:endParaRPr>
            </a:p>
          </p:txBody>
        </p:sp>
      </p:grpSp>
      <p:sp>
        <p:nvSpPr>
          <p:cNvPr id="7" name="Rectangle: Rounded Corners 6">
            <a:extLst>
              <a:ext uri="{FF2B5EF4-FFF2-40B4-BE49-F238E27FC236}">
                <a16:creationId xmlns:a16="http://schemas.microsoft.com/office/drawing/2014/main" id="{2A10CA28-42DA-DB20-AAC9-010095F30CF1}"/>
              </a:ext>
            </a:extLst>
          </p:cNvPr>
          <p:cNvSpPr/>
          <p:nvPr/>
        </p:nvSpPr>
        <p:spPr>
          <a:xfrm>
            <a:off x="523692" y="1703919"/>
            <a:ext cx="11450594" cy="2054832"/>
          </a:xfrm>
          <a:prstGeom prst="roundRect">
            <a:avLst/>
          </a:prstGeom>
          <a:solidFill>
            <a:schemeClr val="accent4">
              <a:lumMod val="20000"/>
              <a:lumOff val="80000"/>
            </a:schemeClr>
          </a:solidFill>
          <a:ln w="57150">
            <a:solidFill>
              <a:srgbClr val="FF000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200" b="1" dirty="0">
                <a:solidFill>
                  <a:srgbClr val="FF0000"/>
                </a:solidFill>
                <a:latin typeface="Calibri" panose="020F0502020204030204" pitchFamily="34" charset="0"/>
                <a:cs typeface="Calibri" panose="020F0502020204030204" pitchFamily="34" charset="0"/>
              </a:rPr>
              <a:t>N</a:t>
            </a:r>
            <a:r>
              <a:rPr lang="vi-VN" sz="3200" b="1" dirty="0">
                <a:solidFill>
                  <a:srgbClr val="FF0000"/>
                </a:solidFill>
                <a:latin typeface="Calibri" panose="020F0502020204030204" pitchFamily="34" charset="0"/>
                <a:cs typeface="Calibri" panose="020F0502020204030204" pitchFamily="34" charset="0"/>
              </a:rPr>
              <a:t>êu ý tưởng và giới thiệu về bức tranh của mình đã tưởng tượng và vẽ. Giải thích lí do chọn đề tài và màu sắc tô trong tranh.</a:t>
            </a:r>
            <a:endParaRPr kumimoji="0" lang="en-US" sz="32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4121384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709</Words>
  <Application>Microsoft Office PowerPoint</Application>
  <PresentationFormat>Widescreen</PresentationFormat>
  <Paragraphs>119</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Aptos Display</vt:lpstr>
      <vt:lpstr>Arial</vt:lpstr>
      <vt:lpstr>Calibri</vt:lpstr>
      <vt:lpstr>Cambria</vt:lpstr>
      <vt:lpstr>Jua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5</cp:revision>
  <dcterms:created xsi:type="dcterms:W3CDTF">2024-11-21T13:08:37Z</dcterms:created>
  <dcterms:modified xsi:type="dcterms:W3CDTF">2024-11-21T13:15:46Z</dcterms:modified>
</cp:coreProperties>
</file>