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61B00-AB42-4E1D-7EB9-5CC0294C6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29151-BBC7-441A-BE55-71C5878F8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9F2CC-8018-DE0B-BF97-0F9644D6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BA92-3520-90C6-9A90-317BB7B09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29CB6-8AC4-5020-3C6A-714FEF39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60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9BB59-C843-C1E0-3242-1A440582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8E7A0-C03B-ABB4-3D7D-81962D6C4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A1ED-647A-CD2C-EA19-DC55B64A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22A-F5C7-F226-253D-45AFBCC2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13E61-6C7D-327F-74A6-F2801F31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83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A6B27-55AF-8DFF-46F0-2C241AC09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8EFD8-1D38-A0A1-5282-001C344A4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417D-4D45-E8A2-63F7-9FEB39D8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17A7-FCB0-12EB-971D-3FE69ECF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5B52-BCBB-6386-BD8D-7EDCB258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32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7430-4FED-BD5A-CC37-7437FA84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8CB9A-9424-2ED0-AA7B-F315419A1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62FD1-9FE5-A3EB-C9DF-346CFE32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655D1-2020-E75E-9BA7-265A4A34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41D71-44AD-98B9-241E-92775203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99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B312-377E-F103-9D6F-13128062A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F024-24DC-F1F5-4843-A043AFA22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F13FE-7B7B-9844-C3FC-90DFB4A2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72786-A8C8-C9C1-9527-A7AB332F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E2D09-63AD-95D6-E2BB-581E59A4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3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FAD9-84B5-F456-24FC-D83B9401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4557-FE0C-3EC0-2B0C-A2ECFC9B2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58100-0D96-77C7-98E3-F596504F9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E07A4-744E-837F-77FA-C82DD6E7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A0545-AE00-4340-FE9F-2725648A5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F0D46-2251-4050-9953-2FBC4BAB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51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FF8B-2B45-1398-71A9-A30609FA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BB9D3-DB33-9D50-F9F6-F126CAA97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90BF9-2063-1F3C-5EA9-DEFC5F992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02B04-D7A8-7856-B0A2-827790098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10FD4-F106-021D-85A7-92394CD41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878B98-8B8C-EAED-D005-CB0F18F9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147FC-93A9-BC81-6766-79DE02ED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E65CB-A826-4CB8-54B2-F36FF570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37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29E8-999D-F8E6-5433-C72BFB6C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D0134-D624-33A3-E96D-F703D1C0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D1B98-E733-F3F1-DFED-230B9A0C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45A84-1E57-34D6-D126-678653BA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42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DFC78-0437-A1E8-9165-53E2D661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F898A-430E-B3D1-736D-1DD4956C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22699-8ED6-036B-283F-AC8DC02B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314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BE72-DDE8-EF2C-DFAC-5A7EC9BF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124E0-0177-0179-F6D4-844256DCD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77F3D-7772-4939-738F-2B6FA759E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02B65-E44A-E6A5-6A09-14A9EE13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C1B74-938F-EE4A-B271-061D58EF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437EB-233B-4693-4337-B926807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68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B01D9-5761-DDEB-CE51-FE7402B6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52BDC-4875-9FFF-1848-BFAB68F30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0452B-6E75-18EE-FA76-8FE3765F5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33AA3-AA35-BBE9-9403-4CB56906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5C8B-0684-0712-68A2-54F1971F7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843FC-4D3E-4E10-643F-72BA61FE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357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AA477-4A20-8B49-5B9B-4CF4F5BD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7512-4B97-1F85-C77D-D1E658189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6C9D6-287B-D913-A501-47F736CA5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1CD3E-0253-4F94-8D6D-F1CABC0205ED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40E-203F-134A-30FD-043CB13FF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846CA-3CCE-846E-C3B1-321110922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491A30-5152-4403-8B7C-E47C866186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71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6E318-1785-A8B1-EAA7-DCD5A4ED4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CD261-D3A1-036A-4C40-81A77B209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758290-7B6C-3EF5-2588-49A1F15B620C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7E6DA-B539-948C-4FFC-DD87D0BAD8B1}"/>
              </a:ext>
            </a:extLst>
          </p:cNvPr>
          <p:cNvSpPr txBox="1"/>
          <p:nvPr/>
        </p:nvSpPr>
        <p:spPr>
          <a:xfrm>
            <a:off x="1755228" y="19128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(Đỗ Quang Huỳnh)</a:t>
            </a:r>
          </a:p>
        </p:txBody>
      </p:sp>
    </p:spTree>
    <p:extLst>
      <p:ext uri="{BB962C8B-B14F-4D97-AF65-F5344CB8AC3E}">
        <p14:creationId xmlns:p14="http://schemas.microsoft.com/office/powerpoint/2010/main" val="31696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16BAC2FC-8F91-864A-BF87-D41F67092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157867"/>
              </p:ext>
            </p:extLst>
          </p:nvPr>
        </p:nvGraphicFramePr>
        <p:xfrm>
          <a:off x="1296149" y="878072"/>
          <a:ext cx="9339193" cy="44817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45990">
                  <a:extLst>
                    <a:ext uri="{9D8B030D-6E8A-4147-A177-3AD203B41FA5}">
                      <a16:colId xmlns:a16="http://schemas.microsoft.com/office/drawing/2014/main" val="3133718006"/>
                    </a:ext>
                  </a:extLst>
                </a:gridCol>
                <a:gridCol w="4232832">
                  <a:extLst>
                    <a:ext uri="{9D8B030D-6E8A-4147-A177-3AD203B41FA5}">
                      <a16:colId xmlns:a16="http://schemas.microsoft.com/office/drawing/2014/main" val="2807826127"/>
                    </a:ext>
                  </a:extLst>
                </a:gridCol>
                <a:gridCol w="4060371">
                  <a:extLst>
                    <a:ext uri="{9D8B030D-6E8A-4147-A177-3AD203B41FA5}">
                      <a16:colId xmlns:a16="http://schemas.microsoft.com/office/drawing/2014/main" val="692139214"/>
                    </a:ext>
                  </a:extLst>
                </a:gridCol>
              </a:tblGrid>
              <a:tr h="78845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Vật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hiện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tượng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nhiên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Cách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443099"/>
                  </a:ext>
                </a:extLst>
              </a:tr>
              <a:tr h="6720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58619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606096"/>
                  </a:ext>
                </a:extLst>
              </a:tr>
              <a:tr h="973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404307"/>
                  </a:ext>
                </a:extLst>
              </a:tr>
              <a:tr h="10552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848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DAE694-5F4B-89B3-4ABC-3A169F2F412E}"/>
              </a:ext>
            </a:extLst>
          </p:cNvPr>
          <p:cNvSpPr txBox="1"/>
          <p:nvPr/>
        </p:nvSpPr>
        <p:spPr>
          <a:xfrm>
            <a:off x="2935764" y="1787509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Mầm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i="1" dirty="0" err="1"/>
              <a:t>tỉnh</a:t>
            </a:r>
            <a:r>
              <a:rPr lang="en-US" sz="3200" i="1" dirty="0"/>
              <a:t> </a:t>
            </a:r>
            <a:r>
              <a:rPr lang="en-US" sz="3200" i="1" dirty="0" err="1"/>
              <a:t>giấc</a:t>
            </a:r>
            <a:endParaRPr lang="en-US" sz="32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7E8B1-46A4-6CAD-F4BA-5887FE851AB9}"/>
              </a:ext>
            </a:extLst>
          </p:cNvPr>
          <p:cNvSpPr txBox="1"/>
          <p:nvPr/>
        </p:nvSpPr>
        <p:spPr>
          <a:xfrm>
            <a:off x="2820150" y="2544253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i="1" dirty="0" err="1"/>
              <a:t>trốn</a:t>
            </a:r>
            <a:r>
              <a:rPr lang="en-US" sz="3200" i="1" dirty="0"/>
              <a:t> </a:t>
            </a:r>
            <a:r>
              <a:rPr lang="en-US" sz="3200" i="1" dirty="0" err="1"/>
              <a:t>tìm</a:t>
            </a:r>
            <a:endParaRPr lang="en-US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A57F5-4006-BF78-5CF5-CB6A7B7B98C5}"/>
              </a:ext>
            </a:extLst>
          </p:cNvPr>
          <p:cNvSpPr txBox="1"/>
          <p:nvPr/>
        </p:nvSpPr>
        <p:spPr>
          <a:xfrm>
            <a:off x="2347185" y="3584778"/>
            <a:ext cx="415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đào</a:t>
            </a:r>
            <a:r>
              <a:rPr lang="en-US" sz="3200" dirty="0"/>
              <a:t> </a:t>
            </a:r>
            <a:r>
              <a:rPr lang="en-US" sz="3200" i="1" dirty="0" err="1"/>
              <a:t>lim</a:t>
            </a:r>
            <a:r>
              <a:rPr lang="en-US" sz="3200" i="1" dirty="0"/>
              <a:t> dim, </a:t>
            </a:r>
            <a:r>
              <a:rPr lang="en-US" sz="3200" i="1" dirty="0" err="1"/>
              <a:t>cười</a:t>
            </a:r>
            <a:endParaRPr lang="en-US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D3F92-5AEB-6959-F1AB-7FA04A73281F}"/>
              </a:ext>
            </a:extLst>
          </p:cNvPr>
          <p:cNvSpPr txBox="1"/>
          <p:nvPr/>
        </p:nvSpPr>
        <p:spPr>
          <a:xfrm>
            <a:off x="2988315" y="4446626"/>
            <a:ext cx="353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Quất</a:t>
            </a:r>
            <a:r>
              <a:rPr lang="en-US" sz="3200" dirty="0"/>
              <a:t> </a:t>
            </a:r>
            <a:r>
              <a:rPr lang="en-US" sz="3200" i="1" dirty="0" err="1"/>
              <a:t>gom</a:t>
            </a:r>
            <a:r>
              <a:rPr lang="en-US" sz="3200" i="1" dirty="0"/>
              <a:t> </a:t>
            </a:r>
            <a:r>
              <a:rPr lang="en-US" sz="3200" i="1" dirty="0" err="1"/>
              <a:t>nắng</a:t>
            </a:r>
            <a:endParaRPr lang="en-US" sz="3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07D24-3398-9273-5691-73401FA57621}"/>
              </a:ext>
            </a:extLst>
          </p:cNvPr>
          <p:cNvSpPr txBox="1"/>
          <p:nvPr/>
        </p:nvSpPr>
        <p:spPr>
          <a:xfrm>
            <a:off x="6839607" y="1876691"/>
            <a:ext cx="35314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FF0000"/>
                </a:solidFill>
              </a:rPr>
              <a:t>Dùng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từ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chỉ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hoạt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động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đặc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điểm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của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người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để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nói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về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hoạt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động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đặc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điểm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của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vật</a:t>
            </a:r>
            <a:r>
              <a:rPr lang="en-US" sz="3000" dirty="0">
                <a:solidFill>
                  <a:srgbClr val="FF0000"/>
                </a:solidFill>
              </a:rPr>
              <a:t>.</a:t>
            </a:r>
            <a:endParaRPr lang="en-US" sz="3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9DB7E37-F77A-D2D9-D483-585CB4613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11DD836-5941-A22F-EAEC-101EA264C873}"/>
              </a:ext>
            </a:extLst>
          </p:cNvPr>
          <p:cNvSpPr/>
          <p:nvPr/>
        </p:nvSpPr>
        <p:spPr>
          <a:xfrm>
            <a:off x="4968553" y="351219"/>
            <a:ext cx="6539697" cy="1858581"/>
          </a:xfrm>
          <a:custGeom>
            <a:avLst/>
            <a:gdLst>
              <a:gd name="connsiteX0" fmla="*/ 0 w 6539697"/>
              <a:gd name="connsiteY0" fmla="*/ 309770 h 1858581"/>
              <a:gd name="connsiteX1" fmla="*/ 309770 w 6539697"/>
              <a:gd name="connsiteY1" fmla="*/ 0 h 1858581"/>
              <a:gd name="connsiteX2" fmla="*/ 1089950 w 6539697"/>
              <a:gd name="connsiteY2" fmla="*/ 0 h 1858581"/>
              <a:gd name="connsiteX3" fmla="*/ 1089950 w 6539697"/>
              <a:gd name="connsiteY3" fmla="*/ 0 h 1858581"/>
              <a:gd name="connsiteX4" fmla="*/ 2724874 w 6539697"/>
              <a:gd name="connsiteY4" fmla="*/ 0 h 1858581"/>
              <a:gd name="connsiteX5" fmla="*/ 6229927 w 6539697"/>
              <a:gd name="connsiteY5" fmla="*/ 0 h 1858581"/>
              <a:gd name="connsiteX6" fmla="*/ 6539697 w 6539697"/>
              <a:gd name="connsiteY6" fmla="*/ 309770 h 1858581"/>
              <a:gd name="connsiteX7" fmla="*/ 6539697 w 6539697"/>
              <a:gd name="connsiteY7" fmla="*/ 1084172 h 1858581"/>
              <a:gd name="connsiteX8" fmla="*/ 6539697 w 6539697"/>
              <a:gd name="connsiteY8" fmla="*/ 1084172 h 1858581"/>
              <a:gd name="connsiteX9" fmla="*/ 6539697 w 6539697"/>
              <a:gd name="connsiteY9" fmla="*/ 1548818 h 1858581"/>
              <a:gd name="connsiteX10" fmla="*/ 6539697 w 6539697"/>
              <a:gd name="connsiteY10" fmla="*/ 1548811 h 1858581"/>
              <a:gd name="connsiteX11" fmla="*/ 6229927 w 6539697"/>
              <a:gd name="connsiteY11" fmla="*/ 1858581 h 1858581"/>
              <a:gd name="connsiteX12" fmla="*/ 2724874 w 6539697"/>
              <a:gd name="connsiteY12" fmla="*/ 1858581 h 1858581"/>
              <a:gd name="connsiteX13" fmla="*/ 1089950 w 6539697"/>
              <a:gd name="connsiteY13" fmla="*/ 1858581 h 1858581"/>
              <a:gd name="connsiteX14" fmla="*/ 1089950 w 6539697"/>
              <a:gd name="connsiteY14" fmla="*/ 1858581 h 1858581"/>
              <a:gd name="connsiteX15" fmla="*/ 309770 w 6539697"/>
              <a:gd name="connsiteY15" fmla="*/ 1858581 h 1858581"/>
              <a:gd name="connsiteX16" fmla="*/ 0 w 6539697"/>
              <a:gd name="connsiteY16" fmla="*/ 1548811 h 1858581"/>
              <a:gd name="connsiteX17" fmla="*/ 0 w 6539697"/>
              <a:gd name="connsiteY17" fmla="*/ 1548818 h 1858581"/>
              <a:gd name="connsiteX18" fmla="*/ -1100566 w 6539697"/>
              <a:gd name="connsiteY18" fmla="*/ 1571189 h 1858581"/>
              <a:gd name="connsiteX19" fmla="*/ 0 w 6539697"/>
              <a:gd name="connsiteY19" fmla="*/ 1084172 h 1858581"/>
              <a:gd name="connsiteX20" fmla="*/ 0 w 6539697"/>
              <a:gd name="connsiteY20" fmla="*/ 309770 h 185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858581" fill="none" extrusionOk="0">
                <a:moveTo>
                  <a:pt x="0" y="309770"/>
                </a:moveTo>
                <a:cubicBezTo>
                  <a:pt x="13583" y="146041"/>
                  <a:pt x="136182" y="1008"/>
                  <a:pt x="309770" y="0"/>
                </a:cubicBezTo>
                <a:cubicBezTo>
                  <a:pt x="444253" y="-29829"/>
                  <a:pt x="825442" y="4019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244822" y="-117130"/>
                  <a:pt x="5052410" y="123459"/>
                  <a:pt x="6229927" y="0"/>
                </a:cubicBezTo>
                <a:cubicBezTo>
                  <a:pt x="6406222" y="8306"/>
                  <a:pt x="6510927" y="142713"/>
                  <a:pt x="6539697" y="309770"/>
                </a:cubicBezTo>
                <a:cubicBezTo>
                  <a:pt x="6520939" y="675963"/>
                  <a:pt x="6539632" y="922092"/>
                  <a:pt x="6539697" y="1084172"/>
                </a:cubicBezTo>
                <a:lnTo>
                  <a:pt x="6539697" y="1084172"/>
                </a:lnTo>
                <a:cubicBezTo>
                  <a:pt x="6543969" y="1295574"/>
                  <a:pt x="6534629" y="1326602"/>
                  <a:pt x="6539697" y="1548818"/>
                </a:cubicBezTo>
                <a:lnTo>
                  <a:pt x="6539697" y="1548811"/>
                </a:lnTo>
                <a:cubicBezTo>
                  <a:pt x="6535879" y="1715110"/>
                  <a:pt x="6398179" y="1867794"/>
                  <a:pt x="6229927" y="1858581"/>
                </a:cubicBezTo>
                <a:cubicBezTo>
                  <a:pt x="4951876" y="1991975"/>
                  <a:pt x="3641311" y="1727861"/>
                  <a:pt x="2724874" y="1858581"/>
                </a:cubicBezTo>
                <a:cubicBezTo>
                  <a:pt x="2096175" y="1943046"/>
                  <a:pt x="1358787" y="1800739"/>
                  <a:pt x="1089950" y="1858581"/>
                </a:cubicBezTo>
                <a:lnTo>
                  <a:pt x="1089950" y="1858581"/>
                </a:lnTo>
                <a:cubicBezTo>
                  <a:pt x="793393" y="1825193"/>
                  <a:pt x="546268" y="1827249"/>
                  <a:pt x="309770" y="1858581"/>
                </a:cubicBezTo>
                <a:cubicBezTo>
                  <a:pt x="118614" y="1858496"/>
                  <a:pt x="14095" y="1690980"/>
                  <a:pt x="0" y="1548811"/>
                </a:cubicBezTo>
                <a:lnTo>
                  <a:pt x="0" y="1548818"/>
                </a:lnTo>
                <a:cubicBezTo>
                  <a:pt x="-464560" y="1489247"/>
                  <a:pt x="-766949" y="1555444"/>
                  <a:pt x="-1100566" y="1571189"/>
                </a:cubicBezTo>
                <a:cubicBezTo>
                  <a:pt x="-947356" y="1491163"/>
                  <a:pt x="-236187" y="1093427"/>
                  <a:pt x="0" y="1084172"/>
                </a:cubicBezTo>
                <a:cubicBezTo>
                  <a:pt x="-58860" y="995720"/>
                  <a:pt x="-20742" y="434833"/>
                  <a:pt x="0" y="309770"/>
                </a:cubicBezTo>
                <a:close/>
              </a:path>
              <a:path w="6539697" h="1858581" stroke="0" extrusionOk="0">
                <a:moveTo>
                  <a:pt x="0" y="309770"/>
                </a:moveTo>
                <a:cubicBezTo>
                  <a:pt x="-2934" y="143706"/>
                  <a:pt x="153317" y="-9893"/>
                  <a:pt x="309770" y="0"/>
                </a:cubicBezTo>
                <a:cubicBezTo>
                  <a:pt x="453630" y="15227"/>
                  <a:pt x="818767" y="11106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181117" y="-134364"/>
                  <a:pt x="4981148" y="130381"/>
                  <a:pt x="6229927" y="0"/>
                </a:cubicBezTo>
                <a:cubicBezTo>
                  <a:pt x="6399795" y="-2860"/>
                  <a:pt x="6549059" y="131432"/>
                  <a:pt x="6539697" y="309770"/>
                </a:cubicBezTo>
                <a:cubicBezTo>
                  <a:pt x="6566363" y="474919"/>
                  <a:pt x="6551845" y="785928"/>
                  <a:pt x="6539697" y="1084172"/>
                </a:cubicBezTo>
                <a:lnTo>
                  <a:pt x="6539697" y="1084172"/>
                </a:lnTo>
                <a:cubicBezTo>
                  <a:pt x="6543124" y="1233616"/>
                  <a:pt x="6573803" y="1491958"/>
                  <a:pt x="6539697" y="1548818"/>
                </a:cubicBezTo>
                <a:lnTo>
                  <a:pt x="6539697" y="1548811"/>
                </a:lnTo>
                <a:cubicBezTo>
                  <a:pt x="6548598" y="1718921"/>
                  <a:pt x="6377816" y="1865300"/>
                  <a:pt x="6229927" y="1858581"/>
                </a:cubicBezTo>
                <a:cubicBezTo>
                  <a:pt x="5685139" y="1820822"/>
                  <a:pt x="4095466" y="1909079"/>
                  <a:pt x="2724874" y="1858581"/>
                </a:cubicBezTo>
                <a:cubicBezTo>
                  <a:pt x="2174419" y="1934895"/>
                  <a:pt x="1489365" y="1878762"/>
                  <a:pt x="1089950" y="1858581"/>
                </a:cubicBezTo>
                <a:lnTo>
                  <a:pt x="1089950" y="1858581"/>
                </a:lnTo>
                <a:cubicBezTo>
                  <a:pt x="719936" y="1822018"/>
                  <a:pt x="632224" y="1901785"/>
                  <a:pt x="309770" y="1858581"/>
                </a:cubicBezTo>
                <a:cubicBezTo>
                  <a:pt x="119329" y="1840925"/>
                  <a:pt x="4359" y="1718871"/>
                  <a:pt x="0" y="1548811"/>
                </a:cubicBezTo>
                <a:lnTo>
                  <a:pt x="0" y="1548818"/>
                </a:lnTo>
                <a:cubicBezTo>
                  <a:pt x="-293374" y="1547173"/>
                  <a:pt x="-909399" y="1629820"/>
                  <a:pt x="-1100566" y="1571189"/>
                </a:cubicBezTo>
                <a:cubicBezTo>
                  <a:pt x="-691756" y="1278880"/>
                  <a:pt x="-110316" y="1156905"/>
                  <a:pt x="0" y="1084172"/>
                </a:cubicBezTo>
                <a:cubicBezTo>
                  <a:pt x="-45908" y="914593"/>
                  <a:pt x="-35882" y="411891"/>
                  <a:pt x="0" y="30977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bài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hát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nhắc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vật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nào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?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67D46-82BE-0824-7193-CAA43BF4AE39}"/>
              </a:ext>
            </a:extLst>
          </p:cNvPr>
          <p:cNvGrpSpPr/>
          <p:nvPr/>
        </p:nvGrpSpPr>
        <p:grpSpPr>
          <a:xfrm>
            <a:off x="463138" y="3138475"/>
            <a:ext cx="11528837" cy="1209138"/>
            <a:chOff x="-1118012" y="280975"/>
            <a:chExt cx="11528837" cy="1209138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D0A77EE0-CEE6-1FDD-FEBB-387498A83B21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8FC565-3351-57DA-B7C7-6AEFEA43F1BE}"/>
                </a:ext>
              </a:extLst>
            </p:cNvPr>
            <p:cNvSpPr/>
            <p:nvPr/>
          </p:nvSpPr>
          <p:spPr>
            <a:xfrm>
              <a:off x="-1118012" y="280975"/>
              <a:ext cx="11528837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nhắc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vành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chào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mào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chích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choè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6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135151E-11B3-6FAC-4E1E-EC830CA4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0A4EC50-BC8B-3583-C7E9-446ACF58342F}"/>
              </a:ext>
            </a:extLst>
          </p:cNvPr>
          <p:cNvSpPr/>
          <p:nvPr/>
        </p:nvSpPr>
        <p:spPr>
          <a:xfrm>
            <a:off x="4968553" y="351219"/>
            <a:ext cx="6539697" cy="1944306"/>
          </a:xfrm>
          <a:custGeom>
            <a:avLst/>
            <a:gdLst>
              <a:gd name="connsiteX0" fmla="*/ 0 w 6539697"/>
              <a:gd name="connsiteY0" fmla="*/ 324057 h 1944306"/>
              <a:gd name="connsiteX1" fmla="*/ 324057 w 6539697"/>
              <a:gd name="connsiteY1" fmla="*/ 0 h 1944306"/>
              <a:gd name="connsiteX2" fmla="*/ 1089950 w 6539697"/>
              <a:gd name="connsiteY2" fmla="*/ 0 h 1944306"/>
              <a:gd name="connsiteX3" fmla="*/ 1089950 w 6539697"/>
              <a:gd name="connsiteY3" fmla="*/ 0 h 1944306"/>
              <a:gd name="connsiteX4" fmla="*/ 2724874 w 6539697"/>
              <a:gd name="connsiteY4" fmla="*/ 0 h 1944306"/>
              <a:gd name="connsiteX5" fmla="*/ 6215640 w 6539697"/>
              <a:gd name="connsiteY5" fmla="*/ 0 h 1944306"/>
              <a:gd name="connsiteX6" fmla="*/ 6539697 w 6539697"/>
              <a:gd name="connsiteY6" fmla="*/ 324057 h 1944306"/>
              <a:gd name="connsiteX7" fmla="*/ 6539697 w 6539697"/>
              <a:gd name="connsiteY7" fmla="*/ 1134179 h 1944306"/>
              <a:gd name="connsiteX8" fmla="*/ 6539697 w 6539697"/>
              <a:gd name="connsiteY8" fmla="*/ 1134179 h 1944306"/>
              <a:gd name="connsiteX9" fmla="*/ 6539697 w 6539697"/>
              <a:gd name="connsiteY9" fmla="*/ 1620255 h 1944306"/>
              <a:gd name="connsiteX10" fmla="*/ 6539697 w 6539697"/>
              <a:gd name="connsiteY10" fmla="*/ 1620249 h 1944306"/>
              <a:gd name="connsiteX11" fmla="*/ 6215640 w 6539697"/>
              <a:gd name="connsiteY11" fmla="*/ 1944306 h 1944306"/>
              <a:gd name="connsiteX12" fmla="*/ 2724874 w 6539697"/>
              <a:gd name="connsiteY12" fmla="*/ 1944306 h 1944306"/>
              <a:gd name="connsiteX13" fmla="*/ 1089950 w 6539697"/>
              <a:gd name="connsiteY13" fmla="*/ 1944306 h 1944306"/>
              <a:gd name="connsiteX14" fmla="*/ 1089950 w 6539697"/>
              <a:gd name="connsiteY14" fmla="*/ 1944306 h 1944306"/>
              <a:gd name="connsiteX15" fmla="*/ 324057 w 6539697"/>
              <a:gd name="connsiteY15" fmla="*/ 1944306 h 1944306"/>
              <a:gd name="connsiteX16" fmla="*/ 0 w 6539697"/>
              <a:gd name="connsiteY16" fmla="*/ 1620249 h 1944306"/>
              <a:gd name="connsiteX17" fmla="*/ 0 w 6539697"/>
              <a:gd name="connsiteY17" fmla="*/ 1620255 h 1944306"/>
              <a:gd name="connsiteX18" fmla="*/ -1100566 w 6539697"/>
              <a:gd name="connsiteY18" fmla="*/ 1643658 h 1944306"/>
              <a:gd name="connsiteX19" fmla="*/ 0 w 6539697"/>
              <a:gd name="connsiteY19" fmla="*/ 1134179 h 1944306"/>
              <a:gd name="connsiteX20" fmla="*/ 0 w 6539697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00918" y="23706"/>
                  <a:pt x="759391" y="58721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649196" y="-117130"/>
                  <a:pt x="5344384" y="123459"/>
                  <a:pt x="6215640" y="0"/>
                </a:cubicBezTo>
                <a:cubicBezTo>
                  <a:pt x="6413381" y="29903"/>
                  <a:pt x="6528839" y="146604"/>
                  <a:pt x="6539697" y="324057"/>
                </a:cubicBezTo>
                <a:cubicBezTo>
                  <a:pt x="6540625" y="514913"/>
                  <a:pt x="6599585" y="775641"/>
                  <a:pt x="6539697" y="1134179"/>
                </a:cubicBezTo>
                <a:lnTo>
                  <a:pt x="6539697" y="1134179"/>
                </a:lnTo>
                <a:cubicBezTo>
                  <a:pt x="6554914" y="1293587"/>
                  <a:pt x="6505744" y="1558532"/>
                  <a:pt x="6539697" y="1620255"/>
                </a:cubicBezTo>
                <a:lnTo>
                  <a:pt x="6539697" y="1620249"/>
                </a:lnTo>
                <a:cubicBezTo>
                  <a:pt x="6537749" y="1796782"/>
                  <a:pt x="6385049" y="1975447"/>
                  <a:pt x="6215640" y="1944306"/>
                </a:cubicBezTo>
                <a:cubicBezTo>
                  <a:pt x="5418982" y="2077700"/>
                  <a:pt x="3696952" y="1813586"/>
                  <a:pt x="2724874" y="1944306"/>
                </a:cubicBezTo>
                <a:cubicBezTo>
                  <a:pt x="2096175" y="2028771"/>
                  <a:pt x="1358787" y="1886464"/>
                  <a:pt x="1089950" y="1944306"/>
                </a:cubicBezTo>
                <a:lnTo>
                  <a:pt x="1089950" y="1944306"/>
                </a:lnTo>
                <a:cubicBezTo>
                  <a:pt x="807155" y="1986304"/>
                  <a:pt x="518130" y="197177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460702" y="1624949"/>
                  <a:pt x="-685323" y="1640530"/>
                  <a:pt x="-1100566" y="1643658"/>
                </a:cubicBezTo>
                <a:cubicBezTo>
                  <a:pt x="-715553" y="1354725"/>
                  <a:pt x="-422836" y="1366718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539697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654717" y="-36658"/>
                  <a:pt x="876330" y="-68531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711217" y="-134364"/>
                  <a:pt x="4703513" y="130381"/>
                  <a:pt x="6215640" y="0"/>
                </a:cubicBezTo>
                <a:cubicBezTo>
                  <a:pt x="6391778" y="-6680"/>
                  <a:pt x="6547756" y="138838"/>
                  <a:pt x="6539697" y="324057"/>
                </a:cubicBezTo>
                <a:cubicBezTo>
                  <a:pt x="6573688" y="513443"/>
                  <a:pt x="6522837" y="959268"/>
                  <a:pt x="6539697" y="1134179"/>
                </a:cubicBezTo>
                <a:lnTo>
                  <a:pt x="6539697" y="1134179"/>
                </a:lnTo>
                <a:cubicBezTo>
                  <a:pt x="6505874" y="1219579"/>
                  <a:pt x="6535092" y="1570996"/>
                  <a:pt x="6539697" y="1620255"/>
                </a:cubicBezTo>
                <a:lnTo>
                  <a:pt x="6539697" y="1620249"/>
                </a:lnTo>
                <a:cubicBezTo>
                  <a:pt x="6545723" y="1798564"/>
                  <a:pt x="6389470" y="1945796"/>
                  <a:pt x="6215640" y="1944306"/>
                </a:cubicBezTo>
                <a:cubicBezTo>
                  <a:pt x="5266530" y="1906547"/>
                  <a:pt x="3261573" y="1994804"/>
                  <a:pt x="2724874" y="1944306"/>
                </a:cubicBezTo>
                <a:cubicBezTo>
                  <a:pt x="2174419" y="2020620"/>
                  <a:pt x="1489365" y="1964487"/>
                  <a:pt x="1089950" y="1944306"/>
                </a:cubicBezTo>
                <a:lnTo>
                  <a:pt x="1089950" y="1944306"/>
                </a:lnTo>
                <a:cubicBezTo>
                  <a:pt x="816740" y="1897625"/>
                  <a:pt x="498080" y="2000425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264215" y="1619353"/>
                  <a:pt x="-869609" y="1708750"/>
                  <a:pt x="-1100566" y="1643658"/>
                </a:cubicBezTo>
                <a:cubicBezTo>
                  <a:pt x="-831618" y="1451849"/>
                  <a:pt x="-227012" y="1252211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Bạn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chim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vành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khuyên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có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những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hành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động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nào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đáng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khen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13CEE9-4C69-4F44-97D1-0C527368E4C9}"/>
              </a:ext>
            </a:extLst>
          </p:cNvPr>
          <p:cNvGrpSpPr/>
          <p:nvPr/>
        </p:nvGrpSpPr>
        <p:grpSpPr>
          <a:xfrm>
            <a:off x="296883" y="3138475"/>
            <a:ext cx="11695092" cy="1209138"/>
            <a:chOff x="-1284267" y="280975"/>
            <a:chExt cx="11695092" cy="1209138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C75DE438-CDD9-B043-07CC-2EFE548AA98E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C97315-B168-A512-9554-5A9EA602969C}"/>
                </a:ext>
              </a:extLst>
            </p:cNvPr>
            <p:cNvSpPr/>
            <p:nvPr/>
          </p:nvSpPr>
          <p:spPr>
            <a:xfrm>
              <a:off x="-1284267" y="280975"/>
              <a:ext cx="11695092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vâng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lễ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4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06DC573-80D8-F96D-CE24-3D7E72651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DFDBFBC-B4E9-F19F-DB46-1E6E6CE725AD}"/>
              </a:ext>
            </a:extLst>
          </p:cNvPr>
          <p:cNvSpPr/>
          <p:nvPr/>
        </p:nvSpPr>
        <p:spPr>
          <a:xfrm>
            <a:off x="4968553" y="351219"/>
            <a:ext cx="6539697" cy="1944306"/>
          </a:xfrm>
          <a:custGeom>
            <a:avLst/>
            <a:gdLst>
              <a:gd name="connsiteX0" fmla="*/ 0 w 6539697"/>
              <a:gd name="connsiteY0" fmla="*/ 324057 h 1944306"/>
              <a:gd name="connsiteX1" fmla="*/ 324057 w 6539697"/>
              <a:gd name="connsiteY1" fmla="*/ 0 h 1944306"/>
              <a:gd name="connsiteX2" fmla="*/ 1089950 w 6539697"/>
              <a:gd name="connsiteY2" fmla="*/ 0 h 1944306"/>
              <a:gd name="connsiteX3" fmla="*/ 1089950 w 6539697"/>
              <a:gd name="connsiteY3" fmla="*/ 0 h 1944306"/>
              <a:gd name="connsiteX4" fmla="*/ 2724874 w 6539697"/>
              <a:gd name="connsiteY4" fmla="*/ 0 h 1944306"/>
              <a:gd name="connsiteX5" fmla="*/ 6215640 w 6539697"/>
              <a:gd name="connsiteY5" fmla="*/ 0 h 1944306"/>
              <a:gd name="connsiteX6" fmla="*/ 6539697 w 6539697"/>
              <a:gd name="connsiteY6" fmla="*/ 324057 h 1944306"/>
              <a:gd name="connsiteX7" fmla="*/ 6539697 w 6539697"/>
              <a:gd name="connsiteY7" fmla="*/ 1134179 h 1944306"/>
              <a:gd name="connsiteX8" fmla="*/ 6539697 w 6539697"/>
              <a:gd name="connsiteY8" fmla="*/ 1134179 h 1944306"/>
              <a:gd name="connsiteX9" fmla="*/ 6539697 w 6539697"/>
              <a:gd name="connsiteY9" fmla="*/ 1620255 h 1944306"/>
              <a:gd name="connsiteX10" fmla="*/ 6539697 w 6539697"/>
              <a:gd name="connsiteY10" fmla="*/ 1620249 h 1944306"/>
              <a:gd name="connsiteX11" fmla="*/ 6215640 w 6539697"/>
              <a:gd name="connsiteY11" fmla="*/ 1944306 h 1944306"/>
              <a:gd name="connsiteX12" fmla="*/ 2724874 w 6539697"/>
              <a:gd name="connsiteY12" fmla="*/ 1944306 h 1944306"/>
              <a:gd name="connsiteX13" fmla="*/ 1089950 w 6539697"/>
              <a:gd name="connsiteY13" fmla="*/ 1944306 h 1944306"/>
              <a:gd name="connsiteX14" fmla="*/ 1089950 w 6539697"/>
              <a:gd name="connsiteY14" fmla="*/ 1944306 h 1944306"/>
              <a:gd name="connsiteX15" fmla="*/ 324057 w 6539697"/>
              <a:gd name="connsiteY15" fmla="*/ 1944306 h 1944306"/>
              <a:gd name="connsiteX16" fmla="*/ 0 w 6539697"/>
              <a:gd name="connsiteY16" fmla="*/ 1620249 h 1944306"/>
              <a:gd name="connsiteX17" fmla="*/ 0 w 6539697"/>
              <a:gd name="connsiteY17" fmla="*/ 1620255 h 1944306"/>
              <a:gd name="connsiteX18" fmla="*/ -1100566 w 6539697"/>
              <a:gd name="connsiteY18" fmla="*/ 1643658 h 1944306"/>
              <a:gd name="connsiteX19" fmla="*/ 0 w 6539697"/>
              <a:gd name="connsiteY19" fmla="*/ 1134179 h 1944306"/>
              <a:gd name="connsiteX20" fmla="*/ 0 w 6539697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00918" y="23706"/>
                  <a:pt x="759391" y="58721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649196" y="-117130"/>
                  <a:pt x="5344384" y="123459"/>
                  <a:pt x="6215640" y="0"/>
                </a:cubicBezTo>
                <a:cubicBezTo>
                  <a:pt x="6413381" y="29903"/>
                  <a:pt x="6528839" y="146604"/>
                  <a:pt x="6539697" y="324057"/>
                </a:cubicBezTo>
                <a:cubicBezTo>
                  <a:pt x="6540625" y="514913"/>
                  <a:pt x="6599585" y="775641"/>
                  <a:pt x="6539697" y="1134179"/>
                </a:cubicBezTo>
                <a:lnTo>
                  <a:pt x="6539697" y="1134179"/>
                </a:lnTo>
                <a:cubicBezTo>
                  <a:pt x="6554914" y="1293587"/>
                  <a:pt x="6505744" y="1558532"/>
                  <a:pt x="6539697" y="1620255"/>
                </a:cubicBezTo>
                <a:lnTo>
                  <a:pt x="6539697" y="1620249"/>
                </a:lnTo>
                <a:cubicBezTo>
                  <a:pt x="6537749" y="1796782"/>
                  <a:pt x="6385049" y="1975447"/>
                  <a:pt x="6215640" y="1944306"/>
                </a:cubicBezTo>
                <a:cubicBezTo>
                  <a:pt x="5418982" y="2077700"/>
                  <a:pt x="3696952" y="1813586"/>
                  <a:pt x="2724874" y="1944306"/>
                </a:cubicBezTo>
                <a:cubicBezTo>
                  <a:pt x="2096175" y="2028771"/>
                  <a:pt x="1358787" y="1886464"/>
                  <a:pt x="1089950" y="1944306"/>
                </a:cubicBezTo>
                <a:lnTo>
                  <a:pt x="1089950" y="1944306"/>
                </a:lnTo>
                <a:cubicBezTo>
                  <a:pt x="807155" y="1986304"/>
                  <a:pt x="518130" y="197177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460702" y="1624949"/>
                  <a:pt x="-685323" y="1640530"/>
                  <a:pt x="-1100566" y="1643658"/>
                </a:cubicBezTo>
                <a:cubicBezTo>
                  <a:pt x="-715553" y="1354725"/>
                  <a:pt x="-422836" y="1366718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539697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654717" y="-36658"/>
                  <a:pt x="876330" y="-68531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3711217" y="-134364"/>
                  <a:pt x="4703513" y="130381"/>
                  <a:pt x="6215640" y="0"/>
                </a:cubicBezTo>
                <a:cubicBezTo>
                  <a:pt x="6391778" y="-6680"/>
                  <a:pt x="6547756" y="138838"/>
                  <a:pt x="6539697" y="324057"/>
                </a:cubicBezTo>
                <a:cubicBezTo>
                  <a:pt x="6573688" y="513443"/>
                  <a:pt x="6522837" y="959268"/>
                  <a:pt x="6539697" y="1134179"/>
                </a:cubicBezTo>
                <a:lnTo>
                  <a:pt x="6539697" y="1134179"/>
                </a:lnTo>
                <a:cubicBezTo>
                  <a:pt x="6505874" y="1219579"/>
                  <a:pt x="6535092" y="1570996"/>
                  <a:pt x="6539697" y="1620255"/>
                </a:cubicBezTo>
                <a:lnTo>
                  <a:pt x="6539697" y="1620249"/>
                </a:lnTo>
                <a:cubicBezTo>
                  <a:pt x="6545723" y="1798564"/>
                  <a:pt x="6389470" y="1945796"/>
                  <a:pt x="6215640" y="1944306"/>
                </a:cubicBezTo>
                <a:cubicBezTo>
                  <a:pt x="5266530" y="1906547"/>
                  <a:pt x="3261573" y="1994804"/>
                  <a:pt x="2724874" y="1944306"/>
                </a:cubicBezTo>
                <a:cubicBezTo>
                  <a:pt x="2174419" y="2020620"/>
                  <a:pt x="1489365" y="1964487"/>
                  <a:pt x="1089950" y="1944306"/>
                </a:cubicBezTo>
                <a:lnTo>
                  <a:pt x="1089950" y="1944306"/>
                </a:lnTo>
                <a:cubicBezTo>
                  <a:pt x="816740" y="1897625"/>
                  <a:pt x="498080" y="2000425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264215" y="1619353"/>
                  <a:pt x="-869609" y="1708750"/>
                  <a:pt x="-1100566" y="1643658"/>
                </a:cubicBezTo>
                <a:cubicBezTo>
                  <a:pt x="-831618" y="1451849"/>
                  <a:pt x="-227012" y="1252211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Tác giả đã dùng từ ngữ nào để gọi chích choè, chào mào, sơn ca…?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D2CD3E-8CD6-93CC-741D-C234077A507A}"/>
              </a:ext>
            </a:extLst>
          </p:cNvPr>
          <p:cNvGrpSpPr/>
          <p:nvPr/>
        </p:nvGrpSpPr>
        <p:grpSpPr>
          <a:xfrm>
            <a:off x="130629" y="3138475"/>
            <a:ext cx="11861346" cy="1209138"/>
            <a:chOff x="-1450521" y="280975"/>
            <a:chExt cx="11861346" cy="1209138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2C84172-22BF-F6B8-3337-4CC0AE7CC006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827B7D-9429-7F47-3271-47C5CE18536C}"/>
                </a:ext>
              </a:extLst>
            </p:cNvPr>
            <p:cNvSpPr/>
            <p:nvPr/>
          </p:nvSpPr>
          <p:spPr>
            <a:xfrm>
              <a:off x="-1450521" y="280975"/>
              <a:ext cx="11861346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choè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anh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sơn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ca -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cô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sáo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nâu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–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chị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74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42BFE80-D5F2-EDA2-B647-93A994E6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FF48CD-2CA7-00DF-7303-53553E07ABC6}"/>
              </a:ext>
            </a:extLst>
          </p:cNvPr>
          <p:cNvSpPr/>
          <p:nvPr/>
        </p:nvSpPr>
        <p:spPr>
          <a:xfrm>
            <a:off x="4968553" y="351219"/>
            <a:ext cx="6851972" cy="1944306"/>
          </a:xfrm>
          <a:custGeom>
            <a:avLst/>
            <a:gdLst>
              <a:gd name="connsiteX0" fmla="*/ 0 w 6851972"/>
              <a:gd name="connsiteY0" fmla="*/ 324057 h 1944306"/>
              <a:gd name="connsiteX1" fmla="*/ 324057 w 6851972"/>
              <a:gd name="connsiteY1" fmla="*/ 0 h 1944306"/>
              <a:gd name="connsiteX2" fmla="*/ 1141995 w 6851972"/>
              <a:gd name="connsiteY2" fmla="*/ 0 h 1944306"/>
              <a:gd name="connsiteX3" fmla="*/ 1141995 w 6851972"/>
              <a:gd name="connsiteY3" fmla="*/ 0 h 1944306"/>
              <a:gd name="connsiteX4" fmla="*/ 2854988 w 6851972"/>
              <a:gd name="connsiteY4" fmla="*/ 0 h 1944306"/>
              <a:gd name="connsiteX5" fmla="*/ 6527915 w 6851972"/>
              <a:gd name="connsiteY5" fmla="*/ 0 h 1944306"/>
              <a:gd name="connsiteX6" fmla="*/ 6851972 w 6851972"/>
              <a:gd name="connsiteY6" fmla="*/ 324057 h 1944306"/>
              <a:gd name="connsiteX7" fmla="*/ 6851972 w 6851972"/>
              <a:gd name="connsiteY7" fmla="*/ 1134179 h 1944306"/>
              <a:gd name="connsiteX8" fmla="*/ 6851972 w 6851972"/>
              <a:gd name="connsiteY8" fmla="*/ 1134179 h 1944306"/>
              <a:gd name="connsiteX9" fmla="*/ 6851972 w 6851972"/>
              <a:gd name="connsiteY9" fmla="*/ 1620255 h 1944306"/>
              <a:gd name="connsiteX10" fmla="*/ 6851972 w 6851972"/>
              <a:gd name="connsiteY10" fmla="*/ 1620249 h 1944306"/>
              <a:gd name="connsiteX11" fmla="*/ 6527915 w 6851972"/>
              <a:gd name="connsiteY11" fmla="*/ 1944306 h 1944306"/>
              <a:gd name="connsiteX12" fmla="*/ 2854988 w 6851972"/>
              <a:gd name="connsiteY12" fmla="*/ 1944306 h 1944306"/>
              <a:gd name="connsiteX13" fmla="*/ 1141995 w 6851972"/>
              <a:gd name="connsiteY13" fmla="*/ 1944306 h 1944306"/>
              <a:gd name="connsiteX14" fmla="*/ 1141995 w 6851972"/>
              <a:gd name="connsiteY14" fmla="*/ 1944306 h 1944306"/>
              <a:gd name="connsiteX15" fmla="*/ 324057 w 6851972"/>
              <a:gd name="connsiteY15" fmla="*/ 1944306 h 1944306"/>
              <a:gd name="connsiteX16" fmla="*/ 0 w 6851972"/>
              <a:gd name="connsiteY16" fmla="*/ 1620249 h 1944306"/>
              <a:gd name="connsiteX17" fmla="*/ 0 w 6851972"/>
              <a:gd name="connsiteY17" fmla="*/ 1620255 h 1944306"/>
              <a:gd name="connsiteX18" fmla="*/ -1153118 w 6851972"/>
              <a:gd name="connsiteY18" fmla="*/ 1643658 h 1944306"/>
              <a:gd name="connsiteX19" fmla="*/ 0 w 6851972"/>
              <a:gd name="connsiteY19" fmla="*/ 1134179 h 1944306"/>
              <a:gd name="connsiteX20" fmla="*/ 0 w 6851972"/>
              <a:gd name="connsiteY20" fmla="*/ 324057 h 194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1944306" fill="none" extrusionOk="0">
                <a:moveTo>
                  <a:pt x="0" y="324057"/>
                </a:moveTo>
                <a:cubicBezTo>
                  <a:pt x="12160" y="151667"/>
                  <a:pt x="133118" y="4812"/>
                  <a:pt x="324057" y="0"/>
                </a:cubicBezTo>
                <a:cubicBezTo>
                  <a:pt x="583104" y="29944"/>
                  <a:pt x="995751" y="57975"/>
                  <a:pt x="1141995" y="0"/>
                </a:cubicBezTo>
                <a:lnTo>
                  <a:pt x="1141995" y="0"/>
                </a:lnTo>
                <a:cubicBezTo>
                  <a:pt x="1575879" y="82202"/>
                  <a:pt x="2087717" y="-119666"/>
                  <a:pt x="2854988" y="0"/>
                </a:cubicBezTo>
                <a:cubicBezTo>
                  <a:pt x="4493986" y="-117130"/>
                  <a:pt x="4929835" y="123459"/>
                  <a:pt x="6527915" y="0"/>
                </a:cubicBezTo>
                <a:cubicBezTo>
                  <a:pt x="6725656" y="29903"/>
                  <a:pt x="6841114" y="146604"/>
                  <a:pt x="6851972" y="324057"/>
                </a:cubicBezTo>
                <a:cubicBezTo>
                  <a:pt x="6852900" y="514913"/>
                  <a:pt x="6911860" y="775641"/>
                  <a:pt x="6851972" y="1134179"/>
                </a:cubicBezTo>
                <a:lnTo>
                  <a:pt x="6851972" y="1134179"/>
                </a:lnTo>
                <a:cubicBezTo>
                  <a:pt x="6867189" y="1293587"/>
                  <a:pt x="6818019" y="1558532"/>
                  <a:pt x="6851972" y="1620255"/>
                </a:cubicBezTo>
                <a:lnTo>
                  <a:pt x="6851972" y="1620249"/>
                </a:lnTo>
                <a:cubicBezTo>
                  <a:pt x="6850024" y="1796782"/>
                  <a:pt x="6697324" y="1975447"/>
                  <a:pt x="6527915" y="1944306"/>
                </a:cubicBezTo>
                <a:cubicBezTo>
                  <a:pt x="4744816" y="2077700"/>
                  <a:pt x="3861507" y="1813586"/>
                  <a:pt x="2854988" y="1944306"/>
                </a:cubicBezTo>
                <a:cubicBezTo>
                  <a:pt x="2396060" y="2071608"/>
                  <a:pt x="1779194" y="1937061"/>
                  <a:pt x="1141995" y="1944306"/>
                </a:cubicBezTo>
                <a:lnTo>
                  <a:pt x="1141995" y="1944306"/>
                </a:lnTo>
                <a:cubicBezTo>
                  <a:pt x="1038400" y="1908614"/>
                  <a:pt x="688102" y="1987269"/>
                  <a:pt x="324057" y="1944306"/>
                </a:cubicBezTo>
                <a:cubicBezTo>
                  <a:pt x="115468" y="1944181"/>
                  <a:pt x="10581" y="1777517"/>
                  <a:pt x="0" y="1620249"/>
                </a:cubicBezTo>
                <a:lnTo>
                  <a:pt x="0" y="1620255"/>
                </a:lnTo>
                <a:cubicBezTo>
                  <a:pt x="-201983" y="1552456"/>
                  <a:pt x="-840907" y="1632246"/>
                  <a:pt x="-1153118" y="1643658"/>
                </a:cubicBezTo>
                <a:cubicBezTo>
                  <a:pt x="-556837" y="1481096"/>
                  <a:pt x="-500754" y="1385713"/>
                  <a:pt x="0" y="1134179"/>
                </a:cubicBezTo>
                <a:cubicBezTo>
                  <a:pt x="65266" y="973640"/>
                  <a:pt x="5892" y="710896"/>
                  <a:pt x="0" y="324057"/>
                </a:cubicBezTo>
                <a:close/>
              </a:path>
              <a:path w="6851972" h="1944306" stroke="0" extrusionOk="0">
                <a:moveTo>
                  <a:pt x="0" y="324057"/>
                </a:moveTo>
                <a:cubicBezTo>
                  <a:pt x="-3887" y="151732"/>
                  <a:pt x="174682" y="-20016"/>
                  <a:pt x="324057" y="0"/>
                </a:cubicBezTo>
                <a:cubicBezTo>
                  <a:pt x="466737" y="-14733"/>
                  <a:pt x="789438" y="-26317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422161" y="-134364"/>
                  <a:pt x="5189274" y="130381"/>
                  <a:pt x="6527915" y="0"/>
                </a:cubicBezTo>
                <a:cubicBezTo>
                  <a:pt x="6704053" y="-6680"/>
                  <a:pt x="6860031" y="138838"/>
                  <a:pt x="6851972" y="324057"/>
                </a:cubicBezTo>
                <a:cubicBezTo>
                  <a:pt x="6885963" y="513443"/>
                  <a:pt x="6835112" y="959268"/>
                  <a:pt x="6851972" y="1134179"/>
                </a:cubicBezTo>
                <a:lnTo>
                  <a:pt x="6851972" y="1134179"/>
                </a:lnTo>
                <a:cubicBezTo>
                  <a:pt x="6818149" y="1219579"/>
                  <a:pt x="6847367" y="1570996"/>
                  <a:pt x="6851972" y="1620255"/>
                </a:cubicBezTo>
                <a:lnTo>
                  <a:pt x="6851972" y="1620249"/>
                </a:lnTo>
                <a:cubicBezTo>
                  <a:pt x="6857998" y="1798564"/>
                  <a:pt x="6701745" y="1945796"/>
                  <a:pt x="6527915" y="1944306"/>
                </a:cubicBezTo>
                <a:cubicBezTo>
                  <a:pt x="4857274" y="1906547"/>
                  <a:pt x="3985619" y="1994804"/>
                  <a:pt x="2854988" y="1944306"/>
                </a:cubicBezTo>
                <a:cubicBezTo>
                  <a:pt x="2121549" y="1850002"/>
                  <a:pt x="1419560" y="1881048"/>
                  <a:pt x="1141995" y="1944306"/>
                </a:cubicBezTo>
                <a:lnTo>
                  <a:pt x="1141995" y="1944306"/>
                </a:lnTo>
                <a:cubicBezTo>
                  <a:pt x="792424" y="1923425"/>
                  <a:pt x="720963" y="1900617"/>
                  <a:pt x="324057" y="1944306"/>
                </a:cubicBezTo>
                <a:cubicBezTo>
                  <a:pt x="137322" y="1937226"/>
                  <a:pt x="12567" y="1796279"/>
                  <a:pt x="0" y="1620249"/>
                </a:cubicBezTo>
                <a:lnTo>
                  <a:pt x="0" y="1620255"/>
                </a:lnTo>
                <a:cubicBezTo>
                  <a:pt x="-407138" y="1585374"/>
                  <a:pt x="-875142" y="1554788"/>
                  <a:pt x="-1153118" y="1643658"/>
                </a:cubicBezTo>
                <a:cubicBezTo>
                  <a:pt x="-940187" y="1477577"/>
                  <a:pt x="-451007" y="1257794"/>
                  <a:pt x="0" y="1134179"/>
                </a:cubicBezTo>
                <a:cubicBezTo>
                  <a:pt x="22492" y="755439"/>
                  <a:pt x="-11436" y="570104"/>
                  <a:pt x="0" y="324057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6829"/>
                      <a:gd name="adj2" fmla="val 3453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Em có nhận xét gì về các từ ngữ d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ù</a:t>
            </a:r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ng để tả hay gọi các loài chim trong bài hát?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68FCEF-3B09-6A88-6C0F-4DB8425D3902}"/>
              </a:ext>
            </a:extLst>
          </p:cNvPr>
          <p:cNvGrpSpPr/>
          <p:nvPr/>
        </p:nvGrpSpPr>
        <p:grpSpPr>
          <a:xfrm>
            <a:off x="0" y="3138475"/>
            <a:ext cx="11991975" cy="1209138"/>
            <a:chOff x="-1581150" y="280975"/>
            <a:chExt cx="11991975" cy="1209138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CFEC3E3E-1B1E-F4EB-6FB5-F240D51576E5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27F1F9-9EFE-D1EA-6E13-D390CED659BF}"/>
                </a:ext>
              </a:extLst>
            </p:cNvPr>
            <p:cNvSpPr/>
            <p:nvPr/>
          </p:nvSpPr>
          <p:spPr>
            <a:xfrm>
              <a:off x="-1581150" y="280975"/>
              <a:ext cx="11991975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ngữ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đó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đều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ngữ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dùng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để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miêu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tả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hay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con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người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2531DA-BE98-692B-CC1D-74A9BFF487F7}"/>
              </a:ext>
            </a:extLst>
          </p:cNvPr>
          <p:cNvSpPr/>
          <p:nvPr/>
        </p:nvSpPr>
        <p:spPr>
          <a:xfrm>
            <a:off x="163286" y="0"/>
            <a:ext cx="11800114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từ in đậm trong đoạn văn dưới đây dùng để gọi con vật nào? Em có nhận xét gì về cách dùng những từ đó trong đoạn văn?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27A1E-43AD-78BE-5AE8-296819FB0A75}"/>
              </a:ext>
            </a:extLst>
          </p:cNvPr>
          <p:cNvSpPr/>
          <p:nvPr/>
        </p:nvSpPr>
        <p:spPr>
          <a:xfrm>
            <a:off x="303674" y="1295398"/>
            <a:ext cx="11519338" cy="38208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xuân, ngày nào cũng là ngày hội. Muôn loài vật trên đồng lũ lượt kéo nhau đi. Những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chuồn ớt đỏ thắm như ngọn lửa. Những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chuồn chuồn kim nhịn ăn để thân hình mảnh dẻ, mắt to, mình nhỏ xíu, thướt tha bay lượn. Các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bọ ngựa vung gươm tập múa võ trên những chiếc lá to. Các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cánh cam diêm dúa, các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cào cào xoè áo lụa đỏm dáng,... Đạo mạo như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giang,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dẽ cũng vui vẻ dạo chơi trên bờ đầm.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 Xuân Quỳnh)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6F7DF-542B-445F-F78A-45C45F18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931231"/>
            <a:ext cx="7253897" cy="19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1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E3F65D9B-E7F0-70F4-BDAC-852E80D3F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975335"/>
              </p:ext>
            </p:extLst>
          </p:nvPr>
        </p:nvGraphicFramePr>
        <p:xfrm>
          <a:off x="1635860" y="796240"/>
          <a:ext cx="8618483" cy="466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3697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3489435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3405351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in </a:t>
                      </a:r>
                      <a:r>
                        <a:rPr lang="en-US" sz="3200" dirty="0" err="1"/>
                        <a:t>đậm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659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3841CE9-ED15-D086-2CEC-1CE24B2E5D25}"/>
              </a:ext>
            </a:extLst>
          </p:cNvPr>
          <p:cNvSpPr txBox="1"/>
          <p:nvPr/>
        </p:nvSpPr>
        <p:spPr>
          <a:xfrm>
            <a:off x="3895585" y="1411389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956E7-52B3-5FB7-B9A9-C4E241C2D1FB}"/>
              </a:ext>
            </a:extLst>
          </p:cNvPr>
          <p:cNvSpPr txBox="1"/>
          <p:nvPr/>
        </p:nvSpPr>
        <p:spPr>
          <a:xfrm>
            <a:off x="7048689" y="1505983"/>
            <a:ext cx="333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2B56D-687C-9A7E-E77A-B43C628FD167}"/>
              </a:ext>
            </a:extLst>
          </p:cNvPr>
          <p:cNvSpPr txBox="1"/>
          <p:nvPr/>
        </p:nvSpPr>
        <p:spPr>
          <a:xfrm>
            <a:off x="3916605" y="2063031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2BF45C-E684-FD4A-B808-B6DC8EB5FDA3}"/>
              </a:ext>
            </a:extLst>
          </p:cNvPr>
          <p:cNvSpPr txBox="1"/>
          <p:nvPr/>
        </p:nvSpPr>
        <p:spPr>
          <a:xfrm>
            <a:off x="6996136" y="2105072"/>
            <a:ext cx="34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06F530-DCCB-DBED-AD08-A662614C3949}"/>
              </a:ext>
            </a:extLst>
          </p:cNvPr>
          <p:cNvSpPr txBox="1"/>
          <p:nvPr/>
        </p:nvSpPr>
        <p:spPr>
          <a:xfrm>
            <a:off x="3916605" y="2746204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71600C-A89E-0C8D-C1AB-EF3E85DA7230}"/>
              </a:ext>
            </a:extLst>
          </p:cNvPr>
          <p:cNvSpPr txBox="1"/>
          <p:nvPr/>
        </p:nvSpPr>
        <p:spPr>
          <a:xfrm>
            <a:off x="6975116" y="2756713"/>
            <a:ext cx="34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41268-61C5-2F55-CF69-789E287FEB6E}"/>
              </a:ext>
            </a:extLst>
          </p:cNvPr>
          <p:cNvSpPr txBox="1"/>
          <p:nvPr/>
        </p:nvSpPr>
        <p:spPr>
          <a:xfrm>
            <a:off x="4074260" y="3439887"/>
            <a:ext cx="83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28A55F-A46A-B684-C606-366F3E20B27A}"/>
              </a:ext>
            </a:extLst>
          </p:cNvPr>
          <p:cNvSpPr txBox="1"/>
          <p:nvPr/>
        </p:nvSpPr>
        <p:spPr>
          <a:xfrm>
            <a:off x="6975116" y="3513458"/>
            <a:ext cx="34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244860-45D3-E3F0-A4C1-472E351E576F}"/>
              </a:ext>
            </a:extLst>
          </p:cNvPr>
          <p:cNvSpPr txBox="1"/>
          <p:nvPr/>
        </p:nvSpPr>
        <p:spPr>
          <a:xfrm>
            <a:off x="3737929" y="4081018"/>
            <a:ext cx="114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8A287C-62AC-C7DC-4D43-E54FBD7246CB}"/>
              </a:ext>
            </a:extLst>
          </p:cNvPr>
          <p:cNvSpPr txBox="1"/>
          <p:nvPr/>
        </p:nvSpPr>
        <p:spPr>
          <a:xfrm>
            <a:off x="6975116" y="4175610"/>
            <a:ext cx="34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5800E-8610-B0D6-79C9-9C26ED55E7F8}"/>
              </a:ext>
            </a:extLst>
          </p:cNvPr>
          <p:cNvSpPr txBox="1"/>
          <p:nvPr/>
        </p:nvSpPr>
        <p:spPr>
          <a:xfrm>
            <a:off x="3737929" y="4680108"/>
            <a:ext cx="114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B9AB48-60B5-51BF-A55E-D4C4F2917ACA}"/>
              </a:ext>
            </a:extLst>
          </p:cNvPr>
          <p:cNvSpPr txBox="1"/>
          <p:nvPr/>
        </p:nvSpPr>
        <p:spPr>
          <a:xfrm>
            <a:off x="6891034" y="4764190"/>
            <a:ext cx="34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2BB4FD-93CB-71EF-9CE4-A6E27001AD5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BE2D7-27E2-F018-D544-E80D34AF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15" y="1917480"/>
            <a:ext cx="9409551" cy="345061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F29C92-4390-CC27-9AD1-88C8156C197A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477379-90D3-4094-1933-D9448A898239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1F9333-5FAA-5386-6C25-6BF9DBBE1EB4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7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40C7F31-857E-08A9-4995-B98A1550D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654618"/>
              </p:ext>
            </p:extLst>
          </p:nvPr>
        </p:nvGraphicFramePr>
        <p:xfrm>
          <a:off x="1102836" y="743981"/>
          <a:ext cx="10363200" cy="49579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7279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3554924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5660997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1070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4376731-EE86-9FDE-D840-2962E91F8418}"/>
              </a:ext>
            </a:extLst>
          </p:cNvPr>
          <p:cNvSpPr txBox="1"/>
          <p:nvPr/>
        </p:nvSpPr>
        <p:spPr>
          <a:xfrm>
            <a:off x="2805512" y="1784505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Bụi</a:t>
            </a:r>
            <a:r>
              <a:rPr lang="en-US" sz="3200" dirty="0"/>
              <a:t> </a:t>
            </a:r>
            <a:r>
              <a:rPr lang="en-US" sz="3200" dirty="0" err="1"/>
              <a:t>tre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2C7FC-7D85-98AB-3FE9-D71D69C59590}"/>
              </a:ext>
            </a:extLst>
          </p:cNvPr>
          <p:cNvSpPr txBox="1"/>
          <p:nvPr/>
        </p:nvSpPr>
        <p:spPr>
          <a:xfrm>
            <a:off x="5958615" y="1763484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Tần ngần, gỡ tóc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377E1-983F-BCE4-74BC-913FC6CAA843}"/>
              </a:ext>
            </a:extLst>
          </p:cNvPr>
          <p:cNvSpPr txBox="1"/>
          <p:nvPr/>
        </p:nvSpPr>
        <p:spPr>
          <a:xfrm>
            <a:off x="2805512" y="2404615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bưởi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A19BE-31B3-0156-7D66-E41E255C26DD}"/>
              </a:ext>
            </a:extLst>
          </p:cNvPr>
          <p:cNvSpPr txBox="1"/>
          <p:nvPr/>
        </p:nvSpPr>
        <p:spPr>
          <a:xfrm>
            <a:off x="5958615" y="2383594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lũ</a:t>
            </a:r>
            <a:r>
              <a:rPr lang="en-US" sz="3200" dirty="0">
                <a:solidFill>
                  <a:srgbClr val="FF0000"/>
                </a:solidFill>
              </a:rPr>
              <a:t> con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B34D0-4EB5-03BE-71EE-EDF2BBB03D8D}"/>
              </a:ext>
            </a:extLst>
          </p:cNvPr>
          <p:cNvSpPr txBox="1"/>
          <p:nvPr/>
        </p:nvSpPr>
        <p:spPr>
          <a:xfrm>
            <a:off x="2847553" y="2982684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Chớp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6CC863-9D43-9623-F7D3-E86887F26439}"/>
              </a:ext>
            </a:extLst>
          </p:cNvPr>
          <p:cNvSpPr txBox="1"/>
          <p:nvPr/>
        </p:nvSpPr>
        <p:spPr>
          <a:xfrm>
            <a:off x="6000656" y="2961663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Rạch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trời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45048-B4EC-2A8C-B4D0-7BE6C921FB09}"/>
              </a:ext>
            </a:extLst>
          </p:cNvPr>
          <p:cNvSpPr txBox="1"/>
          <p:nvPr/>
        </p:nvSpPr>
        <p:spPr>
          <a:xfrm>
            <a:off x="2837043" y="3739428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Sấm</a:t>
            </a:r>
            <a:r>
              <a:rPr lang="en-US" sz="3200" dirty="0"/>
              <a:t>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84B99-529D-54BD-CC54-EAE334AB019B}"/>
              </a:ext>
            </a:extLst>
          </p:cNvPr>
          <p:cNvSpPr txBox="1"/>
          <p:nvPr/>
        </p:nvSpPr>
        <p:spPr>
          <a:xfrm>
            <a:off x="5821980" y="3749938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 xuống sân, khanh khách cười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6072FC-C20E-7856-6F9D-B36EDE678B4A}"/>
              </a:ext>
            </a:extLst>
          </p:cNvPr>
          <p:cNvSpPr txBox="1"/>
          <p:nvPr/>
        </p:nvSpPr>
        <p:spPr>
          <a:xfrm>
            <a:off x="2858063" y="4559236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dừa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570D9-3CE5-457F-EBD3-CD59DA3E345D}"/>
              </a:ext>
            </a:extLst>
          </p:cNvPr>
          <p:cNvSpPr txBox="1"/>
          <p:nvPr/>
        </p:nvSpPr>
        <p:spPr>
          <a:xfrm>
            <a:off x="6011166" y="4538215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bơi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6335F1-1059-5B10-0AF9-4C89E3B32463}"/>
              </a:ext>
            </a:extLst>
          </p:cNvPr>
          <p:cNvSpPr txBox="1"/>
          <p:nvPr/>
        </p:nvSpPr>
        <p:spPr>
          <a:xfrm>
            <a:off x="2931636" y="5126794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Ngọn</a:t>
            </a:r>
            <a:r>
              <a:rPr lang="en-US" sz="3200" dirty="0"/>
              <a:t> </a:t>
            </a:r>
            <a:r>
              <a:rPr lang="en-US" sz="3200" dirty="0" err="1"/>
              <a:t>mùng</a:t>
            </a:r>
            <a:r>
              <a:rPr lang="en-US" sz="3200" dirty="0"/>
              <a:t> </a:t>
            </a:r>
            <a:r>
              <a:rPr lang="en-US" sz="3200" dirty="0" err="1"/>
              <a:t>tơi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D7CF8B-5042-CB11-B0FB-45795B1AE585}"/>
              </a:ext>
            </a:extLst>
          </p:cNvPr>
          <p:cNvSpPr txBox="1"/>
          <p:nvPr/>
        </p:nvSpPr>
        <p:spPr>
          <a:xfrm>
            <a:off x="6084739" y="5105773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múa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550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8</cp:revision>
  <dcterms:created xsi:type="dcterms:W3CDTF">2024-11-21T11:27:54Z</dcterms:created>
  <dcterms:modified xsi:type="dcterms:W3CDTF">2024-11-21T13:07:32Z</dcterms:modified>
</cp:coreProperties>
</file>