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0"/>
  </p:notesMasterIdLst>
  <p:sldIdLst>
    <p:sldId id="267" r:id="rId2"/>
    <p:sldId id="311" r:id="rId3"/>
    <p:sldId id="331" r:id="rId4"/>
    <p:sldId id="315" r:id="rId5"/>
    <p:sldId id="328" r:id="rId6"/>
    <p:sldId id="270" r:id="rId7"/>
    <p:sldId id="269" r:id="rId8"/>
    <p:sldId id="277" r:id="rId9"/>
    <p:sldId id="317" r:id="rId10"/>
    <p:sldId id="278" r:id="rId11"/>
    <p:sldId id="321" r:id="rId12"/>
    <p:sldId id="260" r:id="rId13"/>
    <p:sldId id="323" r:id="rId14"/>
    <p:sldId id="330" r:id="rId15"/>
    <p:sldId id="266" r:id="rId16"/>
    <p:sldId id="325" r:id="rId17"/>
    <p:sldId id="326" r:id="rId18"/>
    <p:sldId id="327" r:id="rId19"/>
  </p:sldIdLst>
  <p:sldSz cx="9144000" cy="5143500" type="screen16x9"/>
  <p:notesSz cx="6858000" cy="9144000"/>
  <p:embeddedFontLst>
    <p:embeddedFont>
      <p:font typeface="Alegreya Sans" panose="020B0604020202020204" charset="0"/>
      <p:regular r:id="rId21"/>
      <p:bold r:id="rId22"/>
      <p:italic r:id="rId23"/>
      <p:boldItalic r:id="rId24"/>
    </p:embeddedFont>
    <p:embeddedFont>
      <p:font typeface="Bebas Neue" panose="020B0606020202050201" pitchFamily="34" charset="0"/>
      <p:regular r:id="rId25"/>
    </p:embeddedFont>
    <p:embeddedFont>
      <p:font typeface="Nunito Light" pitchFamily="2" charset="-93"/>
      <p:regular r:id="rId26"/>
      <p:italic r:id="rId27"/>
    </p:embeddedFont>
    <p:embeddedFont>
      <p:font typeface="Style Script"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B3B004-4364-43EF-B413-BFB751F2C350}">
  <a:tblStyle styleId="{E1B3B004-4364-43EF-B413-BFB751F2C3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922F652-E946-4F10-AD90-D777EDA7B1B3}"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772173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9943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6155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1538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007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838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9234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7981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9213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720000" y="377143"/>
            <a:ext cx="7704000" cy="6054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7" name="Google Shape;27;p4"/>
          <p:cNvSpPr txBox="1">
            <a:spLocks noGrp="1"/>
          </p:cNvSpPr>
          <p:nvPr>
            <p:ph type="body" idx="1"/>
          </p:nvPr>
        </p:nvSpPr>
        <p:spPr>
          <a:xfrm>
            <a:off x="720000" y="1145452"/>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00"/>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pic>
        <p:nvPicPr>
          <p:cNvPr id="28" name="Google Shape;28;p4"/>
          <p:cNvPicPr preferRelativeResize="0"/>
          <p:nvPr/>
        </p:nvPicPr>
        <p:blipFill>
          <a:blip r:embed="rId2">
            <a:alphaModFix/>
          </a:blip>
          <a:stretch>
            <a:fillRect/>
          </a:stretch>
        </p:blipFill>
        <p:spPr>
          <a:xfrm rot="-7461474" flipH="1">
            <a:off x="-233348" y="213207"/>
            <a:ext cx="561595" cy="361432"/>
          </a:xfrm>
          <a:prstGeom prst="rect">
            <a:avLst/>
          </a:prstGeom>
          <a:noFill/>
          <a:ln>
            <a:noFill/>
          </a:ln>
        </p:spPr>
      </p:pic>
      <p:pic>
        <p:nvPicPr>
          <p:cNvPr id="29" name="Google Shape;29;p4"/>
          <p:cNvPicPr preferRelativeResize="0"/>
          <p:nvPr/>
        </p:nvPicPr>
        <p:blipFill>
          <a:blip r:embed="rId2">
            <a:alphaModFix/>
          </a:blip>
          <a:stretch>
            <a:fillRect/>
          </a:stretch>
        </p:blipFill>
        <p:spPr>
          <a:xfrm rot="7461502">
            <a:off x="7175027" y="4945405"/>
            <a:ext cx="422771" cy="272090"/>
          </a:xfrm>
          <a:prstGeom prst="rect">
            <a:avLst/>
          </a:prstGeom>
          <a:noFill/>
          <a:ln>
            <a:noFill/>
          </a:ln>
        </p:spPr>
      </p:pic>
      <p:pic>
        <p:nvPicPr>
          <p:cNvPr id="30" name="Google Shape;30;p4"/>
          <p:cNvPicPr preferRelativeResize="0"/>
          <p:nvPr/>
        </p:nvPicPr>
        <p:blipFill>
          <a:blip r:embed="rId2">
            <a:alphaModFix/>
          </a:blip>
          <a:stretch>
            <a:fillRect/>
          </a:stretch>
        </p:blipFill>
        <p:spPr>
          <a:xfrm rot="7461505">
            <a:off x="-94071" y="3068602"/>
            <a:ext cx="386240" cy="248579"/>
          </a:xfrm>
          <a:prstGeom prst="rect">
            <a:avLst/>
          </a:prstGeom>
          <a:noFill/>
          <a:ln>
            <a:noFill/>
          </a:ln>
        </p:spPr>
      </p:pic>
      <p:pic>
        <p:nvPicPr>
          <p:cNvPr id="31" name="Google Shape;31;p4"/>
          <p:cNvPicPr preferRelativeResize="0"/>
          <p:nvPr/>
        </p:nvPicPr>
        <p:blipFill>
          <a:blip r:embed="rId2">
            <a:alphaModFix/>
          </a:blip>
          <a:stretch>
            <a:fillRect/>
          </a:stretch>
        </p:blipFill>
        <p:spPr>
          <a:xfrm rot="-7461474" flipH="1">
            <a:off x="8860214" y="3376745"/>
            <a:ext cx="561595" cy="361432"/>
          </a:xfrm>
          <a:prstGeom prst="rect">
            <a:avLst/>
          </a:prstGeom>
          <a:noFill/>
          <a:ln>
            <a:noFill/>
          </a:ln>
        </p:spPr>
      </p:pic>
      <p:pic>
        <p:nvPicPr>
          <p:cNvPr id="32" name="Google Shape;32;p4"/>
          <p:cNvPicPr preferRelativeResize="0"/>
          <p:nvPr/>
        </p:nvPicPr>
        <p:blipFill>
          <a:blip r:embed="rId2">
            <a:alphaModFix/>
          </a:blip>
          <a:stretch>
            <a:fillRect/>
          </a:stretch>
        </p:blipFill>
        <p:spPr>
          <a:xfrm rot="7461550">
            <a:off x="8720860" y="-85546"/>
            <a:ext cx="626694" cy="403336"/>
          </a:xfrm>
          <a:prstGeom prst="rect">
            <a:avLst/>
          </a:prstGeom>
          <a:noFill/>
          <a:ln>
            <a:noFill/>
          </a:ln>
        </p:spPr>
      </p:pic>
      <p:pic>
        <p:nvPicPr>
          <p:cNvPr id="33" name="Google Shape;33;p4"/>
          <p:cNvPicPr preferRelativeResize="0"/>
          <p:nvPr/>
        </p:nvPicPr>
        <p:blipFill>
          <a:blip r:embed="rId3">
            <a:alphaModFix/>
          </a:blip>
          <a:stretch>
            <a:fillRect/>
          </a:stretch>
        </p:blipFill>
        <p:spPr>
          <a:xfrm>
            <a:off x="6968239" y="4424052"/>
            <a:ext cx="3043574" cy="1056624"/>
          </a:xfrm>
          <a:prstGeom prst="rect">
            <a:avLst/>
          </a:prstGeom>
          <a:noFill/>
          <a:ln>
            <a:noFill/>
          </a:ln>
        </p:spPr>
      </p:pic>
      <p:pic>
        <p:nvPicPr>
          <p:cNvPr id="34" name="Google Shape;34;p4"/>
          <p:cNvPicPr preferRelativeResize="0"/>
          <p:nvPr/>
        </p:nvPicPr>
        <p:blipFill>
          <a:blip r:embed="rId3">
            <a:alphaModFix/>
          </a:blip>
          <a:stretch>
            <a:fillRect/>
          </a:stretch>
        </p:blipFill>
        <p:spPr>
          <a:xfrm flipH="1">
            <a:off x="-867811" y="4424052"/>
            <a:ext cx="3043574" cy="10566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68"/>
        <p:cNvGrpSpPr/>
        <p:nvPr/>
      </p:nvGrpSpPr>
      <p:grpSpPr>
        <a:xfrm>
          <a:off x="0" y="0"/>
          <a:ext cx="0" cy="0"/>
          <a:chOff x="0" y="0"/>
          <a:chExt cx="0" cy="0"/>
        </a:xfrm>
      </p:grpSpPr>
      <p:sp>
        <p:nvSpPr>
          <p:cNvPr id="169" name="Google Shape;169;p21"/>
          <p:cNvSpPr txBox="1">
            <a:spLocks noGrp="1"/>
          </p:cNvSpPr>
          <p:nvPr>
            <p:ph type="subTitle" idx="1"/>
          </p:nvPr>
        </p:nvSpPr>
        <p:spPr>
          <a:xfrm>
            <a:off x="1185350" y="1359525"/>
            <a:ext cx="30270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 name="Google Shape;170;p21"/>
          <p:cNvSpPr txBox="1">
            <a:spLocks noGrp="1"/>
          </p:cNvSpPr>
          <p:nvPr>
            <p:ph type="title"/>
          </p:nvPr>
        </p:nvSpPr>
        <p:spPr>
          <a:xfrm>
            <a:off x="720000" y="381789"/>
            <a:ext cx="7704000" cy="60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71" name="Google Shape;171;p21"/>
          <p:cNvSpPr txBox="1">
            <a:spLocks noGrp="1"/>
          </p:cNvSpPr>
          <p:nvPr>
            <p:ph type="subTitle" idx="2"/>
          </p:nvPr>
        </p:nvSpPr>
        <p:spPr>
          <a:xfrm>
            <a:off x="5060806" y="1359525"/>
            <a:ext cx="30270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72" name="Google Shape;172;p21"/>
          <p:cNvPicPr preferRelativeResize="0"/>
          <p:nvPr/>
        </p:nvPicPr>
        <p:blipFill>
          <a:blip r:embed="rId2">
            <a:alphaModFix/>
          </a:blip>
          <a:stretch>
            <a:fillRect/>
          </a:stretch>
        </p:blipFill>
        <p:spPr>
          <a:xfrm rot="-7461474" flipH="1">
            <a:off x="124777" y="213207"/>
            <a:ext cx="561595" cy="361432"/>
          </a:xfrm>
          <a:prstGeom prst="rect">
            <a:avLst/>
          </a:prstGeom>
          <a:noFill/>
          <a:ln>
            <a:noFill/>
          </a:ln>
        </p:spPr>
      </p:pic>
      <p:pic>
        <p:nvPicPr>
          <p:cNvPr id="173" name="Google Shape;173;p21"/>
          <p:cNvPicPr preferRelativeResize="0"/>
          <p:nvPr/>
        </p:nvPicPr>
        <p:blipFill>
          <a:blip r:embed="rId2">
            <a:alphaModFix/>
          </a:blip>
          <a:stretch>
            <a:fillRect/>
          </a:stretch>
        </p:blipFill>
        <p:spPr>
          <a:xfrm rot="7461435">
            <a:off x="8681556" y="1425121"/>
            <a:ext cx="441334" cy="284032"/>
          </a:xfrm>
          <a:prstGeom prst="rect">
            <a:avLst/>
          </a:prstGeom>
          <a:noFill/>
          <a:ln>
            <a:noFill/>
          </a:ln>
        </p:spPr>
      </p:pic>
      <p:pic>
        <p:nvPicPr>
          <p:cNvPr id="174" name="Google Shape;174;p21"/>
          <p:cNvPicPr preferRelativeResize="0"/>
          <p:nvPr/>
        </p:nvPicPr>
        <p:blipFill>
          <a:blip r:embed="rId2">
            <a:alphaModFix/>
          </a:blip>
          <a:stretch>
            <a:fillRect/>
          </a:stretch>
        </p:blipFill>
        <p:spPr>
          <a:xfrm rot="7461505">
            <a:off x="-94071" y="3068602"/>
            <a:ext cx="386240" cy="248579"/>
          </a:xfrm>
          <a:prstGeom prst="rect">
            <a:avLst/>
          </a:prstGeom>
          <a:noFill/>
          <a:ln>
            <a:noFill/>
          </a:ln>
        </p:spPr>
      </p:pic>
      <p:pic>
        <p:nvPicPr>
          <p:cNvPr id="175" name="Google Shape;175;p21"/>
          <p:cNvPicPr preferRelativeResize="0"/>
          <p:nvPr/>
        </p:nvPicPr>
        <p:blipFill>
          <a:blip r:embed="rId2">
            <a:alphaModFix/>
          </a:blip>
          <a:stretch>
            <a:fillRect/>
          </a:stretch>
        </p:blipFill>
        <p:spPr>
          <a:xfrm rot="7461435">
            <a:off x="7761056" y="-85229"/>
            <a:ext cx="441334" cy="284032"/>
          </a:xfrm>
          <a:prstGeom prst="rect">
            <a:avLst/>
          </a:prstGeom>
          <a:noFill/>
          <a:ln>
            <a:noFill/>
          </a:ln>
        </p:spPr>
      </p:pic>
      <p:pic>
        <p:nvPicPr>
          <p:cNvPr id="176" name="Google Shape;176;p21"/>
          <p:cNvPicPr preferRelativeResize="0"/>
          <p:nvPr/>
        </p:nvPicPr>
        <p:blipFill>
          <a:blip r:embed="rId3">
            <a:alphaModFix/>
          </a:blip>
          <a:stretch>
            <a:fillRect/>
          </a:stretch>
        </p:blipFill>
        <p:spPr>
          <a:xfrm>
            <a:off x="6648619" y="3699479"/>
            <a:ext cx="3945305" cy="1546546"/>
          </a:xfrm>
          <a:prstGeom prst="rect">
            <a:avLst/>
          </a:prstGeom>
          <a:noFill/>
          <a:ln>
            <a:noFill/>
          </a:ln>
        </p:spPr>
      </p:pic>
      <p:pic>
        <p:nvPicPr>
          <p:cNvPr id="177" name="Google Shape;177;p21"/>
          <p:cNvPicPr preferRelativeResize="0"/>
          <p:nvPr/>
        </p:nvPicPr>
        <p:blipFill>
          <a:blip r:embed="rId4">
            <a:alphaModFix/>
          </a:blip>
          <a:stretch>
            <a:fillRect/>
          </a:stretch>
        </p:blipFill>
        <p:spPr>
          <a:xfrm>
            <a:off x="-1117551" y="3796268"/>
            <a:ext cx="4168519" cy="1691861"/>
          </a:xfrm>
          <a:prstGeom prst="rect">
            <a:avLst/>
          </a:prstGeom>
          <a:noFill/>
          <a:ln>
            <a:noFill/>
          </a:ln>
        </p:spPr>
      </p:pic>
      <p:pic>
        <p:nvPicPr>
          <p:cNvPr id="178" name="Google Shape;178;p21"/>
          <p:cNvPicPr preferRelativeResize="0"/>
          <p:nvPr/>
        </p:nvPicPr>
        <p:blipFill>
          <a:blip r:embed="rId5">
            <a:alphaModFix/>
          </a:blip>
          <a:stretch>
            <a:fillRect/>
          </a:stretch>
        </p:blipFill>
        <p:spPr>
          <a:xfrm>
            <a:off x="5628515" y="4385251"/>
            <a:ext cx="2795494" cy="970501"/>
          </a:xfrm>
          <a:prstGeom prst="rect">
            <a:avLst/>
          </a:prstGeom>
          <a:noFill/>
          <a:ln>
            <a:noFill/>
          </a:ln>
        </p:spPr>
      </p:pic>
      <p:pic>
        <p:nvPicPr>
          <p:cNvPr id="179" name="Google Shape;179;p21"/>
          <p:cNvPicPr preferRelativeResize="0"/>
          <p:nvPr/>
        </p:nvPicPr>
        <p:blipFill>
          <a:blip r:embed="rId5">
            <a:alphaModFix/>
          </a:blip>
          <a:stretch>
            <a:fillRect/>
          </a:stretch>
        </p:blipFill>
        <p:spPr>
          <a:xfrm flipH="1">
            <a:off x="-226448" y="4428926"/>
            <a:ext cx="2795494" cy="970501"/>
          </a:xfrm>
          <a:prstGeom prst="rect">
            <a:avLst/>
          </a:prstGeom>
          <a:noFill/>
          <a:ln>
            <a:noFill/>
          </a:ln>
        </p:spPr>
      </p:pic>
      <p:pic>
        <p:nvPicPr>
          <p:cNvPr id="180" name="Google Shape;180;p21"/>
          <p:cNvPicPr preferRelativeResize="0"/>
          <p:nvPr/>
        </p:nvPicPr>
        <p:blipFill>
          <a:blip r:embed="rId6">
            <a:alphaModFix/>
          </a:blip>
          <a:stretch>
            <a:fillRect/>
          </a:stretch>
        </p:blipFill>
        <p:spPr>
          <a:xfrm>
            <a:off x="2649648" y="4428925"/>
            <a:ext cx="1562700" cy="1093900"/>
          </a:xfrm>
          <a:prstGeom prst="rect">
            <a:avLst/>
          </a:prstGeom>
          <a:noFill/>
          <a:ln>
            <a:noFill/>
          </a:ln>
        </p:spPr>
      </p:pic>
      <p:pic>
        <p:nvPicPr>
          <p:cNvPr id="181" name="Google Shape;181;p21"/>
          <p:cNvPicPr preferRelativeResize="0"/>
          <p:nvPr/>
        </p:nvPicPr>
        <p:blipFill>
          <a:blip r:embed="rId7">
            <a:alphaModFix/>
          </a:blip>
          <a:stretch>
            <a:fillRect/>
          </a:stretch>
        </p:blipFill>
        <p:spPr>
          <a:xfrm>
            <a:off x="4212347" y="4284886"/>
            <a:ext cx="1475630" cy="1381977"/>
          </a:xfrm>
          <a:prstGeom prst="rect">
            <a:avLst/>
          </a:prstGeom>
          <a:noFill/>
          <a:ln>
            <a:noFill/>
          </a:ln>
        </p:spPr>
      </p:pic>
      <p:pic>
        <p:nvPicPr>
          <p:cNvPr id="182" name="Google Shape;182;p21"/>
          <p:cNvPicPr preferRelativeResize="0"/>
          <p:nvPr/>
        </p:nvPicPr>
        <p:blipFill>
          <a:blip r:embed="rId7">
            <a:alphaModFix/>
          </a:blip>
          <a:stretch>
            <a:fillRect/>
          </a:stretch>
        </p:blipFill>
        <p:spPr>
          <a:xfrm>
            <a:off x="2134651" y="4603996"/>
            <a:ext cx="981499" cy="919225"/>
          </a:xfrm>
          <a:prstGeom prst="rect">
            <a:avLst/>
          </a:prstGeom>
          <a:noFill/>
          <a:ln>
            <a:noFill/>
          </a:ln>
        </p:spPr>
      </p:pic>
      <p:pic>
        <p:nvPicPr>
          <p:cNvPr id="183" name="Google Shape;183;p21"/>
          <p:cNvPicPr preferRelativeResize="0"/>
          <p:nvPr/>
        </p:nvPicPr>
        <p:blipFill>
          <a:blip r:embed="rId7">
            <a:alphaModFix/>
          </a:blip>
          <a:stretch>
            <a:fillRect/>
          </a:stretch>
        </p:blipFill>
        <p:spPr>
          <a:xfrm>
            <a:off x="5506551" y="4603996"/>
            <a:ext cx="981499" cy="9192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01"/>
        <p:cNvGrpSpPr/>
        <p:nvPr/>
      </p:nvGrpSpPr>
      <p:grpSpPr>
        <a:xfrm>
          <a:off x="0" y="0"/>
          <a:ext cx="0" cy="0"/>
          <a:chOff x="0" y="0"/>
          <a:chExt cx="0" cy="0"/>
        </a:xfrm>
      </p:grpSpPr>
      <p:pic>
        <p:nvPicPr>
          <p:cNvPr id="202" name="Google Shape;202;p23"/>
          <p:cNvPicPr preferRelativeResize="0"/>
          <p:nvPr/>
        </p:nvPicPr>
        <p:blipFill>
          <a:blip r:embed="rId2">
            <a:alphaModFix/>
          </a:blip>
          <a:stretch>
            <a:fillRect/>
          </a:stretch>
        </p:blipFill>
        <p:spPr>
          <a:xfrm>
            <a:off x="-978001" y="3257993"/>
            <a:ext cx="4168519" cy="1691861"/>
          </a:xfrm>
          <a:prstGeom prst="rect">
            <a:avLst/>
          </a:prstGeom>
          <a:noFill/>
          <a:ln>
            <a:noFill/>
          </a:ln>
        </p:spPr>
      </p:pic>
      <p:pic>
        <p:nvPicPr>
          <p:cNvPr id="203" name="Google Shape;203;p23"/>
          <p:cNvPicPr preferRelativeResize="0"/>
          <p:nvPr/>
        </p:nvPicPr>
        <p:blipFill>
          <a:blip r:embed="rId3">
            <a:alphaModFix/>
          </a:blip>
          <a:stretch>
            <a:fillRect/>
          </a:stretch>
        </p:blipFill>
        <p:spPr>
          <a:xfrm>
            <a:off x="508252" y="3125202"/>
            <a:ext cx="1246127" cy="1811251"/>
          </a:xfrm>
          <a:prstGeom prst="rect">
            <a:avLst/>
          </a:prstGeom>
          <a:noFill/>
          <a:ln>
            <a:noFill/>
          </a:ln>
        </p:spPr>
      </p:pic>
      <p:sp>
        <p:nvSpPr>
          <p:cNvPr id="204" name="Google Shape;204;p23"/>
          <p:cNvSpPr txBox="1">
            <a:spLocks noGrp="1"/>
          </p:cNvSpPr>
          <p:nvPr>
            <p:ph type="title"/>
          </p:nvPr>
        </p:nvSpPr>
        <p:spPr>
          <a:xfrm>
            <a:off x="3045550" y="376457"/>
            <a:ext cx="53784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05" name="Google Shape;205;p23"/>
          <p:cNvSpPr txBox="1">
            <a:spLocks noGrp="1"/>
          </p:cNvSpPr>
          <p:nvPr>
            <p:ph type="subTitle" idx="1"/>
          </p:nvPr>
        </p:nvSpPr>
        <p:spPr>
          <a:xfrm>
            <a:off x="3587600" y="2007550"/>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6" name="Google Shape;206;p23"/>
          <p:cNvSpPr txBox="1">
            <a:spLocks noGrp="1"/>
          </p:cNvSpPr>
          <p:nvPr>
            <p:ph type="subTitle" idx="2"/>
          </p:nvPr>
        </p:nvSpPr>
        <p:spPr>
          <a:xfrm>
            <a:off x="5903704" y="2007550"/>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7" name="Google Shape;207;p23"/>
          <p:cNvSpPr txBox="1">
            <a:spLocks noGrp="1"/>
          </p:cNvSpPr>
          <p:nvPr>
            <p:ph type="subTitle" idx="3"/>
          </p:nvPr>
        </p:nvSpPr>
        <p:spPr>
          <a:xfrm>
            <a:off x="3587600" y="3440950"/>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8" name="Google Shape;208;p23"/>
          <p:cNvSpPr txBox="1">
            <a:spLocks noGrp="1"/>
          </p:cNvSpPr>
          <p:nvPr>
            <p:ph type="subTitle" idx="4"/>
          </p:nvPr>
        </p:nvSpPr>
        <p:spPr>
          <a:xfrm>
            <a:off x="5903704" y="3440950"/>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9" name="Google Shape;209;p23"/>
          <p:cNvSpPr txBox="1">
            <a:spLocks noGrp="1"/>
          </p:cNvSpPr>
          <p:nvPr>
            <p:ph type="subTitle" idx="5"/>
          </p:nvPr>
        </p:nvSpPr>
        <p:spPr>
          <a:xfrm>
            <a:off x="3587600" y="163045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yle Script"/>
                <a:ea typeface="Style Script"/>
                <a:cs typeface="Style Script"/>
                <a:sym typeface="Style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0" name="Google Shape;210;p23"/>
          <p:cNvSpPr txBox="1">
            <a:spLocks noGrp="1"/>
          </p:cNvSpPr>
          <p:nvPr>
            <p:ph type="subTitle" idx="6"/>
          </p:nvPr>
        </p:nvSpPr>
        <p:spPr>
          <a:xfrm>
            <a:off x="3587600" y="3063925"/>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yle Script"/>
                <a:ea typeface="Style Script"/>
                <a:cs typeface="Style Script"/>
                <a:sym typeface="Style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1" name="Google Shape;211;p23"/>
          <p:cNvSpPr txBox="1">
            <a:spLocks noGrp="1"/>
          </p:cNvSpPr>
          <p:nvPr>
            <p:ph type="subTitle" idx="7"/>
          </p:nvPr>
        </p:nvSpPr>
        <p:spPr>
          <a:xfrm>
            <a:off x="5903700" y="163045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yle Script"/>
                <a:ea typeface="Style Script"/>
                <a:cs typeface="Style Script"/>
                <a:sym typeface="Style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2" name="Google Shape;212;p23"/>
          <p:cNvSpPr txBox="1">
            <a:spLocks noGrp="1"/>
          </p:cNvSpPr>
          <p:nvPr>
            <p:ph type="subTitle" idx="8"/>
          </p:nvPr>
        </p:nvSpPr>
        <p:spPr>
          <a:xfrm>
            <a:off x="5903700" y="3063925"/>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yle Script"/>
                <a:ea typeface="Style Script"/>
                <a:cs typeface="Style Script"/>
                <a:sym typeface="Style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213" name="Google Shape;213;p23"/>
          <p:cNvPicPr preferRelativeResize="0"/>
          <p:nvPr/>
        </p:nvPicPr>
        <p:blipFill>
          <a:blip r:embed="rId4">
            <a:alphaModFix/>
          </a:blip>
          <a:stretch>
            <a:fillRect/>
          </a:stretch>
        </p:blipFill>
        <p:spPr>
          <a:xfrm flipH="1">
            <a:off x="-364375" y="4267417"/>
            <a:ext cx="4991375" cy="1445257"/>
          </a:xfrm>
          <a:prstGeom prst="rect">
            <a:avLst/>
          </a:prstGeom>
          <a:noFill/>
          <a:ln>
            <a:noFill/>
          </a:ln>
        </p:spPr>
      </p:pic>
      <p:pic>
        <p:nvPicPr>
          <p:cNvPr id="214" name="Google Shape;214;p23"/>
          <p:cNvPicPr preferRelativeResize="0"/>
          <p:nvPr/>
        </p:nvPicPr>
        <p:blipFill>
          <a:blip r:embed="rId5">
            <a:alphaModFix/>
          </a:blip>
          <a:stretch>
            <a:fillRect/>
          </a:stretch>
        </p:blipFill>
        <p:spPr>
          <a:xfrm flipH="1">
            <a:off x="-891888" y="977848"/>
            <a:ext cx="3210224" cy="37850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15"/>
        <p:cNvGrpSpPr/>
        <p:nvPr/>
      </p:nvGrpSpPr>
      <p:grpSpPr>
        <a:xfrm>
          <a:off x="0" y="0"/>
          <a:ext cx="0" cy="0"/>
          <a:chOff x="0" y="0"/>
          <a:chExt cx="0" cy="0"/>
        </a:xfrm>
      </p:grpSpPr>
      <p:pic>
        <p:nvPicPr>
          <p:cNvPr id="216" name="Google Shape;216;p24"/>
          <p:cNvPicPr preferRelativeResize="0"/>
          <p:nvPr/>
        </p:nvPicPr>
        <p:blipFill>
          <a:blip r:embed="rId2">
            <a:alphaModFix/>
          </a:blip>
          <a:stretch>
            <a:fillRect/>
          </a:stretch>
        </p:blipFill>
        <p:spPr>
          <a:xfrm rot="-7301480" flipH="1">
            <a:off x="8352896" y="4500159"/>
            <a:ext cx="515533" cy="331775"/>
          </a:xfrm>
          <a:prstGeom prst="rect">
            <a:avLst/>
          </a:prstGeom>
          <a:noFill/>
          <a:ln>
            <a:noFill/>
          </a:ln>
        </p:spPr>
      </p:pic>
      <p:pic>
        <p:nvPicPr>
          <p:cNvPr id="217" name="Google Shape;217;p24"/>
          <p:cNvPicPr preferRelativeResize="0"/>
          <p:nvPr/>
        </p:nvPicPr>
        <p:blipFill>
          <a:blip r:embed="rId2">
            <a:alphaModFix/>
          </a:blip>
          <a:stretch>
            <a:fillRect/>
          </a:stretch>
        </p:blipFill>
        <p:spPr>
          <a:xfrm rot="7301480">
            <a:off x="8574721" y="2328659"/>
            <a:ext cx="515533" cy="331775"/>
          </a:xfrm>
          <a:prstGeom prst="rect">
            <a:avLst/>
          </a:prstGeom>
          <a:noFill/>
          <a:ln>
            <a:noFill/>
          </a:ln>
        </p:spPr>
      </p:pic>
      <p:pic>
        <p:nvPicPr>
          <p:cNvPr id="218" name="Google Shape;218;p24"/>
          <p:cNvPicPr preferRelativeResize="0"/>
          <p:nvPr/>
        </p:nvPicPr>
        <p:blipFill>
          <a:blip r:embed="rId2">
            <a:alphaModFix/>
          </a:blip>
          <a:stretch>
            <a:fillRect/>
          </a:stretch>
        </p:blipFill>
        <p:spPr>
          <a:xfrm rot="7301480">
            <a:off x="1613421" y="-160141"/>
            <a:ext cx="515533" cy="331775"/>
          </a:xfrm>
          <a:prstGeom prst="rect">
            <a:avLst/>
          </a:prstGeom>
          <a:noFill/>
          <a:ln>
            <a:noFill/>
          </a:ln>
        </p:spPr>
      </p:pic>
      <p:pic>
        <p:nvPicPr>
          <p:cNvPr id="219" name="Google Shape;219;p24"/>
          <p:cNvPicPr preferRelativeResize="0"/>
          <p:nvPr/>
        </p:nvPicPr>
        <p:blipFill>
          <a:blip r:embed="rId2">
            <a:alphaModFix/>
          </a:blip>
          <a:stretch>
            <a:fillRect/>
          </a:stretch>
        </p:blipFill>
        <p:spPr>
          <a:xfrm rot="-7301516" flipH="1">
            <a:off x="8578799" y="-129692"/>
            <a:ext cx="627226" cy="403660"/>
          </a:xfrm>
          <a:prstGeom prst="rect">
            <a:avLst/>
          </a:prstGeom>
          <a:noFill/>
          <a:ln>
            <a:noFill/>
          </a:ln>
        </p:spPr>
      </p:pic>
      <p:pic>
        <p:nvPicPr>
          <p:cNvPr id="220" name="Google Shape;220;p24"/>
          <p:cNvPicPr preferRelativeResize="0"/>
          <p:nvPr/>
        </p:nvPicPr>
        <p:blipFill>
          <a:blip r:embed="rId2">
            <a:alphaModFix/>
          </a:blip>
          <a:stretch>
            <a:fillRect/>
          </a:stretch>
        </p:blipFill>
        <p:spPr>
          <a:xfrm rot="7301480">
            <a:off x="-195504" y="4347584"/>
            <a:ext cx="515533" cy="331775"/>
          </a:xfrm>
          <a:prstGeom prst="rect">
            <a:avLst/>
          </a:prstGeom>
          <a:noFill/>
          <a:ln>
            <a:noFill/>
          </a:ln>
        </p:spPr>
      </p:pic>
      <p:pic>
        <p:nvPicPr>
          <p:cNvPr id="221" name="Google Shape;221;p24"/>
          <p:cNvPicPr preferRelativeResize="0"/>
          <p:nvPr/>
        </p:nvPicPr>
        <p:blipFill>
          <a:blip r:embed="rId2">
            <a:alphaModFix/>
          </a:blip>
          <a:stretch>
            <a:fillRect/>
          </a:stretch>
        </p:blipFill>
        <p:spPr>
          <a:xfrm rot="-7301552" flipH="1">
            <a:off x="-295572" y="1352843"/>
            <a:ext cx="612070" cy="393912"/>
          </a:xfrm>
          <a:prstGeom prst="rect">
            <a:avLst/>
          </a:prstGeom>
          <a:noFill/>
          <a:ln>
            <a:noFill/>
          </a:ln>
        </p:spPr>
      </p:pic>
      <p:sp>
        <p:nvSpPr>
          <p:cNvPr id="222" name="Google Shape;222;p24"/>
          <p:cNvSpPr txBox="1">
            <a:spLocks noGrp="1"/>
          </p:cNvSpPr>
          <p:nvPr>
            <p:ph type="title"/>
          </p:nvPr>
        </p:nvSpPr>
        <p:spPr>
          <a:xfrm>
            <a:off x="720000" y="384042"/>
            <a:ext cx="77040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23" name="Google Shape;223;p24"/>
          <p:cNvSpPr txBox="1">
            <a:spLocks noGrp="1"/>
          </p:cNvSpPr>
          <p:nvPr>
            <p:ph type="subTitle" idx="1"/>
          </p:nvPr>
        </p:nvSpPr>
        <p:spPr>
          <a:xfrm>
            <a:off x="1114555" y="1878006"/>
            <a:ext cx="1975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4" name="Google Shape;224;p24"/>
          <p:cNvSpPr txBox="1">
            <a:spLocks noGrp="1"/>
          </p:cNvSpPr>
          <p:nvPr>
            <p:ph type="subTitle" idx="2"/>
          </p:nvPr>
        </p:nvSpPr>
        <p:spPr>
          <a:xfrm>
            <a:off x="3584400" y="1878006"/>
            <a:ext cx="1975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5" name="Google Shape;225;p24"/>
          <p:cNvSpPr txBox="1">
            <a:spLocks noGrp="1"/>
          </p:cNvSpPr>
          <p:nvPr>
            <p:ph type="subTitle" idx="3"/>
          </p:nvPr>
        </p:nvSpPr>
        <p:spPr>
          <a:xfrm>
            <a:off x="1114555" y="3463807"/>
            <a:ext cx="1975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6" name="Google Shape;226;p24"/>
          <p:cNvSpPr txBox="1">
            <a:spLocks noGrp="1"/>
          </p:cNvSpPr>
          <p:nvPr>
            <p:ph type="subTitle" idx="4"/>
          </p:nvPr>
        </p:nvSpPr>
        <p:spPr>
          <a:xfrm>
            <a:off x="3584400" y="3463807"/>
            <a:ext cx="1975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7" name="Google Shape;227;p24"/>
          <p:cNvSpPr txBox="1">
            <a:spLocks noGrp="1"/>
          </p:cNvSpPr>
          <p:nvPr>
            <p:ph type="subTitle" idx="5"/>
          </p:nvPr>
        </p:nvSpPr>
        <p:spPr>
          <a:xfrm>
            <a:off x="6054245" y="1878006"/>
            <a:ext cx="1975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8" name="Google Shape;228;p24"/>
          <p:cNvSpPr txBox="1">
            <a:spLocks noGrp="1"/>
          </p:cNvSpPr>
          <p:nvPr>
            <p:ph type="subTitle" idx="6"/>
          </p:nvPr>
        </p:nvSpPr>
        <p:spPr>
          <a:xfrm>
            <a:off x="6054245" y="3463807"/>
            <a:ext cx="1975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9" name="Google Shape;229;p24"/>
          <p:cNvSpPr txBox="1">
            <a:spLocks noGrp="1"/>
          </p:cNvSpPr>
          <p:nvPr>
            <p:ph type="subTitle" idx="7"/>
          </p:nvPr>
        </p:nvSpPr>
        <p:spPr>
          <a:xfrm>
            <a:off x="1113055" y="150088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yle Script"/>
                <a:ea typeface="Style Script"/>
                <a:cs typeface="Style Script"/>
                <a:sym typeface="Style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0" name="Google Shape;230;p24"/>
          <p:cNvSpPr txBox="1">
            <a:spLocks noGrp="1"/>
          </p:cNvSpPr>
          <p:nvPr>
            <p:ph type="subTitle" idx="8"/>
          </p:nvPr>
        </p:nvSpPr>
        <p:spPr>
          <a:xfrm>
            <a:off x="3582900" y="150088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yle Script"/>
                <a:ea typeface="Style Script"/>
                <a:cs typeface="Style Script"/>
                <a:sym typeface="Style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1" name="Google Shape;231;p24"/>
          <p:cNvSpPr txBox="1">
            <a:spLocks noGrp="1"/>
          </p:cNvSpPr>
          <p:nvPr>
            <p:ph type="subTitle" idx="9"/>
          </p:nvPr>
        </p:nvSpPr>
        <p:spPr>
          <a:xfrm>
            <a:off x="6052745" y="150088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yle Script"/>
                <a:ea typeface="Style Script"/>
                <a:cs typeface="Style Script"/>
                <a:sym typeface="Style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2" name="Google Shape;232;p24"/>
          <p:cNvSpPr txBox="1">
            <a:spLocks noGrp="1"/>
          </p:cNvSpPr>
          <p:nvPr>
            <p:ph type="subTitle" idx="13"/>
          </p:nvPr>
        </p:nvSpPr>
        <p:spPr>
          <a:xfrm>
            <a:off x="1113055" y="308555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yle Script"/>
                <a:ea typeface="Style Script"/>
                <a:cs typeface="Style Script"/>
                <a:sym typeface="Style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3" name="Google Shape;233;p24"/>
          <p:cNvSpPr txBox="1">
            <a:spLocks noGrp="1"/>
          </p:cNvSpPr>
          <p:nvPr>
            <p:ph type="subTitle" idx="14"/>
          </p:nvPr>
        </p:nvSpPr>
        <p:spPr>
          <a:xfrm>
            <a:off x="3582900" y="308555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yle Script"/>
                <a:ea typeface="Style Script"/>
                <a:cs typeface="Style Script"/>
                <a:sym typeface="Style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4" name="Google Shape;234;p24"/>
          <p:cNvSpPr txBox="1">
            <a:spLocks noGrp="1"/>
          </p:cNvSpPr>
          <p:nvPr>
            <p:ph type="subTitle" idx="15"/>
          </p:nvPr>
        </p:nvSpPr>
        <p:spPr>
          <a:xfrm>
            <a:off x="6052745" y="308555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yle Script"/>
                <a:ea typeface="Style Script"/>
                <a:cs typeface="Style Script"/>
                <a:sym typeface="Style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235" name="Google Shape;235;p24"/>
          <p:cNvPicPr preferRelativeResize="0"/>
          <p:nvPr/>
        </p:nvPicPr>
        <p:blipFill>
          <a:blip r:embed="rId3">
            <a:alphaModFix/>
          </a:blip>
          <a:stretch>
            <a:fillRect/>
          </a:stretch>
        </p:blipFill>
        <p:spPr>
          <a:xfrm>
            <a:off x="6621461" y="3987208"/>
            <a:ext cx="3791751" cy="1486343"/>
          </a:xfrm>
          <a:prstGeom prst="rect">
            <a:avLst/>
          </a:prstGeom>
          <a:noFill/>
          <a:ln>
            <a:noFill/>
          </a:ln>
        </p:spPr>
      </p:pic>
      <p:pic>
        <p:nvPicPr>
          <p:cNvPr id="236" name="Google Shape;236;p24"/>
          <p:cNvPicPr preferRelativeResize="0"/>
          <p:nvPr/>
        </p:nvPicPr>
        <p:blipFill>
          <a:blip r:embed="rId4">
            <a:alphaModFix/>
          </a:blip>
          <a:stretch>
            <a:fillRect/>
          </a:stretch>
        </p:blipFill>
        <p:spPr>
          <a:xfrm flipH="1">
            <a:off x="-1127476" y="4313325"/>
            <a:ext cx="3317386" cy="969725"/>
          </a:xfrm>
          <a:prstGeom prst="rect">
            <a:avLst/>
          </a:prstGeom>
          <a:noFill/>
          <a:ln>
            <a:noFill/>
          </a:ln>
        </p:spPr>
      </p:pic>
      <p:pic>
        <p:nvPicPr>
          <p:cNvPr id="237" name="Google Shape;237;p24"/>
          <p:cNvPicPr preferRelativeResize="0"/>
          <p:nvPr/>
        </p:nvPicPr>
        <p:blipFill>
          <a:blip r:embed="rId4">
            <a:alphaModFix/>
          </a:blip>
          <a:stretch>
            <a:fillRect/>
          </a:stretch>
        </p:blipFill>
        <p:spPr>
          <a:xfrm flipH="1">
            <a:off x="268424" y="4541100"/>
            <a:ext cx="3317386" cy="969725"/>
          </a:xfrm>
          <a:prstGeom prst="rect">
            <a:avLst/>
          </a:prstGeom>
          <a:noFill/>
          <a:ln>
            <a:noFill/>
          </a:ln>
        </p:spPr>
      </p:pic>
      <p:pic>
        <p:nvPicPr>
          <p:cNvPr id="238" name="Google Shape;238;p24"/>
          <p:cNvPicPr preferRelativeResize="0"/>
          <p:nvPr/>
        </p:nvPicPr>
        <p:blipFill>
          <a:blip r:embed="rId5">
            <a:alphaModFix/>
          </a:blip>
          <a:stretch>
            <a:fillRect/>
          </a:stretch>
        </p:blipFill>
        <p:spPr>
          <a:xfrm flipH="1">
            <a:off x="6428397" y="4295150"/>
            <a:ext cx="1562700" cy="1093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254"/>
        <p:cNvGrpSpPr/>
        <p:nvPr/>
      </p:nvGrpSpPr>
      <p:grpSpPr>
        <a:xfrm>
          <a:off x="0" y="0"/>
          <a:ext cx="0" cy="0"/>
          <a:chOff x="0" y="0"/>
          <a:chExt cx="0" cy="0"/>
        </a:xfrm>
      </p:grpSpPr>
      <p:sp>
        <p:nvSpPr>
          <p:cNvPr id="255" name="Google Shape;255;p26"/>
          <p:cNvSpPr txBox="1">
            <a:spLocks noGrp="1"/>
          </p:cNvSpPr>
          <p:nvPr>
            <p:ph type="title" hasCustomPrompt="1"/>
          </p:nvPr>
        </p:nvSpPr>
        <p:spPr>
          <a:xfrm>
            <a:off x="1505175" y="1838225"/>
            <a:ext cx="10266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6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56" name="Google Shape;256;p26"/>
          <p:cNvSpPr txBox="1">
            <a:spLocks noGrp="1"/>
          </p:cNvSpPr>
          <p:nvPr>
            <p:ph type="subTitle" idx="1"/>
          </p:nvPr>
        </p:nvSpPr>
        <p:spPr>
          <a:xfrm>
            <a:off x="936763" y="3439275"/>
            <a:ext cx="21732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7" name="Google Shape;257;p26"/>
          <p:cNvSpPr txBox="1">
            <a:spLocks noGrp="1"/>
          </p:cNvSpPr>
          <p:nvPr>
            <p:ph type="subTitle" idx="2"/>
          </p:nvPr>
        </p:nvSpPr>
        <p:spPr>
          <a:xfrm>
            <a:off x="936763" y="3007200"/>
            <a:ext cx="2173200" cy="44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a:solidFill>
                  <a:schemeClr val="dk1"/>
                </a:solidFill>
                <a:latin typeface="Style Script"/>
                <a:ea typeface="Style Script"/>
                <a:cs typeface="Style Script"/>
                <a:sym typeface="Style Script"/>
              </a:defRPr>
            </a:lvl1pPr>
            <a:lvl2pPr lvl="1" algn="ctr" rtl="0">
              <a:lnSpc>
                <a:spcPct val="100000"/>
              </a:lnSpc>
              <a:spcBef>
                <a:spcPts val="0"/>
              </a:spcBef>
              <a:spcAft>
                <a:spcPts val="0"/>
              </a:spcAft>
              <a:buClr>
                <a:schemeClr val="dk1"/>
              </a:buClr>
              <a:buSzPts val="2400"/>
              <a:buNone/>
              <a:defRPr sz="2400">
                <a:solidFill>
                  <a:schemeClr val="dk1"/>
                </a:solidFill>
              </a:defRPr>
            </a:lvl2pPr>
            <a:lvl3pPr lvl="2" algn="ctr" rtl="0">
              <a:lnSpc>
                <a:spcPct val="100000"/>
              </a:lnSpc>
              <a:spcBef>
                <a:spcPts val="0"/>
              </a:spcBef>
              <a:spcAft>
                <a:spcPts val="0"/>
              </a:spcAft>
              <a:buClr>
                <a:schemeClr val="dk1"/>
              </a:buClr>
              <a:buSzPts val="2400"/>
              <a:buNone/>
              <a:defRPr sz="2400">
                <a:solidFill>
                  <a:schemeClr val="dk1"/>
                </a:solidFill>
              </a:defRPr>
            </a:lvl3pPr>
            <a:lvl4pPr lvl="3" algn="ctr" rtl="0">
              <a:lnSpc>
                <a:spcPct val="100000"/>
              </a:lnSpc>
              <a:spcBef>
                <a:spcPts val="0"/>
              </a:spcBef>
              <a:spcAft>
                <a:spcPts val="0"/>
              </a:spcAft>
              <a:buClr>
                <a:schemeClr val="dk1"/>
              </a:buClr>
              <a:buSzPts val="2400"/>
              <a:buNone/>
              <a:defRPr sz="2400">
                <a:solidFill>
                  <a:schemeClr val="dk1"/>
                </a:solidFill>
              </a:defRPr>
            </a:lvl4pPr>
            <a:lvl5pPr lvl="4" algn="ctr" rtl="0">
              <a:lnSpc>
                <a:spcPct val="100000"/>
              </a:lnSpc>
              <a:spcBef>
                <a:spcPts val="0"/>
              </a:spcBef>
              <a:spcAft>
                <a:spcPts val="0"/>
              </a:spcAft>
              <a:buClr>
                <a:schemeClr val="dk1"/>
              </a:buClr>
              <a:buSzPts val="2400"/>
              <a:buNone/>
              <a:defRPr sz="2400">
                <a:solidFill>
                  <a:schemeClr val="dk1"/>
                </a:solidFill>
              </a:defRPr>
            </a:lvl5pPr>
            <a:lvl6pPr lvl="5" algn="ctr" rtl="0">
              <a:lnSpc>
                <a:spcPct val="100000"/>
              </a:lnSpc>
              <a:spcBef>
                <a:spcPts val="0"/>
              </a:spcBef>
              <a:spcAft>
                <a:spcPts val="0"/>
              </a:spcAft>
              <a:buClr>
                <a:schemeClr val="dk1"/>
              </a:buClr>
              <a:buSzPts val="2400"/>
              <a:buNone/>
              <a:defRPr sz="2400">
                <a:solidFill>
                  <a:schemeClr val="dk1"/>
                </a:solidFill>
              </a:defRPr>
            </a:lvl6pPr>
            <a:lvl7pPr lvl="6" algn="ctr" rtl="0">
              <a:lnSpc>
                <a:spcPct val="100000"/>
              </a:lnSpc>
              <a:spcBef>
                <a:spcPts val="0"/>
              </a:spcBef>
              <a:spcAft>
                <a:spcPts val="0"/>
              </a:spcAft>
              <a:buClr>
                <a:schemeClr val="dk1"/>
              </a:buClr>
              <a:buSzPts val="2400"/>
              <a:buNone/>
              <a:defRPr sz="2400">
                <a:solidFill>
                  <a:schemeClr val="dk1"/>
                </a:solidFill>
              </a:defRPr>
            </a:lvl7pPr>
            <a:lvl8pPr lvl="7" algn="ctr" rtl="0">
              <a:lnSpc>
                <a:spcPct val="100000"/>
              </a:lnSpc>
              <a:spcBef>
                <a:spcPts val="0"/>
              </a:spcBef>
              <a:spcAft>
                <a:spcPts val="0"/>
              </a:spcAft>
              <a:buClr>
                <a:schemeClr val="dk1"/>
              </a:buClr>
              <a:buSzPts val="2400"/>
              <a:buNone/>
              <a:defRPr sz="2400">
                <a:solidFill>
                  <a:schemeClr val="dk1"/>
                </a:solidFill>
              </a:defRPr>
            </a:lvl8pPr>
            <a:lvl9pPr lvl="8" algn="ctr"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258" name="Google Shape;258;p26"/>
          <p:cNvSpPr txBox="1">
            <a:spLocks noGrp="1"/>
          </p:cNvSpPr>
          <p:nvPr>
            <p:ph type="title" idx="3" hasCustomPrompt="1"/>
          </p:nvPr>
        </p:nvSpPr>
        <p:spPr>
          <a:xfrm>
            <a:off x="4056975" y="1838225"/>
            <a:ext cx="10266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6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59" name="Google Shape;259;p26"/>
          <p:cNvSpPr txBox="1">
            <a:spLocks noGrp="1"/>
          </p:cNvSpPr>
          <p:nvPr>
            <p:ph type="subTitle" idx="4"/>
          </p:nvPr>
        </p:nvSpPr>
        <p:spPr>
          <a:xfrm>
            <a:off x="3483663" y="3439275"/>
            <a:ext cx="21732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60" name="Google Shape;260;p26"/>
          <p:cNvSpPr txBox="1">
            <a:spLocks noGrp="1"/>
          </p:cNvSpPr>
          <p:nvPr>
            <p:ph type="subTitle" idx="5"/>
          </p:nvPr>
        </p:nvSpPr>
        <p:spPr>
          <a:xfrm>
            <a:off x="3483663" y="3007200"/>
            <a:ext cx="2173200" cy="44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a:solidFill>
                  <a:schemeClr val="dk1"/>
                </a:solidFill>
                <a:latin typeface="Style Script"/>
                <a:ea typeface="Style Script"/>
                <a:cs typeface="Style Script"/>
                <a:sym typeface="Style Script"/>
              </a:defRPr>
            </a:lvl1pPr>
            <a:lvl2pPr lvl="1" algn="ctr" rtl="0">
              <a:lnSpc>
                <a:spcPct val="100000"/>
              </a:lnSpc>
              <a:spcBef>
                <a:spcPts val="0"/>
              </a:spcBef>
              <a:spcAft>
                <a:spcPts val="0"/>
              </a:spcAft>
              <a:buClr>
                <a:schemeClr val="dk1"/>
              </a:buClr>
              <a:buSzPts val="2400"/>
              <a:buNone/>
              <a:defRPr sz="2400">
                <a:solidFill>
                  <a:schemeClr val="dk1"/>
                </a:solidFill>
              </a:defRPr>
            </a:lvl2pPr>
            <a:lvl3pPr lvl="2" algn="ctr" rtl="0">
              <a:lnSpc>
                <a:spcPct val="100000"/>
              </a:lnSpc>
              <a:spcBef>
                <a:spcPts val="0"/>
              </a:spcBef>
              <a:spcAft>
                <a:spcPts val="0"/>
              </a:spcAft>
              <a:buClr>
                <a:schemeClr val="dk1"/>
              </a:buClr>
              <a:buSzPts val="2400"/>
              <a:buNone/>
              <a:defRPr sz="2400">
                <a:solidFill>
                  <a:schemeClr val="dk1"/>
                </a:solidFill>
              </a:defRPr>
            </a:lvl3pPr>
            <a:lvl4pPr lvl="3" algn="ctr" rtl="0">
              <a:lnSpc>
                <a:spcPct val="100000"/>
              </a:lnSpc>
              <a:spcBef>
                <a:spcPts val="0"/>
              </a:spcBef>
              <a:spcAft>
                <a:spcPts val="0"/>
              </a:spcAft>
              <a:buClr>
                <a:schemeClr val="dk1"/>
              </a:buClr>
              <a:buSzPts val="2400"/>
              <a:buNone/>
              <a:defRPr sz="2400">
                <a:solidFill>
                  <a:schemeClr val="dk1"/>
                </a:solidFill>
              </a:defRPr>
            </a:lvl4pPr>
            <a:lvl5pPr lvl="4" algn="ctr" rtl="0">
              <a:lnSpc>
                <a:spcPct val="100000"/>
              </a:lnSpc>
              <a:spcBef>
                <a:spcPts val="0"/>
              </a:spcBef>
              <a:spcAft>
                <a:spcPts val="0"/>
              </a:spcAft>
              <a:buClr>
                <a:schemeClr val="dk1"/>
              </a:buClr>
              <a:buSzPts val="2400"/>
              <a:buNone/>
              <a:defRPr sz="2400">
                <a:solidFill>
                  <a:schemeClr val="dk1"/>
                </a:solidFill>
              </a:defRPr>
            </a:lvl5pPr>
            <a:lvl6pPr lvl="5" algn="ctr" rtl="0">
              <a:lnSpc>
                <a:spcPct val="100000"/>
              </a:lnSpc>
              <a:spcBef>
                <a:spcPts val="0"/>
              </a:spcBef>
              <a:spcAft>
                <a:spcPts val="0"/>
              </a:spcAft>
              <a:buClr>
                <a:schemeClr val="dk1"/>
              </a:buClr>
              <a:buSzPts val="2400"/>
              <a:buNone/>
              <a:defRPr sz="2400">
                <a:solidFill>
                  <a:schemeClr val="dk1"/>
                </a:solidFill>
              </a:defRPr>
            </a:lvl6pPr>
            <a:lvl7pPr lvl="6" algn="ctr" rtl="0">
              <a:lnSpc>
                <a:spcPct val="100000"/>
              </a:lnSpc>
              <a:spcBef>
                <a:spcPts val="0"/>
              </a:spcBef>
              <a:spcAft>
                <a:spcPts val="0"/>
              </a:spcAft>
              <a:buClr>
                <a:schemeClr val="dk1"/>
              </a:buClr>
              <a:buSzPts val="2400"/>
              <a:buNone/>
              <a:defRPr sz="2400">
                <a:solidFill>
                  <a:schemeClr val="dk1"/>
                </a:solidFill>
              </a:defRPr>
            </a:lvl7pPr>
            <a:lvl8pPr lvl="7" algn="ctr" rtl="0">
              <a:lnSpc>
                <a:spcPct val="100000"/>
              </a:lnSpc>
              <a:spcBef>
                <a:spcPts val="0"/>
              </a:spcBef>
              <a:spcAft>
                <a:spcPts val="0"/>
              </a:spcAft>
              <a:buClr>
                <a:schemeClr val="dk1"/>
              </a:buClr>
              <a:buSzPts val="2400"/>
              <a:buNone/>
              <a:defRPr sz="2400">
                <a:solidFill>
                  <a:schemeClr val="dk1"/>
                </a:solidFill>
              </a:defRPr>
            </a:lvl8pPr>
            <a:lvl9pPr lvl="8" algn="ctr"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261" name="Google Shape;261;p26"/>
          <p:cNvSpPr txBox="1">
            <a:spLocks noGrp="1"/>
          </p:cNvSpPr>
          <p:nvPr>
            <p:ph type="title" idx="6" hasCustomPrompt="1"/>
          </p:nvPr>
        </p:nvSpPr>
        <p:spPr>
          <a:xfrm>
            <a:off x="6612225" y="1838225"/>
            <a:ext cx="10266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6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62" name="Google Shape;262;p26"/>
          <p:cNvSpPr txBox="1">
            <a:spLocks noGrp="1"/>
          </p:cNvSpPr>
          <p:nvPr>
            <p:ph type="subTitle" idx="7"/>
          </p:nvPr>
        </p:nvSpPr>
        <p:spPr>
          <a:xfrm>
            <a:off x="6030563" y="3439275"/>
            <a:ext cx="21732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63" name="Google Shape;263;p26"/>
          <p:cNvSpPr txBox="1">
            <a:spLocks noGrp="1"/>
          </p:cNvSpPr>
          <p:nvPr>
            <p:ph type="subTitle" idx="8"/>
          </p:nvPr>
        </p:nvSpPr>
        <p:spPr>
          <a:xfrm>
            <a:off x="6030563" y="3007200"/>
            <a:ext cx="2173200" cy="44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a:solidFill>
                  <a:schemeClr val="dk1"/>
                </a:solidFill>
                <a:latin typeface="Style Script"/>
                <a:ea typeface="Style Script"/>
                <a:cs typeface="Style Script"/>
                <a:sym typeface="Style Script"/>
              </a:defRPr>
            </a:lvl1pPr>
            <a:lvl2pPr lvl="1" algn="ctr" rtl="0">
              <a:lnSpc>
                <a:spcPct val="100000"/>
              </a:lnSpc>
              <a:spcBef>
                <a:spcPts val="0"/>
              </a:spcBef>
              <a:spcAft>
                <a:spcPts val="0"/>
              </a:spcAft>
              <a:buClr>
                <a:schemeClr val="dk1"/>
              </a:buClr>
              <a:buSzPts val="2400"/>
              <a:buNone/>
              <a:defRPr sz="2400">
                <a:solidFill>
                  <a:schemeClr val="dk1"/>
                </a:solidFill>
              </a:defRPr>
            </a:lvl2pPr>
            <a:lvl3pPr lvl="2" algn="ctr" rtl="0">
              <a:lnSpc>
                <a:spcPct val="100000"/>
              </a:lnSpc>
              <a:spcBef>
                <a:spcPts val="0"/>
              </a:spcBef>
              <a:spcAft>
                <a:spcPts val="0"/>
              </a:spcAft>
              <a:buClr>
                <a:schemeClr val="dk1"/>
              </a:buClr>
              <a:buSzPts val="2400"/>
              <a:buNone/>
              <a:defRPr sz="2400">
                <a:solidFill>
                  <a:schemeClr val="dk1"/>
                </a:solidFill>
              </a:defRPr>
            </a:lvl3pPr>
            <a:lvl4pPr lvl="3" algn="ctr" rtl="0">
              <a:lnSpc>
                <a:spcPct val="100000"/>
              </a:lnSpc>
              <a:spcBef>
                <a:spcPts val="0"/>
              </a:spcBef>
              <a:spcAft>
                <a:spcPts val="0"/>
              </a:spcAft>
              <a:buClr>
                <a:schemeClr val="dk1"/>
              </a:buClr>
              <a:buSzPts val="2400"/>
              <a:buNone/>
              <a:defRPr sz="2400">
                <a:solidFill>
                  <a:schemeClr val="dk1"/>
                </a:solidFill>
              </a:defRPr>
            </a:lvl4pPr>
            <a:lvl5pPr lvl="4" algn="ctr" rtl="0">
              <a:lnSpc>
                <a:spcPct val="100000"/>
              </a:lnSpc>
              <a:spcBef>
                <a:spcPts val="0"/>
              </a:spcBef>
              <a:spcAft>
                <a:spcPts val="0"/>
              </a:spcAft>
              <a:buClr>
                <a:schemeClr val="dk1"/>
              </a:buClr>
              <a:buSzPts val="2400"/>
              <a:buNone/>
              <a:defRPr sz="2400">
                <a:solidFill>
                  <a:schemeClr val="dk1"/>
                </a:solidFill>
              </a:defRPr>
            </a:lvl5pPr>
            <a:lvl6pPr lvl="5" algn="ctr" rtl="0">
              <a:lnSpc>
                <a:spcPct val="100000"/>
              </a:lnSpc>
              <a:spcBef>
                <a:spcPts val="0"/>
              </a:spcBef>
              <a:spcAft>
                <a:spcPts val="0"/>
              </a:spcAft>
              <a:buClr>
                <a:schemeClr val="dk1"/>
              </a:buClr>
              <a:buSzPts val="2400"/>
              <a:buNone/>
              <a:defRPr sz="2400">
                <a:solidFill>
                  <a:schemeClr val="dk1"/>
                </a:solidFill>
              </a:defRPr>
            </a:lvl6pPr>
            <a:lvl7pPr lvl="6" algn="ctr" rtl="0">
              <a:lnSpc>
                <a:spcPct val="100000"/>
              </a:lnSpc>
              <a:spcBef>
                <a:spcPts val="0"/>
              </a:spcBef>
              <a:spcAft>
                <a:spcPts val="0"/>
              </a:spcAft>
              <a:buClr>
                <a:schemeClr val="dk1"/>
              </a:buClr>
              <a:buSzPts val="2400"/>
              <a:buNone/>
              <a:defRPr sz="2400">
                <a:solidFill>
                  <a:schemeClr val="dk1"/>
                </a:solidFill>
              </a:defRPr>
            </a:lvl7pPr>
            <a:lvl8pPr lvl="7" algn="ctr" rtl="0">
              <a:lnSpc>
                <a:spcPct val="100000"/>
              </a:lnSpc>
              <a:spcBef>
                <a:spcPts val="0"/>
              </a:spcBef>
              <a:spcAft>
                <a:spcPts val="0"/>
              </a:spcAft>
              <a:buClr>
                <a:schemeClr val="dk1"/>
              </a:buClr>
              <a:buSzPts val="2400"/>
              <a:buNone/>
              <a:defRPr sz="2400">
                <a:solidFill>
                  <a:schemeClr val="dk1"/>
                </a:solidFill>
              </a:defRPr>
            </a:lvl8pPr>
            <a:lvl9pPr lvl="8" algn="ctr"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264" name="Google Shape;264;p26"/>
          <p:cNvSpPr txBox="1">
            <a:spLocks noGrp="1"/>
          </p:cNvSpPr>
          <p:nvPr>
            <p:ph type="title" idx="9"/>
          </p:nvPr>
        </p:nvSpPr>
        <p:spPr>
          <a:xfrm>
            <a:off x="720000" y="376744"/>
            <a:ext cx="7704000" cy="6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pic>
        <p:nvPicPr>
          <p:cNvPr id="265" name="Google Shape;265;p26"/>
          <p:cNvPicPr preferRelativeResize="0"/>
          <p:nvPr/>
        </p:nvPicPr>
        <p:blipFill>
          <a:blip r:embed="rId2">
            <a:alphaModFix/>
          </a:blip>
          <a:stretch>
            <a:fillRect/>
          </a:stretch>
        </p:blipFill>
        <p:spPr>
          <a:xfrm>
            <a:off x="6987519" y="3830729"/>
            <a:ext cx="3945305" cy="1546546"/>
          </a:xfrm>
          <a:prstGeom prst="rect">
            <a:avLst/>
          </a:prstGeom>
          <a:noFill/>
          <a:ln>
            <a:noFill/>
          </a:ln>
        </p:spPr>
      </p:pic>
      <p:pic>
        <p:nvPicPr>
          <p:cNvPr id="266" name="Google Shape;266;p26"/>
          <p:cNvPicPr preferRelativeResize="0"/>
          <p:nvPr/>
        </p:nvPicPr>
        <p:blipFill>
          <a:blip r:embed="rId3">
            <a:alphaModFix/>
          </a:blip>
          <a:stretch>
            <a:fillRect/>
          </a:stretch>
        </p:blipFill>
        <p:spPr>
          <a:xfrm>
            <a:off x="-1444514" y="3870593"/>
            <a:ext cx="4168519" cy="1691861"/>
          </a:xfrm>
          <a:prstGeom prst="rect">
            <a:avLst/>
          </a:prstGeom>
          <a:noFill/>
          <a:ln>
            <a:noFill/>
          </a:ln>
        </p:spPr>
      </p:pic>
      <p:pic>
        <p:nvPicPr>
          <p:cNvPr id="267" name="Google Shape;267;p26"/>
          <p:cNvPicPr preferRelativeResize="0"/>
          <p:nvPr/>
        </p:nvPicPr>
        <p:blipFill>
          <a:blip r:embed="rId4">
            <a:alphaModFix/>
          </a:blip>
          <a:stretch>
            <a:fillRect/>
          </a:stretch>
        </p:blipFill>
        <p:spPr>
          <a:xfrm>
            <a:off x="6032290" y="4465651"/>
            <a:ext cx="2795494" cy="970501"/>
          </a:xfrm>
          <a:prstGeom prst="rect">
            <a:avLst/>
          </a:prstGeom>
          <a:noFill/>
          <a:ln>
            <a:noFill/>
          </a:ln>
        </p:spPr>
      </p:pic>
      <p:pic>
        <p:nvPicPr>
          <p:cNvPr id="268" name="Google Shape;268;p26"/>
          <p:cNvPicPr preferRelativeResize="0"/>
          <p:nvPr/>
        </p:nvPicPr>
        <p:blipFill>
          <a:blip r:embed="rId4">
            <a:alphaModFix/>
          </a:blip>
          <a:stretch>
            <a:fillRect/>
          </a:stretch>
        </p:blipFill>
        <p:spPr>
          <a:xfrm flipH="1">
            <a:off x="-78848" y="4517626"/>
            <a:ext cx="2795494" cy="9705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79"/>
        <p:cNvGrpSpPr/>
        <p:nvPr/>
      </p:nvGrpSpPr>
      <p:grpSpPr>
        <a:xfrm>
          <a:off x="0" y="0"/>
          <a:ext cx="0" cy="0"/>
          <a:chOff x="0" y="0"/>
          <a:chExt cx="0" cy="0"/>
        </a:xfrm>
      </p:grpSpPr>
      <p:pic>
        <p:nvPicPr>
          <p:cNvPr id="280" name="Google Shape;280;p28"/>
          <p:cNvPicPr preferRelativeResize="0"/>
          <p:nvPr/>
        </p:nvPicPr>
        <p:blipFill>
          <a:blip r:embed="rId2">
            <a:alphaModFix/>
          </a:blip>
          <a:stretch>
            <a:fillRect/>
          </a:stretch>
        </p:blipFill>
        <p:spPr>
          <a:xfrm flipH="1">
            <a:off x="-1436258" y="3213431"/>
            <a:ext cx="6213224" cy="2435550"/>
          </a:xfrm>
          <a:prstGeom prst="rect">
            <a:avLst/>
          </a:prstGeom>
          <a:noFill/>
          <a:ln>
            <a:noFill/>
          </a:ln>
        </p:spPr>
      </p:pic>
      <p:pic>
        <p:nvPicPr>
          <p:cNvPr id="281" name="Google Shape;281;p28"/>
          <p:cNvPicPr preferRelativeResize="0"/>
          <p:nvPr/>
        </p:nvPicPr>
        <p:blipFill>
          <a:blip r:embed="rId3">
            <a:alphaModFix/>
          </a:blip>
          <a:stretch>
            <a:fillRect/>
          </a:stretch>
        </p:blipFill>
        <p:spPr>
          <a:xfrm flipH="1">
            <a:off x="-268250" y="3986900"/>
            <a:ext cx="5943398" cy="1832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82"/>
        <p:cNvGrpSpPr/>
        <p:nvPr/>
      </p:nvGrpSpPr>
      <p:grpSpPr>
        <a:xfrm>
          <a:off x="0" y="0"/>
          <a:ext cx="0" cy="0"/>
          <a:chOff x="0" y="0"/>
          <a:chExt cx="0" cy="0"/>
        </a:xfrm>
      </p:grpSpPr>
      <p:pic>
        <p:nvPicPr>
          <p:cNvPr id="283" name="Google Shape;283;p29"/>
          <p:cNvPicPr preferRelativeResize="0"/>
          <p:nvPr/>
        </p:nvPicPr>
        <p:blipFill>
          <a:blip r:embed="rId2">
            <a:alphaModFix/>
          </a:blip>
          <a:stretch>
            <a:fillRect/>
          </a:stretch>
        </p:blipFill>
        <p:spPr>
          <a:xfrm flipH="1">
            <a:off x="5407519" y="3082037"/>
            <a:ext cx="4725356" cy="1917849"/>
          </a:xfrm>
          <a:prstGeom prst="rect">
            <a:avLst/>
          </a:prstGeom>
          <a:noFill/>
          <a:ln>
            <a:noFill/>
          </a:ln>
        </p:spPr>
      </p:pic>
      <p:pic>
        <p:nvPicPr>
          <p:cNvPr id="284" name="Google Shape;284;p29"/>
          <p:cNvPicPr preferRelativeResize="0"/>
          <p:nvPr/>
        </p:nvPicPr>
        <p:blipFill>
          <a:blip r:embed="rId3">
            <a:alphaModFix/>
          </a:blip>
          <a:stretch>
            <a:fillRect/>
          </a:stretch>
        </p:blipFill>
        <p:spPr>
          <a:xfrm>
            <a:off x="3185817" y="4123650"/>
            <a:ext cx="6173701" cy="1917849"/>
          </a:xfrm>
          <a:prstGeom prst="rect">
            <a:avLst/>
          </a:prstGeom>
          <a:noFill/>
          <a:ln>
            <a:noFill/>
          </a:ln>
        </p:spPr>
      </p:pic>
      <p:pic>
        <p:nvPicPr>
          <p:cNvPr id="285" name="Google Shape;285;p29"/>
          <p:cNvPicPr preferRelativeResize="0"/>
          <p:nvPr/>
        </p:nvPicPr>
        <p:blipFill>
          <a:blip r:embed="rId4">
            <a:alphaModFix/>
          </a:blip>
          <a:stretch>
            <a:fillRect/>
          </a:stretch>
        </p:blipFill>
        <p:spPr>
          <a:xfrm flipH="1">
            <a:off x="6318784" y="4080803"/>
            <a:ext cx="523192" cy="919071"/>
          </a:xfrm>
          <a:prstGeom prst="rect">
            <a:avLst/>
          </a:prstGeom>
          <a:noFill/>
          <a:ln>
            <a:noFill/>
          </a:ln>
        </p:spPr>
      </p:pic>
      <p:pic>
        <p:nvPicPr>
          <p:cNvPr id="286" name="Google Shape;286;p29"/>
          <p:cNvPicPr preferRelativeResize="0"/>
          <p:nvPr/>
        </p:nvPicPr>
        <p:blipFill>
          <a:blip r:embed="rId5">
            <a:alphaModFix/>
          </a:blip>
          <a:stretch>
            <a:fillRect/>
          </a:stretch>
        </p:blipFill>
        <p:spPr>
          <a:xfrm flipH="1">
            <a:off x="6759251" y="3297494"/>
            <a:ext cx="1169919" cy="1215049"/>
          </a:xfrm>
          <a:prstGeom prst="rect">
            <a:avLst/>
          </a:prstGeom>
          <a:noFill/>
          <a:ln>
            <a:noFill/>
          </a:ln>
        </p:spPr>
      </p:pic>
      <p:pic>
        <p:nvPicPr>
          <p:cNvPr id="287" name="Google Shape;287;p29"/>
          <p:cNvPicPr preferRelativeResize="0"/>
          <p:nvPr/>
        </p:nvPicPr>
        <p:blipFill>
          <a:blip r:embed="rId6">
            <a:alphaModFix/>
          </a:blip>
          <a:stretch>
            <a:fillRect/>
          </a:stretch>
        </p:blipFill>
        <p:spPr>
          <a:xfrm flipH="1">
            <a:off x="7858033" y="3450393"/>
            <a:ext cx="1071140" cy="1062160"/>
          </a:xfrm>
          <a:prstGeom prst="rect">
            <a:avLst/>
          </a:prstGeom>
          <a:noFill/>
          <a:ln>
            <a:noFill/>
          </a:ln>
        </p:spPr>
      </p:pic>
      <p:pic>
        <p:nvPicPr>
          <p:cNvPr id="288" name="Google Shape;288;p29"/>
          <p:cNvPicPr preferRelativeResize="0"/>
          <p:nvPr/>
        </p:nvPicPr>
        <p:blipFill>
          <a:blip r:embed="rId7">
            <a:alphaModFix/>
          </a:blip>
          <a:stretch>
            <a:fillRect/>
          </a:stretch>
        </p:blipFill>
        <p:spPr>
          <a:xfrm flipH="1">
            <a:off x="7612244" y="4453238"/>
            <a:ext cx="1562700" cy="1093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720000" y="381327"/>
            <a:ext cx="7704000" cy="71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pic>
        <p:nvPicPr>
          <p:cNvPr id="51" name="Google Shape;51;p6"/>
          <p:cNvPicPr preferRelativeResize="0"/>
          <p:nvPr/>
        </p:nvPicPr>
        <p:blipFill>
          <a:blip r:embed="rId2">
            <a:alphaModFix/>
          </a:blip>
          <a:stretch>
            <a:fillRect/>
          </a:stretch>
        </p:blipFill>
        <p:spPr>
          <a:xfrm flipH="1">
            <a:off x="6400048" y="3984127"/>
            <a:ext cx="3693047" cy="1498875"/>
          </a:xfrm>
          <a:prstGeom prst="rect">
            <a:avLst/>
          </a:prstGeom>
          <a:noFill/>
          <a:ln>
            <a:noFill/>
          </a:ln>
        </p:spPr>
      </p:pic>
      <p:pic>
        <p:nvPicPr>
          <p:cNvPr id="52" name="Google Shape;52;p6"/>
          <p:cNvPicPr preferRelativeResize="0"/>
          <p:nvPr/>
        </p:nvPicPr>
        <p:blipFill>
          <a:blip r:embed="rId2">
            <a:alphaModFix/>
          </a:blip>
          <a:stretch>
            <a:fillRect/>
          </a:stretch>
        </p:blipFill>
        <p:spPr>
          <a:xfrm>
            <a:off x="-567252" y="4022865"/>
            <a:ext cx="3693047" cy="1498875"/>
          </a:xfrm>
          <a:prstGeom prst="rect">
            <a:avLst/>
          </a:prstGeom>
          <a:noFill/>
          <a:ln>
            <a:noFill/>
          </a:ln>
        </p:spPr>
      </p:pic>
      <p:pic>
        <p:nvPicPr>
          <p:cNvPr id="53" name="Google Shape;53;p6"/>
          <p:cNvPicPr preferRelativeResize="0"/>
          <p:nvPr/>
        </p:nvPicPr>
        <p:blipFill>
          <a:blip r:embed="rId3">
            <a:alphaModFix/>
          </a:blip>
          <a:stretch>
            <a:fillRect/>
          </a:stretch>
        </p:blipFill>
        <p:spPr>
          <a:xfrm flipH="1">
            <a:off x="4784401" y="4706371"/>
            <a:ext cx="4991375" cy="1498875"/>
          </a:xfrm>
          <a:prstGeom prst="rect">
            <a:avLst/>
          </a:prstGeom>
          <a:noFill/>
          <a:ln>
            <a:noFill/>
          </a:ln>
        </p:spPr>
      </p:pic>
      <p:pic>
        <p:nvPicPr>
          <p:cNvPr id="54" name="Google Shape;54;p6"/>
          <p:cNvPicPr preferRelativeResize="0"/>
          <p:nvPr/>
        </p:nvPicPr>
        <p:blipFill>
          <a:blip r:embed="rId3">
            <a:alphaModFix/>
          </a:blip>
          <a:stretch>
            <a:fillRect/>
          </a:stretch>
        </p:blipFill>
        <p:spPr>
          <a:xfrm>
            <a:off x="-109649" y="4706371"/>
            <a:ext cx="4991375" cy="1498875"/>
          </a:xfrm>
          <a:prstGeom prst="rect">
            <a:avLst/>
          </a:prstGeom>
          <a:noFill/>
          <a:ln>
            <a:noFill/>
          </a:ln>
        </p:spPr>
      </p:pic>
      <p:pic>
        <p:nvPicPr>
          <p:cNvPr id="55" name="Google Shape;55;p6"/>
          <p:cNvPicPr preferRelativeResize="0"/>
          <p:nvPr/>
        </p:nvPicPr>
        <p:blipFill>
          <a:blip r:embed="rId4">
            <a:alphaModFix/>
          </a:blip>
          <a:stretch>
            <a:fillRect/>
          </a:stretch>
        </p:blipFill>
        <p:spPr>
          <a:xfrm>
            <a:off x="-239952" y="4389913"/>
            <a:ext cx="1562700" cy="1093900"/>
          </a:xfrm>
          <a:prstGeom prst="rect">
            <a:avLst/>
          </a:prstGeom>
          <a:noFill/>
          <a:ln>
            <a:noFill/>
          </a:ln>
        </p:spPr>
      </p:pic>
      <p:pic>
        <p:nvPicPr>
          <p:cNvPr id="56" name="Google Shape;56;p6"/>
          <p:cNvPicPr preferRelativeResize="0"/>
          <p:nvPr/>
        </p:nvPicPr>
        <p:blipFill>
          <a:blip r:embed="rId4">
            <a:alphaModFix/>
          </a:blip>
          <a:stretch>
            <a:fillRect/>
          </a:stretch>
        </p:blipFill>
        <p:spPr>
          <a:xfrm flipH="1">
            <a:off x="7929048" y="4225363"/>
            <a:ext cx="1562700" cy="1093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3"/>
        <p:cNvGrpSpPr/>
        <p:nvPr/>
      </p:nvGrpSpPr>
      <p:grpSpPr>
        <a:xfrm>
          <a:off x="0" y="0"/>
          <a:ext cx="0" cy="0"/>
          <a:chOff x="0" y="0"/>
          <a:chExt cx="0" cy="0"/>
        </a:xfrm>
      </p:grpSpPr>
      <p:sp>
        <p:nvSpPr>
          <p:cNvPr id="74" name="Google Shape;74;p9"/>
          <p:cNvSpPr txBox="1">
            <a:spLocks noGrp="1"/>
          </p:cNvSpPr>
          <p:nvPr>
            <p:ph type="title"/>
          </p:nvPr>
        </p:nvSpPr>
        <p:spPr>
          <a:xfrm>
            <a:off x="3335762" y="1053575"/>
            <a:ext cx="4748400" cy="1460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9600"/>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75" name="Google Shape;75;p9"/>
          <p:cNvSpPr txBox="1">
            <a:spLocks noGrp="1"/>
          </p:cNvSpPr>
          <p:nvPr>
            <p:ph type="subTitle" idx="1"/>
          </p:nvPr>
        </p:nvSpPr>
        <p:spPr>
          <a:xfrm>
            <a:off x="3335762" y="2437950"/>
            <a:ext cx="47484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76" name="Google Shape;76;p9"/>
          <p:cNvPicPr preferRelativeResize="0"/>
          <p:nvPr/>
        </p:nvPicPr>
        <p:blipFill>
          <a:blip r:embed="rId2">
            <a:alphaModFix/>
          </a:blip>
          <a:stretch>
            <a:fillRect/>
          </a:stretch>
        </p:blipFill>
        <p:spPr>
          <a:xfrm flipH="1">
            <a:off x="-425886" y="2832242"/>
            <a:ext cx="4991375" cy="1445257"/>
          </a:xfrm>
          <a:prstGeom prst="rect">
            <a:avLst/>
          </a:prstGeom>
          <a:noFill/>
          <a:ln>
            <a:noFill/>
          </a:ln>
        </p:spPr>
      </p:pic>
      <p:pic>
        <p:nvPicPr>
          <p:cNvPr id="77" name="Google Shape;77;p9"/>
          <p:cNvPicPr preferRelativeResize="0"/>
          <p:nvPr/>
        </p:nvPicPr>
        <p:blipFill>
          <a:blip r:embed="rId3">
            <a:alphaModFix/>
          </a:blip>
          <a:stretch>
            <a:fillRect/>
          </a:stretch>
        </p:blipFill>
        <p:spPr>
          <a:xfrm>
            <a:off x="2635864" y="3808000"/>
            <a:ext cx="5590098" cy="1498875"/>
          </a:xfrm>
          <a:prstGeom prst="rect">
            <a:avLst/>
          </a:prstGeom>
          <a:noFill/>
          <a:ln>
            <a:noFill/>
          </a:ln>
        </p:spPr>
      </p:pic>
      <p:pic>
        <p:nvPicPr>
          <p:cNvPr id="78" name="Google Shape;78;p9"/>
          <p:cNvPicPr preferRelativeResize="0"/>
          <p:nvPr/>
        </p:nvPicPr>
        <p:blipFill>
          <a:blip r:embed="rId4">
            <a:alphaModFix/>
          </a:blip>
          <a:stretch>
            <a:fillRect/>
          </a:stretch>
        </p:blipFill>
        <p:spPr>
          <a:xfrm>
            <a:off x="2727338" y="4108825"/>
            <a:ext cx="6585349" cy="1498875"/>
          </a:xfrm>
          <a:prstGeom prst="rect">
            <a:avLst/>
          </a:prstGeom>
          <a:noFill/>
          <a:ln>
            <a:noFill/>
          </a:ln>
        </p:spPr>
      </p:pic>
      <p:pic>
        <p:nvPicPr>
          <p:cNvPr id="79" name="Google Shape;79;p9"/>
          <p:cNvPicPr preferRelativeResize="0"/>
          <p:nvPr/>
        </p:nvPicPr>
        <p:blipFill>
          <a:blip r:embed="rId5">
            <a:alphaModFix/>
          </a:blip>
          <a:stretch>
            <a:fillRect/>
          </a:stretch>
        </p:blipFill>
        <p:spPr>
          <a:xfrm flipH="1">
            <a:off x="7720613" y="3558300"/>
            <a:ext cx="1849275" cy="1294501"/>
          </a:xfrm>
          <a:prstGeom prst="rect">
            <a:avLst/>
          </a:prstGeom>
          <a:noFill/>
          <a:ln>
            <a:noFill/>
          </a:ln>
        </p:spPr>
      </p:pic>
      <p:pic>
        <p:nvPicPr>
          <p:cNvPr id="80" name="Google Shape;80;p9"/>
          <p:cNvPicPr preferRelativeResize="0"/>
          <p:nvPr/>
        </p:nvPicPr>
        <p:blipFill>
          <a:blip r:embed="rId6">
            <a:alphaModFix/>
          </a:blip>
          <a:stretch>
            <a:fillRect/>
          </a:stretch>
        </p:blipFill>
        <p:spPr>
          <a:xfrm>
            <a:off x="-69799" y="3427338"/>
            <a:ext cx="2955474" cy="23533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1"/>
        <p:cNvGrpSpPr/>
        <p:nvPr/>
      </p:nvGrpSpPr>
      <p:grpSpPr>
        <a:xfrm>
          <a:off x="0" y="0"/>
          <a:ext cx="0" cy="0"/>
          <a:chOff x="0" y="0"/>
          <a:chExt cx="0" cy="0"/>
        </a:xfrm>
      </p:grpSpPr>
      <p:sp>
        <p:nvSpPr>
          <p:cNvPr id="82" name="Google Shape;82;p10"/>
          <p:cNvSpPr>
            <a:spLocks noGrp="1"/>
          </p:cNvSpPr>
          <p:nvPr>
            <p:ph type="pic" idx="2"/>
          </p:nvPr>
        </p:nvSpPr>
        <p:spPr>
          <a:xfrm>
            <a:off x="150" y="-25"/>
            <a:ext cx="9189300" cy="5143500"/>
          </a:xfrm>
          <a:prstGeom prst="rect">
            <a:avLst/>
          </a:prstGeom>
          <a:noFill/>
          <a:ln>
            <a:noFill/>
          </a:ln>
        </p:spPr>
      </p:sp>
      <p:sp>
        <p:nvSpPr>
          <p:cNvPr id="83" name="Google Shape;83;p10"/>
          <p:cNvSpPr txBox="1">
            <a:spLocks noGrp="1"/>
          </p:cNvSpPr>
          <p:nvPr>
            <p:ph type="title"/>
          </p:nvPr>
        </p:nvSpPr>
        <p:spPr>
          <a:xfrm>
            <a:off x="720000" y="4014450"/>
            <a:ext cx="7704000" cy="572700"/>
          </a:xfrm>
          <a:prstGeom prst="rect">
            <a:avLst/>
          </a:prstGeom>
          <a:solidFill>
            <a:schemeClr val="accent2"/>
          </a:solidFill>
        </p:spPr>
        <p:txBody>
          <a:bodyPr spcFirstLastPara="1" wrap="square" lIns="91425" tIns="91425" rIns="91425" bIns="91425" anchor="t" anchorCtr="0">
            <a:noAutofit/>
          </a:bodyPr>
          <a:lstStyle>
            <a:lvl1pPr lvl="0" algn="ctr" rtl="0">
              <a:spcBef>
                <a:spcPts val="0"/>
              </a:spcBef>
              <a:spcAft>
                <a:spcPts val="0"/>
              </a:spcAft>
              <a:buSzPts val="4000"/>
              <a:buNone/>
              <a:defRPr>
                <a:solidFill>
                  <a:schemeClr val="lt1"/>
                </a:solidFill>
              </a:defRPr>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3"/>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3426000" y="383775"/>
            <a:ext cx="4998000" cy="61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96" name="Google Shape;96;p13"/>
          <p:cNvSpPr txBox="1">
            <a:spLocks noGrp="1"/>
          </p:cNvSpPr>
          <p:nvPr>
            <p:ph type="subTitle" idx="1"/>
          </p:nvPr>
        </p:nvSpPr>
        <p:spPr>
          <a:xfrm>
            <a:off x="3203030" y="2092038"/>
            <a:ext cx="2405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7" name="Google Shape;97;p13"/>
          <p:cNvSpPr txBox="1">
            <a:spLocks noGrp="1"/>
          </p:cNvSpPr>
          <p:nvPr>
            <p:ph type="subTitle" idx="2"/>
          </p:nvPr>
        </p:nvSpPr>
        <p:spPr>
          <a:xfrm>
            <a:off x="6018902" y="2092038"/>
            <a:ext cx="2405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8" name="Google Shape;98;p13"/>
          <p:cNvSpPr txBox="1">
            <a:spLocks noGrp="1"/>
          </p:cNvSpPr>
          <p:nvPr>
            <p:ph type="subTitle" idx="3"/>
          </p:nvPr>
        </p:nvSpPr>
        <p:spPr>
          <a:xfrm>
            <a:off x="6018882" y="3615175"/>
            <a:ext cx="2405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9" name="Google Shape;99;p13"/>
          <p:cNvSpPr txBox="1">
            <a:spLocks noGrp="1"/>
          </p:cNvSpPr>
          <p:nvPr>
            <p:ph type="subTitle" idx="4"/>
          </p:nvPr>
        </p:nvSpPr>
        <p:spPr>
          <a:xfrm>
            <a:off x="3203025" y="3615200"/>
            <a:ext cx="2405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0" name="Google Shape;100;p13"/>
          <p:cNvSpPr txBox="1">
            <a:spLocks noGrp="1"/>
          </p:cNvSpPr>
          <p:nvPr>
            <p:ph type="title" idx="5" hasCustomPrompt="1"/>
          </p:nvPr>
        </p:nvSpPr>
        <p:spPr>
          <a:xfrm>
            <a:off x="4064002" y="1274228"/>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1" name="Google Shape;101;p13"/>
          <p:cNvSpPr txBox="1">
            <a:spLocks noGrp="1"/>
          </p:cNvSpPr>
          <p:nvPr>
            <p:ph type="title" idx="6" hasCustomPrompt="1"/>
          </p:nvPr>
        </p:nvSpPr>
        <p:spPr>
          <a:xfrm>
            <a:off x="6854090" y="279451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2" name="Google Shape;102;p13"/>
          <p:cNvSpPr txBox="1">
            <a:spLocks noGrp="1"/>
          </p:cNvSpPr>
          <p:nvPr>
            <p:ph type="title" idx="7" hasCustomPrompt="1"/>
          </p:nvPr>
        </p:nvSpPr>
        <p:spPr>
          <a:xfrm>
            <a:off x="6854090" y="1274228"/>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 name="Google Shape;103;p13"/>
          <p:cNvSpPr txBox="1">
            <a:spLocks noGrp="1"/>
          </p:cNvSpPr>
          <p:nvPr>
            <p:ph type="title" idx="8" hasCustomPrompt="1"/>
          </p:nvPr>
        </p:nvSpPr>
        <p:spPr>
          <a:xfrm>
            <a:off x="4064002" y="2794533"/>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 name="Google Shape;104;p13"/>
          <p:cNvSpPr txBox="1">
            <a:spLocks noGrp="1"/>
          </p:cNvSpPr>
          <p:nvPr>
            <p:ph type="subTitle" idx="9"/>
          </p:nvPr>
        </p:nvSpPr>
        <p:spPr>
          <a:xfrm>
            <a:off x="3203030" y="1801550"/>
            <a:ext cx="24051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yle Script"/>
                <a:ea typeface="Style Script"/>
                <a:cs typeface="Style Script"/>
                <a:sym typeface="Style Scrip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 name="Google Shape;105;p13"/>
          <p:cNvSpPr txBox="1">
            <a:spLocks noGrp="1"/>
          </p:cNvSpPr>
          <p:nvPr>
            <p:ph type="subTitle" idx="13"/>
          </p:nvPr>
        </p:nvSpPr>
        <p:spPr>
          <a:xfrm>
            <a:off x="6018908" y="1801550"/>
            <a:ext cx="24051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yle Script"/>
                <a:ea typeface="Style Script"/>
                <a:cs typeface="Style Script"/>
                <a:sym typeface="Style Scrip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6" name="Google Shape;106;p13"/>
          <p:cNvSpPr txBox="1">
            <a:spLocks noGrp="1"/>
          </p:cNvSpPr>
          <p:nvPr>
            <p:ph type="subTitle" idx="14"/>
          </p:nvPr>
        </p:nvSpPr>
        <p:spPr>
          <a:xfrm>
            <a:off x="3203030" y="3324713"/>
            <a:ext cx="24051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yle Script"/>
                <a:ea typeface="Style Script"/>
                <a:cs typeface="Style Script"/>
                <a:sym typeface="Style Scrip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7" name="Google Shape;107;p13"/>
          <p:cNvSpPr txBox="1">
            <a:spLocks noGrp="1"/>
          </p:cNvSpPr>
          <p:nvPr>
            <p:ph type="subTitle" idx="15"/>
          </p:nvPr>
        </p:nvSpPr>
        <p:spPr>
          <a:xfrm>
            <a:off x="6018882" y="3324763"/>
            <a:ext cx="24051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yle Script"/>
                <a:ea typeface="Style Script"/>
                <a:cs typeface="Style Script"/>
                <a:sym typeface="Style Scrip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108" name="Google Shape;108;p13"/>
          <p:cNvPicPr preferRelativeResize="0"/>
          <p:nvPr/>
        </p:nvPicPr>
        <p:blipFill>
          <a:blip r:embed="rId2">
            <a:alphaModFix/>
          </a:blip>
          <a:stretch>
            <a:fillRect/>
          </a:stretch>
        </p:blipFill>
        <p:spPr>
          <a:xfrm>
            <a:off x="-1205483" y="2878737"/>
            <a:ext cx="4725356" cy="1917849"/>
          </a:xfrm>
          <a:prstGeom prst="rect">
            <a:avLst/>
          </a:prstGeom>
          <a:noFill/>
          <a:ln>
            <a:noFill/>
          </a:ln>
        </p:spPr>
      </p:pic>
      <p:pic>
        <p:nvPicPr>
          <p:cNvPr id="109" name="Google Shape;109;p13"/>
          <p:cNvPicPr preferRelativeResize="0"/>
          <p:nvPr/>
        </p:nvPicPr>
        <p:blipFill>
          <a:blip r:embed="rId3">
            <a:alphaModFix/>
          </a:blip>
          <a:stretch>
            <a:fillRect/>
          </a:stretch>
        </p:blipFill>
        <p:spPr>
          <a:xfrm flipH="1">
            <a:off x="-432126" y="3920350"/>
            <a:ext cx="6173701" cy="1917849"/>
          </a:xfrm>
          <a:prstGeom prst="rect">
            <a:avLst/>
          </a:prstGeom>
          <a:noFill/>
          <a:ln>
            <a:noFill/>
          </a:ln>
        </p:spPr>
      </p:pic>
      <p:pic>
        <p:nvPicPr>
          <p:cNvPr id="110" name="Google Shape;110;p13"/>
          <p:cNvPicPr preferRelativeResize="0"/>
          <p:nvPr/>
        </p:nvPicPr>
        <p:blipFill>
          <a:blip r:embed="rId4">
            <a:alphaModFix/>
          </a:blip>
          <a:stretch>
            <a:fillRect/>
          </a:stretch>
        </p:blipFill>
        <p:spPr>
          <a:xfrm>
            <a:off x="-628319" y="3367637"/>
            <a:ext cx="3131566" cy="1701880"/>
          </a:xfrm>
          <a:prstGeom prst="rect">
            <a:avLst/>
          </a:prstGeom>
          <a:noFill/>
          <a:ln>
            <a:noFill/>
          </a:ln>
        </p:spPr>
      </p:pic>
      <p:pic>
        <p:nvPicPr>
          <p:cNvPr id="111" name="Google Shape;111;p13"/>
          <p:cNvPicPr preferRelativeResize="0"/>
          <p:nvPr/>
        </p:nvPicPr>
        <p:blipFill>
          <a:blip r:embed="rId5">
            <a:alphaModFix/>
          </a:blip>
          <a:stretch>
            <a:fillRect/>
          </a:stretch>
        </p:blipFill>
        <p:spPr>
          <a:xfrm>
            <a:off x="1861766" y="3980153"/>
            <a:ext cx="523192" cy="919071"/>
          </a:xfrm>
          <a:prstGeom prst="rect">
            <a:avLst/>
          </a:prstGeom>
          <a:noFill/>
          <a:ln>
            <a:noFill/>
          </a:ln>
        </p:spPr>
      </p:pic>
      <p:pic>
        <p:nvPicPr>
          <p:cNvPr id="112" name="Google Shape;112;p13"/>
          <p:cNvPicPr preferRelativeResize="0"/>
          <p:nvPr/>
        </p:nvPicPr>
        <p:blipFill>
          <a:blip r:embed="rId6">
            <a:alphaModFix/>
          </a:blip>
          <a:stretch>
            <a:fillRect/>
          </a:stretch>
        </p:blipFill>
        <p:spPr>
          <a:xfrm>
            <a:off x="795096" y="2390869"/>
            <a:ext cx="1169919" cy="1215049"/>
          </a:xfrm>
          <a:prstGeom prst="rect">
            <a:avLst/>
          </a:prstGeom>
          <a:noFill/>
          <a:ln>
            <a:noFill/>
          </a:ln>
        </p:spPr>
      </p:pic>
      <p:pic>
        <p:nvPicPr>
          <p:cNvPr id="113" name="Google Shape;113;p13"/>
          <p:cNvPicPr preferRelativeResize="0"/>
          <p:nvPr/>
        </p:nvPicPr>
        <p:blipFill>
          <a:blip r:embed="rId7">
            <a:alphaModFix/>
          </a:blip>
          <a:stretch>
            <a:fillRect/>
          </a:stretch>
        </p:blipFill>
        <p:spPr>
          <a:xfrm>
            <a:off x="185905" y="2637193"/>
            <a:ext cx="1071140" cy="1062160"/>
          </a:xfrm>
          <a:prstGeom prst="rect">
            <a:avLst/>
          </a:prstGeom>
          <a:noFill/>
          <a:ln>
            <a:noFill/>
          </a:ln>
        </p:spPr>
      </p:pic>
      <p:pic>
        <p:nvPicPr>
          <p:cNvPr id="114" name="Google Shape;114;p13"/>
          <p:cNvPicPr preferRelativeResize="0"/>
          <p:nvPr/>
        </p:nvPicPr>
        <p:blipFill>
          <a:blip r:embed="rId8">
            <a:alphaModFix/>
          </a:blip>
          <a:stretch>
            <a:fillRect/>
          </a:stretch>
        </p:blipFill>
        <p:spPr>
          <a:xfrm>
            <a:off x="-247552" y="4249938"/>
            <a:ext cx="1562700" cy="1093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115"/>
        <p:cNvGrpSpPr/>
        <p:nvPr/>
      </p:nvGrpSpPr>
      <p:grpSpPr>
        <a:xfrm>
          <a:off x="0" y="0"/>
          <a:ext cx="0" cy="0"/>
          <a:chOff x="0" y="0"/>
          <a:chExt cx="0" cy="0"/>
        </a:xfrm>
      </p:grpSpPr>
      <p:sp>
        <p:nvSpPr>
          <p:cNvPr id="116" name="Google Shape;116;p14"/>
          <p:cNvSpPr txBox="1">
            <a:spLocks noGrp="1"/>
          </p:cNvSpPr>
          <p:nvPr>
            <p:ph type="title"/>
          </p:nvPr>
        </p:nvSpPr>
        <p:spPr>
          <a:xfrm>
            <a:off x="713225" y="381360"/>
            <a:ext cx="7717500" cy="6678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a:lvl1pPr>
            <a:lvl2pPr lvl="1" algn="ctr">
              <a:spcBef>
                <a:spcPts val="0"/>
              </a:spcBef>
              <a:spcAft>
                <a:spcPts val="0"/>
              </a:spcAft>
              <a:buSzPts val="4000"/>
              <a:buNone/>
              <a:defRPr/>
            </a:lvl2pPr>
            <a:lvl3pPr lvl="2" algn="ctr">
              <a:spcBef>
                <a:spcPts val="0"/>
              </a:spcBef>
              <a:spcAft>
                <a:spcPts val="0"/>
              </a:spcAft>
              <a:buSzPts val="4000"/>
              <a:buNone/>
              <a:defRPr/>
            </a:lvl3pPr>
            <a:lvl4pPr lvl="3" algn="ctr">
              <a:spcBef>
                <a:spcPts val="0"/>
              </a:spcBef>
              <a:spcAft>
                <a:spcPts val="0"/>
              </a:spcAft>
              <a:buSzPts val="4000"/>
              <a:buNone/>
              <a:defRPr/>
            </a:lvl4pPr>
            <a:lvl5pPr lvl="4" algn="ctr">
              <a:spcBef>
                <a:spcPts val="0"/>
              </a:spcBef>
              <a:spcAft>
                <a:spcPts val="0"/>
              </a:spcAft>
              <a:buSzPts val="4000"/>
              <a:buNone/>
              <a:defRPr/>
            </a:lvl5pPr>
            <a:lvl6pPr lvl="5" algn="ctr">
              <a:spcBef>
                <a:spcPts val="0"/>
              </a:spcBef>
              <a:spcAft>
                <a:spcPts val="0"/>
              </a:spcAft>
              <a:buSzPts val="4000"/>
              <a:buNone/>
              <a:defRPr/>
            </a:lvl6pPr>
            <a:lvl7pPr lvl="6" algn="ctr">
              <a:spcBef>
                <a:spcPts val="0"/>
              </a:spcBef>
              <a:spcAft>
                <a:spcPts val="0"/>
              </a:spcAft>
              <a:buSzPts val="4000"/>
              <a:buNone/>
              <a:defRPr/>
            </a:lvl7pPr>
            <a:lvl8pPr lvl="7" algn="ctr">
              <a:spcBef>
                <a:spcPts val="0"/>
              </a:spcBef>
              <a:spcAft>
                <a:spcPts val="0"/>
              </a:spcAft>
              <a:buSzPts val="4000"/>
              <a:buNone/>
              <a:defRPr/>
            </a:lvl8pPr>
            <a:lvl9pPr lvl="8" algn="ctr">
              <a:spcBef>
                <a:spcPts val="0"/>
              </a:spcBef>
              <a:spcAft>
                <a:spcPts val="0"/>
              </a:spcAft>
              <a:buSzPts val="4000"/>
              <a:buNone/>
              <a:defRPr/>
            </a:lvl9pPr>
          </a:lstStyle>
          <a:p>
            <a:endParaRPr/>
          </a:p>
        </p:txBody>
      </p:sp>
      <p:pic>
        <p:nvPicPr>
          <p:cNvPr id="117" name="Google Shape;117;p14"/>
          <p:cNvPicPr preferRelativeResize="0"/>
          <p:nvPr/>
        </p:nvPicPr>
        <p:blipFill>
          <a:blip r:embed="rId2">
            <a:alphaModFix/>
          </a:blip>
          <a:stretch>
            <a:fillRect/>
          </a:stretch>
        </p:blipFill>
        <p:spPr>
          <a:xfrm flipH="1">
            <a:off x="-1804440" y="4314513"/>
            <a:ext cx="3317386" cy="969725"/>
          </a:xfrm>
          <a:prstGeom prst="rect">
            <a:avLst/>
          </a:prstGeom>
          <a:noFill/>
          <a:ln>
            <a:noFill/>
          </a:ln>
        </p:spPr>
      </p:pic>
      <p:pic>
        <p:nvPicPr>
          <p:cNvPr id="118" name="Google Shape;118;p14"/>
          <p:cNvPicPr preferRelativeResize="0"/>
          <p:nvPr/>
        </p:nvPicPr>
        <p:blipFill>
          <a:blip r:embed="rId2">
            <a:alphaModFix/>
          </a:blip>
          <a:stretch>
            <a:fillRect/>
          </a:stretch>
        </p:blipFill>
        <p:spPr>
          <a:xfrm flipH="1">
            <a:off x="249360" y="4493938"/>
            <a:ext cx="3317386" cy="969725"/>
          </a:xfrm>
          <a:prstGeom prst="rect">
            <a:avLst/>
          </a:prstGeom>
          <a:noFill/>
          <a:ln>
            <a:noFill/>
          </a:ln>
        </p:spPr>
      </p:pic>
      <p:pic>
        <p:nvPicPr>
          <p:cNvPr id="119" name="Google Shape;119;p14"/>
          <p:cNvPicPr preferRelativeResize="0"/>
          <p:nvPr/>
        </p:nvPicPr>
        <p:blipFill>
          <a:blip r:embed="rId3">
            <a:alphaModFix/>
          </a:blip>
          <a:stretch>
            <a:fillRect/>
          </a:stretch>
        </p:blipFill>
        <p:spPr>
          <a:xfrm rot="5976000">
            <a:off x="8512496" y="-125460"/>
            <a:ext cx="656886" cy="422740"/>
          </a:xfrm>
          <a:prstGeom prst="rect">
            <a:avLst/>
          </a:prstGeom>
          <a:noFill/>
          <a:ln>
            <a:noFill/>
          </a:ln>
        </p:spPr>
      </p:pic>
      <p:pic>
        <p:nvPicPr>
          <p:cNvPr id="120" name="Google Shape;120;p14"/>
          <p:cNvPicPr preferRelativeResize="0"/>
          <p:nvPr/>
        </p:nvPicPr>
        <p:blipFill>
          <a:blip r:embed="rId3">
            <a:alphaModFix/>
          </a:blip>
          <a:stretch>
            <a:fillRect/>
          </a:stretch>
        </p:blipFill>
        <p:spPr>
          <a:xfrm rot="7301480">
            <a:off x="7516571" y="4906159"/>
            <a:ext cx="515533" cy="331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121"/>
        <p:cNvGrpSpPr/>
        <p:nvPr/>
      </p:nvGrpSpPr>
      <p:grpSpPr>
        <a:xfrm>
          <a:off x="0" y="0"/>
          <a:ext cx="0" cy="0"/>
          <a:chOff x="0" y="0"/>
          <a:chExt cx="0" cy="0"/>
        </a:xfrm>
      </p:grpSpPr>
      <p:sp>
        <p:nvSpPr>
          <p:cNvPr id="122" name="Google Shape;122;p15"/>
          <p:cNvSpPr txBox="1">
            <a:spLocks noGrp="1"/>
          </p:cNvSpPr>
          <p:nvPr>
            <p:ph type="title"/>
          </p:nvPr>
        </p:nvSpPr>
        <p:spPr>
          <a:xfrm>
            <a:off x="713225" y="381360"/>
            <a:ext cx="7717500" cy="66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pic>
        <p:nvPicPr>
          <p:cNvPr id="123" name="Google Shape;123;p15"/>
          <p:cNvPicPr preferRelativeResize="0"/>
          <p:nvPr/>
        </p:nvPicPr>
        <p:blipFill>
          <a:blip r:embed="rId2">
            <a:alphaModFix/>
          </a:blip>
          <a:stretch>
            <a:fillRect/>
          </a:stretch>
        </p:blipFill>
        <p:spPr>
          <a:xfrm>
            <a:off x="6846435" y="4426313"/>
            <a:ext cx="3317386" cy="969725"/>
          </a:xfrm>
          <a:prstGeom prst="rect">
            <a:avLst/>
          </a:prstGeom>
          <a:noFill/>
          <a:ln>
            <a:noFill/>
          </a:ln>
        </p:spPr>
      </p:pic>
      <p:pic>
        <p:nvPicPr>
          <p:cNvPr id="124" name="Google Shape;124;p15"/>
          <p:cNvPicPr preferRelativeResize="0"/>
          <p:nvPr/>
        </p:nvPicPr>
        <p:blipFill>
          <a:blip r:embed="rId2">
            <a:alphaModFix/>
          </a:blip>
          <a:stretch>
            <a:fillRect/>
          </a:stretch>
        </p:blipFill>
        <p:spPr>
          <a:xfrm>
            <a:off x="4792635" y="4605738"/>
            <a:ext cx="3317386" cy="969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713225" y="1351450"/>
            <a:ext cx="3327600" cy="13245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39" name="Google Shape;139;p17"/>
          <p:cNvSpPr txBox="1">
            <a:spLocks noGrp="1"/>
          </p:cNvSpPr>
          <p:nvPr>
            <p:ph type="subTitle" idx="1"/>
          </p:nvPr>
        </p:nvSpPr>
        <p:spPr>
          <a:xfrm>
            <a:off x="713225" y="2675750"/>
            <a:ext cx="2665800" cy="111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0" name="Google Shape;140;p17"/>
          <p:cNvSpPr>
            <a:spLocks noGrp="1"/>
          </p:cNvSpPr>
          <p:nvPr>
            <p:ph type="pic" idx="2"/>
          </p:nvPr>
        </p:nvSpPr>
        <p:spPr>
          <a:xfrm>
            <a:off x="4360675" y="933261"/>
            <a:ext cx="4070100" cy="3074700"/>
          </a:xfrm>
          <a:prstGeom prst="rect">
            <a:avLst/>
          </a:prstGeom>
          <a:noFill/>
          <a:ln w="38100" cap="flat" cmpd="sng">
            <a:solidFill>
              <a:schemeClr val="accent3"/>
            </a:solidFill>
            <a:prstDash val="solid"/>
            <a:round/>
            <a:headEnd type="none" w="sm" len="sm"/>
            <a:tailEnd type="none" w="sm" len="sm"/>
          </a:ln>
          <a:effectLst>
            <a:outerShdw blurRad="57150" dist="19050" dir="5400000" algn="bl" rotWithShape="0">
              <a:srgbClr val="000000">
                <a:alpha val="50000"/>
              </a:srgbClr>
            </a:outerShdw>
          </a:effectLst>
        </p:spPr>
      </p:sp>
      <p:pic>
        <p:nvPicPr>
          <p:cNvPr id="141" name="Google Shape;141;p17"/>
          <p:cNvPicPr preferRelativeResize="0"/>
          <p:nvPr/>
        </p:nvPicPr>
        <p:blipFill>
          <a:blip r:embed="rId2">
            <a:alphaModFix/>
          </a:blip>
          <a:stretch>
            <a:fillRect/>
          </a:stretch>
        </p:blipFill>
        <p:spPr>
          <a:xfrm rot="7301480">
            <a:off x="2844821" y="4243246"/>
            <a:ext cx="515533" cy="331775"/>
          </a:xfrm>
          <a:prstGeom prst="rect">
            <a:avLst/>
          </a:prstGeom>
          <a:noFill/>
          <a:ln>
            <a:noFill/>
          </a:ln>
        </p:spPr>
      </p:pic>
      <p:pic>
        <p:nvPicPr>
          <p:cNvPr id="142" name="Google Shape;142;p17"/>
          <p:cNvPicPr preferRelativeResize="0"/>
          <p:nvPr/>
        </p:nvPicPr>
        <p:blipFill>
          <a:blip r:embed="rId3">
            <a:alphaModFix/>
          </a:blip>
          <a:stretch>
            <a:fillRect/>
          </a:stretch>
        </p:blipFill>
        <p:spPr>
          <a:xfrm flipH="1">
            <a:off x="-1444514" y="3830729"/>
            <a:ext cx="3945305" cy="1546546"/>
          </a:xfrm>
          <a:prstGeom prst="rect">
            <a:avLst/>
          </a:prstGeom>
          <a:noFill/>
          <a:ln>
            <a:noFill/>
          </a:ln>
        </p:spPr>
      </p:pic>
      <p:pic>
        <p:nvPicPr>
          <p:cNvPr id="143" name="Google Shape;143;p17"/>
          <p:cNvPicPr preferRelativeResize="0"/>
          <p:nvPr/>
        </p:nvPicPr>
        <p:blipFill>
          <a:blip r:embed="rId4">
            <a:alphaModFix/>
          </a:blip>
          <a:stretch>
            <a:fillRect/>
          </a:stretch>
        </p:blipFill>
        <p:spPr>
          <a:xfrm flipH="1">
            <a:off x="6764305" y="3870593"/>
            <a:ext cx="4168519" cy="1691861"/>
          </a:xfrm>
          <a:prstGeom prst="rect">
            <a:avLst/>
          </a:prstGeom>
          <a:noFill/>
          <a:ln>
            <a:noFill/>
          </a:ln>
        </p:spPr>
      </p:pic>
      <p:pic>
        <p:nvPicPr>
          <p:cNvPr id="144" name="Google Shape;144;p17"/>
          <p:cNvPicPr preferRelativeResize="0"/>
          <p:nvPr/>
        </p:nvPicPr>
        <p:blipFill>
          <a:blip r:embed="rId5">
            <a:alphaModFix/>
          </a:blip>
          <a:stretch>
            <a:fillRect/>
          </a:stretch>
        </p:blipFill>
        <p:spPr>
          <a:xfrm flipH="1">
            <a:off x="660526" y="4465651"/>
            <a:ext cx="2795494" cy="970501"/>
          </a:xfrm>
          <a:prstGeom prst="rect">
            <a:avLst/>
          </a:prstGeom>
          <a:noFill/>
          <a:ln>
            <a:noFill/>
          </a:ln>
        </p:spPr>
      </p:pic>
      <p:pic>
        <p:nvPicPr>
          <p:cNvPr id="145" name="Google Shape;145;p17"/>
          <p:cNvPicPr preferRelativeResize="0"/>
          <p:nvPr/>
        </p:nvPicPr>
        <p:blipFill>
          <a:blip r:embed="rId5">
            <a:alphaModFix/>
          </a:blip>
          <a:stretch>
            <a:fillRect/>
          </a:stretch>
        </p:blipFill>
        <p:spPr>
          <a:xfrm>
            <a:off x="6771664" y="4517626"/>
            <a:ext cx="2795494" cy="9705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381360"/>
            <a:ext cx="7717500" cy="667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4000"/>
              <a:buFont typeface="Style Script"/>
              <a:buNone/>
              <a:defRPr sz="4000">
                <a:solidFill>
                  <a:schemeClr val="dk1"/>
                </a:solidFill>
                <a:latin typeface="Style Script"/>
                <a:ea typeface="Style Script"/>
                <a:cs typeface="Style Script"/>
                <a:sym typeface="Style Script"/>
              </a:defRPr>
            </a:lvl1pPr>
            <a:lvl2pPr lvl="1" rtl="0">
              <a:spcBef>
                <a:spcPts val="0"/>
              </a:spcBef>
              <a:spcAft>
                <a:spcPts val="0"/>
              </a:spcAft>
              <a:buClr>
                <a:schemeClr val="dk1"/>
              </a:buClr>
              <a:buSzPts val="4000"/>
              <a:buFont typeface="Style Script"/>
              <a:buNone/>
              <a:defRPr sz="4000">
                <a:solidFill>
                  <a:schemeClr val="dk1"/>
                </a:solidFill>
                <a:latin typeface="Style Script"/>
                <a:ea typeface="Style Script"/>
                <a:cs typeface="Style Script"/>
                <a:sym typeface="Style Script"/>
              </a:defRPr>
            </a:lvl2pPr>
            <a:lvl3pPr lvl="2" rtl="0">
              <a:spcBef>
                <a:spcPts val="0"/>
              </a:spcBef>
              <a:spcAft>
                <a:spcPts val="0"/>
              </a:spcAft>
              <a:buClr>
                <a:schemeClr val="dk1"/>
              </a:buClr>
              <a:buSzPts val="4000"/>
              <a:buFont typeface="Style Script"/>
              <a:buNone/>
              <a:defRPr sz="4000">
                <a:solidFill>
                  <a:schemeClr val="dk1"/>
                </a:solidFill>
                <a:latin typeface="Style Script"/>
                <a:ea typeface="Style Script"/>
                <a:cs typeface="Style Script"/>
                <a:sym typeface="Style Script"/>
              </a:defRPr>
            </a:lvl3pPr>
            <a:lvl4pPr lvl="3" rtl="0">
              <a:spcBef>
                <a:spcPts val="0"/>
              </a:spcBef>
              <a:spcAft>
                <a:spcPts val="0"/>
              </a:spcAft>
              <a:buClr>
                <a:schemeClr val="dk1"/>
              </a:buClr>
              <a:buSzPts val="4000"/>
              <a:buFont typeface="Style Script"/>
              <a:buNone/>
              <a:defRPr sz="4000">
                <a:solidFill>
                  <a:schemeClr val="dk1"/>
                </a:solidFill>
                <a:latin typeface="Style Script"/>
                <a:ea typeface="Style Script"/>
                <a:cs typeface="Style Script"/>
                <a:sym typeface="Style Script"/>
              </a:defRPr>
            </a:lvl4pPr>
            <a:lvl5pPr lvl="4" rtl="0">
              <a:spcBef>
                <a:spcPts val="0"/>
              </a:spcBef>
              <a:spcAft>
                <a:spcPts val="0"/>
              </a:spcAft>
              <a:buClr>
                <a:schemeClr val="dk1"/>
              </a:buClr>
              <a:buSzPts val="4000"/>
              <a:buFont typeface="Style Script"/>
              <a:buNone/>
              <a:defRPr sz="4000">
                <a:solidFill>
                  <a:schemeClr val="dk1"/>
                </a:solidFill>
                <a:latin typeface="Style Script"/>
                <a:ea typeface="Style Script"/>
                <a:cs typeface="Style Script"/>
                <a:sym typeface="Style Script"/>
              </a:defRPr>
            </a:lvl5pPr>
            <a:lvl6pPr lvl="5" rtl="0">
              <a:spcBef>
                <a:spcPts val="0"/>
              </a:spcBef>
              <a:spcAft>
                <a:spcPts val="0"/>
              </a:spcAft>
              <a:buClr>
                <a:schemeClr val="dk1"/>
              </a:buClr>
              <a:buSzPts val="4000"/>
              <a:buFont typeface="Style Script"/>
              <a:buNone/>
              <a:defRPr sz="4000">
                <a:solidFill>
                  <a:schemeClr val="dk1"/>
                </a:solidFill>
                <a:latin typeface="Style Script"/>
                <a:ea typeface="Style Script"/>
                <a:cs typeface="Style Script"/>
                <a:sym typeface="Style Script"/>
              </a:defRPr>
            </a:lvl6pPr>
            <a:lvl7pPr lvl="6" rtl="0">
              <a:spcBef>
                <a:spcPts val="0"/>
              </a:spcBef>
              <a:spcAft>
                <a:spcPts val="0"/>
              </a:spcAft>
              <a:buClr>
                <a:schemeClr val="dk1"/>
              </a:buClr>
              <a:buSzPts val="4000"/>
              <a:buFont typeface="Style Script"/>
              <a:buNone/>
              <a:defRPr sz="4000">
                <a:solidFill>
                  <a:schemeClr val="dk1"/>
                </a:solidFill>
                <a:latin typeface="Style Script"/>
                <a:ea typeface="Style Script"/>
                <a:cs typeface="Style Script"/>
                <a:sym typeface="Style Script"/>
              </a:defRPr>
            </a:lvl7pPr>
            <a:lvl8pPr lvl="7" rtl="0">
              <a:spcBef>
                <a:spcPts val="0"/>
              </a:spcBef>
              <a:spcAft>
                <a:spcPts val="0"/>
              </a:spcAft>
              <a:buClr>
                <a:schemeClr val="dk1"/>
              </a:buClr>
              <a:buSzPts val="4000"/>
              <a:buFont typeface="Style Script"/>
              <a:buNone/>
              <a:defRPr sz="4000">
                <a:solidFill>
                  <a:schemeClr val="dk1"/>
                </a:solidFill>
                <a:latin typeface="Style Script"/>
                <a:ea typeface="Style Script"/>
                <a:cs typeface="Style Script"/>
                <a:sym typeface="Style Script"/>
              </a:defRPr>
            </a:lvl8pPr>
            <a:lvl9pPr lvl="8" rtl="0">
              <a:spcBef>
                <a:spcPts val="0"/>
              </a:spcBef>
              <a:spcAft>
                <a:spcPts val="0"/>
              </a:spcAft>
              <a:buClr>
                <a:schemeClr val="dk1"/>
              </a:buClr>
              <a:buSzPts val="4000"/>
              <a:buFont typeface="Style Script"/>
              <a:buNone/>
              <a:defRPr sz="4000">
                <a:solidFill>
                  <a:schemeClr val="dk1"/>
                </a:solidFill>
                <a:latin typeface="Style Script"/>
                <a:ea typeface="Style Script"/>
                <a:cs typeface="Style Script"/>
                <a:sym typeface="Style Scrip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legreya Sans"/>
              <a:buChar char="●"/>
              <a:defRPr>
                <a:solidFill>
                  <a:schemeClr val="dk1"/>
                </a:solidFill>
                <a:latin typeface="Alegreya Sans"/>
                <a:ea typeface="Alegreya Sans"/>
                <a:cs typeface="Alegreya Sans"/>
                <a:sym typeface="Alegreya Sans"/>
              </a:defRPr>
            </a:lvl1pPr>
            <a:lvl2pPr marL="914400" lvl="1" indent="-317500">
              <a:lnSpc>
                <a:spcPct val="100000"/>
              </a:lnSpc>
              <a:spcBef>
                <a:spcPts val="1600"/>
              </a:spcBef>
              <a:spcAft>
                <a:spcPts val="0"/>
              </a:spcAft>
              <a:buClr>
                <a:schemeClr val="dk1"/>
              </a:buClr>
              <a:buSzPts val="1400"/>
              <a:buFont typeface="Alegreya Sans"/>
              <a:buChar char="○"/>
              <a:defRPr>
                <a:solidFill>
                  <a:schemeClr val="dk1"/>
                </a:solidFill>
                <a:latin typeface="Alegreya Sans"/>
                <a:ea typeface="Alegreya Sans"/>
                <a:cs typeface="Alegreya Sans"/>
                <a:sym typeface="Alegreya Sans"/>
              </a:defRPr>
            </a:lvl2pPr>
            <a:lvl3pPr marL="1371600" lvl="2" indent="-317500">
              <a:lnSpc>
                <a:spcPct val="100000"/>
              </a:lnSpc>
              <a:spcBef>
                <a:spcPts val="1600"/>
              </a:spcBef>
              <a:spcAft>
                <a:spcPts val="0"/>
              </a:spcAft>
              <a:buClr>
                <a:schemeClr val="dk1"/>
              </a:buClr>
              <a:buSzPts val="1400"/>
              <a:buFont typeface="Alegreya Sans"/>
              <a:buChar char="■"/>
              <a:defRPr>
                <a:solidFill>
                  <a:schemeClr val="dk1"/>
                </a:solidFill>
                <a:latin typeface="Alegreya Sans"/>
                <a:ea typeface="Alegreya Sans"/>
                <a:cs typeface="Alegreya Sans"/>
                <a:sym typeface="Alegreya Sans"/>
              </a:defRPr>
            </a:lvl3pPr>
            <a:lvl4pPr marL="1828800" lvl="3" indent="-317500">
              <a:lnSpc>
                <a:spcPct val="100000"/>
              </a:lnSpc>
              <a:spcBef>
                <a:spcPts val="1600"/>
              </a:spcBef>
              <a:spcAft>
                <a:spcPts val="0"/>
              </a:spcAft>
              <a:buClr>
                <a:schemeClr val="dk1"/>
              </a:buClr>
              <a:buSzPts val="1400"/>
              <a:buFont typeface="Alegreya Sans"/>
              <a:buChar char="●"/>
              <a:defRPr>
                <a:solidFill>
                  <a:schemeClr val="dk1"/>
                </a:solidFill>
                <a:latin typeface="Alegreya Sans"/>
                <a:ea typeface="Alegreya Sans"/>
                <a:cs typeface="Alegreya Sans"/>
                <a:sym typeface="Alegreya Sans"/>
              </a:defRPr>
            </a:lvl4pPr>
            <a:lvl5pPr marL="2286000" lvl="4" indent="-317500">
              <a:lnSpc>
                <a:spcPct val="100000"/>
              </a:lnSpc>
              <a:spcBef>
                <a:spcPts val="1600"/>
              </a:spcBef>
              <a:spcAft>
                <a:spcPts val="0"/>
              </a:spcAft>
              <a:buClr>
                <a:schemeClr val="dk1"/>
              </a:buClr>
              <a:buSzPts val="1400"/>
              <a:buFont typeface="Alegreya Sans"/>
              <a:buChar char="○"/>
              <a:defRPr>
                <a:solidFill>
                  <a:schemeClr val="dk1"/>
                </a:solidFill>
                <a:latin typeface="Alegreya Sans"/>
                <a:ea typeface="Alegreya Sans"/>
                <a:cs typeface="Alegreya Sans"/>
                <a:sym typeface="Alegreya Sans"/>
              </a:defRPr>
            </a:lvl5pPr>
            <a:lvl6pPr marL="2743200" lvl="5" indent="-317500">
              <a:lnSpc>
                <a:spcPct val="100000"/>
              </a:lnSpc>
              <a:spcBef>
                <a:spcPts val="1600"/>
              </a:spcBef>
              <a:spcAft>
                <a:spcPts val="0"/>
              </a:spcAft>
              <a:buClr>
                <a:schemeClr val="dk1"/>
              </a:buClr>
              <a:buSzPts val="1400"/>
              <a:buFont typeface="Alegreya Sans"/>
              <a:buChar char="■"/>
              <a:defRPr>
                <a:solidFill>
                  <a:schemeClr val="dk1"/>
                </a:solidFill>
                <a:latin typeface="Alegreya Sans"/>
                <a:ea typeface="Alegreya Sans"/>
                <a:cs typeface="Alegreya Sans"/>
                <a:sym typeface="Alegreya Sans"/>
              </a:defRPr>
            </a:lvl6pPr>
            <a:lvl7pPr marL="3200400" lvl="6" indent="-317500">
              <a:lnSpc>
                <a:spcPct val="100000"/>
              </a:lnSpc>
              <a:spcBef>
                <a:spcPts val="1600"/>
              </a:spcBef>
              <a:spcAft>
                <a:spcPts val="0"/>
              </a:spcAft>
              <a:buClr>
                <a:schemeClr val="dk1"/>
              </a:buClr>
              <a:buSzPts val="1400"/>
              <a:buFont typeface="Alegreya Sans"/>
              <a:buChar char="●"/>
              <a:defRPr>
                <a:solidFill>
                  <a:schemeClr val="dk1"/>
                </a:solidFill>
                <a:latin typeface="Alegreya Sans"/>
                <a:ea typeface="Alegreya Sans"/>
                <a:cs typeface="Alegreya Sans"/>
                <a:sym typeface="Alegreya Sans"/>
              </a:defRPr>
            </a:lvl7pPr>
            <a:lvl8pPr marL="3657600" lvl="7" indent="-317500">
              <a:lnSpc>
                <a:spcPct val="100000"/>
              </a:lnSpc>
              <a:spcBef>
                <a:spcPts val="1600"/>
              </a:spcBef>
              <a:spcAft>
                <a:spcPts val="0"/>
              </a:spcAft>
              <a:buClr>
                <a:schemeClr val="dk1"/>
              </a:buClr>
              <a:buSzPts val="1400"/>
              <a:buFont typeface="Alegreya Sans"/>
              <a:buChar char="○"/>
              <a:defRPr>
                <a:solidFill>
                  <a:schemeClr val="dk1"/>
                </a:solidFill>
                <a:latin typeface="Alegreya Sans"/>
                <a:ea typeface="Alegreya Sans"/>
                <a:cs typeface="Alegreya Sans"/>
                <a:sym typeface="Alegreya Sans"/>
              </a:defRPr>
            </a:lvl8pPr>
            <a:lvl9pPr marL="4114800" lvl="8" indent="-317500">
              <a:lnSpc>
                <a:spcPct val="100000"/>
              </a:lnSpc>
              <a:spcBef>
                <a:spcPts val="1600"/>
              </a:spcBef>
              <a:spcAft>
                <a:spcPts val="1600"/>
              </a:spcAft>
              <a:buClr>
                <a:schemeClr val="dk1"/>
              </a:buClr>
              <a:buSzPts val="1400"/>
              <a:buFont typeface="Alegreya Sans"/>
              <a:buChar char="■"/>
              <a:defRPr>
                <a:solidFill>
                  <a:schemeClr val="dk1"/>
                </a:solidFill>
                <a:latin typeface="Alegreya Sans"/>
                <a:ea typeface="Alegreya Sans"/>
                <a:cs typeface="Alegreya Sans"/>
                <a:sym typeface="Alegreya Sans"/>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5" r:id="rId3"/>
    <p:sldLayoutId id="2147483656" r:id="rId4"/>
    <p:sldLayoutId id="2147483658" r:id="rId5"/>
    <p:sldLayoutId id="2147483659" r:id="rId6"/>
    <p:sldLayoutId id="2147483660" r:id="rId7"/>
    <p:sldLayoutId id="2147483661" r:id="rId8"/>
    <p:sldLayoutId id="2147483663" r:id="rId9"/>
    <p:sldLayoutId id="2147483667" r:id="rId10"/>
    <p:sldLayoutId id="2147483669" r:id="rId11"/>
    <p:sldLayoutId id="2147483670" r:id="rId12"/>
    <p:sldLayoutId id="2147483672" r:id="rId13"/>
    <p:sldLayoutId id="2147483674" r:id="rId14"/>
    <p:sldLayoutId id="214748367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5.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32" name="TextBox 23"/>
          <p:cNvSpPr txBox="1"/>
          <p:nvPr/>
        </p:nvSpPr>
        <p:spPr>
          <a:xfrm>
            <a:off x="2487208" y="-91742"/>
            <a:ext cx="4389782" cy="830997"/>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KHỞI ĐỘNG</a:t>
            </a:r>
          </a:p>
        </p:txBody>
      </p:sp>
      <p:grpSp>
        <p:nvGrpSpPr>
          <p:cNvPr id="18" name="Group 17"/>
          <p:cNvGrpSpPr/>
          <p:nvPr/>
        </p:nvGrpSpPr>
        <p:grpSpPr>
          <a:xfrm>
            <a:off x="793391" y="684746"/>
            <a:ext cx="7424487" cy="4210687"/>
            <a:chOff x="1222208" y="848517"/>
            <a:chExt cx="6669755" cy="3917628"/>
          </a:xfrm>
        </p:grpSpPr>
        <p:pic>
          <p:nvPicPr>
            <p:cNvPr id="36" name="Picture 35"/>
            <p:cNvPicPr/>
            <p:nvPr/>
          </p:nvPicPr>
          <p:blipFill>
            <a:blip r:embed="rId3" cstate="print">
              <a:extLst>
                <a:ext uri="{28A0092B-C50C-407E-A947-70E740481C1C}">
                  <a14:useLocalDpi xmlns:a14="http://schemas.microsoft.com/office/drawing/2010/main" val="0"/>
                </a:ext>
              </a:extLst>
            </a:blip>
            <a:stretch>
              <a:fillRect/>
            </a:stretch>
          </p:blipFill>
          <p:spPr>
            <a:xfrm>
              <a:off x="1222208" y="848517"/>
              <a:ext cx="3314759" cy="1949640"/>
            </a:xfrm>
            <a:prstGeom prst="rect">
              <a:avLst/>
            </a:prstGeom>
          </p:spPr>
        </p:pic>
        <p:pic>
          <p:nvPicPr>
            <p:cNvPr id="37" name="Picture 36"/>
            <p:cNvPicPr/>
            <p:nvPr/>
          </p:nvPicPr>
          <p:blipFill>
            <a:blip r:embed="rId4" cstate="print">
              <a:extLst>
                <a:ext uri="{28A0092B-C50C-407E-A947-70E740481C1C}">
                  <a14:useLocalDpi xmlns:a14="http://schemas.microsoft.com/office/drawing/2010/main" val="0"/>
                </a:ext>
              </a:extLst>
            </a:blip>
            <a:stretch>
              <a:fillRect/>
            </a:stretch>
          </p:blipFill>
          <p:spPr>
            <a:xfrm>
              <a:off x="4536967" y="865898"/>
              <a:ext cx="3354996" cy="1932259"/>
            </a:xfrm>
            <a:prstGeom prst="rect">
              <a:avLst/>
            </a:prstGeom>
          </p:spPr>
        </p:pic>
        <p:pic>
          <p:nvPicPr>
            <p:cNvPr id="38" name="Picture 37"/>
            <p:cNvPicPr/>
            <p:nvPr/>
          </p:nvPicPr>
          <p:blipFill>
            <a:blip r:embed="rId5" cstate="print">
              <a:extLst>
                <a:ext uri="{28A0092B-C50C-407E-A947-70E740481C1C}">
                  <a14:useLocalDpi xmlns:a14="http://schemas.microsoft.com/office/drawing/2010/main" val="0"/>
                </a:ext>
              </a:extLst>
            </a:blip>
            <a:stretch>
              <a:fillRect/>
            </a:stretch>
          </p:blipFill>
          <p:spPr>
            <a:xfrm>
              <a:off x="1222209" y="2803951"/>
              <a:ext cx="3314759" cy="1962194"/>
            </a:xfrm>
            <a:prstGeom prst="rect">
              <a:avLst/>
            </a:prstGeom>
          </p:spPr>
        </p:pic>
        <p:pic>
          <p:nvPicPr>
            <p:cNvPr id="39" name="Picture 38"/>
            <p:cNvPicPr/>
            <p:nvPr/>
          </p:nvPicPr>
          <p:blipFill>
            <a:blip r:embed="rId6">
              <a:extLst>
                <a:ext uri="{28A0092B-C50C-407E-A947-70E740481C1C}">
                  <a14:useLocalDpi xmlns:a14="http://schemas.microsoft.com/office/drawing/2010/main" val="0"/>
                </a:ext>
              </a:extLst>
            </a:blip>
            <a:stretch>
              <a:fillRect/>
            </a:stretch>
          </p:blipFill>
          <p:spPr>
            <a:xfrm>
              <a:off x="4536967" y="2798157"/>
              <a:ext cx="3354996" cy="1967987"/>
            </a:xfrm>
            <a:prstGeom prst="rect">
              <a:avLst/>
            </a:prstGeom>
          </p:spPr>
        </p:pic>
      </p:grpSp>
      <p:sp>
        <p:nvSpPr>
          <p:cNvPr id="42" name="Rounded Rectangle 41"/>
          <p:cNvSpPr/>
          <p:nvPr/>
        </p:nvSpPr>
        <p:spPr>
          <a:xfrm>
            <a:off x="1266795" y="2503036"/>
            <a:ext cx="6432885" cy="591747"/>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chemeClr val="bg2">
                    <a:lumMod val="25000"/>
                  </a:schemeClr>
                </a:solidFill>
              </a:rPr>
              <a:t>Bầu trời đẹp nhất vào lúc nào? Vì sao? </a:t>
            </a:r>
            <a:endParaRPr lang="en-US" sz="2000" b="1">
              <a:solidFill>
                <a:schemeClr val="bg2">
                  <a:lumMod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arn(inVertical)">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pic>
        <p:nvPicPr>
          <p:cNvPr id="712" name="Google Shape;712;p55"/>
          <p:cNvPicPr preferRelativeResize="0"/>
          <p:nvPr/>
        </p:nvPicPr>
        <p:blipFill>
          <a:blip r:embed="rId3">
            <a:alphaModFix/>
          </a:blip>
          <a:stretch>
            <a:fillRect/>
          </a:stretch>
        </p:blipFill>
        <p:spPr>
          <a:xfrm flipH="1">
            <a:off x="7456640" y="4521935"/>
            <a:ext cx="472412" cy="829865"/>
          </a:xfrm>
          <a:prstGeom prst="rect">
            <a:avLst/>
          </a:prstGeom>
          <a:noFill/>
          <a:ln>
            <a:noFill/>
          </a:ln>
        </p:spPr>
      </p:pic>
      <p:sp>
        <p:nvSpPr>
          <p:cNvPr id="27" name="Rectangle 26">
            <a:extLst>
              <a:ext uri="{FF2B5EF4-FFF2-40B4-BE49-F238E27FC236}">
                <a16:creationId xmlns:a16="http://schemas.microsoft.com/office/drawing/2014/main" id="{1C7F2A0F-12FF-B796-5B8B-C1854B0B4A08}"/>
              </a:ext>
            </a:extLst>
          </p:cNvPr>
          <p:cNvSpPr/>
          <p:nvPr/>
        </p:nvSpPr>
        <p:spPr>
          <a:xfrm>
            <a:off x="114300" y="70757"/>
            <a:ext cx="8784771" cy="1309007"/>
          </a:xfrm>
          <a:prstGeom prst="rect">
            <a:avLst/>
          </a:prstGeom>
          <a:solidFill>
            <a:srgbClr val="FFFFFF"/>
          </a:solidFill>
          <a:ln w="38100">
            <a:solidFill>
              <a:schemeClr val="tx1">
                <a:lumMod val="50000"/>
              </a:schemeClr>
            </a:solidFill>
          </a:ln>
        </p:spPr>
        <p:style>
          <a:lnRef idx="2">
            <a:schemeClr val="dk1"/>
          </a:lnRef>
          <a:fillRef idx="1">
            <a:schemeClr val="lt1"/>
          </a:fillRef>
          <a:effectRef idx="0">
            <a:schemeClr val="dk1"/>
          </a:effectRef>
          <a:fontRef idx="minor">
            <a:schemeClr val="dk1"/>
          </a:fontRef>
        </p:style>
        <p:txBody>
          <a:bodyPr lIns="365760" rIns="18288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spcAft>
                <a:spcPts val="300"/>
              </a:spcAft>
            </a:pPr>
            <a:r>
              <a:rPr lang="fr-FR" sz="2200" b="1" dirty="0" err="1">
                <a:solidFill>
                  <a:schemeClr val="tx1">
                    <a:lumMod val="50000"/>
                  </a:schemeClr>
                </a:solidFill>
                <a:cs typeface="Arial" panose="020B0604020202020204" pitchFamily="34" charset="0"/>
              </a:rPr>
              <a:t>Câu</a:t>
            </a:r>
            <a:r>
              <a:rPr lang="fr-FR" sz="2200" b="1" dirty="0">
                <a:solidFill>
                  <a:schemeClr val="tx1">
                    <a:lumMod val="50000"/>
                  </a:schemeClr>
                </a:solidFill>
                <a:cs typeface="Arial" panose="020B0604020202020204" pitchFamily="34" charset="0"/>
              </a:rPr>
              <a:t> 3: </a:t>
            </a:r>
            <a:r>
              <a:rPr lang="fr-FR" sz="2200" dirty="0" err="1">
                <a:solidFill>
                  <a:schemeClr val="tx1">
                    <a:lumMod val="50000"/>
                  </a:schemeClr>
                </a:solidFill>
                <a:cs typeface="Arial" panose="020B0604020202020204" pitchFamily="34" charset="0"/>
              </a:rPr>
              <a:t>Trong</a:t>
            </a:r>
            <a:r>
              <a:rPr lang="fr-FR" sz="2200" dirty="0">
                <a:solidFill>
                  <a:schemeClr val="tx1">
                    <a:lumMod val="50000"/>
                  </a:schemeClr>
                </a:solidFill>
                <a:cs typeface="Arial" panose="020B0604020202020204" pitchFamily="34" charset="0"/>
              </a:rPr>
              <a:t> </a:t>
            </a:r>
            <a:r>
              <a:rPr lang="fr-FR" sz="2200" dirty="0" err="1">
                <a:solidFill>
                  <a:schemeClr val="tx1">
                    <a:lumMod val="50000"/>
                  </a:schemeClr>
                </a:solidFill>
                <a:cs typeface="Arial" panose="020B0604020202020204" pitchFamily="34" charset="0"/>
              </a:rPr>
              <a:t>bài</a:t>
            </a:r>
            <a:r>
              <a:rPr lang="fr-FR" sz="2200" dirty="0">
                <a:solidFill>
                  <a:schemeClr val="tx1">
                    <a:lumMod val="50000"/>
                  </a:schemeClr>
                </a:solidFill>
                <a:cs typeface="Arial" panose="020B0604020202020204" pitchFamily="34" charset="0"/>
              </a:rPr>
              <a:t> </a:t>
            </a:r>
            <a:r>
              <a:rPr lang="fr-FR" sz="2200" dirty="0" err="1">
                <a:solidFill>
                  <a:schemeClr val="tx1">
                    <a:lumMod val="50000"/>
                  </a:schemeClr>
                </a:solidFill>
                <a:cs typeface="Arial" panose="020B0604020202020204" pitchFamily="34" charset="0"/>
              </a:rPr>
              <a:t>có</a:t>
            </a:r>
            <a:r>
              <a:rPr lang="fr-FR" sz="2200" dirty="0">
                <a:solidFill>
                  <a:schemeClr val="tx1">
                    <a:lumMod val="50000"/>
                  </a:schemeClr>
                </a:solidFill>
                <a:cs typeface="Arial" panose="020B0604020202020204" pitchFamily="34" charset="0"/>
              </a:rPr>
              <a:t> </a:t>
            </a:r>
            <a:r>
              <a:rPr lang="fr-FR" sz="2200" dirty="0" err="1">
                <a:solidFill>
                  <a:schemeClr val="tx1">
                    <a:lumMod val="50000"/>
                  </a:schemeClr>
                </a:solidFill>
                <a:cs typeface="Arial" panose="020B0604020202020204" pitchFamily="34" charset="0"/>
              </a:rPr>
              <a:t>rất</a:t>
            </a:r>
            <a:r>
              <a:rPr lang="fr-FR" sz="2200" dirty="0">
                <a:solidFill>
                  <a:schemeClr val="tx1">
                    <a:lumMod val="50000"/>
                  </a:schemeClr>
                </a:solidFill>
                <a:cs typeface="Arial" panose="020B0604020202020204" pitchFamily="34" charset="0"/>
              </a:rPr>
              <a:t> </a:t>
            </a:r>
            <a:r>
              <a:rPr lang="fr-FR" sz="2200" dirty="0" err="1">
                <a:solidFill>
                  <a:schemeClr val="tx1">
                    <a:lumMod val="50000"/>
                  </a:schemeClr>
                </a:solidFill>
                <a:cs typeface="Arial" panose="020B0604020202020204" pitchFamily="34" charset="0"/>
              </a:rPr>
              <a:t>nhiều</a:t>
            </a:r>
            <a:r>
              <a:rPr lang="fr-FR" sz="2200" dirty="0">
                <a:solidFill>
                  <a:schemeClr val="tx1">
                    <a:lumMod val="50000"/>
                  </a:schemeClr>
                </a:solidFill>
                <a:cs typeface="Arial" panose="020B0604020202020204" pitchFamily="34" charset="0"/>
              </a:rPr>
              <a:t> </a:t>
            </a:r>
            <a:r>
              <a:rPr lang="fr-FR" sz="2200" dirty="0" err="1">
                <a:solidFill>
                  <a:schemeClr val="tx1">
                    <a:lumMod val="50000"/>
                  </a:schemeClr>
                </a:solidFill>
                <a:cs typeface="Arial" panose="020B0604020202020204" pitchFamily="34" charset="0"/>
              </a:rPr>
              <a:t>câu</a:t>
            </a:r>
            <a:r>
              <a:rPr lang="fr-FR" sz="2200" dirty="0">
                <a:solidFill>
                  <a:schemeClr val="tx1">
                    <a:lumMod val="50000"/>
                  </a:schemeClr>
                </a:solidFill>
                <a:cs typeface="Arial" panose="020B0604020202020204" pitchFamily="34" charset="0"/>
              </a:rPr>
              <a:t> </a:t>
            </a:r>
            <a:r>
              <a:rPr lang="fr-FR" sz="2200" dirty="0" err="1">
                <a:solidFill>
                  <a:schemeClr val="tx1">
                    <a:lumMod val="50000"/>
                  </a:schemeClr>
                </a:solidFill>
                <a:cs typeface="Arial" panose="020B0604020202020204" pitchFamily="34" charset="0"/>
              </a:rPr>
              <a:t>văn</a:t>
            </a:r>
            <a:r>
              <a:rPr lang="fr-FR" sz="2200" dirty="0">
                <a:solidFill>
                  <a:schemeClr val="tx1">
                    <a:lumMod val="50000"/>
                  </a:schemeClr>
                </a:solidFill>
                <a:cs typeface="Arial" panose="020B0604020202020204" pitchFamily="34" charset="0"/>
              </a:rPr>
              <a:t> </a:t>
            </a:r>
            <a:r>
              <a:rPr lang="fr-FR" sz="2200" dirty="0" err="1">
                <a:solidFill>
                  <a:schemeClr val="tx1">
                    <a:lumMod val="50000"/>
                  </a:schemeClr>
                </a:solidFill>
                <a:cs typeface="Arial" panose="020B0604020202020204" pitchFamily="34" charset="0"/>
              </a:rPr>
              <a:t>tả</a:t>
            </a:r>
            <a:r>
              <a:rPr lang="fr-FR" sz="2200" dirty="0">
                <a:solidFill>
                  <a:schemeClr val="tx1">
                    <a:lumMod val="50000"/>
                  </a:schemeClr>
                </a:solidFill>
                <a:cs typeface="Arial" panose="020B0604020202020204" pitchFamily="34" charset="0"/>
              </a:rPr>
              <a:t> </a:t>
            </a:r>
            <a:r>
              <a:rPr lang="fr-FR" sz="2200" dirty="0" err="1">
                <a:solidFill>
                  <a:schemeClr val="tx1">
                    <a:lumMod val="50000"/>
                  </a:schemeClr>
                </a:solidFill>
                <a:cs typeface="Arial" panose="020B0604020202020204" pitchFamily="34" charset="0"/>
              </a:rPr>
              <a:t>bầu</a:t>
            </a:r>
            <a:r>
              <a:rPr lang="fr-FR" sz="2200" dirty="0">
                <a:solidFill>
                  <a:schemeClr val="tx1">
                    <a:lumMod val="50000"/>
                  </a:schemeClr>
                </a:solidFill>
                <a:cs typeface="Arial" panose="020B0604020202020204" pitchFamily="34" charset="0"/>
              </a:rPr>
              <a:t> </a:t>
            </a:r>
            <a:r>
              <a:rPr lang="fr-FR" sz="2200" dirty="0" err="1">
                <a:solidFill>
                  <a:schemeClr val="tx1">
                    <a:lumMod val="50000"/>
                  </a:schemeClr>
                </a:solidFill>
                <a:cs typeface="Arial" panose="020B0604020202020204" pitchFamily="34" charset="0"/>
              </a:rPr>
              <a:t>trời</a:t>
            </a:r>
            <a:r>
              <a:rPr lang="fr-FR" sz="2200" dirty="0">
                <a:solidFill>
                  <a:schemeClr val="tx1">
                    <a:lumMod val="50000"/>
                  </a:schemeClr>
                </a:solidFill>
                <a:cs typeface="Arial" panose="020B0604020202020204" pitchFamily="34" charset="0"/>
              </a:rPr>
              <a:t>, </a:t>
            </a:r>
            <a:r>
              <a:rPr lang="fr-FR" sz="2200" dirty="0" err="1">
                <a:solidFill>
                  <a:schemeClr val="tx1">
                    <a:lumMod val="50000"/>
                  </a:schemeClr>
                </a:solidFill>
                <a:cs typeface="Arial" panose="020B0604020202020204" pitchFamily="34" charset="0"/>
              </a:rPr>
              <a:t>em</a:t>
            </a:r>
            <a:r>
              <a:rPr lang="fr-FR" sz="2200" dirty="0">
                <a:solidFill>
                  <a:schemeClr val="tx1">
                    <a:lumMod val="50000"/>
                  </a:schemeClr>
                </a:solidFill>
                <a:cs typeface="Arial" panose="020B0604020202020204" pitchFamily="34" charset="0"/>
              </a:rPr>
              <a:t> </a:t>
            </a:r>
            <a:r>
              <a:rPr lang="fr-FR" sz="2200" dirty="0" err="1">
                <a:solidFill>
                  <a:schemeClr val="tx1">
                    <a:lumMod val="50000"/>
                  </a:schemeClr>
                </a:solidFill>
                <a:cs typeface="Arial" panose="020B0604020202020204" pitchFamily="34" charset="0"/>
              </a:rPr>
              <a:t>thích</a:t>
            </a:r>
            <a:r>
              <a:rPr lang="fr-FR" sz="2200" dirty="0">
                <a:solidFill>
                  <a:schemeClr val="tx1">
                    <a:lumMod val="50000"/>
                  </a:schemeClr>
                </a:solidFill>
                <a:cs typeface="Arial" panose="020B0604020202020204" pitchFamily="34" charset="0"/>
              </a:rPr>
              <a:t> </a:t>
            </a:r>
            <a:r>
              <a:rPr lang="fr-FR" sz="2200" dirty="0" err="1">
                <a:solidFill>
                  <a:schemeClr val="tx1">
                    <a:lumMod val="50000"/>
                  </a:schemeClr>
                </a:solidFill>
                <a:cs typeface="Arial" panose="020B0604020202020204" pitchFamily="34" charset="0"/>
              </a:rPr>
              <a:t>câu</a:t>
            </a:r>
            <a:r>
              <a:rPr lang="fr-FR" sz="2200" dirty="0">
                <a:solidFill>
                  <a:schemeClr val="tx1">
                    <a:lumMod val="50000"/>
                  </a:schemeClr>
                </a:solidFill>
                <a:cs typeface="Arial" panose="020B0604020202020204" pitchFamily="34" charset="0"/>
              </a:rPr>
              <a:t> </a:t>
            </a:r>
            <a:r>
              <a:rPr lang="fr-FR" sz="2200" dirty="0" err="1">
                <a:solidFill>
                  <a:schemeClr val="tx1">
                    <a:lumMod val="50000"/>
                  </a:schemeClr>
                </a:solidFill>
                <a:cs typeface="Arial" panose="020B0604020202020204" pitchFamily="34" charset="0"/>
              </a:rPr>
              <a:t>văn</a:t>
            </a:r>
            <a:r>
              <a:rPr lang="fr-FR" sz="2200" dirty="0">
                <a:solidFill>
                  <a:schemeClr val="tx1">
                    <a:lumMod val="50000"/>
                  </a:schemeClr>
                </a:solidFill>
                <a:cs typeface="Arial" panose="020B0604020202020204" pitchFamily="34" charset="0"/>
              </a:rPr>
              <a:t> </a:t>
            </a:r>
            <a:r>
              <a:rPr lang="fr-FR" sz="2200" dirty="0" err="1">
                <a:solidFill>
                  <a:schemeClr val="tx1">
                    <a:lumMod val="50000"/>
                  </a:schemeClr>
                </a:solidFill>
                <a:cs typeface="Arial" panose="020B0604020202020204" pitchFamily="34" charset="0"/>
              </a:rPr>
              <a:t>nào</a:t>
            </a:r>
            <a:r>
              <a:rPr lang="fr-FR" sz="2200" dirty="0">
                <a:solidFill>
                  <a:schemeClr val="tx1">
                    <a:lumMod val="50000"/>
                  </a:schemeClr>
                </a:solidFill>
                <a:cs typeface="Arial" panose="020B0604020202020204" pitchFamily="34" charset="0"/>
              </a:rPr>
              <a:t>? </a:t>
            </a:r>
            <a:r>
              <a:rPr lang="fr-FR" sz="2200" dirty="0" err="1">
                <a:solidFill>
                  <a:schemeClr val="tx1">
                    <a:lumMod val="50000"/>
                  </a:schemeClr>
                </a:solidFill>
                <a:cs typeface="Arial" panose="020B0604020202020204" pitchFamily="34" charset="0"/>
              </a:rPr>
              <a:t>Vì</a:t>
            </a:r>
            <a:r>
              <a:rPr lang="fr-FR" sz="2200" dirty="0">
                <a:solidFill>
                  <a:schemeClr val="tx1">
                    <a:lumMod val="50000"/>
                  </a:schemeClr>
                </a:solidFill>
                <a:cs typeface="Arial" panose="020B0604020202020204" pitchFamily="34" charset="0"/>
              </a:rPr>
              <a:t> </a:t>
            </a:r>
            <a:r>
              <a:rPr lang="fr-FR" sz="2200" dirty="0" err="1">
                <a:solidFill>
                  <a:schemeClr val="tx1">
                    <a:lumMod val="50000"/>
                  </a:schemeClr>
                </a:solidFill>
                <a:cs typeface="Arial" panose="020B0604020202020204" pitchFamily="34" charset="0"/>
              </a:rPr>
              <a:t>sao</a:t>
            </a:r>
            <a:r>
              <a:rPr lang="fr-FR" sz="2200" dirty="0">
                <a:solidFill>
                  <a:schemeClr val="tx1">
                    <a:lumMod val="50000"/>
                  </a:schemeClr>
                </a:solidFill>
                <a:cs typeface="Arial" panose="020B0604020202020204" pitchFamily="34" charset="0"/>
              </a:rPr>
              <a:t> ?</a:t>
            </a:r>
            <a:endParaRPr lang="en-US" sz="2200" dirty="0">
              <a:solidFill>
                <a:schemeClr val="tx1">
                  <a:lumMod val="50000"/>
                </a:schemeClr>
              </a:solidFill>
              <a:cs typeface="Arial" panose="020B0604020202020204" pitchFamily="34" charset="0"/>
            </a:endParaRPr>
          </a:p>
        </p:txBody>
      </p:sp>
      <p:sp>
        <p:nvSpPr>
          <p:cNvPr id="2" name="Rectangle 1">
            <a:extLst>
              <a:ext uri="{FF2B5EF4-FFF2-40B4-BE49-F238E27FC236}">
                <a16:creationId xmlns:a16="http://schemas.microsoft.com/office/drawing/2014/main" id="{66CA0478-D572-4778-8B3B-E09EA0C79F61}"/>
              </a:ext>
            </a:extLst>
          </p:cNvPr>
          <p:cNvSpPr/>
          <p:nvPr/>
        </p:nvSpPr>
        <p:spPr>
          <a:xfrm>
            <a:off x="231308" y="1542073"/>
            <a:ext cx="8667763" cy="1107996"/>
          </a:xfrm>
          <a:prstGeom prst="rect">
            <a:avLst/>
          </a:prstGeom>
        </p:spPr>
        <p:txBody>
          <a:bodyPr wrap="square">
            <a:spAutoFit/>
          </a:bodyPr>
          <a:lstStyle/>
          <a:p>
            <a:pPr algn="just"/>
            <a:r>
              <a:rPr lang="en-US"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vi-VN"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Hình ảnh bầu trời trong cách miêu tả, cảm nhận của các bạn nhỏ khác nhau vì mỗi chúng ta đều có một cảm quan khác nhau để cảm nhận những sự vật xung quanh mình.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73" name="Rounded Rectangle 72"/>
          <p:cNvSpPr/>
          <p:nvPr/>
        </p:nvSpPr>
        <p:spPr>
          <a:xfrm>
            <a:off x="157829" y="105978"/>
            <a:ext cx="8765735" cy="1104347"/>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200" b="1" dirty="0">
                <a:solidFill>
                  <a:sysClr val="windowText" lastClr="000000"/>
                </a:solidFill>
                <a:ea typeface="Calibri" panose="020F0502020204030204" pitchFamily="34" charset="0"/>
                <a:cs typeface="Arial" panose="020B0604020202020204" pitchFamily="34" charset="0"/>
              </a:rPr>
              <a:t>Câu 5: </a:t>
            </a:r>
            <a:r>
              <a:rPr lang="nl-NL" sz="2200" dirty="0">
                <a:solidFill>
                  <a:sysClr val="windowText" lastClr="000000"/>
                </a:solidFill>
                <a:ea typeface="Calibri" panose="020F0502020204030204" pitchFamily="34" charset="0"/>
                <a:cs typeface="Arial" panose="020B0604020202020204" pitchFamily="34" charset="0"/>
              </a:rPr>
              <a:t>Viết 1 – 2 câu văn tả bầu trời theo quan sát và cảm nhận của em.</a:t>
            </a:r>
            <a:endParaRPr lang="en-US" sz="2200" dirty="0">
              <a:solidFill>
                <a:sysClr val="windowText" lastClr="000000"/>
              </a:solidFill>
              <a:ea typeface="Calibri" panose="020F0502020204030204" pitchFamily="34" charset="0"/>
              <a:cs typeface="Arial" panose="020B0604020202020204" pitchFamily="34" charset="0"/>
            </a:endParaRPr>
          </a:p>
        </p:txBody>
      </p:sp>
      <p:sp>
        <p:nvSpPr>
          <p:cNvPr id="3" name="Rectangle 2"/>
          <p:cNvSpPr/>
          <p:nvPr/>
        </p:nvSpPr>
        <p:spPr>
          <a:xfrm>
            <a:off x="157829" y="1433108"/>
            <a:ext cx="8866414" cy="1107996"/>
          </a:xfrm>
          <a:prstGeom prst="rect">
            <a:avLst/>
          </a:prstGeom>
        </p:spPr>
        <p:txBody>
          <a:bodyPr wrap="square">
            <a:spAutoFit/>
          </a:bodyPr>
          <a:lstStyle/>
          <a:p>
            <a:pPr marL="342900" indent="-342900" algn="just">
              <a:buFont typeface="Arial" panose="020B0604020202020204" pitchFamily="34" charset="0"/>
              <a:buChar char="•"/>
            </a:pPr>
            <a:r>
              <a:rPr lang="vi-VN"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Mặt trời từ </a:t>
            </a:r>
            <a:r>
              <a:rPr lang="vi-VN"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từ</a:t>
            </a:r>
            <a:r>
              <a:rPr lang="vi-VN"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đi lên với khuôn mặt tròn trĩnh, phúc hậu. Cái màu đỏ hồng như muốn nhuộm cả một vùng trời bao la. </a:t>
            </a:r>
          </a:p>
          <a:p>
            <a:pPr marL="342900" indent="-342900" algn="just">
              <a:buFont typeface="Arial" panose="020B0604020202020204" pitchFamily="34" charset="0"/>
              <a:buChar char="•"/>
            </a:pPr>
            <a:r>
              <a:rPr lang="vi-VN"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Bầu trời cao, trong xanh như một tấm thảm khổng lồ. </a:t>
            </a:r>
          </a:p>
        </p:txBody>
      </p:sp>
    </p:spTree>
    <p:extLst>
      <p:ext uri="{BB962C8B-B14F-4D97-AF65-F5344CB8AC3E}">
        <p14:creationId xmlns:p14="http://schemas.microsoft.com/office/powerpoint/2010/main" val="417905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37"/>
          <p:cNvPicPr preferRelativeResize="0"/>
          <p:nvPr/>
        </p:nvPicPr>
        <p:blipFill>
          <a:blip r:embed="rId3">
            <a:alphaModFix/>
          </a:blip>
          <a:stretch>
            <a:fillRect/>
          </a:stretch>
        </p:blipFill>
        <p:spPr>
          <a:xfrm>
            <a:off x="259860" y="356000"/>
            <a:ext cx="1810664" cy="2938373"/>
          </a:xfrm>
          <a:prstGeom prst="rect">
            <a:avLst/>
          </a:prstGeom>
          <a:noFill/>
          <a:ln>
            <a:noFill/>
          </a:ln>
        </p:spPr>
      </p:pic>
      <p:pic>
        <p:nvPicPr>
          <p:cNvPr id="364" name="Google Shape;364;p37"/>
          <p:cNvPicPr preferRelativeResize="0"/>
          <p:nvPr/>
        </p:nvPicPr>
        <p:blipFill>
          <a:blip r:embed="rId4">
            <a:alphaModFix/>
          </a:blip>
          <a:stretch>
            <a:fillRect/>
          </a:stretch>
        </p:blipFill>
        <p:spPr>
          <a:xfrm rot="519987">
            <a:off x="166928" y="3986316"/>
            <a:ext cx="1208219" cy="991730"/>
          </a:xfrm>
          <a:prstGeom prst="rect">
            <a:avLst/>
          </a:prstGeom>
          <a:noFill/>
          <a:ln>
            <a:noFill/>
          </a:ln>
        </p:spPr>
      </p:pic>
      <p:pic>
        <p:nvPicPr>
          <p:cNvPr id="365" name="Google Shape;365;p37"/>
          <p:cNvPicPr preferRelativeResize="0"/>
          <p:nvPr/>
        </p:nvPicPr>
        <p:blipFill>
          <a:blip r:embed="rId5">
            <a:alphaModFix/>
          </a:blip>
          <a:stretch>
            <a:fillRect/>
          </a:stretch>
        </p:blipFill>
        <p:spPr>
          <a:xfrm>
            <a:off x="1524528" y="3477863"/>
            <a:ext cx="735399" cy="703210"/>
          </a:xfrm>
          <a:prstGeom prst="rect">
            <a:avLst/>
          </a:prstGeom>
          <a:noFill/>
          <a:ln>
            <a:noFill/>
          </a:ln>
        </p:spPr>
      </p:pic>
      <p:pic>
        <p:nvPicPr>
          <p:cNvPr id="366" name="Google Shape;366;p37"/>
          <p:cNvPicPr preferRelativeResize="0"/>
          <p:nvPr/>
        </p:nvPicPr>
        <p:blipFill>
          <a:blip r:embed="rId6">
            <a:alphaModFix/>
          </a:blip>
          <a:stretch>
            <a:fillRect/>
          </a:stretch>
        </p:blipFill>
        <p:spPr>
          <a:xfrm rot="2402524">
            <a:off x="-397780" y="1751553"/>
            <a:ext cx="696959" cy="448544"/>
          </a:xfrm>
          <a:prstGeom prst="rect">
            <a:avLst/>
          </a:prstGeom>
          <a:noFill/>
          <a:ln>
            <a:noFill/>
          </a:ln>
        </p:spPr>
      </p:pic>
      <p:pic>
        <p:nvPicPr>
          <p:cNvPr id="367" name="Google Shape;367;p37"/>
          <p:cNvPicPr preferRelativeResize="0"/>
          <p:nvPr/>
        </p:nvPicPr>
        <p:blipFill>
          <a:blip r:embed="rId6">
            <a:alphaModFix/>
          </a:blip>
          <a:stretch>
            <a:fillRect/>
          </a:stretch>
        </p:blipFill>
        <p:spPr>
          <a:xfrm rot="-7301480" flipH="1">
            <a:off x="8268196" y="758721"/>
            <a:ext cx="515533" cy="331775"/>
          </a:xfrm>
          <a:prstGeom prst="rect">
            <a:avLst/>
          </a:prstGeom>
          <a:noFill/>
          <a:ln>
            <a:noFill/>
          </a:ln>
        </p:spPr>
      </p:pic>
      <p:pic>
        <p:nvPicPr>
          <p:cNvPr id="368" name="Google Shape;368;p37"/>
          <p:cNvPicPr preferRelativeResize="0"/>
          <p:nvPr/>
        </p:nvPicPr>
        <p:blipFill>
          <a:blip r:embed="rId6">
            <a:alphaModFix/>
          </a:blip>
          <a:stretch>
            <a:fillRect/>
          </a:stretch>
        </p:blipFill>
        <p:spPr>
          <a:xfrm rot="7301480">
            <a:off x="2612746" y="891609"/>
            <a:ext cx="515533" cy="331775"/>
          </a:xfrm>
          <a:prstGeom prst="rect">
            <a:avLst/>
          </a:prstGeom>
          <a:noFill/>
          <a:ln>
            <a:noFill/>
          </a:ln>
        </p:spPr>
      </p:pic>
      <p:pic>
        <p:nvPicPr>
          <p:cNvPr id="369" name="Google Shape;369;p37"/>
          <p:cNvPicPr preferRelativeResize="0"/>
          <p:nvPr/>
        </p:nvPicPr>
        <p:blipFill>
          <a:blip r:embed="rId7">
            <a:alphaModFix/>
          </a:blip>
          <a:stretch>
            <a:fillRect/>
          </a:stretch>
        </p:blipFill>
        <p:spPr>
          <a:xfrm rot="-1345245">
            <a:off x="2223761" y="4626858"/>
            <a:ext cx="230802" cy="290925"/>
          </a:xfrm>
          <a:prstGeom prst="rect">
            <a:avLst/>
          </a:prstGeom>
          <a:noFill/>
          <a:ln>
            <a:noFill/>
          </a:ln>
        </p:spPr>
      </p:pic>
      <p:pic>
        <p:nvPicPr>
          <p:cNvPr id="372" name="Google Shape;372;p37"/>
          <p:cNvPicPr preferRelativeResize="0"/>
          <p:nvPr/>
        </p:nvPicPr>
        <p:blipFill>
          <a:blip r:embed="rId8">
            <a:alphaModFix/>
          </a:blip>
          <a:stretch>
            <a:fillRect/>
          </a:stretch>
        </p:blipFill>
        <p:spPr>
          <a:xfrm>
            <a:off x="7540824" y="3901426"/>
            <a:ext cx="1053424" cy="1044574"/>
          </a:xfrm>
          <a:prstGeom prst="rect">
            <a:avLst/>
          </a:prstGeom>
          <a:noFill/>
          <a:ln>
            <a:noFill/>
          </a:ln>
        </p:spPr>
      </p:pic>
      <p:pic>
        <p:nvPicPr>
          <p:cNvPr id="373" name="Google Shape;373;p37"/>
          <p:cNvPicPr preferRelativeResize="0"/>
          <p:nvPr/>
        </p:nvPicPr>
        <p:blipFill>
          <a:blip r:embed="rId9">
            <a:alphaModFix/>
          </a:blip>
          <a:stretch>
            <a:fillRect/>
          </a:stretch>
        </p:blipFill>
        <p:spPr>
          <a:xfrm>
            <a:off x="3570798" y="3510100"/>
            <a:ext cx="1562700" cy="1093900"/>
          </a:xfrm>
          <a:prstGeom prst="rect">
            <a:avLst/>
          </a:prstGeom>
          <a:noFill/>
          <a:ln>
            <a:noFill/>
          </a:ln>
        </p:spPr>
      </p:pic>
      <p:sp>
        <p:nvSpPr>
          <p:cNvPr id="16" name="Rectangle 15"/>
          <p:cNvSpPr/>
          <p:nvPr/>
        </p:nvSpPr>
        <p:spPr>
          <a:xfrm>
            <a:off x="3057191" y="2068809"/>
            <a:ext cx="5763116" cy="1184876"/>
          </a:xfrm>
          <a:prstGeom prst="rect">
            <a:avLst/>
          </a:prstGeom>
        </p:spPr>
        <p:txBody>
          <a:bodyPr wrap="none">
            <a:spAutoFit/>
          </a:bodyPr>
          <a:lstStyle/>
          <a:p>
            <a:pPr algn="ctr">
              <a:lnSpc>
                <a:spcPct val="150000"/>
              </a:lnSpc>
            </a:pPr>
            <a:r>
              <a:rPr lang="vi-VN" sz="5400" b="1">
                <a:solidFill>
                  <a:schemeClr val="bg2">
                    <a:lumMod val="50000"/>
                  </a:schemeClr>
                </a:solidFill>
                <a:latin typeface="+mn-lt"/>
                <a:cs typeface="Arial" panose="020B0604020202020204" pitchFamily="34" charset="0"/>
              </a:rPr>
              <a:t>LUYỆN ĐỌC LẠI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75956"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ĐỌC LẠI </a:t>
            </a:r>
          </a:p>
        </p:txBody>
      </p:sp>
      <p:sp>
        <p:nvSpPr>
          <p:cNvPr id="5" name="Rectangle 4"/>
          <p:cNvSpPr/>
          <p:nvPr/>
        </p:nvSpPr>
        <p:spPr>
          <a:xfrm>
            <a:off x="314813" y="844775"/>
            <a:ext cx="8244114" cy="4017511"/>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00" dirty="0">
                <a:solidFill>
                  <a:schemeClr val="tx1">
                    <a:lumMod val="50000"/>
                  </a:schemeClr>
                </a:solidFill>
              </a:rPr>
              <a:t>        </a:t>
            </a:r>
            <a:r>
              <a:rPr lang="vi-VN" sz="1800" dirty="0">
                <a:solidFill>
                  <a:schemeClr val="tx1">
                    <a:lumMod val="50000"/>
                  </a:schemeClr>
                </a:solidFill>
              </a:rPr>
              <a:t>Các cô cậu học trò nhìn lên trời và suy nghĩ. Sau vài</a:t>
            </a:r>
            <a:r>
              <a:rPr lang="en-US" sz="1800" dirty="0">
                <a:solidFill>
                  <a:schemeClr val="tx1">
                    <a:lumMod val="50000"/>
                  </a:schemeClr>
                </a:solidFill>
              </a:rPr>
              <a:t> </a:t>
            </a:r>
            <a:r>
              <a:rPr lang="vi-VN" sz="1800" dirty="0">
                <a:solidFill>
                  <a:schemeClr val="tx1">
                    <a:lumMod val="50000"/>
                  </a:schemeClr>
                </a:solidFill>
              </a:rPr>
              <a:t>phút, một em nói:</a:t>
            </a:r>
            <a:br>
              <a:rPr lang="vi-VN" sz="1800" dirty="0">
                <a:solidFill>
                  <a:schemeClr val="tx1">
                    <a:lumMod val="50000"/>
                  </a:schemeClr>
                </a:solidFill>
              </a:rPr>
            </a:br>
            <a:r>
              <a:rPr lang="en-US" sz="1800" dirty="0">
                <a:solidFill>
                  <a:schemeClr val="tx1">
                    <a:lumMod val="50000"/>
                  </a:schemeClr>
                </a:solidFill>
              </a:rPr>
              <a:t>        </a:t>
            </a:r>
            <a:r>
              <a:rPr lang="vi-VN" sz="1800" dirty="0">
                <a:solidFill>
                  <a:schemeClr val="tx1">
                    <a:lumMod val="50000"/>
                  </a:schemeClr>
                </a:solidFill>
              </a:rPr>
              <a:t>– Bầu trời xanh như mặt nước mệt mỏi trong ao</a:t>
            </a:r>
            <a:r>
              <a:rPr lang="en-US" sz="1800" dirty="0">
                <a:solidFill>
                  <a:schemeClr val="tx1">
                    <a:lumMod val="50000"/>
                  </a:schemeClr>
                </a:solidFill>
              </a:rPr>
              <a:t>.</a:t>
            </a:r>
          </a:p>
          <a:p>
            <a:r>
              <a:rPr lang="en-US" sz="1800" dirty="0">
                <a:solidFill>
                  <a:schemeClr val="tx1">
                    <a:lumMod val="50000"/>
                  </a:schemeClr>
                </a:solidFill>
              </a:rPr>
              <a:t>        </a:t>
            </a:r>
            <a:r>
              <a:rPr lang="vi-VN" sz="1800" dirty="0">
                <a:solidFill>
                  <a:schemeClr val="tx1">
                    <a:lumMod val="50000"/>
                  </a:schemeClr>
                </a:solidFill>
              </a:rPr>
              <a:t>– Vì sao mặt nước lại mệt mỏi? – Thầy hỏi.</a:t>
            </a:r>
          </a:p>
          <a:p>
            <a:pPr algn="just"/>
            <a:r>
              <a:rPr lang="en-US" sz="1800" dirty="0">
                <a:solidFill>
                  <a:schemeClr val="tx1">
                    <a:lumMod val="50000"/>
                  </a:schemeClr>
                </a:solidFill>
              </a:rPr>
              <a:t>       </a:t>
            </a:r>
            <a:r>
              <a:rPr lang="vi-VN" sz="1800" dirty="0">
                <a:solidFill>
                  <a:schemeClr val="tx1">
                    <a:lumMod val="50000"/>
                  </a:schemeClr>
                </a:solidFill>
              </a:rPr>
              <a:t>– Thưa thầy, mùa hè, nước dạo chơi cùng những làn sóng. Mùa thu, nó mệt nên đứng yên với màu xanh nhạt</a:t>
            </a:r>
            <a:endParaRPr lang="en-US" sz="1800" dirty="0">
              <a:solidFill>
                <a:schemeClr val="tx1">
                  <a:lumMod val="50000"/>
                </a:schemeClr>
              </a:solidFill>
            </a:endParaRPr>
          </a:p>
          <a:p>
            <a:pPr algn="just"/>
            <a:r>
              <a:rPr lang="en-US" sz="1800" dirty="0">
                <a:solidFill>
                  <a:schemeClr val="tx1">
                    <a:lumMod val="50000"/>
                  </a:schemeClr>
                </a:solidFill>
              </a:rPr>
              <a:t>        </a:t>
            </a:r>
            <a:r>
              <a:rPr lang="vi-VN" sz="1800" dirty="0">
                <a:solidFill>
                  <a:schemeClr val="tx1">
                    <a:lumMod val="50000"/>
                  </a:schemeClr>
                </a:solidFill>
              </a:rPr>
              <a:t>Các bạn khác tiếp tục nói:</a:t>
            </a:r>
          </a:p>
          <a:p>
            <a:pPr algn="just"/>
            <a:r>
              <a:rPr lang="en-US" sz="1800" dirty="0">
                <a:solidFill>
                  <a:schemeClr val="tx1">
                    <a:lumMod val="50000"/>
                  </a:schemeClr>
                </a:solidFill>
              </a:rPr>
              <a:t>      </a:t>
            </a:r>
            <a:r>
              <a:rPr lang="vi-VN" sz="1800" dirty="0">
                <a:solidFill>
                  <a:schemeClr val="tx1">
                    <a:lumMod val="50000"/>
                  </a:schemeClr>
                </a:solidFill>
              </a:rPr>
              <a:t>– Bầu trời được rửa mặt sau cơn mưa.</a:t>
            </a:r>
          </a:p>
          <a:p>
            <a:pPr algn="just"/>
            <a:r>
              <a:rPr lang="en-US" sz="1800" dirty="0">
                <a:solidFill>
                  <a:schemeClr val="tx1">
                    <a:lumMod val="50000"/>
                  </a:schemeClr>
                </a:solidFill>
              </a:rPr>
              <a:t>      </a:t>
            </a:r>
            <a:r>
              <a:rPr lang="vi-VN" sz="1800" dirty="0">
                <a:solidFill>
                  <a:schemeClr val="tx1">
                    <a:lumMod val="50000"/>
                  </a:schemeClr>
                </a:solidFill>
              </a:rPr>
              <a:t>– Bầu trời xanh biếc.</a:t>
            </a:r>
          </a:p>
          <a:p>
            <a:pPr algn="just"/>
            <a:r>
              <a:rPr lang="en-US" sz="1800" dirty="0">
                <a:solidFill>
                  <a:schemeClr val="tx1">
                    <a:lumMod val="50000"/>
                  </a:schemeClr>
                </a:solidFill>
              </a:rPr>
              <a:t>        </a:t>
            </a:r>
            <a:r>
              <a:rPr lang="vi-VN" sz="1800" dirty="0">
                <a:solidFill>
                  <a:schemeClr val="tx1">
                    <a:lumMod val="50000"/>
                  </a:schemeClr>
                </a:solidFill>
              </a:rPr>
              <a:t>Thấy cô bé Va-li-a vẻ mặt đăm chiêu, thầy giáo hỏi:</a:t>
            </a:r>
          </a:p>
          <a:p>
            <a:pPr algn="just"/>
            <a:r>
              <a:rPr lang="en-US" sz="1800" dirty="0">
                <a:solidFill>
                  <a:schemeClr val="tx1">
                    <a:lumMod val="50000"/>
                  </a:schemeClr>
                </a:solidFill>
              </a:rPr>
              <a:t>     </a:t>
            </a:r>
            <a:r>
              <a:rPr lang="vi-VN" sz="1800" dirty="0">
                <a:solidFill>
                  <a:schemeClr val="tx1">
                    <a:lumMod val="50000"/>
                  </a:schemeClr>
                </a:solidFill>
              </a:rPr>
              <a:t>– Còn Va-li-a, vì sao em im lặng thế?</a:t>
            </a:r>
          </a:p>
          <a:p>
            <a:pPr algn="just"/>
            <a:r>
              <a:rPr lang="en-US" sz="1800" dirty="0">
                <a:solidFill>
                  <a:schemeClr val="tx1">
                    <a:lumMod val="50000"/>
                  </a:schemeClr>
                </a:solidFill>
              </a:rPr>
              <a:t>     </a:t>
            </a:r>
            <a:r>
              <a:rPr lang="vi-VN" sz="1800" dirty="0">
                <a:solidFill>
                  <a:schemeClr val="tx1">
                    <a:lumMod val="50000"/>
                  </a:schemeClr>
                </a:solidFill>
              </a:rPr>
              <a:t>– Em muốn nói bằng những từ ngữ của mình.</a:t>
            </a:r>
          </a:p>
          <a:p>
            <a:pPr algn="just"/>
            <a:r>
              <a:rPr lang="en-US" sz="1800" dirty="0">
                <a:solidFill>
                  <a:schemeClr val="tx1">
                    <a:lumMod val="50000"/>
                  </a:schemeClr>
                </a:solidFill>
              </a:rPr>
              <a:t>    </a:t>
            </a:r>
            <a:r>
              <a:rPr lang="vi-VN" sz="1800" dirty="0">
                <a:solidFill>
                  <a:schemeClr val="tx1">
                    <a:lumMod val="50000"/>
                  </a:schemeClr>
                </a:solidFill>
              </a:rPr>
              <a:t>– Em đã tìm được chưa?</a:t>
            </a:r>
          </a:p>
          <a:p>
            <a:pPr algn="just"/>
            <a:r>
              <a:rPr lang="en-US" sz="1800" dirty="0">
                <a:solidFill>
                  <a:schemeClr val="tx1">
                    <a:lumMod val="50000"/>
                  </a:schemeClr>
                </a:solidFill>
              </a:rPr>
              <a:t>    </a:t>
            </a:r>
            <a:r>
              <a:rPr lang="vi-VN" sz="1800" dirty="0">
                <a:solidFill>
                  <a:schemeClr val="tx1">
                    <a:lumMod val="50000"/>
                  </a:schemeClr>
                </a:solidFill>
              </a:rPr>
              <a:t>– Bầu trời dịu dàng. – Va-li-a khẽ nói và mỉm cười.</a:t>
            </a:r>
            <a:endParaRPr lang="en-US" sz="1800" dirty="0">
              <a:solidFill>
                <a:schemeClr val="tx1">
                  <a:lumMod val="50000"/>
                </a:schemeClr>
              </a:solidFill>
            </a:endParaRPr>
          </a:p>
          <a:p>
            <a:pPr algn="just"/>
            <a:endParaRPr lang="vi-VN" sz="1800" dirty="0">
              <a:solidFill>
                <a:schemeClr val="tx1">
                  <a:lumMod val="50000"/>
                </a:schemeClr>
              </a:solidFill>
            </a:endParaRPr>
          </a:p>
        </p:txBody>
      </p:sp>
    </p:spTree>
    <p:extLst>
      <p:ext uri="{BB962C8B-B14F-4D97-AF65-F5344CB8AC3E}">
        <p14:creationId xmlns:p14="http://schemas.microsoft.com/office/powerpoint/2010/main" val="275677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75956"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ĐỌC LẠI </a:t>
            </a:r>
          </a:p>
        </p:txBody>
      </p:sp>
      <p:sp>
        <p:nvSpPr>
          <p:cNvPr id="5" name="Rectangle 4"/>
          <p:cNvSpPr/>
          <p:nvPr/>
        </p:nvSpPr>
        <p:spPr>
          <a:xfrm>
            <a:off x="314813" y="844775"/>
            <a:ext cx="8244114" cy="4017511"/>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00" dirty="0">
                <a:solidFill>
                  <a:schemeClr val="tx1">
                    <a:lumMod val="50000"/>
                  </a:schemeClr>
                </a:solidFill>
              </a:rPr>
              <a:t>        </a:t>
            </a:r>
            <a:r>
              <a:rPr lang="vi-VN" sz="1800" dirty="0">
                <a:solidFill>
                  <a:schemeClr val="tx1">
                    <a:lumMod val="50000"/>
                  </a:schemeClr>
                </a:solidFill>
              </a:rPr>
              <a:t>Các cô cậu học trò nhìn lên trời và </a:t>
            </a:r>
            <a:r>
              <a:rPr lang="vi-VN" sz="1800" u="sng" dirty="0">
                <a:solidFill>
                  <a:schemeClr val="tx1">
                    <a:lumMod val="50000"/>
                  </a:schemeClr>
                </a:solidFill>
              </a:rPr>
              <a:t>suy nghĩ</a:t>
            </a:r>
            <a:r>
              <a:rPr lang="vi-VN" sz="1800" dirty="0">
                <a:solidFill>
                  <a:schemeClr val="tx1">
                    <a:lumMod val="50000"/>
                  </a:schemeClr>
                </a:solidFill>
              </a:rPr>
              <a:t>. Sau vài</a:t>
            </a:r>
            <a:r>
              <a:rPr lang="en-US" sz="1800" dirty="0">
                <a:solidFill>
                  <a:schemeClr val="tx1">
                    <a:lumMod val="50000"/>
                  </a:schemeClr>
                </a:solidFill>
              </a:rPr>
              <a:t> </a:t>
            </a:r>
            <a:r>
              <a:rPr lang="vi-VN" sz="1800" dirty="0">
                <a:solidFill>
                  <a:schemeClr val="tx1">
                    <a:lumMod val="50000"/>
                  </a:schemeClr>
                </a:solidFill>
              </a:rPr>
              <a:t>phút, một em nói:</a:t>
            </a:r>
            <a:br>
              <a:rPr lang="vi-VN" sz="1800" dirty="0">
                <a:solidFill>
                  <a:schemeClr val="tx1">
                    <a:lumMod val="50000"/>
                  </a:schemeClr>
                </a:solidFill>
              </a:rPr>
            </a:br>
            <a:r>
              <a:rPr lang="en-US" sz="1800" dirty="0">
                <a:solidFill>
                  <a:schemeClr val="tx1">
                    <a:lumMod val="50000"/>
                  </a:schemeClr>
                </a:solidFill>
              </a:rPr>
              <a:t>        </a:t>
            </a:r>
            <a:r>
              <a:rPr lang="vi-VN" sz="1800" dirty="0">
                <a:solidFill>
                  <a:schemeClr val="tx1">
                    <a:lumMod val="50000"/>
                  </a:schemeClr>
                </a:solidFill>
              </a:rPr>
              <a:t>– Bầu trời </a:t>
            </a:r>
            <a:r>
              <a:rPr lang="vi-VN" sz="1800" u="sng" dirty="0">
                <a:solidFill>
                  <a:schemeClr val="tx1">
                    <a:lumMod val="50000"/>
                  </a:schemeClr>
                </a:solidFill>
              </a:rPr>
              <a:t>xanh như mặt nước mệt mỏi </a:t>
            </a:r>
            <a:r>
              <a:rPr lang="vi-VN" sz="1800" dirty="0">
                <a:solidFill>
                  <a:schemeClr val="tx1">
                    <a:lumMod val="50000"/>
                  </a:schemeClr>
                </a:solidFill>
              </a:rPr>
              <a:t>trong ao</a:t>
            </a:r>
            <a:r>
              <a:rPr lang="en-US" sz="1800" dirty="0">
                <a:solidFill>
                  <a:schemeClr val="tx1">
                    <a:lumMod val="50000"/>
                  </a:schemeClr>
                </a:solidFill>
              </a:rPr>
              <a:t>.</a:t>
            </a:r>
          </a:p>
          <a:p>
            <a:r>
              <a:rPr lang="en-US" sz="1800" dirty="0">
                <a:solidFill>
                  <a:schemeClr val="tx1">
                    <a:lumMod val="50000"/>
                  </a:schemeClr>
                </a:solidFill>
              </a:rPr>
              <a:t>        </a:t>
            </a:r>
            <a:r>
              <a:rPr lang="vi-VN" sz="1800" dirty="0">
                <a:solidFill>
                  <a:schemeClr val="tx1">
                    <a:lumMod val="50000"/>
                  </a:schemeClr>
                </a:solidFill>
              </a:rPr>
              <a:t>– Vì sao mặt nước lại </a:t>
            </a:r>
            <a:r>
              <a:rPr lang="vi-VN" sz="1800" u="sng" dirty="0">
                <a:solidFill>
                  <a:schemeClr val="tx1">
                    <a:lumMod val="50000"/>
                  </a:schemeClr>
                </a:solidFill>
              </a:rPr>
              <a:t>mệt mỏi</a:t>
            </a:r>
            <a:r>
              <a:rPr lang="vi-VN" sz="1800" dirty="0">
                <a:solidFill>
                  <a:schemeClr val="tx1">
                    <a:lumMod val="50000"/>
                  </a:schemeClr>
                </a:solidFill>
              </a:rPr>
              <a:t>? – Thầy hỏi.</a:t>
            </a:r>
          </a:p>
          <a:p>
            <a:pPr algn="just"/>
            <a:r>
              <a:rPr lang="en-US" sz="1800" dirty="0">
                <a:solidFill>
                  <a:schemeClr val="tx1">
                    <a:lumMod val="50000"/>
                  </a:schemeClr>
                </a:solidFill>
              </a:rPr>
              <a:t>       </a:t>
            </a:r>
            <a:r>
              <a:rPr lang="vi-VN" sz="1800" dirty="0">
                <a:solidFill>
                  <a:schemeClr val="tx1">
                    <a:lumMod val="50000"/>
                  </a:schemeClr>
                </a:solidFill>
              </a:rPr>
              <a:t>– Thưa thầy, mùa hè, nước </a:t>
            </a:r>
            <a:r>
              <a:rPr lang="vi-VN" sz="1800" u="sng" dirty="0">
                <a:solidFill>
                  <a:schemeClr val="tx1">
                    <a:lumMod val="50000"/>
                  </a:schemeClr>
                </a:solidFill>
              </a:rPr>
              <a:t>dạo chơi </a:t>
            </a:r>
            <a:r>
              <a:rPr lang="vi-VN" sz="1800" dirty="0">
                <a:solidFill>
                  <a:schemeClr val="tx1">
                    <a:lumMod val="50000"/>
                  </a:schemeClr>
                </a:solidFill>
              </a:rPr>
              <a:t>cùng những làn sóng. Mùa thu, nó </a:t>
            </a:r>
            <a:r>
              <a:rPr lang="vi-VN" sz="1800" u="sng" dirty="0">
                <a:solidFill>
                  <a:schemeClr val="tx1">
                    <a:lumMod val="50000"/>
                  </a:schemeClr>
                </a:solidFill>
              </a:rPr>
              <a:t>mệt </a:t>
            </a:r>
            <a:r>
              <a:rPr lang="vi-VN" sz="1800" dirty="0">
                <a:solidFill>
                  <a:schemeClr val="tx1">
                    <a:lumMod val="50000"/>
                  </a:schemeClr>
                </a:solidFill>
              </a:rPr>
              <a:t>nên </a:t>
            </a:r>
            <a:r>
              <a:rPr lang="vi-VN" sz="1800" u="sng" dirty="0">
                <a:solidFill>
                  <a:schemeClr val="tx1">
                    <a:lumMod val="50000"/>
                  </a:schemeClr>
                </a:solidFill>
              </a:rPr>
              <a:t>đứng yên </a:t>
            </a:r>
            <a:r>
              <a:rPr lang="vi-VN" sz="1800" dirty="0">
                <a:solidFill>
                  <a:schemeClr val="tx1">
                    <a:lumMod val="50000"/>
                  </a:schemeClr>
                </a:solidFill>
              </a:rPr>
              <a:t>với màu xanh nhạt</a:t>
            </a:r>
            <a:endParaRPr lang="en-US" sz="1800" dirty="0">
              <a:solidFill>
                <a:schemeClr val="tx1">
                  <a:lumMod val="50000"/>
                </a:schemeClr>
              </a:solidFill>
            </a:endParaRPr>
          </a:p>
          <a:p>
            <a:pPr algn="just"/>
            <a:r>
              <a:rPr lang="en-US" sz="1800" dirty="0">
                <a:solidFill>
                  <a:schemeClr val="tx1">
                    <a:lumMod val="50000"/>
                  </a:schemeClr>
                </a:solidFill>
              </a:rPr>
              <a:t>        </a:t>
            </a:r>
            <a:r>
              <a:rPr lang="vi-VN" sz="1800" dirty="0">
                <a:solidFill>
                  <a:schemeClr val="tx1">
                    <a:lumMod val="50000"/>
                  </a:schemeClr>
                </a:solidFill>
              </a:rPr>
              <a:t>Các bạn khác tiếp tục nói:</a:t>
            </a:r>
          </a:p>
          <a:p>
            <a:pPr algn="just"/>
            <a:r>
              <a:rPr lang="en-US" sz="1800" dirty="0">
                <a:solidFill>
                  <a:schemeClr val="tx1">
                    <a:lumMod val="50000"/>
                  </a:schemeClr>
                </a:solidFill>
              </a:rPr>
              <a:t>      </a:t>
            </a:r>
            <a:r>
              <a:rPr lang="vi-VN" sz="1800" dirty="0">
                <a:solidFill>
                  <a:schemeClr val="tx1">
                    <a:lumMod val="50000"/>
                  </a:schemeClr>
                </a:solidFill>
              </a:rPr>
              <a:t>– Bầu trời được </a:t>
            </a:r>
            <a:r>
              <a:rPr lang="vi-VN" sz="1800" u="sng" dirty="0">
                <a:solidFill>
                  <a:schemeClr val="tx1">
                    <a:lumMod val="50000"/>
                  </a:schemeClr>
                </a:solidFill>
              </a:rPr>
              <a:t>rửa mặt </a:t>
            </a:r>
            <a:r>
              <a:rPr lang="vi-VN" sz="1800" dirty="0">
                <a:solidFill>
                  <a:schemeClr val="tx1">
                    <a:lumMod val="50000"/>
                  </a:schemeClr>
                </a:solidFill>
              </a:rPr>
              <a:t>sau cơn mưa.</a:t>
            </a:r>
          </a:p>
          <a:p>
            <a:pPr algn="just"/>
            <a:r>
              <a:rPr lang="en-US" sz="1800" dirty="0">
                <a:solidFill>
                  <a:schemeClr val="tx1">
                    <a:lumMod val="50000"/>
                  </a:schemeClr>
                </a:solidFill>
              </a:rPr>
              <a:t>      </a:t>
            </a:r>
            <a:r>
              <a:rPr lang="vi-VN" sz="1800" dirty="0">
                <a:solidFill>
                  <a:schemeClr val="tx1">
                    <a:lumMod val="50000"/>
                  </a:schemeClr>
                </a:solidFill>
              </a:rPr>
              <a:t>– Bầu trời </a:t>
            </a:r>
            <a:r>
              <a:rPr lang="vi-VN" sz="1800" u="sng" dirty="0">
                <a:solidFill>
                  <a:schemeClr val="tx1">
                    <a:lumMod val="50000"/>
                  </a:schemeClr>
                </a:solidFill>
              </a:rPr>
              <a:t>xanh biếc</a:t>
            </a:r>
            <a:r>
              <a:rPr lang="vi-VN" sz="1800" dirty="0">
                <a:solidFill>
                  <a:schemeClr val="tx1">
                    <a:lumMod val="50000"/>
                  </a:schemeClr>
                </a:solidFill>
              </a:rPr>
              <a:t>.</a:t>
            </a:r>
          </a:p>
          <a:p>
            <a:pPr algn="just"/>
            <a:r>
              <a:rPr lang="en-US" sz="1800" dirty="0">
                <a:solidFill>
                  <a:schemeClr val="tx1">
                    <a:lumMod val="50000"/>
                  </a:schemeClr>
                </a:solidFill>
              </a:rPr>
              <a:t>        </a:t>
            </a:r>
            <a:r>
              <a:rPr lang="vi-VN" sz="1800" dirty="0">
                <a:solidFill>
                  <a:schemeClr val="tx1">
                    <a:lumMod val="50000"/>
                  </a:schemeClr>
                </a:solidFill>
              </a:rPr>
              <a:t>Thấy cô bé Va-li-a vẻ mặt </a:t>
            </a:r>
            <a:r>
              <a:rPr lang="vi-VN" sz="1800" u="sng" dirty="0">
                <a:solidFill>
                  <a:schemeClr val="tx1">
                    <a:lumMod val="50000"/>
                  </a:schemeClr>
                </a:solidFill>
              </a:rPr>
              <a:t>đăm chiêu</a:t>
            </a:r>
            <a:r>
              <a:rPr lang="vi-VN" sz="1800" dirty="0">
                <a:solidFill>
                  <a:schemeClr val="tx1">
                    <a:lumMod val="50000"/>
                  </a:schemeClr>
                </a:solidFill>
              </a:rPr>
              <a:t>, thầy giáo hỏi:</a:t>
            </a:r>
          </a:p>
          <a:p>
            <a:pPr algn="just"/>
            <a:r>
              <a:rPr lang="en-US" sz="1800" dirty="0">
                <a:solidFill>
                  <a:schemeClr val="tx1">
                    <a:lumMod val="50000"/>
                  </a:schemeClr>
                </a:solidFill>
              </a:rPr>
              <a:t>     </a:t>
            </a:r>
            <a:r>
              <a:rPr lang="vi-VN" sz="1800" dirty="0">
                <a:solidFill>
                  <a:schemeClr val="tx1">
                    <a:lumMod val="50000"/>
                  </a:schemeClr>
                </a:solidFill>
              </a:rPr>
              <a:t>– Còn Va-li-a, vì sao em </a:t>
            </a:r>
            <a:r>
              <a:rPr lang="vi-VN" sz="1800" u="sng" dirty="0">
                <a:solidFill>
                  <a:schemeClr val="tx1">
                    <a:lumMod val="50000"/>
                  </a:schemeClr>
                </a:solidFill>
              </a:rPr>
              <a:t>im lặng </a:t>
            </a:r>
            <a:r>
              <a:rPr lang="vi-VN" sz="1800" dirty="0">
                <a:solidFill>
                  <a:schemeClr val="tx1">
                    <a:lumMod val="50000"/>
                  </a:schemeClr>
                </a:solidFill>
              </a:rPr>
              <a:t>thế?</a:t>
            </a:r>
          </a:p>
          <a:p>
            <a:pPr algn="just"/>
            <a:r>
              <a:rPr lang="en-US" sz="1800" dirty="0">
                <a:solidFill>
                  <a:schemeClr val="tx1">
                    <a:lumMod val="50000"/>
                  </a:schemeClr>
                </a:solidFill>
              </a:rPr>
              <a:t>     </a:t>
            </a:r>
            <a:r>
              <a:rPr lang="vi-VN" sz="1800" dirty="0">
                <a:solidFill>
                  <a:schemeClr val="tx1">
                    <a:lumMod val="50000"/>
                  </a:schemeClr>
                </a:solidFill>
              </a:rPr>
              <a:t>– Em muốn nói bằng những từ ngữ của mình.</a:t>
            </a:r>
          </a:p>
          <a:p>
            <a:pPr algn="just"/>
            <a:r>
              <a:rPr lang="en-US" sz="1800" dirty="0">
                <a:solidFill>
                  <a:schemeClr val="tx1">
                    <a:lumMod val="50000"/>
                  </a:schemeClr>
                </a:solidFill>
              </a:rPr>
              <a:t>    </a:t>
            </a:r>
            <a:r>
              <a:rPr lang="vi-VN" sz="1800" dirty="0">
                <a:solidFill>
                  <a:schemeClr val="tx1">
                    <a:lumMod val="50000"/>
                  </a:schemeClr>
                </a:solidFill>
              </a:rPr>
              <a:t>– Em đã tìm được chưa?</a:t>
            </a:r>
          </a:p>
          <a:p>
            <a:pPr algn="just"/>
            <a:r>
              <a:rPr lang="en-US" sz="1800" dirty="0">
                <a:solidFill>
                  <a:schemeClr val="tx1">
                    <a:lumMod val="50000"/>
                  </a:schemeClr>
                </a:solidFill>
              </a:rPr>
              <a:t>    </a:t>
            </a:r>
            <a:r>
              <a:rPr lang="vi-VN" sz="1800" dirty="0">
                <a:solidFill>
                  <a:schemeClr val="tx1">
                    <a:lumMod val="50000"/>
                  </a:schemeClr>
                </a:solidFill>
              </a:rPr>
              <a:t>– Bầu trời </a:t>
            </a:r>
            <a:r>
              <a:rPr lang="vi-VN" sz="1800" u="sng" dirty="0">
                <a:solidFill>
                  <a:schemeClr val="tx1">
                    <a:lumMod val="50000"/>
                  </a:schemeClr>
                </a:solidFill>
              </a:rPr>
              <a:t>dịu dàng</a:t>
            </a:r>
            <a:r>
              <a:rPr lang="vi-VN" sz="1800" dirty="0">
                <a:solidFill>
                  <a:schemeClr val="tx1">
                    <a:lumMod val="50000"/>
                  </a:schemeClr>
                </a:solidFill>
              </a:rPr>
              <a:t>. – Va-li-a khẽ nói và mỉm cười.</a:t>
            </a:r>
            <a:endParaRPr lang="en-US" sz="1800" dirty="0">
              <a:solidFill>
                <a:schemeClr val="tx1">
                  <a:lumMod val="50000"/>
                </a:schemeClr>
              </a:solidFill>
            </a:endParaRPr>
          </a:p>
          <a:p>
            <a:pPr algn="just"/>
            <a:endParaRPr lang="vi-VN" sz="1800" dirty="0">
              <a:solidFill>
                <a:schemeClr val="tx1">
                  <a:lumMod val="50000"/>
                </a:schemeClr>
              </a:solidFill>
            </a:endParaRPr>
          </a:p>
        </p:txBody>
      </p:sp>
    </p:spTree>
    <p:extLst>
      <p:ext uri="{BB962C8B-B14F-4D97-AF65-F5344CB8AC3E}">
        <p14:creationId xmlns:p14="http://schemas.microsoft.com/office/powerpoint/2010/main" val="13895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56" name="Google Shape;456;p43"/>
          <p:cNvPicPr preferRelativeResize="0"/>
          <p:nvPr/>
        </p:nvPicPr>
        <p:blipFill>
          <a:blip r:embed="rId3">
            <a:alphaModFix/>
          </a:blip>
          <a:stretch>
            <a:fillRect/>
          </a:stretch>
        </p:blipFill>
        <p:spPr>
          <a:xfrm rot="-7301516" flipH="1">
            <a:off x="8331424" y="442996"/>
            <a:ext cx="627226" cy="403660"/>
          </a:xfrm>
          <a:prstGeom prst="rect">
            <a:avLst/>
          </a:prstGeom>
          <a:noFill/>
          <a:ln>
            <a:noFill/>
          </a:ln>
        </p:spPr>
      </p:pic>
      <p:pic>
        <p:nvPicPr>
          <p:cNvPr id="457" name="Google Shape;457;p43"/>
          <p:cNvPicPr preferRelativeResize="0"/>
          <p:nvPr/>
        </p:nvPicPr>
        <p:blipFill>
          <a:blip r:embed="rId3">
            <a:alphaModFix/>
          </a:blip>
          <a:stretch>
            <a:fillRect/>
          </a:stretch>
        </p:blipFill>
        <p:spPr>
          <a:xfrm rot="7301480">
            <a:off x="8257796" y="4246959"/>
            <a:ext cx="515533" cy="331775"/>
          </a:xfrm>
          <a:prstGeom prst="rect">
            <a:avLst/>
          </a:prstGeom>
          <a:noFill/>
          <a:ln>
            <a:noFill/>
          </a:ln>
        </p:spPr>
      </p:pic>
      <p:pic>
        <p:nvPicPr>
          <p:cNvPr id="458" name="Google Shape;458;p43"/>
          <p:cNvPicPr preferRelativeResize="0"/>
          <p:nvPr/>
        </p:nvPicPr>
        <p:blipFill>
          <a:blip r:embed="rId3">
            <a:alphaModFix/>
          </a:blip>
          <a:stretch>
            <a:fillRect/>
          </a:stretch>
        </p:blipFill>
        <p:spPr>
          <a:xfrm rot="-7301516" flipH="1">
            <a:off x="1214324" y="171058"/>
            <a:ext cx="627226" cy="403660"/>
          </a:xfrm>
          <a:prstGeom prst="rect">
            <a:avLst/>
          </a:prstGeom>
          <a:noFill/>
          <a:ln>
            <a:noFill/>
          </a:ln>
        </p:spPr>
      </p:pic>
      <p:pic>
        <p:nvPicPr>
          <p:cNvPr id="459" name="Google Shape;459;p43"/>
          <p:cNvPicPr preferRelativeResize="0"/>
          <p:nvPr/>
        </p:nvPicPr>
        <p:blipFill>
          <a:blip r:embed="rId3">
            <a:alphaModFix/>
          </a:blip>
          <a:stretch>
            <a:fillRect/>
          </a:stretch>
        </p:blipFill>
        <p:spPr>
          <a:xfrm rot="7301480">
            <a:off x="7774210" y="4671133"/>
            <a:ext cx="515533" cy="331775"/>
          </a:xfrm>
          <a:prstGeom prst="rect">
            <a:avLst/>
          </a:prstGeom>
          <a:noFill/>
          <a:ln>
            <a:noFill/>
          </a:ln>
        </p:spPr>
      </p:pic>
      <p:pic>
        <p:nvPicPr>
          <p:cNvPr id="460" name="Google Shape;460;p43"/>
          <p:cNvPicPr preferRelativeResize="0"/>
          <p:nvPr/>
        </p:nvPicPr>
        <p:blipFill>
          <a:blip r:embed="rId4">
            <a:alphaModFix/>
          </a:blip>
          <a:stretch>
            <a:fillRect/>
          </a:stretch>
        </p:blipFill>
        <p:spPr>
          <a:xfrm>
            <a:off x="1336612" y="4112540"/>
            <a:ext cx="991221" cy="9829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73" name="Rounded Rectangle 72"/>
          <p:cNvSpPr/>
          <p:nvPr/>
        </p:nvSpPr>
        <p:spPr>
          <a:xfrm>
            <a:off x="174157" y="144984"/>
            <a:ext cx="8969843" cy="1291929"/>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400" b="1">
                <a:solidFill>
                  <a:sysClr val="windowText" lastClr="000000"/>
                </a:solidFill>
                <a:ea typeface="Calibri" panose="020F0502020204030204" pitchFamily="34" charset="0"/>
                <a:cs typeface="Arial" panose="020B0604020202020204" pitchFamily="34" charset="0"/>
              </a:rPr>
              <a:t>Câu 1: </a:t>
            </a:r>
            <a:r>
              <a:rPr lang="nl-NL" sz="2400">
                <a:solidFill>
                  <a:sysClr val="windowText" lastClr="000000"/>
                </a:solidFill>
                <a:ea typeface="Calibri" panose="020F0502020204030204" pitchFamily="34" charset="0"/>
                <a:cs typeface="Arial" panose="020B0604020202020204" pitchFamily="34" charset="0"/>
              </a:rPr>
              <a:t>Tìm câu văn sử dụng cả hai biện pháp so sánh và nhân hóa.</a:t>
            </a:r>
            <a:endParaRPr lang="en-US" sz="2400">
              <a:solidFill>
                <a:sysClr val="windowText" lastClr="000000"/>
              </a:solidFill>
              <a:ea typeface="Calibri" panose="020F0502020204030204" pitchFamily="34" charset="0"/>
              <a:cs typeface="Arial" panose="020B0604020202020204" pitchFamily="34" charset="0"/>
            </a:endParaRPr>
          </a:p>
        </p:txBody>
      </p:sp>
      <p:sp>
        <p:nvSpPr>
          <p:cNvPr id="3" name="Rectangle 2"/>
          <p:cNvSpPr/>
          <p:nvPr/>
        </p:nvSpPr>
        <p:spPr>
          <a:xfrm>
            <a:off x="508893" y="1552120"/>
            <a:ext cx="7868653" cy="1569660"/>
          </a:xfrm>
          <a:prstGeom prst="rect">
            <a:avLst/>
          </a:prstGeom>
        </p:spPr>
        <p:txBody>
          <a:bodyPr wrap="square">
            <a:spAutoFit/>
          </a:bodyPr>
          <a:lstStyle/>
          <a:p>
            <a:pPr marL="342900" lvl="0" indent="-342900">
              <a:buFont typeface="+mj-lt"/>
              <a:buAutoNum type="alphaUcPeriod"/>
            </a:pPr>
            <a:r>
              <a:rPr lang="nl-NL" sz="2400" dirty="0">
                <a:latin typeface="+mj-lt"/>
              </a:rPr>
              <a:t>Bầu trời xanh như mặt nước mệt mỏi trong ao</a:t>
            </a:r>
            <a:endParaRPr lang="en-US" sz="2400" dirty="0">
              <a:latin typeface="+mj-lt"/>
            </a:endParaRPr>
          </a:p>
          <a:p>
            <a:pPr marL="342900" lvl="0" indent="-342900">
              <a:buFont typeface="+mj-lt"/>
              <a:buAutoNum type="alphaUcPeriod"/>
            </a:pPr>
            <a:r>
              <a:rPr lang="nl-NL" sz="2400" dirty="0">
                <a:latin typeface="+mj-lt"/>
              </a:rPr>
              <a:t>Mùa hè, nước dạo chơi cùng những làn sóng.</a:t>
            </a:r>
            <a:endParaRPr lang="en-US" sz="2400" dirty="0">
              <a:latin typeface="+mj-lt"/>
            </a:endParaRPr>
          </a:p>
          <a:p>
            <a:pPr marL="342900" lvl="0" indent="-342900">
              <a:buFont typeface="+mj-lt"/>
              <a:buAutoNum type="alphaUcPeriod"/>
            </a:pPr>
            <a:r>
              <a:rPr lang="nl-NL" sz="2400" dirty="0">
                <a:latin typeface="+mj-lt"/>
              </a:rPr>
              <a:t>Bầu trời được rửa mặt sau cơn mưa.</a:t>
            </a:r>
            <a:endParaRPr lang="en-US" sz="2400" dirty="0">
              <a:latin typeface="+mj-lt"/>
            </a:endParaRPr>
          </a:p>
          <a:p>
            <a:pPr marL="342900" indent="-342900">
              <a:buFont typeface="+mj-lt"/>
              <a:buAutoNum type="alphaUcPeriod"/>
            </a:pPr>
            <a:r>
              <a:rPr lang="nl-NL" sz="2400" dirty="0">
                <a:latin typeface="+mj-lt"/>
              </a:rPr>
              <a:t>Bầu trời dịu dàng.</a:t>
            </a:r>
            <a:endParaRPr lang="vi-VN" sz="2400" dirty="0">
              <a:solidFill>
                <a:sysClr val="windowText" lastClr="000000"/>
              </a:solidFill>
              <a:latin typeface="+mj-lt"/>
              <a:ea typeface="Calibri" panose="020F0502020204030204" pitchFamily="34" charset="0"/>
              <a:cs typeface="Arial" panose="020B0604020202020204" pitchFamily="34" charset="0"/>
            </a:endParaRPr>
          </a:p>
        </p:txBody>
      </p:sp>
      <p:pic>
        <p:nvPicPr>
          <p:cNvPr id="7" name="Google Shape;686;p54"/>
          <p:cNvPicPr preferRelativeResize="0"/>
          <p:nvPr/>
        </p:nvPicPr>
        <p:blipFill>
          <a:blip r:embed="rId3">
            <a:alphaModFix/>
          </a:blip>
          <a:stretch>
            <a:fillRect/>
          </a:stretch>
        </p:blipFill>
        <p:spPr>
          <a:xfrm flipH="1">
            <a:off x="7542926" y="3962399"/>
            <a:ext cx="1194673" cy="1088423"/>
          </a:xfrm>
          <a:prstGeom prst="rect">
            <a:avLst/>
          </a:prstGeom>
          <a:noFill/>
          <a:ln>
            <a:noFill/>
          </a:ln>
        </p:spPr>
      </p:pic>
      <p:pic>
        <p:nvPicPr>
          <p:cNvPr id="8" name="Google Shape;687;p54"/>
          <p:cNvPicPr preferRelativeResize="0"/>
          <p:nvPr/>
        </p:nvPicPr>
        <p:blipFill>
          <a:blip r:embed="rId4">
            <a:alphaModFix/>
          </a:blip>
          <a:stretch>
            <a:fillRect/>
          </a:stretch>
        </p:blipFill>
        <p:spPr>
          <a:xfrm flipH="1">
            <a:off x="6961064" y="4264263"/>
            <a:ext cx="886663" cy="879237"/>
          </a:xfrm>
          <a:prstGeom prst="rect">
            <a:avLst/>
          </a:prstGeom>
          <a:noFill/>
          <a:ln>
            <a:noFill/>
          </a:ln>
        </p:spPr>
      </p:pic>
    </p:spTree>
    <p:extLst>
      <p:ext uri="{BB962C8B-B14F-4D97-AF65-F5344CB8AC3E}">
        <p14:creationId xmlns:p14="http://schemas.microsoft.com/office/powerpoint/2010/main" val="272099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73" name="Rounded Rectangle 72"/>
          <p:cNvSpPr/>
          <p:nvPr/>
        </p:nvSpPr>
        <p:spPr>
          <a:xfrm>
            <a:off x="89806" y="189917"/>
            <a:ext cx="9054193" cy="1291929"/>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400" b="1" dirty="0">
                <a:solidFill>
                  <a:sysClr val="windowText" lastClr="000000"/>
                </a:solidFill>
                <a:ea typeface="Calibri" panose="020F0502020204030204" pitchFamily="34" charset="0"/>
                <a:cs typeface="Arial" panose="020B0604020202020204" pitchFamily="34" charset="0"/>
              </a:rPr>
              <a:t>Câu 1: </a:t>
            </a:r>
            <a:r>
              <a:rPr lang="nl-NL" sz="2400" dirty="0">
                <a:solidFill>
                  <a:sysClr val="windowText" lastClr="000000"/>
                </a:solidFill>
                <a:ea typeface="Calibri" panose="020F0502020204030204" pitchFamily="34" charset="0"/>
                <a:cs typeface="Arial" panose="020B0604020202020204" pitchFamily="34" charset="0"/>
              </a:rPr>
              <a:t>Tìm câu văn sử dụng cả hai biện pháp so sánh và nhân hóa.</a:t>
            </a:r>
            <a:endParaRPr lang="en-US" sz="2400" dirty="0">
              <a:solidFill>
                <a:sysClr val="windowText" lastClr="000000"/>
              </a:solidFill>
              <a:ea typeface="Calibri" panose="020F0502020204030204" pitchFamily="34" charset="0"/>
              <a:cs typeface="Arial" panose="020B0604020202020204" pitchFamily="34" charset="0"/>
            </a:endParaRPr>
          </a:p>
        </p:txBody>
      </p:sp>
      <p:sp>
        <p:nvSpPr>
          <p:cNvPr id="3" name="Rectangle 2"/>
          <p:cNvSpPr/>
          <p:nvPr/>
        </p:nvSpPr>
        <p:spPr>
          <a:xfrm>
            <a:off x="500730" y="1612474"/>
            <a:ext cx="7868653" cy="1569660"/>
          </a:xfrm>
          <a:prstGeom prst="rect">
            <a:avLst/>
          </a:prstGeom>
        </p:spPr>
        <p:txBody>
          <a:bodyPr wrap="square">
            <a:spAutoFit/>
          </a:bodyPr>
          <a:lstStyle/>
          <a:p>
            <a:pPr marL="342900" lvl="0" indent="-342900">
              <a:buFont typeface="+mj-lt"/>
              <a:buAutoNum type="alphaUcPeriod"/>
            </a:pPr>
            <a:r>
              <a:rPr lang="nl-NL" sz="2400" b="1" dirty="0">
                <a:solidFill>
                  <a:srgbClr val="FF0000"/>
                </a:solidFill>
                <a:latin typeface="+mj-lt"/>
              </a:rPr>
              <a:t>Bầu trời xanh như mặt nước mệt mỏi trong ao</a:t>
            </a:r>
            <a:endParaRPr lang="en-US" sz="2400" b="1" dirty="0">
              <a:solidFill>
                <a:srgbClr val="FF0000"/>
              </a:solidFill>
              <a:latin typeface="+mj-lt"/>
            </a:endParaRPr>
          </a:p>
          <a:p>
            <a:pPr marL="342900" lvl="0" indent="-342900">
              <a:buFont typeface="+mj-lt"/>
              <a:buAutoNum type="alphaUcPeriod"/>
            </a:pPr>
            <a:r>
              <a:rPr lang="nl-NL" sz="2400" dirty="0">
                <a:latin typeface="+mj-lt"/>
              </a:rPr>
              <a:t>Mùa hè, nước dạo chơi cùng những làn sóng.</a:t>
            </a:r>
            <a:endParaRPr lang="en-US" sz="2400" dirty="0">
              <a:latin typeface="+mj-lt"/>
            </a:endParaRPr>
          </a:p>
          <a:p>
            <a:pPr marL="342900" lvl="0" indent="-342900">
              <a:buFont typeface="+mj-lt"/>
              <a:buAutoNum type="alphaUcPeriod"/>
            </a:pPr>
            <a:r>
              <a:rPr lang="nl-NL" sz="2400" dirty="0">
                <a:latin typeface="+mj-lt"/>
              </a:rPr>
              <a:t>Bầu trời được rửa mặt sau cơn mưa.</a:t>
            </a:r>
            <a:endParaRPr lang="en-US" sz="2400" dirty="0">
              <a:latin typeface="+mj-lt"/>
            </a:endParaRPr>
          </a:p>
          <a:p>
            <a:pPr marL="342900" indent="-342900">
              <a:buFont typeface="+mj-lt"/>
              <a:buAutoNum type="alphaUcPeriod"/>
            </a:pPr>
            <a:r>
              <a:rPr lang="nl-NL" sz="2400" dirty="0">
                <a:latin typeface="+mj-lt"/>
              </a:rPr>
              <a:t>Bầu trời dịu dàng.</a:t>
            </a:r>
            <a:endParaRPr lang="vi-VN" sz="2400" dirty="0">
              <a:solidFill>
                <a:sysClr val="windowText" lastClr="000000"/>
              </a:solidFill>
              <a:latin typeface="+mj-lt"/>
              <a:ea typeface="Calibri" panose="020F0502020204030204" pitchFamily="34" charset="0"/>
              <a:cs typeface="Arial" panose="020B0604020202020204" pitchFamily="34" charset="0"/>
            </a:endParaRPr>
          </a:p>
        </p:txBody>
      </p:sp>
      <p:pic>
        <p:nvPicPr>
          <p:cNvPr id="5" name="Google Shape;686;p54"/>
          <p:cNvPicPr preferRelativeResize="0"/>
          <p:nvPr/>
        </p:nvPicPr>
        <p:blipFill>
          <a:blip r:embed="rId3">
            <a:alphaModFix/>
          </a:blip>
          <a:stretch>
            <a:fillRect/>
          </a:stretch>
        </p:blipFill>
        <p:spPr>
          <a:xfrm flipH="1">
            <a:off x="7542926" y="3962399"/>
            <a:ext cx="1194673" cy="1088423"/>
          </a:xfrm>
          <a:prstGeom prst="rect">
            <a:avLst/>
          </a:prstGeom>
          <a:noFill/>
          <a:ln>
            <a:noFill/>
          </a:ln>
        </p:spPr>
      </p:pic>
      <p:pic>
        <p:nvPicPr>
          <p:cNvPr id="6" name="Google Shape;687;p54"/>
          <p:cNvPicPr preferRelativeResize="0"/>
          <p:nvPr/>
        </p:nvPicPr>
        <p:blipFill>
          <a:blip r:embed="rId4">
            <a:alphaModFix/>
          </a:blip>
          <a:stretch>
            <a:fillRect/>
          </a:stretch>
        </p:blipFill>
        <p:spPr>
          <a:xfrm flipH="1">
            <a:off x="6961064" y="4264263"/>
            <a:ext cx="886663" cy="879237"/>
          </a:xfrm>
          <a:prstGeom prst="rect">
            <a:avLst/>
          </a:prstGeom>
          <a:noFill/>
          <a:ln>
            <a:noFill/>
          </a:ln>
        </p:spPr>
      </p:pic>
    </p:spTree>
    <p:extLst>
      <p:ext uri="{BB962C8B-B14F-4D97-AF65-F5344CB8AC3E}">
        <p14:creationId xmlns:p14="http://schemas.microsoft.com/office/powerpoint/2010/main" val="333389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73" name="Rounded Rectangle 72"/>
          <p:cNvSpPr/>
          <p:nvPr/>
        </p:nvSpPr>
        <p:spPr>
          <a:xfrm>
            <a:off x="133336" y="145476"/>
            <a:ext cx="8945350" cy="1134497"/>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400" b="1" dirty="0">
                <a:solidFill>
                  <a:sysClr val="windowText" lastClr="000000"/>
                </a:solidFill>
                <a:ea typeface="Calibri" panose="020F0502020204030204" pitchFamily="34" charset="0"/>
                <a:cs typeface="Arial" panose="020B0604020202020204" pitchFamily="34" charset="0"/>
              </a:rPr>
              <a:t>Câu 2: </a:t>
            </a:r>
            <a:r>
              <a:rPr lang="vi-VN" sz="2400" dirty="0">
                <a:solidFill>
                  <a:sysClr val="windowText" lastClr="000000"/>
                </a:solidFill>
                <a:ea typeface="Calibri" panose="020F0502020204030204" pitchFamily="34" charset="0"/>
                <a:cs typeface="Arial" panose="020B0604020202020204" pitchFamily="34" charset="0"/>
              </a:rPr>
              <a:t>Đặt câu kể, tả về một hiện tượng tự nhiên, trong đó có sử dụng biện pháp</a:t>
            </a:r>
            <a:r>
              <a:rPr lang="en-US" sz="2400" dirty="0">
                <a:solidFill>
                  <a:sysClr val="windowText" lastClr="000000"/>
                </a:solidFill>
                <a:ea typeface="Calibri" panose="020F0502020204030204" pitchFamily="34" charset="0"/>
                <a:cs typeface="Arial" panose="020B0604020202020204" pitchFamily="34" charset="0"/>
              </a:rPr>
              <a:t> </a:t>
            </a:r>
            <a:r>
              <a:rPr lang="en-US" sz="2400" dirty="0" err="1">
                <a:solidFill>
                  <a:sysClr val="windowText" lastClr="000000"/>
                </a:solidFill>
                <a:ea typeface="Calibri" panose="020F0502020204030204" pitchFamily="34" charset="0"/>
                <a:cs typeface="Arial" panose="020B0604020202020204" pitchFamily="34" charset="0"/>
              </a:rPr>
              <a:t>nhân</a:t>
            </a:r>
            <a:r>
              <a:rPr lang="en-US" sz="2400" dirty="0">
                <a:solidFill>
                  <a:sysClr val="windowText" lastClr="000000"/>
                </a:solidFill>
                <a:ea typeface="Calibri" panose="020F0502020204030204" pitchFamily="34" charset="0"/>
                <a:cs typeface="Arial" panose="020B0604020202020204" pitchFamily="34" charset="0"/>
              </a:rPr>
              <a:t> </a:t>
            </a:r>
            <a:r>
              <a:rPr lang="en-US" sz="2400" dirty="0" err="1">
                <a:solidFill>
                  <a:sysClr val="windowText" lastClr="000000"/>
                </a:solidFill>
                <a:ea typeface="Calibri" panose="020F0502020204030204" pitchFamily="34" charset="0"/>
                <a:cs typeface="Arial" panose="020B0604020202020204" pitchFamily="34" charset="0"/>
              </a:rPr>
              <a:t>hóa</a:t>
            </a:r>
            <a:r>
              <a:rPr lang="en-US" sz="2400" dirty="0">
                <a:solidFill>
                  <a:sysClr val="windowText" lastClr="000000"/>
                </a:solidFill>
                <a:ea typeface="Calibri" panose="020F0502020204030204" pitchFamily="34" charset="0"/>
                <a:cs typeface="Arial" panose="020B0604020202020204" pitchFamily="34" charset="0"/>
              </a:rPr>
              <a:t>.</a:t>
            </a:r>
          </a:p>
        </p:txBody>
      </p:sp>
      <p:sp>
        <p:nvSpPr>
          <p:cNvPr id="2" name="Rectangle 1"/>
          <p:cNvSpPr/>
          <p:nvPr/>
        </p:nvSpPr>
        <p:spPr>
          <a:xfrm>
            <a:off x="65314" y="1279973"/>
            <a:ext cx="8866415" cy="1723549"/>
          </a:xfrm>
          <a:prstGeom prst="rect">
            <a:avLst/>
          </a:prstGeom>
        </p:spPr>
        <p:txBody>
          <a:bodyPr wrap="square">
            <a:spAutoFit/>
          </a:bodyPr>
          <a:lstStyle/>
          <a:p>
            <a:pPr marL="285750" indent="-285750">
              <a:spcAft>
                <a:spcPts val="600"/>
              </a:spcAft>
              <a:buFont typeface="Arial" panose="020B0604020202020204" pitchFamily="34" charset="0"/>
              <a:buChar char="•"/>
            </a:pPr>
            <a:r>
              <a:rPr lang="vi-VN" sz="2400" dirty="0">
                <a:solidFill>
                  <a:srgbClr val="333333"/>
                </a:solidFill>
                <a:latin typeface="+mn-lt"/>
              </a:rPr>
              <a:t>Những đám mây trắng, bồng bềnh trôi dạo chơi trên bầu trời.</a:t>
            </a:r>
            <a:endParaRPr lang="en-US" sz="2400" dirty="0">
              <a:solidFill>
                <a:srgbClr val="333333"/>
              </a:solidFill>
              <a:latin typeface="+mn-lt"/>
            </a:endParaRPr>
          </a:p>
          <a:p>
            <a:pPr marL="285750" indent="-285750">
              <a:spcAft>
                <a:spcPts val="600"/>
              </a:spcAft>
              <a:buFont typeface="Arial" panose="020B0604020202020204" pitchFamily="34" charset="0"/>
              <a:buChar char="•"/>
            </a:pPr>
            <a:r>
              <a:rPr lang="vi-VN" sz="2400" dirty="0">
                <a:latin typeface="+mn-lt"/>
              </a:rPr>
              <a:t>Chị gió nhón nhẹ chân qua làm cây cối đung đưa.</a:t>
            </a:r>
            <a:endParaRPr lang="en-US" sz="2400" dirty="0">
              <a:latin typeface="+mn-lt"/>
            </a:endParaRPr>
          </a:p>
          <a:p>
            <a:pPr marL="285750" indent="-285750">
              <a:spcAft>
                <a:spcPts val="600"/>
              </a:spcAft>
              <a:buFont typeface="Arial" panose="020B0604020202020204" pitchFamily="34" charset="0"/>
              <a:buChar char="•"/>
            </a:pPr>
            <a:r>
              <a:rPr lang="en-US" sz="2400" dirty="0" err="1">
                <a:latin typeface="+mn-lt"/>
              </a:rPr>
              <a:t>Mây</a:t>
            </a:r>
            <a:r>
              <a:rPr lang="en-US" sz="2400" dirty="0">
                <a:latin typeface="+mn-lt"/>
              </a:rPr>
              <a:t> </a:t>
            </a:r>
            <a:r>
              <a:rPr lang="en-US" sz="2400" dirty="0" err="1">
                <a:latin typeface="+mn-lt"/>
              </a:rPr>
              <a:t>đen</a:t>
            </a:r>
            <a:r>
              <a:rPr lang="en-US" sz="2400" dirty="0">
                <a:latin typeface="+mn-lt"/>
              </a:rPr>
              <a:t> </a:t>
            </a:r>
            <a:r>
              <a:rPr lang="en-US" sz="2400" dirty="0" err="1">
                <a:latin typeface="+mn-lt"/>
              </a:rPr>
              <a:t>ùn</a:t>
            </a:r>
            <a:r>
              <a:rPr lang="en-US" sz="2400" dirty="0">
                <a:latin typeface="+mn-lt"/>
              </a:rPr>
              <a:t> </a:t>
            </a:r>
            <a:r>
              <a:rPr lang="en-US" sz="2400" dirty="0" err="1">
                <a:latin typeface="+mn-lt"/>
              </a:rPr>
              <a:t>ùn</a:t>
            </a:r>
            <a:r>
              <a:rPr lang="en-US" sz="2400" dirty="0">
                <a:latin typeface="+mn-lt"/>
              </a:rPr>
              <a:t> </a:t>
            </a:r>
            <a:r>
              <a:rPr lang="en-US" sz="2400" dirty="0" err="1">
                <a:latin typeface="+mn-lt"/>
              </a:rPr>
              <a:t>kéo</a:t>
            </a:r>
            <a:r>
              <a:rPr lang="en-US" sz="2400" dirty="0">
                <a:latin typeface="+mn-lt"/>
              </a:rPr>
              <a:t> </a:t>
            </a:r>
            <a:r>
              <a:rPr lang="en-US" sz="2400" dirty="0" err="1">
                <a:latin typeface="+mn-lt"/>
              </a:rPr>
              <a:t>từ</a:t>
            </a:r>
            <a:r>
              <a:rPr lang="en-US" sz="2400" dirty="0">
                <a:latin typeface="+mn-lt"/>
              </a:rPr>
              <a:t> </a:t>
            </a:r>
            <a:r>
              <a:rPr lang="en-US" sz="2400" dirty="0" err="1">
                <a:latin typeface="+mn-lt"/>
              </a:rPr>
              <a:t>đâu</a:t>
            </a:r>
            <a:r>
              <a:rPr lang="en-US" sz="2400" dirty="0">
                <a:latin typeface="+mn-lt"/>
              </a:rPr>
              <a:t> </a:t>
            </a:r>
            <a:r>
              <a:rPr lang="en-US" sz="2400" dirty="0" err="1">
                <a:latin typeface="+mn-lt"/>
              </a:rPr>
              <a:t>tới</a:t>
            </a:r>
            <a:r>
              <a:rPr lang="en-US" sz="2400" dirty="0">
                <a:latin typeface="+mn-lt"/>
              </a:rPr>
              <a:t>, </a:t>
            </a:r>
            <a:r>
              <a:rPr lang="en-US" sz="2400" dirty="0" err="1">
                <a:latin typeface="+mn-lt"/>
              </a:rPr>
              <a:t>bầu</a:t>
            </a:r>
            <a:r>
              <a:rPr lang="en-US" sz="2400" dirty="0">
                <a:latin typeface="+mn-lt"/>
              </a:rPr>
              <a:t> </a:t>
            </a:r>
            <a:r>
              <a:rPr lang="en-US" sz="2400" dirty="0" err="1">
                <a:latin typeface="+mn-lt"/>
              </a:rPr>
              <a:t>trời</a:t>
            </a:r>
            <a:r>
              <a:rPr lang="en-US" sz="2400" dirty="0">
                <a:latin typeface="+mn-lt"/>
              </a:rPr>
              <a:t> </a:t>
            </a:r>
            <a:r>
              <a:rPr lang="en-US" sz="2400" dirty="0" err="1">
                <a:latin typeface="+mn-lt"/>
              </a:rPr>
              <a:t>trong</a:t>
            </a:r>
            <a:r>
              <a:rPr lang="en-US" sz="2400" dirty="0">
                <a:latin typeface="+mn-lt"/>
              </a:rPr>
              <a:t> </a:t>
            </a:r>
            <a:r>
              <a:rPr lang="en-US" sz="2400" dirty="0" err="1">
                <a:latin typeface="+mn-lt"/>
              </a:rPr>
              <a:t>xanh</a:t>
            </a:r>
            <a:r>
              <a:rPr lang="en-US" sz="2400" dirty="0">
                <a:latin typeface="+mn-lt"/>
              </a:rPr>
              <a:t> </a:t>
            </a:r>
            <a:r>
              <a:rPr lang="en-US" sz="2400" dirty="0" err="1">
                <a:latin typeface="+mn-lt"/>
              </a:rPr>
              <a:t>phút</a:t>
            </a:r>
            <a:r>
              <a:rPr lang="en-US" sz="2400" dirty="0">
                <a:latin typeface="+mn-lt"/>
              </a:rPr>
              <a:t> </a:t>
            </a:r>
            <a:r>
              <a:rPr lang="en-US" sz="2400" dirty="0" err="1">
                <a:latin typeface="+mn-lt"/>
              </a:rPr>
              <a:t>chốc</a:t>
            </a:r>
            <a:r>
              <a:rPr lang="en-US" sz="2400" dirty="0">
                <a:latin typeface="+mn-lt"/>
              </a:rPr>
              <a:t> </a:t>
            </a:r>
            <a:r>
              <a:rPr lang="en-US" sz="2400" dirty="0" err="1">
                <a:latin typeface="+mn-lt"/>
              </a:rPr>
              <a:t>đã</a:t>
            </a:r>
            <a:r>
              <a:rPr lang="en-US" sz="2400" dirty="0">
                <a:latin typeface="+mn-lt"/>
              </a:rPr>
              <a:t> </a:t>
            </a:r>
            <a:r>
              <a:rPr lang="en-US" sz="2400" dirty="0" err="1">
                <a:latin typeface="+mn-lt"/>
              </a:rPr>
              <a:t>khoác</a:t>
            </a:r>
            <a:r>
              <a:rPr lang="en-US" sz="2400" dirty="0">
                <a:latin typeface="+mn-lt"/>
              </a:rPr>
              <a:t> </a:t>
            </a:r>
            <a:r>
              <a:rPr lang="en-US" sz="2400" dirty="0" err="1">
                <a:latin typeface="+mn-lt"/>
              </a:rPr>
              <a:t>lên</a:t>
            </a:r>
            <a:r>
              <a:rPr lang="en-US" sz="2400" dirty="0">
                <a:latin typeface="+mn-lt"/>
              </a:rPr>
              <a:t> </a:t>
            </a:r>
            <a:r>
              <a:rPr lang="en-US" sz="2400" dirty="0" err="1">
                <a:latin typeface="+mn-lt"/>
              </a:rPr>
              <a:t>mình</a:t>
            </a:r>
            <a:r>
              <a:rPr lang="en-US" sz="2400" dirty="0">
                <a:latin typeface="+mn-lt"/>
              </a:rPr>
              <a:t> </a:t>
            </a:r>
            <a:r>
              <a:rPr lang="en-US" sz="2400" dirty="0" err="1">
                <a:latin typeface="+mn-lt"/>
              </a:rPr>
              <a:t>chiếc</a:t>
            </a:r>
            <a:r>
              <a:rPr lang="en-US" sz="2400" dirty="0">
                <a:latin typeface="+mn-lt"/>
              </a:rPr>
              <a:t> </a:t>
            </a:r>
            <a:r>
              <a:rPr lang="en-US" sz="2400" dirty="0" err="1">
                <a:latin typeface="+mn-lt"/>
              </a:rPr>
              <a:t>áo</a:t>
            </a:r>
            <a:r>
              <a:rPr lang="en-US" sz="2400" dirty="0">
                <a:latin typeface="+mn-lt"/>
              </a:rPr>
              <a:t> </a:t>
            </a:r>
            <a:r>
              <a:rPr lang="en-US" sz="2400" dirty="0" err="1">
                <a:latin typeface="+mn-lt"/>
              </a:rPr>
              <a:t>màu</a:t>
            </a:r>
            <a:r>
              <a:rPr lang="en-US" sz="2400" dirty="0">
                <a:latin typeface="+mn-lt"/>
              </a:rPr>
              <a:t> </a:t>
            </a:r>
            <a:r>
              <a:rPr lang="en-US" sz="2400" dirty="0" err="1">
                <a:latin typeface="+mn-lt"/>
              </a:rPr>
              <a:t>đen</a:t>
            </a:r>
            <a:r>
              <a:rPr lang="en-US" sz="2400" dirty="0">
                <a:latin typeface="+mn-lt"/>
              </a:rPr>
              <a:t>. </a:t>
            </a:r>
          </a:p>
        </p:txBody>
      </p:sp>
    </p:spTree>
    <p:extLst>
      <p:ext uri="{BB962C8B-B14F-4D97-AF65-F5344CB8AC3E}">
        <p14:creationId xmlns:p14="http://schemas.microsoft.com/office/powerpoint/2010/main" val="192269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22" name="Google Shape;322;p34"/>
          <p:cNvPicPr preferRelativeResize="0"/>
          <p:nvPr/>
        </p:nvPicPr>
        <p:blipFill>
          <a:blip r:embed="rId3">
            <a:alphaModFix/>
          </a:blip>
          <a:stretch>
            <a:fillRect/>
          </a:stretch>
        </p:blipFill>
        <p:spPr>
          <a:xfrm rot="2107696">
            <a:off x="118499" y="4651688"/>
            <a:ext cx="286799" cy="361500"/>
          </a:xfrm>
          <a:prstGeom prst="rect">
            <a:avLst/>
          </a:prstGeom>
          <a:noFill/>
          <a:ln>
            <a:noFill/>
          </a:ln>
        </p:spPr>
      </p:pic>
      <p:pic>
        <p:nvPicPr>
          <p:cNvPr id="324" name="Google Shape;324;p34"/>
          <p:cNvPicPr preferRelativeResize="0"/>
          <p:nvPr/>
        </p:nvPicPr>
        <p:blipFill>
          <a:blip r:embed="rId3">
            <a:alphaModFix/>
          </a:blip>
          <a:stretch>
            <a:fillRect/>
          </a:stretch>
        </p:blipFill>
        <p:spPr>
          <a:xfrm rot="2107696">
            <a:off x="8843424" y="4564838"/>
            <a:ext cx="286799" cy="361500"/>
          </a:xfrm>
          <a:prstGeom prst="rect">
            <a:avLst/>
          </a:prstGeom>
          <a:noFill/>
          <a:ln>
            <a:noFill/>
          </a:ln>
        </p:spPr>
      </p:pic>
      <p:pic>
        <p:nvPicPr>
          <p:cNvPr id="4" name="Picture 3"/>
          <p:cNvPicPr>
            <a:picLocks noChangeAspect="1"/>
          </p:cNvPicPr>
          <p:nvPr/>
        </p:nvPicPr>
        <p:blipFill rotWithShape="1">
          <a:blip r:embed="rId4"/>
          <a:srcRect t="3561"/>
          <a:stretch/>
        </p:blipFill>
        <p:spPr>
          <a:xfrm>
            <a:off x="1195642" y="1114977"/>
            <a:ext cx="6520610" cy="3717461"/>
          </a:xfrm>
          <a:prstGeom prst="rect">
            <a:avLst/>
          </a:prstGeom>
        </p:spPr>
      </p:pic>
      <p:sp>
        <p:nvSpPr>
          <p:cNvPr id="5" name="TextBox 23"/>
          <p:cNvSpPr txBox="1"/>
          <p:nvPr/>
        </p:nvSpPr>
        <p:spPr>
          <a:xfrm>
            <a:off x="2378351" y="104201"/>
            <a:ext cx="4389782" cy="830997"/>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KHỞI ĐỘNG</a:t>
            </a:r>
          </a:p>
        </p:txBody>
      </p:sp>
    </p:spTree>
    <p:extLst>
      <p:ext uri="{BB962C8B-B14F-4D97-AF65-F5344CB8AC3E}">
        <p14:creationId xmlns:p14="http://schemas.microsoft.com/office/powerpoint/2010/main" val="94174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20" name="Rectangle 19"/>
          <p:cNvSpPr/>
          <p:nvPr/>
        </p:nvSpPr>
        <p:spPr>
          <a:xfrm>
            <a:off x="875096" y="1791826"/>
            <a:ext cx="1611086" cy="6289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605E903-F187-8D9D-7F46-B96D3A68E1A3}"/>
              </a:ext>
            </a:extLst>
          </p:cNvPr>
          <p:cNvSpPr txBox="1"/>
          <p:nvPr/>
        </p:nvSpPr>
        <p:spPr>
          <a:xfrm>
            <a:off x="-410813" y="660012"/>
            <a:ext cx="10198092" cy="739754"/>
          </a:xfrm>
          <a:prstGeom prst="rect">
            <a:avLst/>
          </a:prstGeom>
          <a:noFill/>
        </p:spPr>
        <p:txBody>
          <a:bodyPr wrap="square">
            <a:spAutoFit/>
          </a:bodyPr>
          <a:lstStyle/>
          <a:p>
            <a:pPr marL="0" lvl="0" indent="0" algn="ctr">
              <a:lnSpc>
                <a:spcPct val="150000"/>
              </a:lnSpc>
              <a:spcBef>
                <a:spcPct val="0"/>
              </a:spcBef>
            </a:pPr>
            <a:r>
              <a:rPr lang="en" sz="3200" b="1">
                <a:solidFill>
                  <a:schemeClr val="tx1">
                    <a:lumMod val="50000"/>
                  </a:schemeClr>
                </a:solidFill>
                <a:latin typeface="Arial" panose="020B0604020202020204" pitchFamily="34" charset="0"/>
                <a:cs typeface="Arial" panose="020B0604020202020204" pitchFamily="34" charset="0"/>
              </a:rPr>
              <a:t>BỐ CỤC</a:t>
            </a:r>
            <a:endParaRPr lang="en-US" sz="3200" dirty="0">
              <a:solidFill>
                <a:schemeClr val="tx1">
                  <a:lumMod val="50000"/>
                </a:schemeClr>
              </a:solidFill>
              <a:latin typeface="Arial" panose="020B0604020202020204" pitchFamily="34" charset="0"/>
              <a:cs typeface="Arial" panose="020B0604020202020204" pitchFamily="34" charset="0"/>
            </a:endParaRPr>
          </a:p>
        </p:txBody>
      </p:sp>
      <p:sp>
        <p:nvSpPr>
          <p:cNvPr id="43" name="Rectangle 42"/>
          <p:cNvSpPr/>
          <p:nvPr/>
        </p:nvSpPr>
        <p:spPr>
          <a:xfrm>
            <a:off x="3882690" y="1791826"/>
            <a:ext cx="1611086" cy="6289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Rectangle 43"/>
          <p:cNvSpPr/>
          <p:nvPr/>
        </p:nvSpPr>
        <p:spPr>
          <a:xfrm>
            <a:off x="6742543" y="1791825"/>
            <a:ext cx="1611086" cy="6289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p:cNvSpPr/>
          <p:nvPr/>
        </p:nvSpPr>
        <p:spPr>
          <a:xfrm>
            <a:off x="394030" y="1748284"/>
            <a:ext cx="2573219" cy="2185214"/>
          </a:xfrm>
          <a:prstGeom prst="rect">
            <a:avLst/>
          </a:prstGeom>
        </p:spPr>
        <p:txBody>
          <a:bodyPr wrap="square">
            <a:spAutoFit/>
          </a:bodyPr>
          <a:lstStyle/>
          <a:p>
            <a:pPr algn="ctr">
              <a:lnSpc>
                <a:spcPct val="150000"/>
              </a:lnSpc>
              <a:spcAft>
                <a:spcPts val="1200"/>
              </a:spcAft>
            </a:pPr>
            <a:r>
              <a:rPr lang="fr-FR" sz="2800" b="1">
                <a:solidFill>
                  <a:schemeClr val="accent6"/>
                </a:solidFill>
                <a:latin typeface="+mj-lt"/>
                <a:ea typeface="SimSun" panose="02010600030101010101" pitchFamily="2" charset="-122"/>
              </a:rPr>
              <a:t>Đoạn 1 </a:t>
            </a:r>
          </a:p>
          <a:p>
            <a:pPr algn="ctr">
              <a:lnSpc>
                <a:spcPct val="150000"/>
              </a:lnSpc>
              <a:spcAft>
                <a:spcPts val="1200"/>
              </a:spcAft>
            </a:pPr>
            <a:r>
              <a:rPr lang="fr-FR" sz="2800">
                <a:latin typeface="+mj-lt"/>
                <a:ea typeface="SimSun" panose="02010600030101010101" pitchFamily="2" charset="-122"/>
              </a:rPr>
              <a:t>Từ đầu đến </a:t>
            </a:r>
            <a:r>
              <a:rPr lang="fr-FR" sz="2800" i="1">
                <a:latin typeface="+mj-lt"/>
                <a:ea typeface="SimSun" panose="02010600030101010101" pitchFamily="2" charset="-122"/>
              </a:rPr>
              <a:t>để nói về bầu trời</a:t>
            </a:r>
            <a:r>
              <a:rPr lang="fr-FR" sz="2800">
                <a:latin typeface="+mj-lt"/>
                <a:ea typeface="SimSun" panose="02010600030101010101" pitchFamily="2" charset="-122"/>
              </a:rPr>
              <a:t>.</a:t>
            </a:r>
            <a:endParaRPr lang="en-US" sz="2800">
              <a:latin typeface="+mj-lt"/>
            </a:endParaRPr>
          </a:p>
        </p:txBody>
      </p:sp>
      <p:sp>
        <p:nvSpPr>
          <p:cNvPr id="32" name="Rectangle 31"/>
          <p:cNvSpPr/>
          <p:nvPr/>
        </p:nvSpPr>
        <p:spPr>
          <a:xfrm>
            <a:off x="2967249" y="-89965"/>
            <a:ext cx="3441968" cy="820674"/>
          </a:xfrm>
          <a:prstGeom prst="rect">
            <a:avLst/>
          </a:prstGeom>
        </p:spPr>
        <p:txBody>
          <a:bodyPr wrap="none">
            <a:spAutoFit/>
          </a:bodyPr>
          <a:lstStyle/>
          <a:p>
            <a:pPr algn="ctr">
              <a:lnSpc>
                <a:spcPct val="150000"/>
              </a:lnSpc>
            </a:pPr>
            <a:r>
              <a:rPr lang="vi-VN" sz="3600" b="1">
                <a:solidFill>
                  <a:schemeClr val="bg2">
                    <a:lumMod val="25000"/>
                  </a:schemeClr>
                </a:solidFill>
                <a:latin typeface="Arial" panose="020B0604020202020204" pitchFamily="34" charset="0"/>
                <a:cs typeface="Arial" panose="020B0604020202020204" pitchFamily="34" charset="0"/>
              </a:rPr>
              <a:t>ĐỌC VĂN BẢN</a:t>
            </a:r>
            <a:endParaRPr lang="en-US" sz="3600" b="1">
              <a:solidFill>
                <a:schemeClr val="bg2">
                  <a:lumMod val="25000"/>
                </a:schemeClr>
              </a:solidFill>
              <a:latin typeface="Arial" panose="020B0604020202020204" pitchFamily="34" charset="0"/>
              <a:cs typeface="Arial" panose="020B0604020202020204" pitchFamily="34" charset="0"/>
            </a:endParaRPr>
          </a:p>
        </p:txBody>
      </p:sp>
      <p:sp>
        <p:nvSpPr>
          <p:cNvPr id="13" name="Rectangle 12"/>
          <p:cNvSpPr/>
          <p:nvPr/>
        </p:nvSpPr>
        <p:spPr>
          <a:xfrm>
            <a:off x="3165621" y="1748284"/>
            <a:ext cx="3045224" cy="2185214"/>
          </a:xfrm>
          <a:prstGeom prst="rect">
            <a:avLst/>
          </a:prstGeom>
        </p:spPr>
        <p:txBody>
          <a:bodyPr wrap="square">
            <a:spAutoFit/>
          </a:bodyPr>
          <a:lstStyle/>
          <a:p>
            <a:pPr algn="ctr">
              <a:lnSpc>
                <a:spcPct val="150000"/>
              </a:lnSpc>
              <a:spcAft>
                <a:spcPts val="1200"/>
              </a:spcAft>
            </a:pPr>
            <a:r>
              <a:rPr lang="fr-FR" sz="2800" b="1">
                <a:solidFill>
                  <a:schemeClr val="accent6"/>
                </a:solidFill>
                <a:latin typeface="+mj-lt"/>
                <a:ea typeface="SimSun" panose="02010600030101010101" pitchFamily="2" charset="-122"/>
              </a:rPr>
              <a:t>Đoạn 2</a:t>
            </a:r>
          </a:p>
          <a:p>
            <a:pPr algn="ctr">
              <a:lnSpc>
                <a:spcPct val="150000"/>
              </a:lnSpc>
              <a:spcAft>
                <a:spcPts val="1200"/>
              </a:spcAft>
            </a:pPr>
            <a:r>
              <a:rPr lang="fr-FR" sz="2800">
                <a:latin typeface="+mj-lt"/>
                <a:ea typeface="SimSun" panose="02010600030101010101" pitchFamily="2" charset="-122"/>
              </a:rPr>
              <a:t>Tiếp theo đến </a:t>
            </a:r>
            <a:r>
              <a:rPr lang="fr-FR" sz="2800" i="1">
                <a:latin typeface="+mj-lt"/>
                <a:ea typeface="SimSun" panose="02010600030101010101" pitchFamily="2" charset="-122"/>
              </a:rPr>
              <a:t>và mỉm cười</a:t>
            </a:r>
            <a:r>
              <a:rPr lang="fr-FR" sz="2800">
                <a:latin typeface="+mj-lt"/>
                <a:ea typeface="SimSun" panose="02010600030101010101" pitchFamily="2" charset="-122"/>
              </a:rPr>
              <a:t>.</a:t>
            </a:r>
            <a:endParaRPr lang="en-US" sz="2800">
              <a:latin typeface="+mj-lt"/>
            </a:endParaRPr>
          </a:p>
        </p:txBody>
      </p:sp>
      <p:sp>
        <p:nvSpPr>
          <p:cNvPr id="14" name="Rectangle 13"/>
          <p:cNvSpPr/>
          <p:nvPr/>
        </p:nvSpPr>
        <p:spPr>
          <a:xfrm>
            <a:off x="6875226" y="1748284"/>
            <a:ext cx="1483098" cy="1538883"/>
          </a:xfrm>
          <a:prstGeom prst="rect">
            <a:avLst/>
          </a:prstGeom>
        </p:spPr>
        <p:txBody>
          <a:bodyPr wrap="none">
            <a:spAutoFit/>
          </a:bodyPr>
          <a:lstStyle/>
          <a:p>
            <a:pPr algn="ctr">
              <a:lnSpc>
                <a:spcPct val="150000"/>
              </a:lnSpc>
              <a:spcAft>
                <a:spcPts val="1200"/>
              </a:spcAft>
            </a:pPr>
            <a:r>
              <a:rPr lang="fr-FR" sz="2800" b="1">
                <a:solidFill>
                  <a:schemeClr val="accent6"/>
                </a:solidFill>
                <a:latin typeface="+mj-lt"/>
                <a:ea typeface="SimSun" panose="02010600030101010101" pitchFamily="2" charset="-122"/>
              </a:rPr>
              <a:t>Đoạn 3 </a:t>
            </a:r>
          </a:p>
          <a:p>
            <a:pPr algn="ctr">
              <a:lnSpc>
                <a:spcPct val="150000"/>
              </a:lnSpc>
              <a:spcAft>
                <a:spcPts val="1200"/>
              </a:spcAft>
            </a:pPr>
            <a:r>
              <a:rPr lang="fr-FR" sz="2800">
                <a:latin typeface="+mj-lt"/>
                <a:ea typeface="SimSun" panose="02010600030101010101" pitchFamily="2" charset="-122"/>
              </a:rPr>
              <a:t>Còn lại.</a:t>
            </a:r>
            <a:endParaRPr lang="en-US" sz="2800">
              <a:latin typeface="+mj-lt"/>
            </a:endParaRPr>
          </a:p>
        </p:txBody>
      </p:sp>
    </p:spTree>
    <p:extLst>
      <p:ext uri="{BB962C8B-B14F-4D97-AF65-F5344CB8AC3E}">
        <p14:creationId xmlns:p14="http://schemas.microsoft.com/office/powerpoint/2010/main" val="7228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3" grpId="0"/>
      <p:bldP spid="43" grpId="0" animBg="1"/>
      <p:bldP spid="44" grpId="0" animBg="1"/>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22" name="Rounded Rectangle 21"/>
          <p:cNvSpPr/>
          <p:nvPr/>
        </p:nvSpPr>
        <p:spPr>
          <a:xfrm>
            <a:off x="221871" y="798189"/>
            <a:ext cx="8758843" cy="2788990"/>
          </a:xfrm>
          <a:prstGeom prst="roundRect">
            <a:avLst/>
          </a:prstGeom>
          <a:solidFill>
            <a:srgbClr val="FFFF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23" name="TextBox 22">
            <a:extLst>
              <a:ext uri="{FF2B5EF4-FFF2-40B4-BE49-F238E27FC236}">
                <a16:creationId xmlns:a16="http://schemas.microsoft.com/office/drawing/2014/main" id="{8671BA59-C2B6-848C-E08B-A5ACB240C20C}"/>
              </a:ext>
            </a:extLst>
          </p:cNvPr>
          <p:cNvSpPr txBox="1"/>
          <p:nvPr/>
        </p:nvSpPr>
        <p:spPr>
          <a:xfrm>
            <a:off x="163286" y="832579"/>
            <a:ext cx="8556171" cy="2754600"/>
          </a:xfrm>
          <a:prstGeom prst="rect">
            <a:avLst/>
          </a:prstGeom>
          <a:noFill/>
        </p:spPr>
        <p:txBody>
          <a:bodyPr wrap="square">
            <a:spAutoFit/>
          </a:bodyPr>
          <a:lstStyle/>
          <a:p>
            <a:pPr marL="342900" lvl="0" indent="-342900" algn="just">
              <a:spcAft>
                <a:spcPts val="600"/>
              </a:spcAft>
              <a:buFont typeface="Wingdings" panose="05000000000000000000" pitchFamily="2" charset="2"/>
              <a:buChar char="ü"/>
              <a:tabLst>
                <a:tab pos="201295" algn="l"/>
              </a:tabLst>
            </a:pPr>
            <a:r>
              <a:rPr lang="vi-VN" sz="2800"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Còn bây giờ, </a:t>
            </a:r>
            <a:r>
              <a:rPr lang="vi-VN" sz="2800" b="1"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vi-VN" sz="2800"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chẳng có chim én nữa</a:t>
            </a:r>
            <a:r>
              <a:rPr lang="vi-VN" sz="28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vi-VN" sz="2800"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 vì thế</a:t>
            </a:r>
            <a:r>
              <a:rPr lang="vi-VN" sz="2800" b="1"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vi-VN" sz="2800"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 bầu trời cúi xuống lắng nghe</a:t>
            </a:r>
            <a:r>
              <a:rPr lang="vi-VN" sz="2800" b="1"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vi-VN" sz="2800"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 để tìm xem chim én đang ở trong bụi cây</a:t>
            </a:r>
            <a:r>
              <a:rPr lang="vi-VN" sz="2800" b="1"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vi-VN" sz="2800"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 hay ở nơi nào.</a:t>
            </a:r>
          </a:p>
          <a:p>
            <a:pPr marL="342900" lvl="0" indent="-342900" algn="just">
              <a:spcAft>
                <a:spcPts val="600"/>
              </a:spcAft>
              <a:buFont typeface="Wingdings" panose="05000000000000000000" pitchFamily="2" charset="2"/>
              <a:buChar char="ü"/>
              <a:tabLst>
                <a:tab pos="201295" algn="l"/>
              </a:tabLst>
            </a:pPr>
            <a:r>
              <a:rPr lang="vi-VN" sz="2800"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Cứ thế</a:t>
            </a:r>
            <a:r>
              <a:rPr lang="vi-VN" sz="2800" b="1" dirty="0">
                <a:solidFill>
                  <a:srgbClr val="C00000"/>
                </a:solidFill>
                <a:latin typeface="Arial" panose="020B0604020202020204" pitchFamily="34" charset="0"/>
                <a:ea typeface="Calibri" panose="020F0502020204030204" pitchFamily="34" charset="0"/>
                <a:cs typeface="Arial" panose="020B0604020202020204" pitchFamily="34" charset="0"/>
              </a:rPr>
              <a:t>, / </a:t>
            </a:r>
            <a:r>
              <a:rPr lang="vi-VN" sz="2800"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các cô cậu hào hứng suy nghĩ và tưởng tượng</a:t>
            </a:r>
            <a:r>
              <a:rPr lang="vi-VN" sz="2800" b="1"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vi-VN" sz="2800"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 để nói về bầu trời theo cách của riêng mình</a:t>
            </a:r>
          </a:p>
        </p:txBody>
      </p:sp>
      <p:pic>
        <p:nvPicPr>
          <p:cNvPr id="417" name="Google Shape;417;p41"/>
          <p:cNvPicPr preferRelativeResize="0"/>
          <p:nvPr/>
        </p:nvPicPr>
        <p:blipFill>
          <a:blip r:embed="rId3">
            <a:alphaModFix/>
          </a:blip>
          <a:stretch>
            <a:fillRect/>
          </a:stretch>
        </p:blipFill>
        <p:spPr>
          <a:xfrm rot="7301480">
            <a:off x="182216" y="4204461"/>
            <a:ext cx="515533" cy="331775"/>
          </a:xfrm>
          <a:prstGeom prst="rect">
            <a:avLst/>
          </a:prstGeom>
          <a:noFill/>
          <a:ln>
            <a:noFill/>
          </a:ln>
        </p:spPr>
      </p:pic>
      <p:pic>
        <p:nvPicPr>
          <p:cNvPr id="427" name="Google Shape;427;p41"/>
          <p:cNvPicPr preferRelativeResize="0"/>
          <p:nvPr/>
        </p:nvPicPr>
        <p:blipFill>
          <a:blip r:embed="rId3">
            <a:alphaModFix/>
          </a:blip>
          <a:stretch>
            <a:fillRect/>
          </a:stretch>
        </p:blipFill>
        <p:spPr>
          <a:xfrm rot="7301480">
            <a:off x="1359567" y="140590"/>
            <a:ext cx="515533" cy="331775"/>
          </a:xfrm>
          <a:prstGeom prst="rect">
            <a:avLst/>
          </a:prstGeom>
          <a:noFill/>
          <a:ln>
            <a:noFill/>
          </a:ln>
        </p:spPr>
      </p:pic>
      <p:pic>
        <p:nvPicPr>
          <p:cNvPr id="428" name="Google Shape;428;p41"/>
          <p:cNvPicPr preferRelativeResize="0"/>
          <p:nvPr/>
        </p:nvPicPr>
        <p:blipFill>
          <a:blip r:embed="rId3">
            <a:alphaModFix/>
          </a:blip>
          <a:stretch>
            <a:fillRect/>
          </a:stretch>
        </p:blipFill>
        <p:spPr>
          <a:xfrm rot="-7301516" flipH="1">
            <a:off x="8578799" y="-129692"/>
            <a:ext cx="627226" cy="403660"/>
          </a:xfrm>
          <a:prstGeom prst="rect">
            <a:avLst/>
          </a:prstGeom>
          <a:noFill/>
          <a:ln>
            <a:noFill/>
          </a:ln>
        </p:spPr>
      </p:pic>
      <p:pic>
        <p:nvPicPr>
          <p:cNvPr id="429" name="Google Shape;429;p41"/>
          <p:cNvPicPr preferRelativeResize="0"/>
          <p:nvPr/>
        </p:nvPicPr>
        <p:blipFill>
          <a:blip r:embed="rId3">
            <a:alphaModFix/>
          </a:blip>
          <a:stretch>
            <a:fillRect/>
          </a:stretch>
        </p:blipFill>
        <p:spPr>
          <a:xfrm rot="-7301552" flipH="1">
            <a:off x="-295572" y="1352843"/>
            <a:ext cx="612070" cy="393912"/>
          </a:xfrm>
          <a:prstGeom prst="rect">
            <a:avLst/>
          </a:prstGeom>
          <a:noFill/>
          <a:ln>
            <a:noFill/>
          </a:ln>
        </p:spPr>
      </p:pic>
      <p:sp>
        <p:nvSpPr>
          <p:cNvPr id="20" name="Rectangle 19"/>
          <p:cNvSpPr/>
          <p:nvPr/>
        </p:nvSpPr>
        <p:spPr>
          <a:xfrm>
            <a:off x="2967249" y="-89965"/>
            <a:ext cx="3441968" cy="820674"/>
          </a:xfrm>
          <a:prstGeom prst="rect">
            <a:avLst/>
          </a:prstGeom>
        </p:spPr>
        <p:txBody>
          <a:bodyPr wrap="none">
            <a:spAutoFit/>
          </a:bodyPr>
          <a:lstStyle/>
          <a:p>
            <a:pPr algn="ctr">
              <a:lnSpc>
                <a:spcPct val="150000"/>
              </a:lnSpc>
            </a:pPr>
            <a:r>
              <a:rPr lang="vi-VN" sz="3600" b="1">
                <a:solidFill>
                  <a:schemeClr val="bg2">
                    <a:lumMod val="25000"/>
                  </a:schemeClr>
                </a:solidFill>
                <a:latin typeface="Arial" panose="020B0604020202020204" pitchFamily="34" charset="0"/>
                <a:cs typeface="Arial" panose="020B0604020202020204" pitchFamily="34" charset="0"/>
              </a:rPr>
              <a:t>ĐỌC VĂN BẢN</a:t>
            </a:r>
            <a:endParaRPr lang="en-US" sz="3600" b="1">
              <a:solidFill>
                <a:schemeClr val="bg2">
                  <a:lumMod val="25000"/>
                </a:schemeClr>
              </a:solidFill>
              <a:latin typeface="Arial" panose="020B0604020202020204" pitchFamily="34" charset="0"/>
              <a:cs typeface="Arial" panose="020B0604020202020204" pitchFamily="34" charset="0"/>
            </a:endParaRPr>
          </a:p>
        </p:txBody>
      </p:sp>
      <p:pic>
        <p:nvPicPr>
          <p:cNvPr id="423" name="Google Shape;423;p41"/>
          <p:cNvPicPr preferRelativeResize="0"/>
          <p:nvPr/>
        </p:nvPicPr>
        <p:blipFill>
          <a:blip r:embed="rId4">
            <a:alphaModFix/>
          </a:blip>
          <a:stretch>
            <a:fillRect/>
          </a:stretch>
        </p:blipFill>
        <p:spPr>
          <a:xfrm>
            <a:off x="7333284" y="4027669"/>
            <a:ext cx="1192228" cy="1062197"/>
          </a:xfrm>
          <a:prstGeom prst="rect">
            <a:avLst/>
          </a:prstGeom>
          <a:noFill/>
          <a:ln>
            <a:noFill/>
          </a:ln>
        </p:spPr>
      </p:pic>
      <p:pic>
        <p:nvPicPr>
          <p:cNvPr id="424" name="Google Shape;424;p41"/>
          <p:cNvPicPr preferRelativeResize="0"/>
          <p:nvPr/>
        </p:nvPicPr>
        <p:blipFill>
          <a:blip r:embed="rId5">
            <a:alphaModFix/>
          </a:blip>
          <a:stretch>
            <a:fillRect/>
          </a:stretch>
        </p:blipFill>
        <p:spPr>
          <a:xfrm>
            <a:off x="6604000" y="4281713"/>
            <a:ext cx="729284" cy="728879"/>
          </a:xfrm>
          <a:prstGeom prst="rect">
            <a:avLst/>
          </a:prstGeom>
          <a:noFill/>
          <a:ln>
            <a:noFill/>
          </a:ln>
        </p:spPr>
      </p:pic>
      <p:pic>
        <p:nvPicPr>
          <p:cNvPr id="425" name="Google Shape;425;p41"/>
          <p:cNvPicPr preferRelativeResize="0"/>
          <p:nvPr/>
        </p:nvPicPr>
        <p:blipFill>
          <a:blip r:embed="rId3">
            <a:alphaModFix/>
          </a:blip>
          <a:stretch>
            <a:fillRect/>
          </a:stretch>
        </p:blipFill>
        <p:spPr>
          <a:xfrm rot="7301480">
            <a:off x="4892068" y="4537339"/>
            <a:ext cx="515533" cy="331775"/>
          </a:xfrm>
          <a:prstGeom prst="rect">
            <a:avLst/>
          </a:prstGeom>
          <a:noFill/>
          <a:ln>
            <a:noFill/>
          </a:ln>
        </p:spPr>
      </p:pic>
    </p:spTree>
    <p:extLst>
      <p:ext uri="{BB962C8B-B14F-4D97-AF65-F5344CB8AC3E}">
        <p14:creationId xmlns:p14="http://schemas.microsoft.com/office/powerpoint/2010/main" val="152281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22" name="Rounded Rectangle 21"/>
          <p:cNvSpPr/>
          <p:nvPr/>
        </p:nvSpPr>
        <p:spPr>
          <a:xfrm>
            <a:off x="362556" y="926216"/>
            <a:ext cx="8490857" cy="1531234"/>
          </a:xfrm>
          <a:prstGeom prst="roundRect">
            <a:avLst/>
          </a:prstGeom>
          <a:solidFill>
            <a:srgbClr val="FFFF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23" name="TextBox 22">
            <a:extLst>
              <a:ext uri="{FF2B5EF4-FFF2-40B4-BE49-F238E27FC236}">
                <a16:creationId xmlns:a16="http://schemas.microsoft.com/office/drawing/2014/main" id="{8671BA59-C2B6-848C-E08B-A5ACB240C20C}"/>
              </a:ext>
            </a:extLst>
          </p:cNvPr>
          <p:cNvSpPr txBox="1"/>
          <p:nvPr/>
        </p:nvSpPr>
        <p:spPr>
          <a:xfrm>
            <a:off x="809744" y="964086"/>
            <a:ext cx="7596479" cy="1384995"/>
          </a:xfrm>
          <a:prstGeom prst="rect">
            <a:avLst/>
          </a:prstGeom>
          <a:noFill/>
        </p:spPr>
        <p:txBody>
          <a:bodyPr wrap="square">
            <a:spAutoFit/>
          </a:bodyPr>
          <a:lstStyle/>
          <a:p>
            <a:pPr marL="342900" lvl="0" indent="-342900" algn="just">
              <a:buFont typeface="Wingdings" panose="05000000000000000000" pitchFamily="2" charset="2"/>
              <a:buChar char="ü"/>
              <a:tabLst>
                <a:tab pos="201295" algn="l"/>
              </a:tabLst>
            </a:pPr>
            <a:r>
              <a:rPr lang="vi-VN" sz="2800" i="1" u="sng"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Vì sao </a:t>
            </a:r>
            <a:r>
              <a:rPr lang="vi-VN" sz="2800" i="1"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mặt nước lại mệt mỏi?</a:t>
            </a:r>
          </a:p>
          <a:p>
            <a:pPr marL="342900" lvl="0" indent="-342900" algn="just">
              <a:buFont typeface="Wingdings" panose="05000000000000000000" pitchFamily="2" charset="2"/>
              <a:buChar char="ü"/>
              <a:tabLst>
                <a:tab pos="201295" algn="l"/>
              </a:tabLst>
            </a:pPr>
            <a:r>
              <a:rPr lang="vi-VN" sz="2800" i="1"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Còn Va-li-a, vì sao em im lặng </a:t>
            </a:r>
            <a:r>
              <a:rPr lang="vi-VN" sz="2800" i="1" u="sng"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thế</a:t>
            </a:r>
            <a:r>
              <a:rPr lang="vi-VN" sz="2800" i="1"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a:t>
            </a:r>
          </a:p>
          <a:p>
            <a:pPr marL="342900" lvl="0" indent="-342900" algn="just">
              <a:buFont typeface="Wingdings" panose="05000000000000000000" pitchFamily="2" charset="2"/>
              <a:buChar char="ü"/>
              <a:tabLst>
                <a:tab pos="201295" algn="l"/>
              </a:tabLst>
            </a:pPr>
            <a:r>
              <a:rPr lang="vi-VN" sz="2800" i="1"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Em đã tìm được </a:t>
            </a:r>
            <a:r>
              <a:rPr lang="vi-VN" sz="2800" i="1" u="sng"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chưa</a:t>
            </a:r>
            <a:r>
              <a:rPr lang="vi-VN" sz="2800" i="1"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10314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13" name="Rectangle 12"/>
          <p:cNvSpPr/>
          <p:nvPr/>
        </p:nvSpPr>
        <p:spPr>
          <a:xfrm>
            <a:off x="219768" y="961757"/>
            <a:ext cx="8703796" cy="1144630"/>
          </a:xfrm>
          <a:prstGeom prst="rect">
            <a:avLst/>
          </a:prstGeom>
          <a:solidFill>
            <a:srgbClr val="FFFFFF"/>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19768" y="157012"/>
            <a:ext cx="2029040" cy="667719"/>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FF"/>
                </a:solidFill>
                <a:latin typeface="Arial" panose="020B0604020202020204" pitchFamily="34" charset="0"/>
                <a:cs typeface="Arial" panose="020B0604020202020204" pitchFamily="34" charset="0"/>
              </a:rPr>
              <a:t>Trầm</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ngâm</a:t>
            </a:r>
            <a:endParaRPr lang="en-US" sz="2400" b="1" dirty="0">
              <a:solidFill>
                <a:srgbClr val="FFFFFF"/>
              </a:solidFill>
            </a:endParaRPr>
          </a:p>
        </p:txBody>
      </p:sp>
      <p:sp>
        <p:nvSpPr>
          <p:cNvPr id="15" name="Rectangle 14"/>
          <p:cNvSpPr/>
          <p:nvPr/>
        </p:nvSpPr>
        <p:spPr>
          <a:xfrm>
            <a:off x="436101" y="1124063"/>
            <a:ext cx="8324178" cy="907941"/>
          </a:xfrm>
          <a:prstGeom prst="rect">
            <a:avLst/>
          </a:prstGeom>
        </p:spPr>
        <p:txBody>
          <a:bodyPr wrap="square">
            <a:spAutoFit/>
          </a:bodyPr>
          <a:lstStyle/>
          <a:p>
            <a:pPr marL="571500" lvl="0" indent="-571500" algn="just">
              <a:spcAft>
                <a:spcPts val="600"/>
              </a:spcAft>
              <a:buFont typeface="Arial" panose="020B0604020202020204" pitchFamily="34" charset="0"/>
              <a:buChar char="•"/>
            </a:pPr>
            <a:r>
              <a:rPr lang="en-US" sz="2400" dirty="0" err="1">
                <a:latin typeface="+mj-lt"/>
                <a:cs typeface="Arial" panose="020B0604020202020204" pitchFamily="34" charset="0"/>
              </a:rPr>
              <a:t>Có</a:t>
            </a:r>
            <a:r>
              <a:rPr lang="en-US" sz="2400" dirty="0">
                <a:latin typeface="+mj-lt"/>
                <a:cs typeface="Arial" panose="020B0604020202020204" pitchFamily="34" charset="0"/>
              </a:rPr>
              <a:t> </a:t>
            </a:r>
            <a:r>
              <a:rPr lang="en-US" sz="2400" dirty="0" err="1">
                <a:latin typeface="+mj-lt"/>
                <a:cs typeface="Arial" panose="020B0604020202020204" pitchFamily="34" charset="0"/>
              </a:rPr>
              <a:t>dáng</a:t>
            </a:r>
            <a:r>
              <a:rPr lang="en-US" sz="2400" dirty="0">
                <a:latin typeface="+mj-lt"/>
                <a:cs typeface="Arial" panose="020B0604020202020204" pitchFamily="34" charset="0"/>
              </a:rPr>
              <a:t> </a:t>
            </a:r>
            <a:r>
              <a:rPr lang="en-US" sz="2400" dirty="0" err="1">
                <a:latin typeface="+mj-lt"/>
                <a:cs typeface="Arial" panose="020B0604020202020204" pitchFamily="34" charset="0"/>
              </a:rPr>
              <a:t>vẻ</a:t>
            </a:r>
            <a:r>
              <a:rPr lang="en-US" sz="2400" dirty="0">
                <a:latin typeface="+mj-lt"/>
                <a:cs typeface="Arial" panose="020B0604020202020204" pitchFamily="34" charset="0"/>
              </a:rPr>
              <a:t> </a:t>
            </a:r>
            <a:r>
              <a:rPr lang="en-US" sz="2400" dirty="0" err="1">
                <a:latin typeface="+mj-lt"/>
                <a:cs typeface="Arial" panose="020B0604020202020204" pitchFamily="34" charset="0"/>
              </a:rPr>
              <a:t>đang</a:t>
            </a:r>
            <a:r>
              <a:rPr lang="en-US" sz="2400" dirty="0">
                <a:latin typeface="+mj-lt"/>
                <a:cs typeface="Arial" panose="020B0604020202020204" pitchFamily="34" charset="0"/>
              </a:rPr>
              <a:t> </a:t>
            </a:r>
            <a:r>
              <a:rPr lang="en-US" sz="2400" dirty="0" err="1">
                <a:latin typeface="+mj-lt"/>
                <a:cs typeface="Arial" panose="020B0604020202020204" pitchFamily="34" charset="0"/>
              </a:rPr>
              <a:t>suy</a:t>
            </a:r>
            <a:r>
              <a:rPr lang="en-US" sz="2400" dirty="0">
                <a:latin typeface="+mj-lt"/>
                <a:cs typeface="Arial" panose="020B0604020202020204" pitchFamily="34" charset="0"/>
              </a:rPr>
              <a:t> </a:t>
            </a:r>
            <a:r>
              <a:rPr lang="en-US" sz="2400" dirty="0" err="1">
                <a:latin typeface="+mj-lt"/>
                <a:cs typeface="Arial" panose="020B0604020202020204" pitchFamily="34" charset="0"/>
              </a:rPr>
              <a:t>nghĩ</a:t>
            </a:r>
            <a:r>
              <a:rPr lang="en-US" sz="2400" dirty="0">
                <a:latin typeface="+mj-lt"/>
                <a:cs typeface="Arial" panose="020B0604020202020204" pitchFamily="34" charset="0"/>
              </a:rPr>
              <a:t>, </a:t>
            </a:r>
            <a:r>
              <a:rPr lang="en-US" sz="2400" dirty="0" err="1">
                <a:latin typeface="+mj-lt"/>
                <a:cs typeface="Arial" panose="020B0604020202020204" pitchFamily="34" charset="0"/>
              </a:rPr>
              <a:t>nghiền</a:t>
            </a:r>
            <a:r>
              <a:rPr lang="en-US" sz="2400" dirty="0">
                <a:latin typeface="+mj-lt"/>
                <a:cs typeface="Arial" panose="020B0604020202020204" pitchFamily="34" charset="0"/>
              </a:rPr>
              <a:t> </a:t>
            </a:r>
            <a:r>
              <a:rPr lang="en-US" sz="2400" dirty="0" err="1">
                <a:latin typeface="+mj-lt"/>
                <a:cs typeface="Arial" panose="020B0604020202020204" pitchFamily="34" charset="0"/>
              </a:rPr>
              <a:t>ngẫm</a:t>
            </a:r>
            <a:r>
              <a:rPr lang="en-US" sz="2400" dirty="0">
                <a:latin typeface="+mj-lt"/>
                <a:cs typeface="Arial" panose="020B0604020202020204" pitchFamily="34" charset="0"/>
              </a:rPr>
              <a:t> </a:t>
            </a:r>
            <a:r>
              <a:rPr lang="en-US" sz="2400" dirty="0" err="1">
                <a:latin typeface="+mj-lt"/>
                <a:cs typeface="Arial" panose="020B0604020202020204" pitchFamily="34" charset="0"/>
              </a:rPr>
              <a:t>điều</a:t>
            </a:r>
            <a:r>
              <a:rPr lang="en-US" sz="2400" dirty="0">
                <a:latin typeface="+mj-lt"/>
                <a:cs typeface="Arial" panose="020B0604020202020204" pitchFamily="34" charset="0"/>
              </a:rPr>
              <a:t> </a:t>
            </a:r>
            <a:r>
              <a:rPr lang="en-US" sz="2400" dirty="0" err="1">
                <a:latin typeface="+mj-lt"/>
                <a:cs typeface="Arial" panose="020B0604020202020204" pitchFamily="34" charset="0"/>
              </a:rPr>
              <a:t>gì</a:t>
            </a:r>
            <a:r>
              <a:rPr lang="en-US" sz="2400" dirty="0">
                <a:latin typeface="+mj-lt"/>
                <a:cs typeface="Arial" panose="020B0604020202020204" pitchFamily="34" charset="0"/>
              </a:rPr>
              <a:t>.</a:t>
            </a:r>
          </a:p>
          <a:p>
            <a:pPr marL="571500" lvl="0" indent="-571500" algn="just">
              <a:spcAft>
                <a:spcPts val="600"/>
              </a:spcAft>
              <a:buFont typeface="Arial" panose="020B0604020202020204" pitchFamily="34" charset="0"/>
              <a:buChar char="•"/>
            </a:pPr>
            <a:r>
              <a:rPr lang="en-US" sz="2400" b="1" dirty="0">
                <a:latin typeface="+mj-lt"/>
                <a:cs typeface="Arial" panose="020B0604020202020204" pitchFamily="34" charset="0"/>
              </a:rPr>
              <a:t>VD: </a:t>
            </a:r>
            <a:r>
              <a:rPr lang="en-US" sz="2400" dirty="0" err="1">
                <a:latin typeface="+mj-lt"/>
                <a:cs typeface="Arial" panose="020B0604020202020204" pitchFamily="34" charset="0"/>
              </a:rPr>
              <a:t>nét</a:t>
            </a:r>
            <a:r>
              <a:rPr lang="en-US" sz="2400" dirty="0">
                <a:latin typeface="+mj-lt"/>
                <a:cs typeface="Arial" panose="020B0604020202020204" pitchFamily="34" charset="0"/>
              </a:rPr>
              <a:t> </a:t>
            </a:r>
            <a:r>
              <a:rPr lang="en-US" sz="2400" dirty="0" err="1">
                <a:latin typeface="+mj-lt"/>
                <a:cs typeface="Arial" panose="020B0604020202020204" pitchFamily="34" charset="0"/>
              </a:rPr>
              <a:t>mặt</a:t>
            </a:r>
            <a:r>
              <a:rPr lang="en-US" sz="2400" dirty="0">
                <a:latin typeface="+mj-lt"/>
                <a:cs typeface="Arial" panose="020B0604020202020204" pitchFamily="34" charset="0"/>
              </a:rPr>
              <a:t> </a:t>
            </a:r>
            <a:r>
              <a:rPr lang="en-US" sz="2400" dirty="0" err="1">
                <a:latin typeface="+mj-lt"/>
                <a:cs typeface="Arial" panose="020B0604020202020204" pitchFamily="34" charset="0"/>
              </a:rPr>
              <a:t>trầm</a:t>
            </a:r>
            <a:r>
              <a:rPr lang="en-US" sz="2400" dirty="0">
                <a:latin typeface="+mj-lt"/>
                <a:cs typeface="Arial" panose="020B0604020202020204" pitchFamily="34" charset="0"/>
              </a:rPr>
              <a:t> </a:t>
            </a:r>
            <a:r>
              <a:rPr lang="en-US" sz="2400" dirty="0" err="1">
                <a:latin typeface="+mj-lt"/>
                <a:cs typeface="Arial" panose="020B0604020202020204" pitchFamily="34" charset="0"/>
              </a:rPr>
              <a:t>ngâm</a:t>
            </a:r>
            <a:endParaRPr lang="en-US" sz="2400" dirty="0">
              <a:latin typeface="+mj-lt"/>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9" name="Picture Placeholder 8"/>
          <p:cNvPicPr>
            <a:picLocks noGrp="1"/>
          </p:cNvPicPr>
          <p:nvPr>
            <p:ph type="pic" idx="2"/>
          </p:nvPr>
        </p:nvPicPr>
        <p:blipFill>
          <a:blip r:embed="rId3" cstate="print">
            <a:extLst>
              <a:ext uri="{28A0092B-C50C-407E-A947-70E740481C1C}">
                <a14:useLocalDpi xmlns:a14="http://schemas.microsoft.com/office/drawing/2010/main" val="0"/>
              </a:ext>
            </a:extLst>
          </a:blip>
          <a:srcRect l="3098" r="3098"/>
          <a:stretch>
            <a:fillRect/>
          </a:stretch>
        </p:blipFill>
        <p:spPr>
          <a:prstGeom prst="rect">
            <a:avLst/>
          </a:prstGeom>
        </p:spPr>
      </p:pic>
      <p:sp>
        <p:nvSpPr>
          <p:cNvPr id="497" name="Google Shape;497;p46"/>
          <p:cNvSpPr txBox="1">
            <a:spLocks noGrp="1"/>
          </p:cNvSpPr>
          <p:nvPr>
            <p:ph type="title"/>
          </p:nvPr>
        </p:nvSpPr>
        <p:spPr>
          <a:xfrm>
            <a:off x="720000" y="4014450"/>
            <a:ext cx="7704000" cy="572700"/>
          </a:xfrm>
          <a:prstGeom prst="rect">
            <a:avLst/>
          </a:prstGeom>
          <a:solidFill>
            <a:schemeClr val="lt1"/>
          </a:solidFill>
        </p:spPr>
        <p:txBody>
          <a:bodyPr spcFirstLastPara="1" wrap="square" lIns="91425" tIns="91425" rIns="91425" bIns="91425" anchor="ctr" anchorCtr="0">
            <a:noAutofit/>
          </a:bodyPr>
          <a:lstStyle/>
          <a:p>
            <a:pPr lvl="0"/>
            <a:r>
              <a:rPr lang="vi-VN" sz="3200" b="1">
                <a:solidFill>
                  <a:schemeClr val="dk1"/>
                </a:solidFill>
                <a:latin typeface="+mn-lt"/>
              </a:rPr>
              <a:t>Bầu trời mùa thu nước Nga </a:t>
            </a:r>
            <a:endParaRPr sz="3200" b="1">
              <a:solidFill>
                <a:schemeClr val="dk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7"/>
                                        </p:tgtEl>
                                        <p:attrNameLst>
                                          <p:attrName>style.visibility</p:attrName>
                                        </p:attrNameLst>
                                      </p:cBhvr>
                                      <p:to>
                                        <p:strVal val="visible"/>
                                      </p:to>
                                    </p:set>
                                    <p:animEffect transition="in" filter="barn(inVertical)">
                                      <p:cBhvr>
                                        <p:cTn id="7" dur="500"/>
                                        <p:tgtEl>
                                          <p:spTgt spid="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73" name="Rounded Rectangle 72"/>
          <p:cNvSpPr/>
          <p:nvPr/>
        </p:nvSpPr>
        <p:spPr>
          <a:xfrm>
            <a:off x="288460" y="106356"/>
            <a:ext cx="8710396" cy="680041"/>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b="1" dirty="0">
                <a:solidFill>
                  <a:sysClr val="windowText" lastClr="000000"/>
                </a:solidFill>
                <a:ea typeface="Calibri" panose="020F0502020204030204" pitchFamily="34" charset="0"/>
                <a:cs typeface="Arial" panose="020B0604020202020204" pitchFamily="34" charset="0"/>
              </a:rPr>
              <a:t>Câu 1: </a:t>
            </a:r>
            <a:r>
              <a:rPr lang="vi-VN" sz="2200" dirty="0">
                <a:solidFill>
                  <a:sysClr val="windowText" lastClr="000000"/>
                </a:solidFill>
                <a:ea typeface="Calibri" panose="020F0502020204030204" pitchFamily="34" charset="0"/>
                <a:cs typeface="Arial" panose="020B0604020202020204" pitchFamily="34" charset="0"/>
              </a:rPr>
              <a:t>Các bạn học sinh được thầy giáo giao cho nhiệm vụ gì?</a:t>
            </a:r>
            <a:endParaRPr lang="en-US" sz="2200" dirty="0">
              <a:solidFill>
                <a:sysClr val="windowText" lastClr="000000"/>
              </a:solidFill>
              <a:ea typeface="Calibri" panose="020F0502020204030204" pitchFamily="34" charset="0"/>
              <a:cs typeface="Arial" panose="020B0604020202020204" pitchFamily="34" charset="0"/>
            </a:endParaRPr>
          </a:p>
        </p:txBody>
      </p:sp>
      <p:sp>
        <p:nvSpPr>
          <p:cNvPr id="3" name="Rectangle 2"/>
          <p:cNvSpPr/>
          <p:nvPr/>
        </p:nvSpPr>
        <p:spPr>
          <a:xfrm>
            <a:off x="510750" y="1051179"/>
            <a:ext cx="7964769" cy="1107996"/>
          </a:xfrm>
          <a:prstGeom prst="rect">
            <a:avLst/>
          </a:prstGeom>
        </p:spPr>
        <p:txBody>
          <a:bodyPr wrap="square">
            <a:spAutoFit/>
          </a:bodyPr>
          <a:lstStyle/>
          <a:p>
            <a:pPr algn="just"/>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Thầy</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giáo</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dẫn</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các</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bạn</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học</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sinh</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ra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cánh</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đồng</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để</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quan</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sát</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bầu</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trời</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vì</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khi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viết</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bài</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văn</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miêu</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tả</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HS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cần</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có</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những</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cảm</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nhận</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riêng</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về</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sự</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vật</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được</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miêu</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tả</a:t>
            </a:r>
            <a:r>
              <a:rPr lang="fr-FR"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a:t>
            </a:r>
            <a:endParaRPr lang="en-US"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73" name="Rounded Rectangle 72"/>
          <p:cNvSpPr/>
          <p:nvPr/>
        </p:nvSpPr>
        <p:spPr>
          <a:xfrm>
            <a:off x="1" y="170563"/>
            <a:ext cx="9078686" cy="1104347"/>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800" b="1" dirty="0">
                <a:solidFill>
                  <a:sysClr val="windowText" lastClr="000000"/>
                </a:solidFill>
                <a:ea typeface="Calibri" panose="020F0502020204030204" pitchFamily="34" charset="0"/>
                <a:cs typeface="Arial" panose="020B0604020202020204" pitchFamily="34" charset="0"/>
              </a:rPr>
              <a:t> Câu 2: </a:t>
            </a:r>
            <a:r>
              <a:rPr lang="nl-NL" sz="2800" dirty="0">
                <a:solidFill>
                  <a:sysClr val="windowText" lastClr="000000"/>
                </a:solidFill>
                <a:ea typeface="Calibri" panose="020F0502020204030204" pitchFamily="34" charset="0"/>
                <a:cs typeface="Arial" panose="020B0604020202020204" pitchFamily="34" charset="0"/>
              </a:rPr>
              <a:t>Em có nhận xét gì về cách tả bầu trời của các bạn nhỏ qua các câu văn?</a:t>
            </a:r>
            <a:endParaRPr lang="en-US" sz="2800" dirty="0">
              <a:solidFill>
                <a:sysClr val="windowText" lastClr="000000"/>
              </a:solidFill>
              <a:ea typeface="Calibri" panose="020F0502020204030204" pitchFamily="34" charset="0"/>
              <a:cs typeface="Arial" panose="020B0604020202020204" pitchFamily="34" charset="0"/>
            </a:endParaRPr>
          </a:p>
        </p:txBody>
      </p:sp>
      <p:sp>
        <p:nvSpPr>
          <p:cNvPr id="3" name="Rectangle 2"/>
          <p:cNvSpPr/>
          <p:nvPr/>
        </p:nvSpPr>
        <p:spPr>
          <a:xfrm>
            <a:off x="175493" y="1356256"/>
            <a:ext cx="8903194" cy="2677656"/>
          </a:xfrm>
          <a:prstGeom prst="rect">
            <a:avLst/>
          </a:prstGeom>
        </p:spPr>
        <p:txBody>
          <a:bodyPr wrap="square">
            <a:spAutoFit/>
          </a:bodyPr>
          <a:lstStyle/>
          <a:p>
            <a:pPr marL="342900" indent="-342900" algn="just">
              <a:buFont typeface="Arial" panose="020B0604020202020204" pitchFamily="34" charset="0"/>
              <a:buChar char="•"/>
            </a:pPr>
            <a:r>
              <a:rPr lang="vi-VN" sz="28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Bầu trời có hành động, cử chỉ, điệu bộ (rửa mặt, củi xuống,...).</a:t>
            </a:r>
          </a:p>
          <a:p>
            <a:pPr marL="342900" indent="-342900" algn="just">
              <a:buFont typeface="Arial" panose="020B0604020202020204" pitchFamily="34" charset="0"/>
              <a:buChar char="•"/>
            </a:pPr>
            <a:r>
              <a:rPr lang="vi-VN" sz="28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Bầu trời có tâm trạng. cảm xúc (trầm ngâm, nhỏ, buồn bã,...).</a:t>
            </a:r>
          </a:p>
          <a:p>
            <a:pPr marL="342900" indent="-342900" algn="just">
              <a:buFont typeface="Arial" panose="020B0604020202020204" pitchFamily="34" charset="0"/>
              <a:buChar char="•"/>
            </a:pPr>
            <a:r>
              <a:rPr lang="vi-VN" sz="28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Bầu trời có tính tình, tính cách (dịu dàng) của con người, giống như con người.</a:t>
            </a:r>
          </a:p>
        </p:txBody>
      </p:sp>
      <p:pic>
        <p:nvPicPr>
          <p:cNvPr id="12" name="Google Shape;686;p54"/>
          <p:cNvPicPr preferRelativeResize="0"/>
          <p:nvPr/>
        </p:nvPicPr>
        <p:blipFill>
          <a:blip r:embed="rId3">
            <a:alphaModFix/>
          </a:blip>
          <a:stretch>
            <a:fillRect/>
          </a:stretch>
        </p:blipFill>
        <p:spPr>
          <a:xfrm flipH="1">
            <a:off x="7542926" y="3962399"/>
            <a:ext cx="1194673" cy="1088423"/>
          </a:xfrm>
          <a:prstGeom prst="rect">
            <a:avLst/>
          </a:prstGeom>
          <a:noFill/>
          <a:ln>
            <a:noFill/>
          </a:ln>
        </p:spPr>
      </p:pic>
      <p:pic>
        <p:nvPicPr>
          <p:cNvPr id="13" name="Google Shape;687;p54"/>
          <p:cNvPicPr preferRelativeResize="0"/>
          <p:nvPr/>
        </p:nvPicPr>
        <p:blipFill>
          <a:blip r:embed="rId4">
            <a:alphaModFix/>
          </a:blip>
          <a:stretch>
            <a:fillRect/>
          </a:stretch>
        </p:blipFill>
        <p:spPr>
          <a:xfrm flipH="1">
            <a:off x="6961064" y="4264263"/>
            <a:ext cx="886663" cy="879237"/>
          </a:xfrm>
          <a:prstGeom prst="rect">
            <a:avLst/>
          </a:prstGeom>
          <a:noFill/>
          <a:ln>
            <a:noFill/>
          </a:ln>
        </p:spPr>
      </p:pic>
    </p:spTree>
    <p:extLst>
      <p:ext uri="{BB962C8B-B14F-4D97-AF65-F5344CB8AC3E}">
        <p14:creationId xmlns:p14="http://schemas.microsoft.com/office/powerpoint/2010/main" val="245014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3" grpId="0"/>
    </p:bldLst>
  </p:timing>
</p:sld>
</file>

<file path=ppt/theme/theme1.xml><?xml version="1.0" encoding="utf-8"?>
<a:theme xmlns:a="http://schemas.openxmlformats.org/drawingml/2006/main" name="Happy Fall Theme by Slidesgo">
  <a:themeElements>
    <a:clrScheme name="Simple Light">
      <a:dk1>
        <a:srgbClr val="214526"/>
      </a:dk1>
      <a:lt1>
        <a:srgbClr val="FEFAEF"/>
      </a:lt1>
      <a:dk2>
        <a:srgbClr val="FAE3AE"/>
      </a:dk2>
      <a:lt2>
        <a:srgbClr val="D7DB63"/>
      </a:lt2>
      <a:accent1>
        <a:srgbClr val="7C8E4D"/>
      </a:accent1>
      <a:accent2>
        <a:srgbClr val="FE955E"/>
      </a:accent2>
      <a:accent3>
        <a:srgbClr val="FFFFFF"/>
      </a:accent3>
      <a:accent4>
        <a:srgbClr val="FFFFFF"/>
      </a:accent4>
      <a:accent5>
        <a:srgbClr val="FFFFFF"/>
      </a:accent5>
      <a:accent6>
        <a:srgbClr val="FFFFFF"/>
      </a:accent6>
      <a:hlink>
        <a:srgbClr val="21452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1221</TotalTime>
  <Words>937</Words>
  <Application>Microsoft Office PowerPoint</Application>
  <PresentationFormat>On-screen Show (16:9)</PresentationFormat>
  <Paragraphs>71</Paragraphs>
  <Slides>18</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Nunito Light</vt:lpstr>
      <vt:lpstr>Bebas Neue</vt:lpstr>
      <vt:lpstr>Arial</vt:lpstr>
      <vt:lpstr>Calibri</vt:lpstr>
      <vt:lpstr>Style Script</vt:lpstr>
      <vt:lpstr>Alegreya Sans</vt:lpstr>
      <vt:lpstr>Wingdings</vt:lpstr>
      <vt:lpstr>Happy Fall Theme by Slidesgo</vt:lpstr>
      <vt:lpstr>PowerPoint Presentation</vt:lpstr>
      <vt:lpstr>PowerPoint Presentation</vt:lpstr>
      <vt:lpstr>PowerPoint Presentation</vt:lpstr>
      <vt:lpstr>PowerPoint Presentation</vt:lpstr>
      <vt:lpstr>PowerPoint Presentation</vt:lpstr>
      <vt:lpstr>PowerPoint Presentation</vt:lpstr>
      <vt:lpstr>Bầu trời mùa thu nước Nga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31</cp:revision>
  <dcterms:modified xsi:type="dcterms:W3CDTF">2024-11-21T13:50:49Z</dcterms:modified>
</cp:coreProperties>
</file>