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15"/>
  </p:notesMasterIdLst>
  <p:sldIdLst>
    <p:sldId id="257" r:id="rId2"/>
    <p:sldId id="256" r:id="rId3"/>
    <p:sldId id="258" r:id="rId4"/>
    <p:sldId id="260" r:id="rId5"/>
    <p:sldId id="314" r:id="rId6"/>
    <p:sldId id="315" r:id="rId7"/>
    <p:sldId id="316" r:id="rId8"/>
    <p:sldId id="313" r:id="rId9"/>
    <p:sldId id="261" r:id="rId10"/>
    <p:sldId id="259" r:id="rId11"/>
    <p:sldId id="317" r:id="rId12"/>
    <p:sldId id="271" r:id="rId13"/>
    <p:sldId id="262" r:id="rId14"/>
  </p:sldIdLst>
  <p:sldSz cx="9144000" cy="5143500" type="screen16x9"/>
  <p:notesSz cx="6858000" cy="9144000"/>
  <p:embeddedFontLst>
    <p:embeddedFont>
      <p:font typeface="Anaheim" panose="020B0604020202020204" charset="0"/>
      <p:regular r:id="rId16"/>
    </p:embeddedFont>
    <p:embeddedFont>
      <p:font typeface="Commissioner" panose="020B0604020202020204" charset="0"/>
      <p:regular r:id="rId17"/>
      <p:bold r:id="rId18"/>
    </p:embeddedFont>
    <p:embeddedFont>
      <p:font typeface="DM Sans" pitchFamily="2" charset="0"/>
      <p:regular r:id="rId19"/>
      <p:bold r:id="rId20"/>
      <p:italic r:id="rId21"/>
      <p:boldItalic r:id="rId22"/>
    </p:embeddedFont>
    <p:embeddedFont>
      <p:font typeface="Nunito Light" pitchFamily="2" charset="-93"/>
      <p:regular r:id="rId23"/>
      <p:italic r:id="rId24"/>
    </p:embeddedFont>
    <p:embeddedFont>
      <p:font typeface="Varela Round" panose="00000500000000000000" pitchFamily="2" charset="-79"/>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679D99A-BC8B-4E16-9E10-AFB7AB37DD9A}">
  <a:tblStyle styleId="{2679D99A-BC8B-4E16-9E10-AFB7AB37DD9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66D992D-D49A-4285-9EB0-FDDCD29E3C39}"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3"/>
        <p:cNvGrpSpPr/>
        <p:nvPr/>
      </p:nvGrpSpPr>
      <p:grpSpPr>
        <a:xfrm>
          <a:off x="0" y="0"/>
          <a:ext cx="0" cy="0"/>
          <a:chOff x="0" y="0"/>
          <a:chExt cx="0" cy="0"/>
        </a:xfrm>
      </p:grpSpPr>
      <p:sp>
        <p:nvSpPr>
          <p:cNvPr id="1564" name="Google Shape;1564;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5" name="Google Shape;1565;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5"/>
        <p:cNvGrpSpPr/>
        <p:nvPr/>
      </p:nvGrpSpPr>
      <p:grpSpPr>
        <a:xfrm>
          <a:off x="0" y="0"/>
          <a:ext cx="0" cy="0"/>
          <a:chOff x="0" y="0"/>
          <a:chExt cx="0" cy="0"/>
        </a:xfrm>
      </p:grpSpPr>
      <p:sp>
        <p:nvSpPr>
          <p:cNvPr id="1596" name="Google Shape;1596;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7" name="Google Shape;1597;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2"/>
        <p:cNvGrpSpPr/>
        <p:nvPr/>
      </p:nvGrpSpPr>
      <p:grpSpPr>
        <a:xfrm>
          <a:off x="0" y="0"/>
          <a:ext cx="0" cy="0"/>
          <a:chOff x="0" y="0"/>
          <a:chExt cx="0" cy="0"/>
        </a:xfrm>
      </p:grpSpPr>
      <p:sp>
        <p:nvSpPr>
          <p:cNvPr id="1993" name="Google Shape;1993;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4" name="Google Shape;1994;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0898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8"/>
        <p:cNvGrpSpPr/>
        <p:nvPr/>
      </p:nvGrpSpPr>
      <p:grpSpPr>
        <a:xfrm>
          <a:off x="0" y="0"/>
          <a:ext cx="0" cy="0"/>
          <a:chOff x="0" y="0"/>
          <a:chExt cx="0" cy="0"/>
        </a:xfrm>
      </p:grpSpPr>
      <p:sp>
        <p:nvSpPr>
          <p:cNvPr id="2589" name="Google Shape;2589;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0" name="Google Shape;2590;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9"/>
        <p:cNvGrpSpPr/>
        <p:nvPr/>
      </p:nvGrpSpPr>
      <p:grpSpPr>
        <a:xfrm>
          <a:off x="0" y="0"/>
          <a:ext cx="0" cy="0"/>
          <a:chOff x="0" y="0"/>
          <a:chExt cx="0" cy="0"/>
        </a:xfrm>
      </p:grpSpPr>
      <p:sp>
        <p:nvSpPr>
          <p:cNvPr id="2000" name="Google Shape;200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1" name="Google Shape;200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2"/>
        <p:cNvGrpSpPr/>
        <p:nvPr/>
      </p:nvGrpSpPr>
      <p:grpSpPr>
        <a:xfrm>
          <a:off x="0" y="0"/>
          <a:ext cx="0" cy="0"/>
          <a:chOff x="0" y="0"/>
          <a:chExt cx="0" cy="0"/>
        </a:xfrm>
      </p:grpSpPr>
      <p:sp>
        <p:nvSpPr>
          <p:cNvPr id="1353" name="Google Shape;1353;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4" name="Google Shape;1354;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2"/>
        <p:cNvGrpSpPr/>
        <p:nvPr/>
      </p:nvGrpSpPr>
      <p:grpSpPr>
        <a:xfrm>
          <a:off x="0" y="0"/>
          <a:ext cx="0" cy="0"/>
          <a:chOff x="0" y="0"/>
          <a:chExt cx="0" cy="0"/>
        </a:xfrm>
      </p:grpSpPr>
      <p:sp>
        <p:nvSpPr>
          <p:cNvPr id="1573" name="Google Shape;1573;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4" name="Google Shape;1574;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1"/>
        <p:cNvGrpSpPr/>
        <p:nvPr/>
      </p:nvGrpSpPr>
      <p:grpSpPr>
        <a:xfrm>
          <a:off x="0" y="0"/>
          <a:ext cx="0" cy="0"/>
          <a:chOff x="0" y="0"/>
          <a:chExt cx="0" cy="0"/>
        </a:xfrm>
      </p:grpSpPr>
      <p:sp>
        <p:nvSpPr>
          <p:cNvPr id="1802" name="Google Shape;1802;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3" name="Google Shape;1803;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3"/>
        <p:cNvGrpSpPr/>
        <p:nvPr/>
      </p:nvGrpSpPr>
      <p:grpSpPr>
        <a:xfrm>
          <a:off x="0" y="0"/>
          <a:ext cx="0" cy="0"/>
          <a:chOff x="0" y="0"/>
          <a:chExt cx="0" cy="0"/>
        </a:xfrm>
      </p:grpSpPr>
      <p:sp>
        <p:nvSpPr>
          <p:cNvPr id="1564" name="Google Shape;1564;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5" name="Google Shape;1565;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4155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3"/>
        <p:cNvGrpSpPr/>
        <p:nvPr/>
      </p:nvGrpSpPr>
      <p:grpSpPr>
        <a:xfrm>
          <a:off x="0" y="0"/>
          <a:ext cx="0" cy="0"/>
          <a:chOff x="0" y="0"/>
          <a:chExt cx="0" cy="0"/>
        </a:xfrm>
      </p:grpSpPr>
      <p:sp>
        <p:nvSpPr>
          <p:cNvPr id="1564" name="Google Shape;1564;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5" name="Google Shape;1565;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6627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3"/>
        <p:cNvGrpSpPr/>
        <p:nvPr/>
      </p:nvGrpSpPr>
      <p:grpSpPr>
        <a:xfrm>
          <a:off x="0" y="0"/>
          <a:ext cx="0" cy="0"/>
          <a:chOff x="0" y="0"/>
          <a:chExt cx="0" cy="0"/>
        </a:xfrm>
      </p:grpSpPr>
      <p:sp>
        <p:nvSpPr>
          <p:cNvPr id="1564" name="Google Shape;1564;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5" name="Google Shape;1565;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3874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1"/>
        <p:cNvGrpSpPr/>
        <p:nvPr/>
      </p:nvGrpSpPr>
      <p:grpSpPr>
        <a:xfrm>
          <a:off x="0" y="0"/>
          <a:ext cx="0" cy="0"/>
          <a:chOff x="0" y="0"/>
          <a:chExt cx="0" cy="0"/>
        </a:xfrm>
      </p:grpSpPr>
      <p:sp>
        <p:nvSpPr>
          <p:cNvPr id="1802" name="Google Shape;1802;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3" name="Google Shape;1803;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2924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2"/>
        <p:cNvGrpSpPr/>
        <p:nvPr/>
      </p:nvGrpSpPr>
      <p:grpSpPr>
        <a:xfrm>
          <a:off x="0" y="0"/>
          <a:ext cx="0" cy="0"/>
          <a:chOff x="0" y="0"/>
          <a:chExt cx="0" cy="0"/>
        </a:xfrm>
      </p:grpSpPr>
      <p:sp>
        <p:nvSpPr>
          <p:cNvPr id="1993" name="Google Shape;1993;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4" name="Google Shape;1994;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422905" y="-496403"/>
            <a:ext cx="2005236" cy="6087792"/>
            <a:chOff x="-422905" y="-496403"/>
            <a:chExt cx="2005236" cy="6087792"/>
          </a:xfrm>
        </p:grpSpPr>
        <p:grpSp>
          <p:nvGrpSpPr>
            <p:cNvPr id="10" name="Google Shape;10;p2"/>
            <p:cNvGrpSpPr/>
            <p:nvPr/>
          </p:nvGrpSpPr>
          <p:grpSpPr>
            <a:xfrm rot="6120856">
              <a:off x="-102111" y="3886521"/>
              <a:ext cx="1461259" cy="1639344"/>
              <a:chOff x="4986224" y="4471423"/>
              <a:chExt cx="921444" cy="1033755"/>
            </a:xfrm>
          </p:grpSpPr>
          <p:sp>
            <p:nvSpPr>
              <p:cNvPr id="11" name="Google Shape;11;p2"/>
              <p:cNvSpPr/>
              <p:nvPr/>
            </p:nvSpPr>
            <p:spPr>
              <a:xfrm>
                <a:off x="4986224" y="4948906"/>
                <a:ext cx="921444" cy="556272"/>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164682" y="4948857"/>
                <a:ext cx="742981" cy="541544"/>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076759" y="5060197"/>
                <a:ext cx="807619" cy="363583"/>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215462" y="4982017"/>
                <a:ext cx="223266" cy="267165"/>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472988" y="5084709"/>
                <a:ext cx="265192" cy="292517"/>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232285" y="4471423"/>
                <a:ext cx="645183" cy="865048"/>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247868" y="4677005"/>
                <a:ext cx="629599" cy="659460"/>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311176" y="4554101"/>
                <a:ext cx="539593" cy="762995"/>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294220" y="4649528"/>
                <a:ext cx="218396" cy="266374"/>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466215" y="4889406"/>
                <a:ext cx="248324" cy="302104"/>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flipH="1">
              <a:off x="-422905" y="-496403"/>
              <a:ext cx="1907571" cy="1663904"/>
              <a:chOff x="6199673" y="1088492"/>
              <a:chExt cx="1089107" cy="949988"/>
            </a:xfrm>
          </p:grpSpPr>
          <p:sp>
            <p:nvSpPr>
              <p:cNvPr id="22" name="Google Shape;22;p2"/>
              <p:cNvSpPr/>
              <p:nvPr/>
            </p:nvSpPr>
            <p:spPr>
              <a:xfrm rot="10513030">
                <a:off x="6769332" y="1164637"/>
                <a:ext cx="484642" cy="855128"/>
              </a:xfrm>
              <a:custGeom>
                <a:avLst/>
                <a:gdLst/>
                <a:ahLst/>
                <a:cxnLst/>
                <a:rect l="l" t="t" r="r" b="b"/>
                <a:pathLst>
                  <a:path w="8147" h="14375" extrusionOk="0">
                    <a:moveTo>
                      <a:pt x="5384" y="0"/>
                    </a:moveTo>
                    <a:cubicBezTo>
                      <a:pt x="5384" y="0"/>
                      <a:pt x="0" y="4424"/>
                      <a:pt x="2234" y="10746"/>
                    </a:cubicBezTo>
                    <a:cubicBezTo>
                      <a:pt x="2429" y="11299"/>
                      <a:pt x="2683" y="11869"/>
                      <a:pt x="3006" y="12451"/>
                    </a:cubicBezTo>
                    <a:cubicBezTo>
                      <a:pt x="3352" y="13077"/>
                      <a:pt x="3777" y="13720"/>
                      <a:pt x="4291" y="14375"/>
                    </a:cubicBezTo>
                    <a:cubicBezTo>
                      <a:pt x="7398" y="11460"/>
                      <a:pt x="8146" y="8525"/>
                      <a:pt x="7945" y="6072"/>
                    </a:cubicBezTo>
                    <a:cubicBezTo>
                      <a:pt x="7936" y="5958"/>
                      <a:pt x="7924" y="5844"/>
                      <a:pt x="7911" y="5730"/>
                    </a:cubicBezTo>
                    <a:cubicBezTo>
                      <a:pt x="7749" y="4370"/>
                      <a:pt x="7303" y="3172"/>
                      <a:pt x="6832" y="2228"/>
                    </a:cubicBezTo>
                    <a:cubicBezTo>
                      <a:pt x="6137" y="839"/>
                      <a:pt x="5384" y="0"/>
                      <a:pt x="53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10513030">
                <a:off x="6764118" y="1172315"/>
                <a:ext cx="305883" cy="722650"/>
              </a:xfrm>
              <a:custGeom>
                <a:avLst/>
                <a:gdLst/>
                <a:ahLst/>
                <a:cxnLst/>
                <a:rect l="l" t="t" r="r" b="b"/>
                <a:pathLst>
                  <a:path w="5142" h="12148" extrusionOk="0">
                    <a:moveTo>
                      <a:pt x="3826" y="1"/>
                    </a:moveTo>
                    <a:lnTo>
                      <a:pt x="3826" y="1"/>
                    </a:lnTo>
                    <a:cubicBezTo>
                      <a:pt x="3918" y="691"/>
                      <a:pt x="3956" y="1389"/>
                      <a:pt x="3940" y="2084"/>
                    </a:cubicBezTo>
                    <a:cubicBezTo>
                      <a:pt x="3914" y="3230"/>
                      <a:pt x="3744" y="4373"/>
                      <a:pt x="3431" y="5474"/>
                    </a:cubicBezTo>
                    <a:cubicBezTo>
                      <a:pt x="3124" y="6555"/>
                      <a:pt x="2700" y="7642"/>
                      <a:pt x="2041" y="8559"/>
                    </a:cubicBezTo>
                    <a:cubicBezTo>
                      <a:pt x="1524" y="9277"/>
                      <a:pt x="829" y="9899"/>
                      <a:pt x="1" y="10224"/>
                    </a:cubicBezTo>
                    <a:cubicBezTo>
                      <a:pt x="347" y="10850"/>
                      <a:pt x="772" y="11493"/>
                      <a:pt x="1286" y="12148"/>
                    </a:cubicBezTo>
                    <a:cubicBezTo>
                      <a:pt x="4393" y="9233"/>
                      <a:pt x="5141" y="6298"/>
                      <a:pt x="4940" y="3845"/>
                    </a:cubicBezTo>
                    <a:cubicBezTo>
                      <a:pt x="4931" y="3731"/>
                      <a:pt x="4919" y="3617"/>
                      <a:pt x="4906" y="3503"/>
                    </a:cubicBezTo>
                    <a:cubicBezTo>
                      <a:pt x="4743" y="2143"/>
                      <a:pt x="4298" y="945"/>
                      <a:pt x="3826"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10513030">
                <a:off x="6902403" y="1193797"/>
                <a:ext cx="86078" cy="745314"/>
              </a:xfrm>
              <a:custGeom>
                <a:avLst/>
                <a:gdLst/>
                <a:ahLst/>
                <a:cxnLst/>
                <a:rect l="l" t="t" r="r" b="b"/>
                <a:pathLst>
                  <a:path w="1447" h="12529" extrusionOk="0">
                    <a:moveTo>
                      <a:pt x="752" y="0"/>
                    </a:moveTo>
                    <a:cubicBezTo>
                      <a:pt x="1178" y="2324"/>
                      <a:pt x="1287" y="4745"/>
                      <a:pt x="1078" y="7098"/>
                    </a:cubicBezTo>
                    <a:cubicBezTo>
                      <a:pt x="906" y="8927"/>
                      <a:pt x="545" y="10775"/>
                      <a:pt x="1" y="12529"/>
                    </a:cubicBezTo>
                    <a:cubicBezTo>
                      <a:pt x="648" y="10807"/>
                      <a:pt x="1048" y="8945"/>
                      <a:pt x="1228" y="7113"/>
                    </a:cubicBezTo>
                    <a:cubicBezTo>
                      <a:pt x="1447" y="4753"/>
                      <a:pt x="1310" y="2304"/>
                      <a:pt x="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10513030">
                <a:off x="6850727" y="1622315"/>
                <a:ext cx="205528" cy="190478"/>
              </a:xfrm>
              <a:custGeom>
                <a:avLst/>
                <a:gdLst/>
                <a:ahLst/>
                <a:cxnLst/>
                <a:rect l="l" t="t" r="r" b="b"/>
                <a:pathLst>
                  <a:path w="3455" h="3202" extrusionOk="0">
                    <a:moveTo>
                      <a:pt x="3454" y="0"/>
                    </a:moveTo>
                    <a:cubicBezTo>
                      <a:pt x="3130" y="1032"/>
                      <a:pt x="2532" y="1940"/>
                      <a:pt x="2180" y="2962"/>
                    </a:cubicBezTo>
                    <a:lnTo>
                      <a:pt x="2180" y="2962"/>
                    </a:lnTo>
                    <a:cubicBezTo>
                      <a:pt x="1897" y="2518"/>
                      <a:pt x="1579" y="2094"/>
                      <a:pt x="1229" y="1702"/>
                    </a:cubicBezTo>
                    <a:cubicBezTo>
                      <a:pt x="855" y="1282"/>
                      <a:pt x="445" y="895"/>
                      <a:pt x="1" y="550"/>
                    </a:cubicBezTo>
                    <a:lnTo>
                      <a:pt x="1" y="550"/>
                    </a:lnTo>
                    <a:cubicBezTo>
                      <a:pt x="831" y="1299"/>
                      <a:pt x="1563" y="2158"/>
                      <a:pt x="2151" y="3107"/>
                    </a:cubicBezTo>
                    <a:lnTo>
                      <a:pt x="2210" y="3202"/>
                    </a:lnTo>
                    <a:lnTo>
                      <a:pt x="2244" y="3097"/>
                    </a:lnTo>
                    <a:cubicBezTo>
                      <a:pt x="2581" y="2043"/>
                      <a:pt x="3200" y="1084"/>
                      <a:pt x="3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10513030">
                <a:off x="6821412" y="1339771"/>
                <a:ext cx="234915" cy="206182"/>
              </a:xfrm>
              <a:custGeom>
                <a:avLst/>
                <a:gdLst/>
                <a:ahLst/>
                <a:cxnLst/>
                <a:rect l="l" t="t" r="r" b="b"/>
                <a:pathLst>
                  <a:path w="3949" h="3466" extrusionOk="0">
                    <a:moveTo>
                      <a:pt x="3949" y="0"/>
                    </a:moveTo>
                    <a:cubicBezTo>
                      <a:pt x="3383" y="1132"/>
                      <a:pt x="2747" y="2230"/>
                      <a:pt x="2017" y="3264"/>
                    </a:cubicBezTo>
                    <a:lnTo>
                      <a:pt x="2017" y="3264"/>
                    </a:lnTo>
                    <a:cubicBezTo>
                      <a:pt x="1888" y="3002"/>
                      <a:pt x="1754" y="2743"/>
                      <a:pt x="1614" y="2488"/>
                    </a:cubicBezTo>
                    <a:cubicBezTo>
                      <a:pt x="1150" y="1647"/>
                      <a:pt x="611" y="846"/>
                      <a:pt x="0" y="104"/>
                    </a:cubicBezTo>
                    <a:lnTo>
                      <a:pt x="0" y="104"/>
                    </a:lnTo>
                    <a:cubicBezTo>
                      <a:pt x="747" y="1139"/>
                      <a:pt x="1416" y="2233"/>
                      <a:pt x="1963" y="3386"/>
                    </a:cubicBezTo>
                    <a:lnTo>
                      <a:pt x="2001" y="3466"/>
                    </a:lnTo>
                    <a:lnTo>
                      <a:pt x="2051" y="3393"/>
                    </a:lnTo>
                    <a:cubicBezTo>
                      <a:pt x="2796" y="2331"/>
                      <a:pt x="3444" y="1197"/>
                      <a:pt x="3949" y="2"/>
                    </a:cubicBezTo>
                    <a:lnTo>
                      <a:pt x="39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10513030">
                <a:off x="6216124" y="1120683"/>
                <a:ext cx="789930" cy="427594"/>
              </a:xfrm>
              <a:custGeom>
                <a:avLst/>
                <a:gdLst/>
                <a:ahLst/>
                <a:cxnLst/>
                <a:rect l="l" t="t" r="r" b="b"/>
                <a:pathLst>
                  <a:path w="13279" h="7188" extrusionOk="0">
                    <a:moveTo>
                      <a:pt x="9100" y="1"/>
                    </a:moveTo>
                    <a:cubicBezTo>
                      <a:pt x="6996" y="1"/>
                      <a:pt x="4442" y="609"/>
                      <a:pt x="2284" y="2900"/>
                    </a:cubicBezTo>
                    <a:cubicBezTo>
                      <a:pt x="1881" y="3327"/>
                      <a:pt x="1492" y="3814"/>
                      <a:pt x="1121" y="4367"/>
                    </a:cubicBezTo>
                    <a:cubicBezTo>
                      <a:pt x="723" y="4962"/>
                      <a:pt x="347" y="5634"/>
                      <a:pt x="1" y="6391"/>
                    </a:cubicBezTo>
                    <a:cubicBezTo>
                      <a:pt x="1579" y="6952"/>
                      <a:pt x="2992" y="7188"/>
                      <a:pt x="4254" y="7188"/>
                    </a:cubicBezTo>
                    <a:cubicBezTo>
                      <a:pt x="6202" y="7188"/>
                      <a:pt x="7787" y="6626"/>
                      <a:pt x="9054" y="5836"/>
                    </a:cubicBezTo>
                    <a:cubicBezTo>
                      <a:pt x="9152" y="5775"/>
                      <a:pt x="9248" y="5713"/>
                      <a:pt x="9343" y="5649"/>
                    </a:cubicBezTo>
                    <a:cubicBezTo>
                      <a:pt x="10477" y="4882"/>
                      <a:pt x="11338" y="3938"/>
                      <a:pt x="11960" y="3084"/>
                    </a:cubicBezTo>
                    <a:cubicBezTo>
                      <a:pt x="12877" y="1832"/>
                      <a:pt x="13279" y="777"/>
                      <a:pt x="13279" y="777"/>
                    </a:cubicBezTo>
                    <a:cubicBezTo>
                      <a:pt x="13279" y="777"/>
                      <a:pt x="11477" y="1"/>
                      <a:pt x="9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10513030">
                <a:off x="6286743" y="1117730"/>
                <a:ext cx="711526" cy="244076"/>
              </a:xfrm>
              <a:custGeom>
                <a:avLst/>
                <a:gdLst/>
                <a:ahLst/>
                <a:cxnLst/>
                <a:rect l="l" t="t" r="r" b="b"/>
                <a:pathLst>
                  <a:path w="11961" h="4103" extrusionOk="0">
                    <a:moveTo>
                      <a:pt x="11960" y="0"/>
                    </a:moveTo>
                    <a:cubicBezTo>
                      <a:pt x="11390" y="398"/>
                      <a:pt x="10787" y="750"/>
                      <a:pt x="10161" y="1055"/>
                    </a:cubicBezTo>
                    <a:cubicBezTo>
                      <a:pt x="9131" y="1556"/>
                      <a:pt x="8038" y="1929"/>
                      <a:pt x="6914" y="2157"/>
                    </a:cubicBezTo>
                    <a:cubicBezTo>
                      <a:pt x="6170" y="2307"/>
                      <a:pt x="5398" y="2411"/>
                      <a:pt x="4630" y="2411"/>
                    </a:cubicBezTo>
                    <a:cubicBezTo>
                      <a:pt x="4263" y="2411"/>
                      <a:pt x="3897" y="2387"/>
                      <a:pt x="3536" y="2333"/>
                    </a:cubicBezTo>
                    <a:cubicBezTo>
                      <a:pt x="2661" y="2203"/>
                      <a:pt x="1790" y="1870"/>
                      <a:pt x="1121" y="1282"/>
                    </a:cubicBezTo>
                    <a:cubicBezTo>
                      <a:pt x="723" y="1877"/>
                      <a:pt x="347" y="2549"/>
                      <a:pt x="1" y="3306"/>
                    </a:cubicBezTo>
                    <a:cubicBezTo>
                      <a:pt x="1579" y="3867"/>
                      <a:pt x="2992" y="4103"/>
                      <a:pt x="4254" y="4103"/>
                    </a:cubicBezTo>
                    <a:cubicBezTo>
                      <a:pt x="6202" y="4103"/>
                      <a:pt x="7787" y="3541"/>
                      <a:pt x="9054" y="2751"/>
                    </a:cubicBezTo>
                    <a:cubicBezTo>
                      <a:pt x="9152" y="2690"/>
                      <a:pt x="9248" y="2628"/>
                      <a:pt x="9343" y="2564"/>
                    </a:cubicBezTo>
                    <a:cubicBezTo>
                      <a:pt x="10477" y="1797"/>
                      <a:pt x="11338" y="853"/>
                      <a:pt x="119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10513030">
                <a:off x="6297256" y="1169486"/>
                <a:ext cx="682972" cy="301778"/>
              </a:xfrm>
              <a:custGeom>
                <a:avLst/>
                <a:gdLst/>
                <a:ahLst/>
                <a:cxnLst/>
                <a:rect l="l" t="t" r="r" b="b"/>
                <a:pathLst>
                  <a:path w="11481" h="5073" extrusionOk="0">
                    <a:moveTo>
                      <a:pt x="11481" y="0"/>
                    </a:moveTo>
                    <a:lnTo>
                      <a:pt x="11481" y="0"/>
                    </a:lnTo>
                    <a:cubicBezTo>
                      <a:pt x="9609" y="1443"/>
                      <a:pt x="7508" y="2649"/>
                      <a:pt x="5320" y="3542"/>
                    </a:cubicBezTo>
                    <a:cubicBezTo>
                      <a:pt x="3616" y="4227"/>
                      <a:pt x="1808" y="4753"/>
                      <a:pt x="0" y="5072"/>
                    </a:cubicBezTo>
                    <a:cubicBezTo>
                      <a:pt x="1826" y="4858"/>
                      <a:pt x="3664" y="4361"/>
                      <a:pt x="5376" y="3683"/>
                    </a:cubicBezTo>
                    <a:cubicBezTo>
                      <a:pt x="7575" y="2796"/>
                      <a:pt x="9688" y="1553"/>
                      <a:pt x="114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10513030">
                <a:off x="6367716" y="1312457"/>
                <a:ext cx="203268" cy="189229"/>
              </a:xfrm>
              <a:custGeom>
                <a:avLst/>
                <a:gdLst/>
                <a:ahLst/>
                <a:cxnLst/>
                <a:rect l="l" t="t" r="r" b="b"/>
                <a:pathLst>
                  <a:path w="3417" h="3181" extrusionOk="0">
                    <a:moveTo>
                      <a:pt x="1346" y="1"/>
                    </a:moveTo>
                    <a:cubicBezTo>
                      <a:pt x="1061" y="1081"/>
                      <a:pt x="633" y="2125"/>
                      <a:pt x="58" y="3084"/>
                    </a:cubicBezTo>
                    <a:lnTo>
                      <a:pt x="1" y="3180"/>
                    </a:lnTo>
                    <a:lnTo>
                      <a:pt x="1" y="3180"/>
                    </a:lnTo>
                    <a:lnTo>
                      <a:pt x="110" y="3162"/>
                    </a:lnTo>
                    <a:cubicBezTo>
                      <a:pt x="1200" y="2979"/>
                      <a:pt x="2336" y="3088"/>
                      <a:pt x="3417" y="2819"/>
                    </a:cubicBezTo>
                    <a:lnTo>
                      <a:pt x="3417" y="2819"/>
                    </a:lnTo>
                    <a:cubicBezTo>
                      <a:pt x="2352" y="3004"/>
                      <a:pt x="1271" y="2887"/>
                      <a:pt x="201" y="3044"/>
                    </a:cubicBezTo>
                    <a:lnTo>
                      <a:pt x="201" y="3044"/>
                    </a:lnTo>
                    <a:cubicBezTo>
                      <a:pt x="466" y="2589"/>
                      <a:pt x="697" y="2113"/>
                      <a:pt x="885" y="1620"/>
                    </a:cubicBezTo>
                    <a:cubicBezTo>
                      <a:pt x="1087" y="1095"/>
                      <a:pt x="1243" y="553"/>
                      <a:pt x="1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10513030">
                <a:off x="6593044" y="1182475"/>
                <a:ext cx="236402" cy="208859"/>
              </a:xfrm>
              <a:custGeom>
                <a:avLst/>
                <a:gdLst/>
                <a:ahLst/>
                <a:cxnLst/>
                <a:rect l="l" t="t" r="r" b="b"/>
                <a:pathLst>
                  <a:path w="3974" h="3511" extrusionOk="0">
                    <a:moveTo>
                      <a:pt x="2072" y="1"/>
                    </a:moveTo>
                    <a:cubicBezTo>
                      <a:pt x="1496" y="1139"/>
                      <a:pt x="829" y="2234"/>
                      <a:pt x="55" y="3248"/>
                    </a:cubicBezTo>
                    <a:lnTo>
                      <a:pt x="1" y="3318"/>
                    </a:lnTo>
                    <a:lnTo>
                      <a:pt x="89" y="3330"/>
                    </a:lnTo>
                    <a:cubicBezTo>
                      <a:pt x="948" y="3447"/>
                      <a:pt x="1816" y="3511"/>
                      <a:pt x="2683" y="3511"/>
                    </a:cubicBezTo>
                    <a:cubicBezTo>
                      <a:pt x="3113" y="3511"/>
                      <a:pt x="3544" y="3495"/>
                      <a:pt x="3974" y="3462"/>
                    </a:cubicBezTo>
                    <a:lnTo>
                      <a:pt x="3974" y="3462"/>
                    </a:lnTo>
                    <a:cubicBezTo>
                      <a:pt x="3853" y="3464"/>
                      <a:pt x="3732" y="3464"/>
                      <a:pt x="3611" y="3464"/>
                    </a:cubicBezTo>
                    <a:cubicBezTo>
                      <a:pt x="2467" y="3464"/>
                      <a:pt x="1322" y="3398"/>
                      <a:pt x="189" y="3241"/>
                    </a:cubicBezTo>
                    <a:lnTo>
                      <a:pt x="189" y="3241"/>
                    </a:lnTo>
                    <a:cubicBezTo>
                      <a:pt x="363" y="3006"/>
                      <a:pt x="531" y="2768"/>
                      <a:pt x="693" y="2526"/>
                    </a:cubicBezTo>
                    <a:cubicBezTo>
                      <a:pt x="1228" y="1728"/>
                      <a:pt x="1693" y="883"/>
                      <a:pt x="2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10513030">
                <a:off x="6363890" y="1225252"/>
                <a:ext cx="670955" cy="779163"/>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10513030">
                <a:off x="6578089" y="1660988"/>
                <a:ext cx="78464" cy="351034"/>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10513030">
                <a:off x="6361610" y="1507742"/>
                <a:ext cx="341397" cy="173465"/>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10513030">
                <a:off x="6405467" y="1364269"/>
                <a:ext cx="381848" cy="85721"/>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10513030">
                <a:off x="6595961" y="1599011"/>
                <a:ext cx="118736" cy="285419"/>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10513030">
                <a:off x="6755496" y="1542764"/>
                <a:ext cx="79118" cy="23753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10513030">
                <a:off x="6512419" y="1524265"/>
                <a:ext cx="205469" cy="102318"/>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10513030">
                <a:off x="6825943" y="1426422"/>
                <a:ext cx="76084" cy="193571"/>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10513030">
                <a:off x="6559180" y="1401853"/>
                <a:ext cx="231881" cy="49612"/>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1" name="Google Shape;41;p2"/>
          <p:cNvSpPr txBox="1">
            <a:spLocks noGrp="1"/>
          </p:cNvSpPr>
          <p:nvPr>
            <p:ph type="ctrTitle"/>
          </p:nvPr>
        </p:nvSpPr>
        <p:spPr>
          <a:xfrm>
            <a:off x="713225" y="1112850"/>
            <a:ext cx="6903300" cy="1481700"/>
          </a:xfrm>
          <a:prstGeom prst="rect">
            <a:avLst/>
          </a:prstGeom>
        </p:spPr>
        <p:txBody>
          <a:bodyPr spcFirstLastPara="1" wrap="square" lIns="91425" tIns="91425" rIns="91425" bIns="91425" anchor="b" anchorCtr="0">
            <a:noAutofit/>
          </a:bodyPr>
          <a:lstStyle>
            <a:lvl1pPr lvl="0" algn="l">
              <a:lnSpc>
                <a:spcPct val="115000"/>
              </a:lnSpc>
              <a:spcBef>
                <a:spcPts val="0"/>
              </a:spcBef>
              <a:spcAft>
                <a:spcPts val="0"/>
              </a:spcAft>
              <a:buClr>
                <a:srgbClr val="191919"/>
              </a:buClr>
              <a:buSzPts val="5200"/>
              <a:buNone/>
              <a:defRPr sz="7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42" name="Google Shape;42;p2"/>
          <p:cNvSpPr txBox="1">
            <a:spLocks noGrp="1"/>
          </p:cNvSpPr>
          <p:nvPr>
            <p:ph type="subTitle" idx="1"/>
          </p:nvPr>
        </p:nvSpPr>
        <p:spPr>
          <a:xfrm>
            <a:off x="713225" y="2618197"/>
            <a:ext cx="2853900" cy="7380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247"/>
        <p:cNvGrpSpPr/>
        <p:nvPr/>
      </p:nvGrpSpPr>
      <p:grpSpPr>
        <a:xfrm>
          <a:off x="0" y="0"/>
          <a:ext cx="0" cy="0"/>
          <a:chOff x="0" y="0"/>
          <a:chExt cx="0" cy="0"/>
        </a:xfrm>
      </p:grpSpPr>
      <p:grpSp>
        <p:nvGrpSpPr>
          <p:cNvPr id="1248" name="Google Shape;1248;p32"/>
          <p:cNvGrpSpPr/>
          <p:nvPr/>
        </p:nvGrpSpPr>
        <p:grpSpPr>
          <a:xfrm>
            <a:off x="-1351565" y="-249316"/>
            <a:ext cx="11653587" cy="5293420"/>
            <a:chOff x="-1351565" y="-249316"/>
            <a:chExt cx="11653587" cy="5293420"/>
          </a:xfrm>
        </p:grpSpPr>
        <p:grpSp>
          <p:nvGrpSpPr>
            <p:cNvPr id="1249" name="Google Shape;1249;p32"/>
            <p:cNvGrpSpPr/>
            <p:nvPr/>
          </p:nvGrpSpPr>
          <p:grpSpPr>
            <a:xfrm rot="-2967651" flipH="1">
              <a:off x="-1066570" y="2882131"/>
              <a:ext cx="2030651" cy="1685324"/>
              <a:chOff x="3289885" y="2840120"/>
              <a:chExt cx="2030549" cy="1685240"/>
            </a:xfrm>
          </p:grpSpPr>
          <p:grpSp>
            <p:nvGrpSpPr>
              <p:cNvPr id="1250" name="Google Shape;1250;p32"/>
              <p:cNvGrpSpPr/>
              <p:nvPr/>
            </p:nvGrpSpPr>
            <p:grpSpPr>
              <a:xfrm rot="-636525" flipH="1">
                <a:off x="3912333" y="2961605"/>
                <a:ext cx="1284878" cy="1457941"/>
                <a:chOff x="4946260" y="3284095"/>
                <a:chExt cx="1284887" cy="1457952"/>
              </a:xfrm>
            </p:grpSpPr>
            <p:sp>
              <p:nvSpPr>
                <p:cNvPr id="1251" name="Google Shape;1251;p32"/>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2"/>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2"/>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2"/>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2"/>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2"/>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2"/>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2"/>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2"/>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0" name="Google Shape;1260;p32"/>
              <p:cNvGrpSpPr/>
              <p:nvPr/>
            </p:nvGrpSpPr>
            <p:grpSpPr>
              <a:xfrm>
                <a:off x="3289885" y="2840120"/>
                <a:ext cx="1284887" cy="1457952"/>
                <a:chOff x="4946260" y="3284095"/>
                <a:chExt cx="1284887" cy="1457952"/>
              </a:xfrm>
            </p:grpSpPr>
            <p:sp>
              <p:nvSpPr>
                <p:cNvPr id="1261" name="Google Shape;1261;p32"/>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2"/>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2"/>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2"/>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2"/>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2"/>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2"/>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2"/>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2"/>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70" name="Google Shape;1270;p32"/>
            <p:cNvGrpSpPr/>
            <p:nvPr/>
          </p:nvGrpSpPr>
          <p:grpSpPr>
            <a:xfrm rot="2854553">
              <a:off x="8473412" y="23395"/>
              <a:ext cx="1461360" cy="1639327"/>
              <a:chOff x="4986224" y="4471423"/>
              <a:chExt cx="921444" cy="1033755"/>
            </a:xfrm>
          </p:grpSpPr>
          <p:sp>
            <p:nvSpPr>
              <p:cNvPr id="1271" name="Google Shape;1271;p32"/>
              <p:cNvSpPr/>
              <p:nvPr/>
            </p:nvSpPr>
            <p:spPr>
              <a:xfrm>
                <a:off x="4986224" y="4948906"/>
                <a:ext cx="921444" cy="556272"/>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2"/>
              <p:cNvSpPr/>
              <p:nvPr/>
            </p:nvSpPr>
            <p:spPr>
              <a:xfrm>
                <a:off x="5164682" y="4948857"/>
                <a:ext cx="742981" cy="541544"/>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2"/>
              <p:cNvSpPr/>
              <p:nvPr/>
            </p:nvSpPr>
            <p:spPr>
              <a:xfrm>
                <a:off x="5076759" y="5060197"/>
                <a:ext cx="807619" cy="363583"/>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2"/>
              <p:cNvSpPr/>
              <p:nvPr/>
            </p:nvSpPr>
            <p:spPr>
              <a:xfrm>
                <a:off x="5215462" y="4982017"/>
                <a:ext cx="223266" cy="267165"/>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2"/>
              <p:cNvSpPr/>
              <p:nvPr/>
            </p:nvSpPr>
            <p:spPr>
              <a:xfrm>
                <a:off x="5472988" y="5084709"/>
                <a:ext cx="265192" cy="292517"/>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2"/>
              <p:cNvSpPr/>
              <p:nvPr/>
            </p:nvSpPr>
            <p:spPr>
              <a:xfrm>
                <a:off x="5232285" y="4471423"/>
                <a:ext cx="645183" cy="865048"/>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2"/>
              <p:cNvSpPr/>
              <p:nvPr/>
            </p:nvSpPr>
            <p:spPr>
              <a:xfrm>
                <a:off x="5247868" y="4677005"/>
                <a:ext cx="629599" cy="659460"/>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2"/>
              <p:cNvSpPr/>
              <p:nvPr/>
            </p:nvSpPr>
            <p:spPr>
              <a:xfrm>
                <a:off x="5311176" y="4554101"/>
                <a:ext cx="539593" cy="762995"/>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2"/>
              <p:cNvSpPr/>
              <p:nvPr/>
            </p:nvSpPr>
            <p:spPr>
              <a:xfrm>
                <a:off x="5294220" y="4649528"/>
                <a:ext cx="218396" cy="266374"/>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2"/>
              <p:cNvSpPr/>
              <p:nvPr/>
            </p:nvSpPr>
            <p:spPr>
              <a:xfrm>
                <a:off x="5466215" y="4889406"/>
                <a:ext cx="248324" cy="302104"/>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81" name="Google Shape;1281;p32"/>
          <p:cNvGrpSpPr/>
          <p:nvPr/>
        </p:nvGrpSpPr>
        <p:grpSpPr>
          <a:xfrm>
            <a:off x="94121" y="791403"/>
            <a:ext cx="8841027" cy="3966471"/>
            <a:chOff x="94121" y="791403"/>
            <a:chExt cx="8841027" cy="3966471"/>
          </a:xfrm>
        </p:grpSpPr>
        <p:grpSp>
          <p:nvGrpSpPr>
            <p:cNvPr id="1282" name="Google Shape;1282;p32"/>
            <p:cNvGrpSpPr/>
            <p:nvPr/>
          </p:nvGrpSpPr>
          <p:grpSpPr>
            <a:xfrm rot="5263173">
              <a:off x="8319232" y="4147065"/>
              <a:ext cx="727462" cy="475799"/>
              <a:chOff x="4216875" y="2350450"/>
              <a:chExt cx="250400" cy="163775"/>
            </a:xfrm>
          </p:grpSpPr>
          <p:sp>
            <p:nvSpPr>
              <p:cNvPr id="1283" name="Google Shape;1283;p32"/>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2"/>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2"/>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2"/>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7" name="Google Shape;1287;p32"/>
            <p:cNvGrpSpPr/>
            <p:nvPr/>
          </p:nvGrpSpPr>
          <p:grpSpPr>
            <a:xfrm rot="-6797680">
              <a:off x="92738" y="981666"/>
              <a:ext cx="727468" cy="475803"/>
              <a:chOff x="4216875" y="2350450"/>
              <a:chExt cx="250400" cy="163775"/>
            </a:xfrm>
          </p:grpSpPr>
          <p:sp>
            <p:nvSpPr>
              <p:cNvPr id="1288" name="Google Shape;1288;p32"/>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2"/>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2"/>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2"/>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292"/>
        <p:cNvGrpSpPr/>
        <p:nvPr/>
      </p:nvGrpSpPr>
      <p:grpSpPr>
        <a:xfrm>
          <a:off x="0" y="0"/>
          <a:ext cx="0" cy="0"/>
          <a:chOff x="0" y="0"/>
          <a:chExt cx="0" cy="0"/>
        </a:xfrm>
      </p:grpSpPr>
      <p:grpSp>
        <p:nvGrpSpPr>
          <p:cNvPr id="1293" name="Google Shape;1293;p33"/>
          <p:cNvGrpSpPr/>
          <p:nvPr/>
        </p:nvGrpSpPr>
        <p:grpSpPr>
          <a:xfrm>
            <a:off x="-551955" y="-533528"/>
            <a:ext cx="10442234" cy="6113183"/>
            <a:chOff x="-551955" y="-533528"/>
            <a:chExt cx="10442234" cy="6113183"/>
          </a:xfrm>
        </p:grpSpPr>
        <p:grpSp>
          <p:nvGrpSpPr>
            <p:cNvPr id="1294" name="Google Shape;1294;p33"/>
            <p:cNvGrpSpPr/>
            <p:nvPr/>
          </p:nvGrpSpPr>
          <p:grpSpPr>
            <a:xfrm flipH="1">
              <a:off x="-551955" y="-533528"/>
              <a:ext cx="1907571" cy="1663904"/>
              <a:chOff x="6199673" y="1088492"/>
              <a:chExt cx="1089107" cy="949988"/>
            </a:xfrm>
          </p:grpSpPr>
          <p:sp>
            <p:nvSpPr>
              <p:cNvPr id="1295" name="Google Shape;1295;p33"/>
              <p:cNvSpPr/>
              <p:nvPr/>
            </p:nvSpPr>
            <p:spPr>
              <a:xfrm rot="10513030">
                <a:off x="6769332" y="1164637"/>
                <a:ext cx="484642" cy="855128"/>
              </a:xfrm>
              <a:custGeom>
                <a:avLst/>
                <a:gdLst/>
                <a:ahLst/>
                <a:cxnLst/>
                <a:rect l="l" t="t" r="r" b="b"/>
                <a:pathLst>
                  <a:path w="8147" h="14375" extrusionOk="0">
                    <a:moveTo>
                      <a:pt x="5384" y="0"/>
                    </a:moveTo>
                    <a:cubicBezTo>
                      <a:pt x="5384" y="0"/>
                      <a:pt x="0" y="4424"/>
                      <a:pt x="2234" y="10746"/>
                    </a:cubicBezTo>
                    <a:cubicBezTo>
                      <a:pt x="2429" y="11299"/>
                      <a:pt x="2683" y="11869"/>
                      <a:pt x="3006" y="12451"/>
                    </a:cubicBezTo>
                    <a:cubicBezTo>
                      <a:pt x="3352" y="13077"/>
                      <a:pt x="3777" y="13720"/>
                      <a:pt x="4291" y="14375"/>
                    </a:cubicBezTo>
                    <a:cubicBezTo>
                      <a:pt x="7398" y="11460"/>
                      <a:pt x="8146" y="8525"/>
                      <a:pt x="7945" y="6072"/>
                    </a:cubicBezTo>
                    <a:cubicBezTo>
                      <a:pt x="7936" y="5958"/>
                      <a:pt x="7924" y="5844"/>
                      <a:pt x="7911" y="5730"/>
                    </a:cubicBezTo>
                    <a:cubicBezTo>
                      <a:pt x="7749" y="4370"/>
                      <a:pt x="7303" y="3172"/>
                      <a:pt x="6832" y="2228"/>
                    </a:cubicBezTo>
                    <a:cubicBezTo>
                      <a:pt x="6137" y="839"/>
                      <a:pt x="5384" y="0"/>
                      <a:pt x="53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3"/>
              <p:cNvSpPr/>
              <p:nvPr/>
            </p:nvSpPr>
            <p:spPr>
              <a:xfrm rot="10513030">
                <a:off x="6764118" y="1172315"/>
                <a:ext cx="305883" cy="722650"/>
              </a:xfrm>
              <a:custGeom>
                <a:avLst/>
                <a:gdLst/>
                <a:ahLst/>
                <a:cxnLst/>
                <a:rect l="l" t="t" r="r" b="b"/>
                <a:pathLst>
                  <a:path w="5142" h="12148" extrusionOk="0">
                    <a:moveTo>
                      <a:pt x="3826" y="1"/>
                    </a:moveTo>
                    <a:lnTo>
                      <a:pt x="3826" y="1"/>
                    </a:lnTo>
                    <a:cubicBezTo>
                      <a:pt x="3918" y="691"/>
                      <a:pt x="3956" y="1389"/>
                      <a:pt x="3940" y="2084"/>
                    </a:cubicBezTo>
                    <a:cubicBezTo>
                      <a:pt x="3914" y="3230"/>
                      <a:pt x="3744" y="4373"/>
                      <a:pt x="3431" y="5474"/>
                    </a:cubicBezTo>
                    <a:cubicBezTo>
                      <a:pt x="3124" y="6555"/>
                      <a:pt x="2700" y="7642"/>
                      <a:pt x="2041" y="8559"/>
                    </a:cubicBezTo>
                    <a:cubicBezTo>
                      <a:pt x="1524" y="9277"/>
                      <a:pt x="829" y="9899"/>
                      <a:pt x="1" y="10224"/>
                    </a:cubicBezTo>
                    <a:cubicBezTo>
                      <a:pt x="347" y="10850"/>
                      <a:pt x="772" y="11493"/>
                      <a:pt x="1286" y="12148"/>
                    </a:cubicBezTo>
                    <a:cubicBezTo>
                      <a:pt x="4393" y="9233"/>
                      <a:pt x="5141" y="6298"/>
                      <a:pt x="4940" y="3845"/>
                    </a:cubicBezTo>
                    <a:cubicBezTo>
                      <a:pt x="4931" y="3731"/>
                      <a:pt x="4919" y="3617"/>
                      <a:pt x="4906" y="3503"/>
                    </a:cubicBezTo>
                    <a:cubicBezTo>
                      <a:pt x="4743" y="2143"/>
                      <a:pt x="4298" y="945"/>
                      <a:pt x="3826"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3"/>
              <p:cNvSpPr/>
              <p:nvPr/>
            </p:nvSpPr>
            <p:spPr>
              <a:xfrm rot="10513030">
                <a:off x="6902403" y="1193797"/>
                <a:ext cx="86078" cy="745314"/>
              </a:xfrm>
              <a:custGeom>
                <a:avLst/>
                <a:gdLst/>
                <a:ahLst/>
                <a:cxnLst/>
                <a:rect l="l" t="t" r="r" b="b"/>
                <a:pathLst>
                  <a:path w="1447" h="12529" extrusionOk="0">
                    <a:moveTo>
                      <a:pt x="752" y="0"/>
                    </a:moveTo>
                    <a:cubicBezTo>
                      <a:pt x="1178" y="2324"/>
                      <a:pt x="1287" y="4745"/>
                      <a:pt x="1078" y="7098"/>
                    </a:cubicBezTo>
                    <a:cubicBezTo>
                      <a:pt x="906" y="8927"/>
                      <a:pt x="545" y="10775"/>
                      <a:pt x="1" y="12529"/>
                    </a:cubicBezTo>
                    <a:cubicBezTo>
                      <a:pt x="648" y="10807"/>
                      <a:pt x="1048" y="8945"/>
                      <a:pt x="1228" y="7113"/>
                    </a:cubicBezTo>
                    <a:cubicBezTo>
                      <a:pt x="1447" y="4753"/>
                      <a:pt x="1310" y="2304"/>
                      <a:pt x="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3"/>
              <p:cNvSpPr/>
              <p:nvPr/>
            </p:nvSpPr>
            <p:spPr>
              <a:xfrm rot="10513030">
                <a:off x="6850727" y="1622315"/>
                <a:ext cx="205528" cy="190478"/>
              </a:xfrm>
              <a:custGeom>
                <a:avLst/>
                <a:gdLst/>
                <a:ahLst/>
                <a:cxnLst/>
                <a:rect l="l" t="t" r="r" b="b"/>
                <a:pathLst>
                  <a:path w="3455" h="3202" extrusionOk="0">
                    <a:moveTo>
                      <a:pt x="3454" y="0"/>
                    </a:moveTo>
                    <a:cubicBezTo>
                      <a:pt x="3130" y="1032"/>
                      <a:pt x="2532" y="1940"/>
                      <a:pt x="2180" y="2962"/>
                    </a:cubicBezTo>
                    <a:lnTo>
                      <a:pt x="2180" y="2962"/>
                    </a:lnTo>
                    <a:cubicBezTo>
                      <a:pt x="1897" y="2518"/>
                      <a:pt x="1579" y="2094"/>
                      <a:pt x="1229" y="1702"/>
                    </a:cubicBezTo>
                    <a:cubicBezTo>
                      <a:pt x="855" y="1282"/>
                      <a:pt x="445" y="895"/>
                      <a:pt x="1" y="550"/>
                    </a:cubicBezTo>
                    <a:lnTo>
                      <a:pt x="1" y="550"/>
                    </a:lnTo>
                    <a:cubicBezTo>
                      <a:pt x="831" y="1299"/>
                      <a:pt x="1563" y="2158"/>
                      <a:pt x="2151" y="3107"/>
                    </a:cubicBezTo>
                    <a:lnTo>
                      <a:pt x="2210" y="3202"/>
                    </a:lnTo>
                    <a:lnTo>
                      <a:pt x="2244" y="3097"/>
                    </a:lnTo>
                    <a:cubicBezTo>
                      <a:pt x="2581" y="2043"/>
                      <a:pt x="3200" y="1084"/>
                      <a:pt x="3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3"/>
              <p:cNvSpPr/>
              <p:nvPr/>
            </p:nvSpPr>
            <p:spPr>
              <a:xfrm rot="10513030">
                <a:off x="6821412" y="1339771"/>
                <a:ext cx="234915" cy="206182"/>
              </a:xfrm>
              <a:custGeom>
                <a:avLst/>
                <a:gdLst/>
                <a:ahLst/>
                <a:cxnLst/>
                <a:rect l="l" t="t" r="r" b="b"/>
                <a:pathLst>
                  <a:path w="3949" h="3466" extrusionOk="0">
                    <a:moveTo>
                      <a:pt x="3949" y="0"/>
                    </a:moveTo>
                    <a:cubicBezTo>
                      <a:pt x="3383" y="1132"/>
                      <a:pt x="2747" y="2230"/>
                      <a:pt x="2017" y="3264"/>
                    </a:cubicBezTo>
                    <a:lnTo>
                      <a:pt x="2017" y="3264"/>
                    </a:lnTo>
                    <a:cubicBezTo>
                      <a:pt x="1888" y="3002"/>
                      <a:pt x="1754" y="2743"/>
                      <a:pt x="1614" y="2488"/>
                    </a:cubicBezTo>
                    <a:cubicBezTo>
                      <a:pt x="1150" y="1647"/>
                      <a:pt x="611" y="846"/>
                      <a:pt x="0" y="104"/>
                    </a:cubicBezTo>
                    <a:lnTo>
                      <a:pt x="0" y="104"/>
                    </a:lnTo>
                    <a:cubicBezTo>
                      <a:pt x="747" y="1139"/>
                      <a:pt x="1416" y="2233"/>
                      <a:pt x="1963" y="3386"/>
                    </a:cubicBezTo>
                    <a:lnTo>
                      <a:pt x="2001" y="3466"/>
                    </a:lnTo>
                    <a:lnTo>
                      <a:pt x="2051" y="3393"/>
                    </a:lnTo>
                    <a:cubicBezTo>
                      <a:pt x="2796" y="2331"/>
                      <a:pt x="3444" y="1197"/>
                      <a:pt x="3949" y="2"/>
                    </a:cubicBezTo>
                    <a:lnTo>
                      <a:pt x="39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3"/>
              <p:cNvSpPr/>
              <p:nvPr/>
            </p:nvSpPr>
            <p:spPr>
              <a:xfrm rot="10513030">
                <a:off x="6216124" y="1120683"/>
                <a:ext cx="789930" cy="427594"/>
              </a:xfrm>
              <a:custGeom>
                <a:avLst/>
                <a:gdLst/>
                <a:ahLst/>
                <a:cxnLst/>
                <a:rect l="l" t="t" r="r" b="b"/>
                <a:pathLst>
                  <a:path w="13279" h="7188" extrusionOk="0">
                    <a:moveTo>
                      <a:pt x="9100" y="1"/>
                    </a:moveTo>
                    <a:cubicBezTo>
                      <a:pt x="6996" y="1"/>
                      <a:pt x="4442" y="609"/>
                      <a:pt x="2284" y="2900"/>
                    </a:cubicBezTo>
                    <a:cubicBezTo>
                      <a:pt x="1881" y="3327"/>
                      <a:pt x="1492" y="3814"/>
                      <a:pt x="1121" y="4367"/>
                    </a:cubicBezTo>
                    <a:cubicBezTo>
                      <a:pt x="723" y="4962"/>
                      <a:pt x="347" y="5634"/>
                      <a:pt x="1" y="6391"/>
                    </a:cubicBezTo>
                    <a:cubicBezTo>
                      <a:pt x="1579" y="6952"/>
                      <a:pt x="2992" y="7188"/>
                      <a:pt x="4254" y="7188"/>
                    </a:cubicBezTo>
                    <a:cubicBezTo>
                      <a:pt x="6202" y="7188"/>
                      <a:pt x="7787" y="6626"/>
                      <a:pt x="9054" y="5836"/>
                    </a:cubicBezTo>
                    <a:cubicBezTo>
                      <a:pt x="9152" y="5775"/>
                      <a:pt x="9248" y="5713"/>
                      <a:pt x="9343" y="5649"/>
                    </a:cubicBezTo>
                    <a:cubicBezTo>
                      <a:pt x="10477" y="4882"/>
                      <a:pt x="11338" y="3938"/>
                      <a:pt x="11960" y="3084"/>
                    </a:cubicBezTo>
                    <a:cubicBezTo>
                      <a:pt x="12877" y="1832"/>
                      <a:pt x="13279" y="777"/>
                      <a:pt x="13279" y="777"/>
                    </a:cubicBezTo>
                    <a:cubicBezTo>
                      <a:pt x="13279" y="777"/>
                      <a:pt x="11477" y="1"/>
                      <a:pt x="9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3"/>
              <p:cNvSpPr/>
              <p:nvPr/>
            </p:nvSpPr>
            <p:spPr>
              <a:xfrm rot="10513030">
                <a:off x="6286743" y="1117730"/>
                <a:ext cx="711526" cy="244076"/>
              </a:xfrm>
              <a:custGeom>
                <a:avLst/>
                <a:gdLst/>
                <a:ahLst/>
                <a:cxnLst/>
                <a:rect l="l" t="t" r="r" b="b"/>
                <a:pathLst>
                  <a:path w="11961" h="4103" extrusionOk="0">
                    <a:moveTo>
                      <a:pt x="11960" y="0"/>
                    </a:moveTo>
                    <a:cubicBezTo>
                      <a:pt x="11390" y="398"/>
                      <a:pt x="10787" y="750"/>
                      <a:pt x="10161" y="1055"/>
                    </a:cubicBezTo>
                    <a:cubicBezTo>
                      <a:pt x="9131" y="1556"/>
                      <a:pt x="8038" y="1929"/>
                      <a:pt x="6914" y="2157"/>
                    </a:cubicBezTo>
                    <a:cubicBezTo>
                      <a:pt x="6170" y="2307"/>
                      <a:pt x="5398" y="2411"/>
                      <a:pt x="4630" y="2411"/>
                    </a:cubicBezTo>
                    <a:cubicBezTo>
                      <a:pt x="4263" y="2411"/>
                      <a:pt x="3897" y="2387"/>
                      <a:pt x="3536" y="2333"/>
                    </a:cubicBezTo>
                    <a:cubicBezTo>
                      <a:pt x="2661" y="2203"/>
                      <a:pt x="1790" y="1870"/>
                      <a:pt x="1121" y="1282"/>
                    </a:cubicBezTo>
                    <a:cubicBezTo>
                      <a:pt x="723" y="1877"/>
                      <a:pt x="347" y="2549"/>
                      <a:pt x="1" y="3306"/>
                    </a:cubicBezTo>
                    <a:cubicBezTo>
                      <a:pt x="1579" y="3867"/>
                      <a:pt x="2992" y="4103"/>
                      <a:pt x="4254" y="4103"/>
                    </a:cubicBezTo>
                    <a:cubicBezTo>
                      <a:pt x="6202" y="4103"/>
                      <a:pt x="7787" y="3541"/>
                      <a:pt x="9054" y="2751"/>
                    </a:cubicBezTo>
                    <a:cubicBezTo>
                      <a:pt x="9152" y="2690"/>
                      <a:pt x="9248" y="2628"/>
                      <a:pt x="9343" y="2564"/>
                    </a:cubicBezTo>
                    <a:cubicBezTo>
                      <a:pt x="10477" y="1797"/>
                      <a:pt x="11338" y="853"/>
                      <a:pt x="119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3"/>
              <p:cNvSpPr/>
              <p:nvPr/>
            </p:nvSpPr>
            <p:spPr>
              <a:xfrm rot="10513030">
                <a:off x="6297256" y="1169486"/>
                <a:ext cx="682972" cy="301778"/>
              </a:xfrm>
              <a:custGeom>
                <a:avLst/>
                <a:gdLst/>
                <a:ahLst/>
                <a:cxnLst/>
                <a:rect l="l" t="t" r="r" b="b"/>
                <a:pathLst>
                  <a:path w="11481" h="5073" extrusionOk="0">
                    <a:moveTo>
                      <a:pt x="11481" y="0"/>
                    </a:moveTo>
                    <a:lnTo>
                      <a:pt x="11481" y="0"/>
                    </a:lnTo>
                    <a:cubicBezTo>
                      <a:pt x="9609" y="1443"/>
                      <a:pt x="7508" y="2649"/>
                      <a:pt x="5320" y="3542"/>
                    </a:cubicBezTo>
                    <a:cubicBezTo>
                      <a:pt x="3616" y="4227"/>
                      <a:pt x="1808" y="4753"/>
                      <a:pt x="0" y="5072"/>
                    </a:cubicBezTo>
                    <a:cubicBezTo>
                      <a:pt x="1826" y="4858"/>
                      <a:pt x="3664" y="4361"/>
                      <a:pt x="5376" y="3683"/>
                    </a:cubicBezTo>
                    <a:cubicBezTo>
                      <a:pt x="7575" y="2796"/>
                      <a:pt x="9688" y="1553"/>
                      <a:pt x="114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3"/>
              <p:cNvSpPr/>
              <p:nvPr/>
            </p:nvSpPr>
            <p:spPr>
              <a:xfrm rot="10513030">
                <a:off x="6367716" y="1312457"/>
                <a:ext cx="203268" cy="189229"/>
              </a:xfrm>
              <a:custGeom>
                <a:avLst/>
                <a:gdLst/>
                <a:ahLst/>
                <a:cxnLst/>
                <a:rect l="l" t="t" r="r" b="b"/>
                <a:pathLst>
                  <a:path w="3417" h="3181" extrusionOk="0">
                    <a:moveTo>
                      <a:pt x="1346" y="1"/>
                    </a:moveTo>
                    <a:cubicBezTo>
                      <a:pt x="1061" y="1081"/>
                      <a:pt x="633" y="2125"/>
                      <a:pt x="58" y="3084"/>
                    </a:cubicBezTo>
                    <a:lnTo>
                      <a:pt x="1" y="3180"/>
                    </a:lnTo>
                    <a:lnTo>
                      <a:pt x="1" y="3180"/>
                    </a:lnTo>
                    <a:lnTo>
                      <a:pt x="110" y="3162"/>
                    </a:lnTo>
                    <a:cubicBezTo>
                      <a:pt x="1200" y="2979"/>
                      <a:pt x="2336" y="3088"/>
                      <a:pt x="3417" y="2819"/>
                    </a:cubicBezTo>
                    <a:lnTo>
                      <a:pt x="3417" y="2819"/>
                    </a:lnTo>
                    <a:cubicBezTo>
                      <a:pt x="2352" y="3004"/>
                      <a:pt x="1271" y="2887"/>
                      <a:pt x="201" y="3044"/>
                    </a:cubicBezTo>
                    <a:lnTo>
                      <a:pt x="201" y="3044"/>
                    </a:lnTo>
                    <a:cubicBezTo>
                      <a:pt x="466" y="2589"/>
                      <a:pt x="697" y="2113"/>
                      <a:pt x="885" y="1620"/>
                    </a:cubicBezTo>
                    <a:cubicBezTo>
                      <a:pt x="1087" y="1095"/>
                      <a:pt x="1243" y="553"/>
                      <a:pt x="1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3"/>
              <p:cNvSpPr/>
              <p:nvPr/>
            </p:nvSpPr>
            <p:spPr>
              <a:xfrm rot="10513030">
                <a:off x="6593044" y="1182475"/>
                <a:ext cx="236402" cy="208859"/>
              </a:xfrm>
              <a:custGeom>
                <a:avLst/>
                <a:gdLst/>
                <a:ahLst/>
                <a:cxnLst/>
                <a:rect l="l" t="t" r="r" b="b"/>
                <a:pathLst>
                  <a:path w="3974" h="3511" extrusionOk="0">
                    <a:moveTo>
                      <a:pt x="2072" y="1"/>
                    </a:moveTo>
                    <a:cubicBezTo>
                      <a:pt x="1496" y="1139"/>
                      <a:pt x="829" y="2234"/>
                      <a:pt x="55" y="3248"/>
                    </a:cubicBezTo>
                    <a:lnTo>
                      <a:pt x="1" y="3318"/>
                    </a:lnTo>
                    <a:lnTo>
                      <a:pt x="89" y="3330"/>
                    </a:lnTo>
                    <a:cubicBezTo>
                      <a:pt x="948" y="3447"/>
                      <a:pt x="1816" y="3511"/>
                      <a:pt x="2683" y="3511"/>
                    </a:cubicBezTo>
                    <a:cubicBezTo>
                      <a:pt x="3113" y="3511"/>
                      <a:pt x="3544" y="3495"/>
                      <a:pt x="3974" y="3462"/>
                    </a:cubicBezTo>
                    <a:lnTo>
                      <a:pt x="3974" y="3462"/>
                    </a:lnTo>
                    <a:cubicBezTo>
                      <a:pt x="3853" y="3464"/>
                      <a:pt x="3732" y="3464"/>
                      <a:pt x="3611" y="3464"/>
                    </a:cubicBezTo>
                    <a:cubicBezTo>
                      <a:pt x="2467" y="3464"/>
                      <a:pt x="1322" y="3398"/>
                      <a:pt x="189" y="3241"/>
                    </a:cubicBezTo>
                    <a:lnTo>
                      <a:pt x="189" y="3241"/>
                    </a:lnTo>
                    <a:cubicBezTo>
                      <a:pt x="363" y="3006"/>
                      <a:pt x="531" y="2768"/>
                      <a:pt x="693" y="2526"/>
                    </a:cubicBezTo>
                    <a:cubicBezTo>
                      <a:pt x="1228" y="1728"/>
                      <a:pt x="1693" y="883"/>
                      <a:pt x="2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3"/>
              <p:cNvSpPr/>
              <p:nvPr/>
            </p:nvSpPr>
            <p:spPr>
              <a:xfrm rot="10513030">
                <a:off x="6363890" y="1225252"/>
                <a:ext cx="670955" cy="779163"/>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3"/>
              <p:cNvSpPr/>
              <p:nvPr/>
            </p:nvSpPr>
            <p:spPr>
              <a:xfrm rot="10513030">
                <a:off x="6578089" y="1660988"/>
                <a:ext cx="78464" cy="351034"/>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3"/>
              <p:cNvSpPr/>
              <p:nvPr/>
            </p:nvSpPr>
            <p:spPr>
              <a:xfrm rot="10513030">
                <a:off x="6361610" y="1507742"/>
                <a:ext cx="341397" cy="173465"/>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3"/>
              <p:cNvSpPr/>
              <p:nvPr/>
            </p:nvSpPr>
            <p:spPr>
              <a:xfrm rot="10513030">
                <a:off x="6405467" y="1364269"/>
                <a:ext cx="381848" cy="85721"/>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3"/>
              <p:cNvSpPr/>
              <p:nvPr/>
            </p:nvSpPr>
            <p:spPr>
              <a:xfrm rot="10513030">
                <a:off x="6595961" y="1599011"/>
                <a:ext cx="118736" cy="285419"/>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3"/>
              <p:cNvSpPr/>
              <p:nvPr/>
            </p:nvSpPr>
            <p:spPr>
              <a:xfrm rot="10513030">
                <a:off x="6755496" y="1542764"/>
                <a:ext cx="79118" cy="23753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3"/>
              <p:cNvSpPr/>
              <p:nvPr/>
            </p:nvSpPr>
            <p:spPr>
              <a:xfrm rot="10513030">
                <a:off x="6512419" y="1524265"/>
                <a:ext cx="205469" cy="102318"/>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3"/>
              <p:cNvSpPr/>
              <p:nvPr/>
            </p:nvSpPr>
            <p:spPr>
              <a:xfrm rot="10513030">
                <a:off x="6825943" y="1426422"/>
                <a:ext cx="76084" cy="193571"/>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3"/>
              <p:cNvSpPr/>
              <p:nvPr/>
            </p:nvSpPr>
            <p:spPr>
              <a:xfrm rot="10513030">
                <a:off x="6559180" y="1401853"/>
                <a:ext cx="231881" cy="49612"/>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4" name="Google Shape;1314;p33"/>
            <p:cNvGrpSpPr/>
            <p:nvPr/>
          </p:nvGrpSpPr>
          <p:grpSpPr>
            <a:xfrm>
              <a:off x="8027860" y="3856392"/>
              <a:ext cx="1862420" cy="1723263"/>
              <a:chOff x="5250385" y="3839692"/>
              <a:chExt cx="1862420" cy="1723263"/>
            </a:xfrm>
          </p:grpSpPr>
          <p:grpSp>
            <p:nvGrpSpPr>
              <p:cNvPr id="1315" name="Google Shape;1315;p33"/>
              <p:cNvGrpSpPr/>
              <p:nvPr/>
            </p:nvGrpSpPr>
            <p:grpSpPr>
              <a:xfrm rot="454747" flipH="1">
                <a:off x="5737331" y="4026580"/>
                <a:ext cx="1284935" cy="1458005"/>
                <a:chOff x="4946260" y="3284095"/>
                <a:chExt cx="1284887" cy="1457952"/>
              </a:xfrm>
            </p:grpSpPr>
            <p:sp>
              <p:nvSpPr>
                <p:cNvPr id="1316" name="Google Shape;1316;p33"/>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3"/>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3"/>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3"/>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3"/>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3"/>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3"/>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3"/>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3"/>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5" name="Google Shape;1325;p33"/>
              <p:cNvGrpSpPr/>
              <p:nvPr/>
            </p:nvGrpSpPr>
            <p:grpSpPr>
              <a:xfrm rot="-636525" flipH="1">
                <a:off x="5373608" y="3945505"/>
                <a:ext cx="1284878" cy="1457941"/>
                <a:chOff x="4946260" y="3284095"/>
                <a:chExt cx="1284887" cy="1457952"/>
              </a:xfrm>
            </p:grpSpPr>
            <p:sp>
              <p:nvSpPr>
                <p:cNvPr id="1326" name="Google Shape;1326;p33"/>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3"/>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3"/>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3"/>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3"/>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3"/>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3"/>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3"/>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3"/>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335" name="Google Shape;1335;p33"/>
          <p:cNvGrpSpPr/>
          <p:nvPr/>
        </p:nvGrpSpPr>
        <p:grpSpPr>
          <a:xfrm>
            <a:off x="-4" y="1250241"/>
            <a:ext cx="9144003" cy="2922765"/>
            <a:chOff x="-4" y="1250241"/>
            <a:chExt cx="9144003" cy="2922765"/>
          </a:xfrm>
        </p:grpSpPr>
        <p:grpSp>
          <p:nvGrpSpPr>
            <p:cNvPr id="1336" name="Google Shape;1336;p33"/>
            <p:cNvGrpSpPr/>
            <p:nvPr/>
          </p:nvGrpSpPr>
          <p:grpSpPr>
            <a:xfrm rot="3167998">
              <a:off x="8370854" y="1445900"/>
              <a:ext cx="727469" cy="475804"/>
              <a:chOff x="4216875" y="2350450"/>
              <a:chExt cx="250400" cy="163775"/>
            </a:xfrm>
          </p:grpSpPr>
          <p:sp>
            <p:nvSpPr>
              <p:cNvPr id="1337" name="Google Shape;1337;p33"/>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3"/>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3"/>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3"/>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1" name="Google Shape;1341;p33"/>
            <p:cNvGrpSpPr/>
            <p:nvPr/>
          </p:nvGrpSpPr>
          <p:grpSpPr>
            <a:xfrm rot="-6797680">
              <a:off x="-1387" y="3506941"/>
              <a:ext cx="727468" cy="475803"/>
              <a:chOff x="4216875" y="2350450"/>
              <a:chExt cx="250400" cy="163775"/>
            </a:xfrm>
          </p:grpSpPr>
          <p:sp>
            <p:nvSpPr>
              <p:cNvPr id="1342" name="Google Shape;1342;p33"/>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3"/>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3"/>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3"/>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grpSp>
        <p:nvGrpSpPr>
          <p:cNvPr id="44" name="Google Shape;44;p3"/>
          <p:cNvGrpSpPr/>
          <p:nvPr/>
        </p:nvGrpSpPr>
        <p:grpSpPr>
          <a:xfrm>
            <a:off x="-752021" y="-690030"/>
            <a:ext cx="10401226" cy="6963084"/>
            <a:chOff x="-752021" y="-690030"/>
            <a:chExt cx="10401226" cy="6963084"/>
          </a:xfrm>
        </p:grpSpPr>
        <p:grpSp>
          <p:nvGrpSpPr>
            <p:cNvPr id="45" name="Google Shape;45;p3"/>
            <p:cNvGrpSpPr/>
            <p:nvPr/>
          </p:nvGrpSpPr>
          <p:grpSpPr>
            <a:xfrm rot="3176530">
              <a:off x="-436088" y="4044719"/>
              <a:ext cx="1997262" cy="1786324"/>
              <a:chOff x="6641048" y="3018022"/>
              <a:chExt cx="1997332" cy="1786385"/>
            </a:xfrm>
          </p:grpSpPr>
          <p:grpSp>
            <p:nvGrpSpPr>
              <p:cNvPr id="46" name="Google Shape;46;p3"/>
              <p:cNvGrpSpPr/>
              <p:nvPr/>
            </p:nvGrpSpPr>
            <p:grpSpPr>
              <a:xfrm>
                <a:off x="6641061" y="3132202"/>
                <a:ext cx="1997318" cy="1672205"/>
                <a:chOff x="7361161" y="3232727"/>
                <a:chExt cx="1997318" cy="1672205"/>
              </a:xfrm>
            </p:grpSpPr>
            <p:sp>
              <p:nvSpPr>
                <p:cNvPr id="47" name="Google Shape;47;p3"/>
                <p:cNvSpPr/>
                <p:nvPr/>
              </p:nvSpPr>
              <p:spPr>
                <a:xfrm rot="-75898">
                  <a:off x="7370747" y="3934826"/>
                  <a:ext cx="1461325" cy="882124"/>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rot="-75898">
                  <a:off x="7653475" y="3931623"/>
                  <a:ext cx="1178300" cy="858797"/>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rot="-75898">
                  <a:off x="7514841" y="4110127"/>
                  <a:ext cx="1280809" cy="576562"/>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rot="-75898">
                  <a:off x="7730436" y="3991567"/>
                  <a:ext cx="354080" cy="423664"/>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rot="-75898">
                  <a:off x="8142798" y="4144615"/>
                  <a:ext cx="420571" cy="463867"/>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rot="1465726">
                  <a:off x="8097432" y="3382920"/>
                  <a:ext cx="1023218" cy="1371820"/>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465726">
                  <a:off x="8053638" y="3699454"/>
                  <a:ext cx="998503" cy="1045793"/>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rot="1465726">
                  <a:off x="8198089" y="3526653"/>
                  <a:ext cx="855759" cy="1209982"/>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rot="1465726">
                  <a:off x="8296662" y="3583228"/>
                  <a:ext cx="346362" cy="422424"/>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465726">
                  <a:off x="8373876" y="4049666"/>
                  <a:ext cx="393826" cy="479087"/>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3"/>
              <p:cNvGrpSpPr/>
              <p:nvPr/>
            </p:nvGrpSpPr>
            <p:grpSpPr>
              <a:xfrm rot="-670505">
                <a:off x="6770143" y="3128707"/>
                <a:ext cx="1284836" cy="1457893"/>
                <a:chOff x="4946260" y="3284095"/>
                <a:chExt cx="1284887" cy="1457952"/>
              </a:xfrm>
            </p:grpSpPr>
            <p:sp>
              <p:nvSpPr>
                <p:cNvPr id="58" name="Google Shape;58;p3"/>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7" name="Google Shape;67;p3"/>
            <p:cNvGrpSpPr/>
            <p:nvPr/>
          </p:nvGrpSpPr>
          <p:grpSpPr>
            <a:xfrm rot="-5400000">
              <a:off x="4272801" y="-779035"/>
              <a:ext cx="1461317" cy="1639328"/>
              <a:chOff x="4986224" y="4471423"/>
              <a:chExt cx="921444" cy="1033755"/>
            </a:xfrm>
          </p:grpSpPr>
          <p:sp>
            <p:nvSpPr>
              <p:cNvPr id="68" name="Google Shape;68;p3"/>
              <p:cNvSpPr/>
              <p:nvPr/>
            </p:nvSpPr>
            <p:spPr>
              <a:xfrm>
                <a:off x="4986224" y="4948906"/>
                <a:ext cx="921444" cy="556272"/>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5164682" y="4948857"/>
                <a:ext cx="742981" cy="541544"/>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5076759" y="5060197"/>
                <a:ext cx="807619" cy="363583"/>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5215462" y="4982017"/>
                <a:ext cx="223266" cy="267165"/>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5472988" y="5084709"/>
                <a:ext cx="265192" cy="292517"/>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5232285" y="4471423"/>
                <a:ext cx="645183" cy="865048"/>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5247868" y="4677005"/>
                <a:ext cx="629599" cy="659460"/>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5311176" y="4554101"/>
                <a:ext cx="539593" cy="762995"/>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5294220" y="4649528"/>
                <a:ext cx="218396" cy="266374"/>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5466215" y="4889406"/>
                <a:ext cx="248324" cy="302104"/>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78;p3"/>
            <p:cNvGrpSpPr/>
            <p:nvPr/>
          </p:nvGrpSpPr>
          <p:grpSpPr>
            <a:xfrm>
              <a:off x="7910222" y="4055945"/>
              <a:ext cx="1738984" cy="1763891"/>
              <a:chOff x="1498022" y="2840120"/>
              <a:chExt cx="1738984" cy="1763891"/>
            </a:xfrm>
          </p:grpSpPr>
          <p:sp>
            <p:nvSpPr>
              <p:cNvPr id="79" name="Google Shape;79;p3"/>
              <p:cNvSpPr/>
              <p:nvPr/>
            </p:nvSpPr>
            <p:spPr>
              <a:xfrm rot="163308" flipH="1">
                <a:off x="2353108" y="2859429"/>
                <a:ext cx="848816" cy="1497696"/>
              </a:xfrm>
              <a:custGeom>
                <a:avLst/>
                <a:gdLst/>
                <a:ahLst/>
                <a:cxnLst/>
                <a:rect l="l" t="t" r="r" b="b"/>
                <a:pathLst>
                  <a:path w="8147" h="14375" extrusionOk="0">
                    <a:moveTo>
                      <a:pt x="5384" y="0"/>
                    </a:moveTo>
                    <a:cubicBezTo>
                      <a:pt x="5384" y="0"/>
                      <a:pt x="0" y="4424"/>
                      <a:pt x="2234" y="10746"/>
                    </a:cubicBezTo>
                    <a:cubicBezTo>
                      <a:pt x="2429" y="11299"/>
                      <a:pt x="2683" y="11869"/>
                      <a:pt x="3006" y="12451"/>
                    </a:cubicBezTo>
                    <a:cubicBezTo>
                      <a:pt x="3352" y="13077"/>
                      <a:pt x="3777" y="13720"/>
                      <a:pt x="4291" y="14375"/>
                    </a:cubicBezTo>
                    <a:cubicBezTo>
                      <a:pt x="7398" y="11460"/>
                      <a:pt x="8146" y="8525"/>
                      <a:pt x="7945" y="6072"/>
                    </a:cubicBezTo>
                    <a:cubicBezTo>
                      <a:pt x="7936" y="5958"/>
                      <a:pt x="7924" y="5844"/>
                      <a:pt x="7911" y="5730"/>
                    </a:cubicBezTo>
                    <a:cubicBezTo>
                      <a:pt x="7749" y="4370"/>
                      <a:pt x="7303" y="3172"/>
                      <a:pt x="6832" y="2228"/>
                    </a:cubicBezTo>
                    <a:cubicBezTo>
                      <a:pt x="6137" y="839"/>
                      <a:pt x="5384" y="0"/>
                      <a:pt x="5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rot="163308" flipH="1">
                <a:off x="2347773" y="3083902"/>
                <a:ext cx="535732" cy="1265670"/>
              </a:xfrm>
              <a:custGeom>
                <a:avLst/>
                <a:gdLst/>
                <a:ahLst/>
                <a:cxnLst/>
                <a:rect l="l" t="t" r="r" b="b"/>
                <a:pathLst>
                  <a:path w="5142" h="12148" extrusionOk="0">
                    <a:moveTo>
                      <a:pt x="3826" y="1"/>
                    </a:moveTo>
                    <a:lnTo>
                      <a:pt x="3826" y="1"/>
                    </a:lnTo>
                    <a:cubicBezTo>
                      <a:pt x="3918" y="691"/>
                      <a:pt x="3956" y="1389"/>
                      <a:pt x="3940" y="2084"/>
                    </a:cubicBezTo>
                    <a:cubicBezTo>
                      <a:pt x="3914" y="3230"/>
                      <a:pt x="3744" y="4373"/>
                      <a:pt x="3431" y="5474"/>
                    </a:cubicBezTo>
                    <a:cubicBezTo>
                      <a:pt x="3124" y="6555"/>
                      <a:pt x="2700" y="7642"/>
                      <a:pt x="2041" y="8559"/>
                    </a:cubicBezTo>
                    <a:cubicBezTo>
                      <a:pt x="1524" y="9277"/>
                      <a:pt x="829" y="9899"/>
                      <a:pt x="1" y="10224"/>
                    </a:cubicBezTo>
                    <a:cubicBezTo>
                      <a:pt x="347" y="10850"/>
                      <a:pt x="772" y="11493"/>
                      <a:pt x="1286" y="12148"/>
                    </a:cubicBezTo>
                    <a:cubicBezTo>
                      <a:pt x="4393" y="9233"/>
                      <a:pt x="5141" y="6298"/>
                      <a:pt x="4940" y="3845"/>
                    </a:cubicBezTo>
                    <a:cubicBezTo>
                      <a:pt x="4931" y="3731"/>
                      <a:pt x="4919" y="3617"/>
                      <a:pt x="4906" y="3503"/>
                    </a:cubicBezTo>
                    <a:cubicBezTo>
                      <a:pt x="4743" y="2143"/>
                      <a:pt x="4298" y="945"/>
                      <a:pt x="3826"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rot="163308" flipH="1">
                <a:off x="2587869" y="3004831"/>
                <a:ext cx="150759" cy="1305366"/>
              </a:xfrm>
              <a:custGeom>
                <a:avLst/>
                <a:gdLst/>
                <a:ahLst/>
                <a:cxnLst/>
                <a:rect l="l" t="t" r="r" b="b"/>
                <a:pathLst>
                  <a:path w="1447" h="12529" extrusionOk="0">
                    <a:moveTo>
                      <a:pt x="752" y="0"/>
                    </a:moveTo>
                    <a:cubicBezTo>
                      <a:pt x="1178" y="2324"/>
                      <a:pt x="1287" y="4745"/>
                      <a:pt x="1078" y="7098"/>
                    </a:cubicBezTo>
                    <a:cubicBezTo>
                      <a:pt x="906" y="8927"/>
                      <a:pt x="545" y="10775"/>
                      <a:pt x="1" y="12529"/>
                    </a:cubicBezTo>
                    <a:cubicBezTo>
                      <a:pt x="648" y="10807"/>
                      <a:pt x="1048" y="8945"/>
                      <a:pt x="1228" y="7113"/>
                    </a:cubicBezTo>
                    <a:cubicBezTo>
                      <a:pt x="1447" y="4753"/>
                      <a:pt x="1310" y="2304"/>
                      <a:pt x="7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rot="163308" flipH="1">
                <a:off x="2487837" y="3225734"/>
                <a:ext cx="359968" cy="333608"/>
              </a:xfrm>
              <a:custGeom>
                <a:avLst/>
                <a:gdLst/>
                <a:ahLst/>
                <a:cxnLst/>
                <a:rect l="l" t="t" r="r" b="b"/>
                <a:pathLst>
                  <a:path w="3455" h="3202" extrusionOk="0">
                    <a:moveTo>
                      <a:pt x="3454" y="0"/>
                    </a:moveTo>
                    <a:cubicBezTo>
                      <a:pt x="3130" y="1032"/>
                      <a:pt x="2532" y="1940"/>
                      <a:pt x="2180" y="2962"/>
                    </a:cubicBezTo>
                    <a:lnTo>
                      <a:pt x="2180" y="2962"/>
                    </a:lnTo>
                    <a:cubicBezTo>
                      <a:pt x="1897" y="2518"/>
                      <a:pt x="1579" y="2094"/>
                      <a:pt x="1229" y="1702"/>
                    </a:cubicBezTo>
                    <a:cubicBezTo>
                      <a:pt x="855" y="1282"/>
                      <a:pt x="445" y="895"/>
                      <a:pt x="1" y="550"/>
                    </a:cubicBezTo>
                    <a:lnTo>
                      <a:pt x="1" y="550"/>
                    </a:lnTo>
                    <a:cubicBezTo>
                      <a:pt x="831" y="1299"/>
                      <a:pt x="1563" y="2158"/>
                      <a:pt x="2151" y="3107"/>
                    </a:cubicBezTo>
                    <a:lnTo>
                      <a:pt x="2210" y="3202"/>
                    </a:lnTo>
                    <a:lnTo>
                      <a:pt x="2244" y="3097"/>
                    </a:lnTo>
                    <a:cubicBezTo>
                      <a:pt x="2581" y="2043"/>
                      <a:pt x="3200" y="1084"/>
                      <a:pt x="34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rot="163308" flipH="1">
                <a:off x="2453816" y="3693696"/>
                <a:ext cx="411437" cy="361114"/>
              </a:xfrm>
              <a:custGeom>
                <a:avLst/>
                <a:gdLst/>
                <a:ahLst/>
                <a:cxnLst/>
                <a:rect l="l" t="t" r="r" b="b"/>
                <a:pathLst>
                  <a:path w="3949" h="3466" extrusionOk="0">
                    <a:moveTo>
                      <a:pt x="3949" y="0"/>
                    </a:moveTo>
                    <a:cubicBezTo>
                      <a:pt x="3383" y="1132"/>
                      <a:pt x="2747" y="2230"/>
                      <a:pt x="2017" y="3264"/>
                    </a:cubicBezTo>
                    <a:lnTo>
                      <a:pt x="2017" y="3264"/>
                    </a:lnTo>
                    <a:cubicBezTo>
                      <a:pt x="1888" y="3002"/>
                      <a:pt x="1754" y="2743"/>
                      <a:pt x="1614" y="2488"/>
                    </a:cubicBezTo>
                    <a:cubicBezTo>
                      <a:pt x="1150" y="1647"/>
                      <a:pt x="611" y="846"/>
                      <a:pt x="0" y="104"/>
                    </a:cubicBezTo>
                    <a:lnTo>
                      <a:pt x="0" y="104"/>
                    </a:lnTo>
                    <a:cubicBezTo>
                      <a:pt x="747" y="1139"/>
                      <a:pt x="1416" y="2233"/>
                      <a:pt x="1963" y="3386"/>
                    </a:cubicBezTo>
                    <a:lnTo>
                      <a:pt x="2001" y="3466"/>
                    </a:lnTo>
                    <a:lnTo>
                      <a:pt x="2051" y="3393"/>
                    </a:lnTo>
                    <a:cubicBezTo>
                      <a:pt x="2796" y="2331"/>
                      <a:pt x="3444" y="1197"/>
                      <a:pt x="3949" y="2"/>
                    </a:cubicBezTo>
                    <a:lnTo>
                      <a:pt x="39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rot="1063499" flipH="1">
                <a:off x="1579185" y="3662268"/>
                <a:ext cx="1383518" cy="748907"/>
              </a:xfrm>
              <a:custGeom>
                <a:avLst/>
                <a:gdLst/>
                <a:ahLst/>
                <a:cxnLst/>
                <a:rect l="l" t="t" r="r" b="b"/>
                <a:pathLst>
                  <a:path w="13279" h="7188" extrusionOk="0">
                    <a:moveTo>
                      <a:pt x="9100" y="1"/>
                    </a:moveTo>
                    <a:cubicBezTo>
                      <a:pt x="6996" y="1"/>
                      <a:pt x="4442" y="609"/>
                      <a:pt x="2284" y="2900"/>
                    </a:cubicBezTo>
                    <a:cubicBezTo>
                      <a:pt x="1881" y="3327"/>
                      <a:pt x="1492" y="3814"/>
                      <a:pt x="1121" y="4367"/>
                    </a:cubicBezTo>
                    <a:cubicBezTo>
                      <a:pt x="723" y="4962"/>
                      <a:pt x="347" y="5634"/>
                      <a:pt x="1" y="6391"/>
                    </a:cubicBezTo>
                    <a:cubicBezTo>
                      <a:pt x="1579" y="6952"/>
                      <a:pt x="2992" y="7188"/>
                      <a:pt x="4254" y="7188"/>
                    </a:cubicBezTo>
                    <a:cubicBezTo>
                      <a:pt x="6202" y="7188"/>
                      <a:pt x="7787" y="6626"/>
                      <a:pt x="9054" y="5836"/>
                    </a:cubicBezTo>
                    <a:cubicBezTo>
                      <a:pt x="9152" y="5775"/>
                      <a:pt x="9248" y="5713"/>
                      <a:pt x="9343" y="5649"/>
                    </a:cubicBezTo>
                    <a:cubicBezTo>
                      <a:pt x="10477" y="4882"/>
                      <a:pt x="11338" y="3938"/>
                      <a:pt x="11960" y="3084"/>
                    </a:cubicBezTo>
                    <a:cubicBezTo>
                      <a:pt x="12877" y="1832"/>
                      <a:pt x="13279" y="777"/>
                      <a:pt x="13279" y="777"/>
                    </a:cubicBezTo>
                    <a:cubicBezTo>
                      <a:pt x="13279" y="777"/>
                      <a:pt x="11477" y="1"/>
                      <a:pt x="9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rot="1063499" flipH="1">
                <a:off x="1664325" y="3996971"/>
                <a:ext cx="1246198" cy="427485"/>
              </a:xfrm>
              <a:custGeom>
                <a:avLst/>
                <a:gdLst/>
                <a:ahLst/>
                <a:cxnLst/>
                <a:rect l="l" t="t" r="r" b="b"/>
                <a:pathLst>
                  <a:path w="11961" h="4103" extrusionOk="0">
                    <a:moveTo>
                      <a:pt x="11960" y="0"/>
                    </a:moveTo>
                    <a:cubicBezTo>
                      <a:pt x="11390" y="398"/>
                      <a:pt x="10787" y="750"/>
                      <a:pt x="10161" y="1055"/>
                    </a:cubicBezTo>
                    <a:cubicBezTo>
                      <a:pt x="9131" y="1556"/>
                      <a:pt x="8038" y="1929"/>
                      <a:pt x="6914" y="2157"/>
                    </a:cubicBezTo>
                    <a:cubicBezTo>
                      <a:pt x="6170" y="2307"/>
                      <a:pt x="5398" y="2411"/>
                      <a:pt x="4630" y="2411"/>
                    </a:cubicBezTo>
                    <a:cubicBezTo>
                      <a:pt x="4263" y="2411"/>
                      <a:pt x="3897" y="2387"/>
                      <a:pt x="3536" y="2333"/>
                    </a:cubicBezTo>
                    <a:cubicBezTo>
                      <a:pt x="2661" y="2203"/>
                      <a:pt x="1790" y="1870"/>
                      <a:pt x="1121" y="1282"/>
                    </a:cubicBezTo>
                    <a:cubicBezTo>
                      <a:pt x="723" y="1877"/>
                      <a:pt x="347" y="2549"/>
                      <a:pt x="1" y="3306"/>
                    </a:cubicBezTo>
                    <a:cubicBezTo>
                      <a:pt x="1579" y="3867"/>
                      <a:pt x="2992" y="4103"/>
                      <a:pt x="4254" y="4103"/>
                    </a:cubicBezTo>
                    <a:cubicBezTo>
                      <a:pt x="6202" y="4103"/>
                      <a:pt x="7787" y="3541"/>
                      <a:pt x="9054" y="2751"/>
                    </a:cubicBezTo>
                    <a:cubicBezTo>
                      <a:pt x="9152" y="2690"/>
                      <a:pt x="9248" y="2628"/>
                      <a:pt x="9343" y="2564"/>
                    </a:cubicBezTo>
                    <a:cubicBezTo>
                      <a:pt x="10477" y="1797"/>
                      <a:pt x="11338" y="853"/>
                      <a:pt x="119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rot="1063499" flipH="1">
                <a:off x="1714522" y="3807372"/>
                <a:ext cx="1196188" cy="528548"/>
              </a:xfrm>
              <a:custGeom>
                <a:avLst/>
                <a:gdLst/>
                <a:ahLst/>
                <a:cxnLst/>
                <a:rect l="l" t="t" r="r" b="b"/>
                <a:pathLst>
                  <a:path w="11481" h="5073" extrusionOk="0">
                    <a:moveTo>
                      <a:pt x="11481" y="0"/>
                    </a:moveTo>
                    <a:lnTo>
                      <a:pt x="11481" y="0"/>
                    </a:lnTo>
                    <a:cubicBezTo>
                      <a:pt x="9609" y="1443"/>
                      <a:pt x="7508" y="2649"/>
                      <a:pt x="5320" y="3542"/>
                    </a:cubicBezTo>
                    <a:cubicBezTo>
                      <a:pt x="3616" y="4227"/>
                      <a:pt x="1808" y="4753"/>
                      <a:pt x="0" y="5072"/>
                    </a:cubicBezTo>
                    <a:cubicBezTo>
                      <a:pt x="1826" y="4858"/>
                      <a:pt x="3664" y="4361"/>
                      <a:pt x="5376" y="3683"/>
                    </a:cubicBezTo>
                    <a:cubicBezTo>
                      <a:pt x="7575" y="2796"/>
                      <a:pt x="9688" y="1553"/>
                      <a:pt x="114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rot="1063499" flipH="1">
                <a:off x="1879474" y="3691512"/>
                <a:ext cx="356012" cy="331423"/>
              </a:xfrm>
              <a:custGeom>
                <a:avLst/>
                <a:gdLst/>
                <a:ahLst/>
                <a:cxnLst/>
                <a:rect l="l" t="t" r="r" b="b"/>
                <a:pathLst>
                  <a:path w="3417" h="3181" extrusionOk="0">
                    <a:moveTo>
                      <a:pt x="1346" y="1"/>
                    </a:moveTo>
                    <a:cubicBezTo>
                      <a:pt x="1061" y="1081"/>
                      <a:pt x="633" y="2125"/>
                      <a:pt x="58" y="3084"/>
                    </a:cubicBezTo>
                    <a:lnTo>
                      <a:pt x="1" y="3180"/>
                    </a:lnTo>
                    <a:lnTo>
                      <a:pt x="1" y="3180"/>
                    </a:lnTo>
                    <a:lnTo>
                      <a:pt x="110" y="3162"/>
                    </a:lnTo>
                    <a:cubicBezTo>
                      <a:pt x="1200" y="2979"/>
                      <a:pt x="2336" y="3088"/>
                      <a:pt x="3417" y="2819"/>
                    </a:cubicBezTo>
                    <a:lnTo>
                      <a:pt x="3417" y="2819"/>
                    </a:lnTo>
                    <a:cubicBezTo>
                      <a:pt x="2352" y="3004"/>
                      <a:pt x="1271" y="2887"/>
                      <a:pt x="201" y="3044"/>
                    </a:cubicBezTo>
                    <a:lnTo>
                      <a:pt x="201" y="3044"/>
                    </a:lnTo>
                    <a:cubicBezTo>
                      <a:pt x="466" y="2589"/>
                      <a:pt x="697" y="2113"/>
                      <a:pt x="885" y="1620"/>
                    </a:cubicBezTo>
                    <a:cubicBezTo>
                      <a:pt x="1087" y="1095"/>
                      <a:pt x="1243" y="553"/>
                      <a:pt x="1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rot="163308" flipH="1">
                <a:off x="2063928" y="3978664"/>
                <a:ext cx="414041" cy="365802"/>
              </a:xfrm>
              <a:custGeom>
                <a:avLst/>
                <a:gdLst/>
                <a:ahLst/>
                <a:cxnLst/>
                <a:rect l="l" t="t" r="r" b="b"/>
                <a:pathLst>
                  <a:path w="3974" h="3511" extrusionOk="0">
                    <a:moveTo>
                      <a:pt x="2072" y="1"/>
                    </a:moveTo>
                    <a:cubicBezTo>
                      <a:pt x="1496" y="1139"/>
                      <a:pt x="829" y="2234"/>
                      <a:pt x="55" y="3248"/>
                    </a:cubicBezTo>
                    <a:lnTo>
                      <a:pt x="1" y="3318"/>
                    </a:lnTo>
                    <a:lnTo>
                      <a:pt x="89" y="3330"/>
                    </a:lnTo>
                    <a:cubicBezTo>
                      <a:pt x="948" y="3447"/>
                      <a:pt x="1816" y="3511"/>
                      <a:pt x="2683" y="3511"/>
                    </a:cubicBezTo>
                    <a:cubicBezTo>
                      <a:pt x="3113" y="3511"/>
                      <a:pt x="3544" y="3495"/>
                      <a:pt x="3974" y="3462"/>
                    </a:cubicBezTo>
                    <a:lnTo>
                      <a:pt x="3974" y="3462"/>
                    </a:lnTo>
                    <a:cubicBezTo>
                      <a:pt x="3853" y="3464"/>
                      <a:pt x="3732" y="3464"/>
                      <a:pt x="3611" y="3464"/>
                    </a:cubicBezTo>
                    <a:cubicBezTo>
                      <a:pt x="2467" y="3464"/>
                      <a:pt x="1322" y="3398"/>
                      <a:pt x="189" y="3241"/>
                    </a:cubicBezTo>
                    <a:lnTo>
                      <a:pt x="189" y="3241"/>
                    </a:lnTo>
                    <a:cubicBezTo>
                      <a:pt x="363" y="3006"/>
                      <a:pt x="531" y="2768"/>
                      <a:pt x="693" y="2526"/>
                    </a:cubicBezTo>
                    <a:cubicBezTo>
                      <a:pt x="1228" y="1728"/>
                      <a:pt x="1693" y="883"/>
                      <a:pt x="2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9" name="Google Shape;89;p3"/>
          <p:cNvSpPr txBox="1">
            <a:spLocks noGrp="1"/>
          </p:cNvSpPr>
          <p:nvPr>
            <p:ph type="title"/>
          </p:nvPr>
        </p:nvSpPr>
        <p:spPr>
          <a:xfrm>
            <a:off x="1137600" y="1957725"/>
            <a:ext cx="3163500" cy="1567200"/>
          </a:xfrm>
          <a:prstGeom prst="rect">
            <a:avLst/>
          </a:prstGeom>
        </p:spPr>
        <p:txBody>
          <a:bodyPr spcFirstLastPara="1" wrap="square" lIns="91425" tIns="91425" rIns="91425" bIns="91425" anchor="t" anchorCtr="0">
            <a:noAutofit/>
          </a:bodyPr>
          <a:lstStyle>
            <a:lvl1pPr lvl="0" algn="l">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90" name="Google Shape;90;p3"/>
          <p:cNvSpPr txBox="1">
            <a:spLocks noGrp="1"/>
          </p:cNvSpPr>
          <p:nvPr>
            <p:ph type="title" idx="2" hasCustomPrompt="1"/>
          </p:nvPr>
        </p:nvSpPr>
        <p:spPr>
          <a:xfrm>
            <a:off x="1137600" y="1001475"/>
            <a:ext cx="1652100" cy="915900"/>
          </a:xfrm>
          <a:prstGeom prst="rect">
            <a:avLst/>
          </a:prstGeom>
          <a:noFill/>
        </p:spPr>
        <p:txBody>
          <a:bodyPr spcFirstLastPara="1" wrap="square" lIns="91425" tIns="91425" rIns="91425" bIns="91425" anchor="b" anchorCtr="0">
            <a:noAutofit/>
          </a:bodyPr>
          <a:lstStyle>
            <a:lvl1pPr lvl="0" algn="l" rtl="0">
              <a:spcBef>
                <a:spcPts val="0"/>
              </a:spcBef>
              <a:spcAft>
                <a:spcPts val="0"/>
              </a:spcAft>
              <a:buClr>
                <a:schemeClr val="lt1"/>
              </a:buClr>
              <a:buSzPts val="6000"/>
              <a:buNone/>
              <a:defRPr sz="6000" b="1"/>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91" name="Google Shape;91;p3"/>
          <p:cNvSpPr txBox="1">
            <a:spLocks noGrp="1"/>
          </p:cNvSpPr>
          <p:nvPr>
            <p:ph type="subTitle" idx="1"/>
          </p:nvPr>
        </p:nvSpPr>
        <p:spPr>
          <a:xfrm>
            <a:off x="1137600" y="3524925"/>
            <a:ext cx="3163500" cy="617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2"/>
        <p:cNvGrpSpPr/>
        <p:nvPr/>
      </p:nvGrpSpPr>
      <p:grpSpPr>
        <a:xfrm>
          <a:off x="0" y="0"/>
          <a:ext cx="0" cy="0"/>
          <a:chOff x="0" y="0"/>
          <a:chExt cx="0" cy="0"/>
        </a:xfrm>
      </p:grpSpPr>
      <p:sp>
        <p:nvSpPr>
          <p:cNvPr id="93" name="Google Shape;93;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4" name="Google Shape;94;p4"/>
          <p:cNvSpPr txBox="1">
            <a:spLocks noGrp="1"/>
          </p:cNvSpPr>
          <p:nvPr>
            <p:ph type="body" idx="1"/>
          </p:nvPr>
        </p:nvSpPr>
        <p:spPr>
          <a:xfrm>
            <a:off x="720000" y="1070976"/>
            <a:ext cx="7704000" cy="3378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grpSp>
        <p:nvGrpSpPr>
          <p:cNvPr id="95" name="Google Shape;95;p4"/>
          <p:cNvGrpSpPr/>
          <p:nvPr/>
        </p:nvGrpSpPr>
        <p:grpSpPr>
          <a:xfrm>
            <a:off x="-483330" y="-419228"/>
            <a:ext cx="10131900" cy="6315368"/>
            <a:chOff x="-483330" y="-419228"/>
            <a:chExt cx="10131900" cy="6315368"/>
          </a:xfrm>
        </p:grpSpPr>
        <p:grpSp>
          <p:nvGrpSpPr>
            <p:cNvPr id="96" name="Google Shape;96;p4"/>
            <p:cNvGrpSpPr/>
            <p:nvPr/>
          </p:nvGrpSpPr>
          <p:grpSpPr>
            <a:xfrm rot="996266">
              <a:off x="7983494" y="4082174"/>
              <a:ext cx="1461347" cy="1639337"/>
              <a:chOff x="4986224" y="4471423"/>
              <a:chExt cx="921444" cy="1033755"/>
            </a:xfrm>
          </p:grpSpPr>
          <p:sp>
            <p:nvSpPr>
              <p:cNvPr id="97" name="Google Shape;97;p4"/>
              <p:cNvSpPr/>
              <p:nvPr/>
            </p:nvSpPr>
            <p:spPr>
              <a:xfrm>
                <a:off x="4986224" y="4948906"/>
                <a:ext cx="921444" cy="556272"/>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5164682" y="4948857"/>
                <a:ext cx="742981" cy="541544"/>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5076759" y="5060197"/>
                <a:ext cx="807619" cy="363583"/>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5215462" y="4982017"/>
                <a:ext cx="223266" cy="267165"/>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5472988" y="5084709"/>
                <a:ext cx="265192" cy="292517"/>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5232285" y="4471423"/>
                <a:ext cx="645183" cy="865048"/>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5247868" y="4677005"/>
                <a:ext cx="629599" cy="659460"/>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5311176" y="4554101"/>
                <a:ext cx="539593" cy="762995"/>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5294220" y="4649528"/>
                <a:ext cx="218396" cy="266374"/>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5466215" y="4889406"/>
                <a:ext cx="248324" cy="302104"/>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 name="Google Shape;107;p4"/>
            <p:cNvGrpSpPr/>
            <p:nvPr/>
          </p:nvGrpSpPr>
          <p:grpSpPr>
            <a:xfrm flipH="1">
              <a:off x="-483330" y="-419228"/>
              <a:ext cx="1907571" cy="1663904"/>
              <a:chOff x="6199673" y="1088492"/>
              <a:chExt cx="1089107" cy="949988"/>
            </a:xfrm>
          </p:grpSpPr>
          <p:sp>
            <p:nvSpPr>
              <p:cNvPr id="108" name="Google Shape;108;p4"/>
              <p:cNvSpPr/>
              <p:nvPr/>
            </p:nvSpPr>
            <p:spPr>
              <a:xfrm rot="10513030">
                <a:off x="6769332" y="1164637"/>
                <a:ext cx="484642" cy="855128"/>
              </a:xfrm>
              <a:custGeom>
                <a:avLst/>
                <a:gdLst/>
                <a:ahLst/>
                <a:cxnLst/>
                <a:rect l="l" t="t" r="r" b="b"/>
                <a:pathLst>
                  <a:path w="8147" h="14375" extrusionOk="0">
                    <a:moveTo>
                      <a:pt x="5384" y="0"/>
                    </a:moveTo>
                    <a:cubicBezTo>
                      <a:pt x="5384" y="0"/>
                      <a:pt x="0" y="4424"/>
                      <a:pt x="2234" y="10746"/>
                    </a:cubicBezTo>
                    <a:cubicBezTo>
                      <a:pt x="2429" y="11299"/>
                      <a:pt x="2683" y="11869"/>
                      <a:pt x="3006" y="12451"/>
                    </a:cubicBezTo>
                    <a:cubicBezTo>
                      <a:pt x="3352" y="13077"/>
                      <a:pt x="3777" y="13720"/>
                      <a:pt x="4291" y="14375"/>
                    </a:cubicBezTo>
                    <a:cubicBezTo>
                      <a:pt x="7398" y="11460"/>
                      <a:pt x="8146" y="8525"/>
                      <a:pt x="7945" y="6072"/>
                    </a:cubicBezTo>
                    <a:cubicBezTo>
                      <a:pt x="7936" y="5958"/>
                      <a:pt x="7924" y="5844"/>
                      <a:pt x="7911" y="5730"/>
                    </a:cubicBezTo>
                    <a:cubicBezTo>
                      <a:pt x="7749" y="4370"/>
                      <a:pt x="7303" y="3172"/>
                      <a:pt x="6832" y="2228"/>
                    </a:cubicBezTo>
                    <a:cubicBezTo>
                      <a:pt x="6137" y="839"/>
                      <a:pt x="5384" y="0"/>
                      <a:pt x="53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rot="10513030">
                <a:off x="6764118" y="1172315"/>
                <a:ext cx="305883" cy="722650"/>
              </a:xfrm>
              <a:custGeom>
                <a:avLst/>
                <a:gdLst/>
                <a:ahLst/>
                <a:cxnLst/>
                <a:rect l="l" t="t" r="r" b="b"/>
                <a:pathLst>
                  <a:path w="5142" h="12148" extrusionOk="0">
                    <a:moveTo>
                      <a:pt x="3826" y="1"/>
                    </a:moveTo>
                    <a:lnTo>
                      <a:pt x="3826" y="1"/>
                    </a:lnTo>
                    <a:cubicBezTo>
                      <a:pt x="3918" y="691"/>
                      <a:pt x="3956" y="1389"/>
                      <a:pt x="3940" y="2084"/>
                    </a:cubicBezTo>
                    <a:cubicBezTo>
                      <a:pt x="3914" y="3230"/>
                      <a:pt x="3744" y="4373"/>
                      <a:pt x="3431" y="5474"/>
                    </a:cubicBezTo>
                    <a:cubicBezTo>
                      <a:pt x="3124" y="6555"/>
                      <a:pt x="2700" y="7642"/>
                      <a:pt x="2041" y="8559"/>
                    </a:cubicBezTo>
                    <a:cubicBezTo>
                      <a:pt x="1524" y="9277"/>
                      <a:pt x="829" y="9899"/>
                      <a:pt x="1" y="10224"/>
                    </a:cubicBezTo>
                    <a:cubicBezTo>
                      <a:pt x="347" y="10850"/>
                      <a:pt x="772" y="11493"/>
                      <a:pt x="1286" y="12148"/>
                    </a:cubicBezTo>
                    <a:cubicBezTo>
                      <a:pt x="4393" y="9233"/>
                      <a:pt x="5141" y="6298"/>
                      <a:pt x="4940" y="3845"/>
                    </a:cubicBezTo>
                    <a:cubicBezTo>
                      <a:pt x="4931" y="3731"/>
                      <a:pt x="4919" y="3617"/>
                      <a:pt x="4906" y="3503"/>
                    </a:cubicBezTo>
                    <a:cubicBezTo>
                      <a:pt x="4743" y="2143"/>
                      <a:pt x="4298" y="945"/>
                      <a:pt x="3826"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rot="10513030">
                <a:off x="6902403" y="1193797"/>
                <a:ext cx="86078" cy="745314"/>
              </a:xfrm>
              <a:custGeom>
                <a:avLst/>
                <a:gdLst/>
                <a:ahLst/>
                <a:cxnLst/>
                <a:rect l="l" t="t" r="r" b="b"/>
                <a:pathLst>
                  <a:path w="1447" h="12529" extrusionOk="0">
                    <a:moveTo>
                      <a:pt x="752" y="0"/>
                    </a:moveTo>
                    <a:cubicBezTo>
                      <a:pt x="1178" y="2324"/>
                      <a:pt x="1287" y="4745"/>
                      <a:pt x="1078" y="7098"/>
                    </a:cubicBezTo>
                    <a:cubicBezTo>
                      <a:pt x="906" y="8927"/>
                      <a:pt x="545" y="10775"/>
                      <a:pt x="1" y="12529"/>
                    </a:cubicBezTo>
                    <a:cubicBezTo>
                      <a:pt x="648" y="10807"/>
                      <a:pt x="1048" y="8945"/>
                      <a:pt x="1228" y="7113"/>
                    </a:cubicBezTo>
                    <a:cubicBezTo>
                      <a:pt x="1447" y="4753"/>
                      <a:pt x="1310" y="2304"/>
                      <a:pt x="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rot="10513030">
                <a:off x="6850727" y="1622315"/>
                <a:ext cx="205528" cy="190478"/>
              </a:xfrm>
              <a:custGeom>
                <a:avLst/>
                <a:gdLst/>
                <a:ahLst/>
                <a:cxnLst/>
                <a:rect l="l" t="t" r="r" b="b"/>
                <a:pathLst>
                  <a:path w="3455" h="3202" extrusionOk="0">
                    <a:moveTo>
                      <a:pt x="3454" y="0"/>
                    </a:moveTo>
                    <a:cubicBezTo>
                      <a:pt x="3130" y="1032"/>
                      <a:pt x="2532" y="1940"/>
                      <a:pt x="2180" y="2962"/>
                    </a:cubicBezTo>
                    <a:lnTo>
                      <a:pt x="2180" y="2962"/>
                    </a:lnTo>
                    <a:cubicBezTo>
                      <a:pt x="1897" y="2518"/>
                      <a:pt x="1579" y="2094"/>
                      <a:pt x="1229" y="1702"/>
                    </a:cubicBezTo>
                    <a:cubicBezTo>
                      <a:pt x="855" y="1282"/>
                      <a:pt x="445" y="895"/>
                      <a:pt x="1" y="550"/>
                    </a:cubicBezTo>
                    <a:lnTo>
                      <a:pt x="1" y="550"/>
                    </a:lnTo>
                    <a:cubicBezTo>
                      <a:pt x="831" y="1299"/>
                      <a:pt x="1563" y="2158"/>
                      <a:pt x="2151" y="3107"/>
                    </a:cubicBezTo>
                    <a:lnTo>
                      <a:pt x="2210" y="3202"/>
                    </a:lnTo>
                    <a:lnTo>
                      <a:pt x="2244" y="3097"/>
                    </a:lnTo>
                    <a:cubicBezTo>
                      <a:pt x="2581" y="2043"/>
                      <a:pt x="3200" y="1084"/>
                      <a:pt x="3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rot="10513030">
                <a:off x="6821412" y="1339771"/>
                <a:ext cx="234915" cy="206182"/>
              </a:xfrm>
              <a:custGeom>
                <a:avLst/>
                <a:gdLst/>
                <a:ahLst/>
                <a:cxnLst/>
                <a:rect l="l" t="t" r="r" b="b"/>
                <a:pathLst>
                  <a:path w="3949" h="3466" extrusionOk="0">
                    <a:moveTo>
                      <a:pt x="3949" y="0"/>
                    </a:moveTo>
                    <a:cubicBezTo>
                      <a:pt x="3383" y="1132"/>
                      <a:pt x="2747" y="2230"/>
                      <a:pt x="2017" y="3264"/>
                    </a:cubicBezTo>
                    <a:lnTo>
                      <a:pt x="2017" y="3264"/>
                    </a:lnTo>
                    <a:cubicBezTo>
                      <a:pt x="1888" y="3002"/>
                      <a:pt x="1754" y="2743"/>
                      <a:pt x="1614" y="2488"/>
                    </a:cubicBezTo>
                    <a:cubicBezTo>
                      <a:pt x="1150" y="1647"/>
                      <a:pt x="611" y="846"/>
                      <a:pt x="0" y="104"/>
                    </a:cubicBezTo>
                    <a:lnTo>
                      <a:pt x="0" y="104"/>
                    </a:lnTo>
                    <a:cubicBezTo>
                      <a:pt x="747" y="1139"/>
                      <a:pt x="1416" y="2233"/>
                      <a:pt x="1963" y="3386"/>
                    </a:cubicBezTo>
                    <a:lnTo>
                      <a:pt x="2001" y="3466"/>
                    </a:lnTo>
                    <a:lnTo>
                      <a:pt x="2051" y="3393"/>
                    </a:lnTo>
                    <a:cubicBezTo>
                      <a:pt x="2796" y="2331"/>
                      <a:pt x="3444" y="1197"/>
                      <a:pt x="3949" y="2"/>
                    </a:cubicBezTo>
                    <a:lnTo>
                      <a:pt x="39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rot="10513030">
                <a:off x="6216124" y="1120683"/>
                <a:ext cx="789930" cy="427594"/>
              </a:xfrm>
              <a:custGeom>
                <a:avLst/>
                <a:gdLst/>
                <a:ahLst/>
                <a:cxnLst/>
                <a:rect l="l" t="t" r="r" b="b"/>
                <a:pathLst>
                  <a:path w="13279" h="7188" extrusionOk="0">
                    <a:moveTo>
                      <a:pt x="9100" y="1"/>
                    </a:moveTo>
                    <a:cubicBezTo>
                      <a:pt x="6996" y="1"/>
                      <a:pt x="4442" y="609"/>
                      <a:pt x="2284" y="2900"/>
                    </a:cubicBezTo>
                    <a:cubicBezTo>
                      <a:pt x="1881" y="3327"/>
                      <a:pt x="1492" y="3814"/>
                      <a:pt x="1121" y="4367"/>
                    </a:cubicBezTo>
                    <a:cubicBezTo>
                      <a:pt x="723" y="4962"/>
                      <a:pt x="347" y="5634"/>
                      <a:pt x="1" y="6391"/>
                    </a:cubicBezTo>
                    <a:cubicBezTo>
                      <a:pt x="1579" y="6952"/>
                      <a:pt x="2992" y="7188"/>
                      <a:pt x="4254" y="7188"/>
                    </a:cubicBezTo>
                    <a:cubicBezTo>
                      <a:pt x="6202" y="7188"/>
                      <a:pt x="7787" y="6626"/>
                      <a:pt x="9054" y="5836"/>
                    </a:cubicBezTo>
                    <a:cubicBezTo>
                      <a:pt x="9152" y="5775"/>
                      <a:pt x="9248" y="5713"/>
                      <a:pt x="9343" y="5649"/>
                    </a:cubicBezTo>
                    <a:cubicBezTo>
                      <a:pt x="10477" y="4882"/>
                      <a:pt x="11338" y="3938"/>
                      <a:pt x="11960" y="3084"/>
                    </a:cubicBezTo>
                    <a:cubicBezTo>
                      <a:pt x="12877" y="1832"/>
                      <a:pt x="13279" y="777"/>
                      <a:pt x="13279" y="777"/>
                    </a:cubicBezTo>
                    <a:cubicBezTo>
                      <a:pt x="13279" y="777"/>
                      <a:pt x="11477" y="1"/>
                      <a:pt x="9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rot="10513030">
                <a:off x="6286743" y="1117730"/>
                <a:ext cx="711526" cy="244076"/>
              </a:xfrm>
              <a:custGeom>
                <a:avLst/>
                <a:gdLst/>
                <a:ahLst/>
                <a:cxnLst/>
                <a:rect l="l" t="t" r="r" b="b"/>
                <a:pathLst>
                  <a:path w="11961" h="4103" extrusionOk="0">
                    <a:moveTo>
                      <a:pt x="11960" y="0"/>
                    </a:moveTo>
                    <a:cubicBezTo>
                      <a:pt x="11390" y="398"/>
                      <a:pt x="10787" y="750"/>
                      <a:pt x="10161" y="1055"/>
                    </a:cubicBezTo>
                    <a:cubicBezTo>
                      <a:pt x="9131" y="1556"/>
                      <a:pt x="8038" y="1929"/>
                      <a:pt x="6914" y="2157"/>
                    </a:cubicBezTo>
                    <a:cubicBezTo>
                      <a:pt x="6170" y="2307"/>
                      <a:pt x="5398" y="2411"/>
                      <a:pt x="4630" y="2411"/>
                    </a:cubicBezTo>
                    <a:cubicBezTo>
                      <a:pt x="4263" y="2411"/>
                      <a:pt x="3897" y="2387"/>
                      <a:pt x="3536" y="2333"/>
                    </a:cubicBezTo>
                    <a:cubicBezTo>
                      <a:pt x="2661" y="2203"/>
                      <a:pt x="1790" y="1870"/>
                      <a:pt x="1121" y="1282"/>
                    </a:cubicBezTo>
                    <a:cubicBezTo>
                      <a:pt x="723" y="1877"/>
                      <a:pt x="347" y="2549"/>
                      <a:pt x="1" y="3306"/>
                    </a:cubicBezTo>
                    <a:cubicBezTo>
                      <a:pt x="1579" y="3867"/>
                      <a:pt x="2992" y="4103"/>
                      <a:pt x="4254" y="4103"/>
                    </a:cubicBezTo>
                    <a:cubicBezTo>
                      <a:pt x="6202" y="4103"/>
                      <a:pt x="7787" y="3541"/>
                      <a:pt x="9054" y="2751"/>
                    </a:cubicBezTo>
                    <a:cubicBezTo>
                      <a:pt x="9152" y="2690"/>
                      <a:pt x="9248" y="2628"/>
                      <a:pt x="9343" y="2564"/>
                    </a:cubicBezTo>
                    <a:cubicBezTo>
                      <a:pt x="10477" y="1797"/>
                      <a:pt x="11338" y="853"/>
                      <a:pt x="119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rot="10513030">
                <a:off x="6297256" y="1169486"/>
                <a:ext cx="682972" cy="301778"/>
              </a:xfrm>
              <a:custGeom>
                <a:avLst/>
                <a:gdLst/>
                <a:ahLst/>
                <a:cxnLst/>
                <a:rect l="l" t="t" r="r" b="b"/>
                <a:pathLst>
                  <a:path w="11481" h="5073" extrusionOk="0">
                    <a:moveTo>
                      <a:pt x="11481" y="0"/>
                    </a:moveTo>
                    <a:lnTo>
                      <a:pt x="11481" y="0"/>
                    </a:lnTo>
                    <a:cubicBezTo>
                      <a:pt x="9609" y="1443"/>
                      <a:pt x="7508" y="2649"/>
                      <a:pt x="5320" y="3542"/>
                    </a:cubicBezTo>
                    <a:cubicBezTo>
                      <a:pt x="3616" y="4227"/>
                      <a:pt x="1808" y="4753"/>
                      <a:pt x="0" y="5072"/>
                    </a:cubicBezTo>
                    <a:cubicBezTo>
                      <a:pt x="1826" y="4858"/>
                      <a:pt x="3664" y="4361"/>
                      <a:pt x="5376" y="3683"/>
                    </a:cubicBezTo>
                    <a:cubicBezTo>
                      <a:pt x="7575" y="2796"/>
                      <a:pt x="9688" y="1553"/>
                      <a:pt x="114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rot="10513030">
                <a:off x="6367716" y="1312457"/>
                <a:ext cx="203268" cy="189229"/>
              </a:xfrm>
              <a:custGeom>
                <a:avLst/>
                <a:gdLst/>
                <a:ahLst/>
                <a:cxnLst/>
                <a:rect l="l" t="t" r="r" b="b"/>
                <a:pathLst>
                  <a:path w="3417" h="3181" extrusionOk="0">
                    <a:moveTo>
                      <a:pt x="1346" y="1"/>
                    </a:moveTo>
                    <a:cubicBezTo>
                      <a:pt x="1061" y="1081"/>
                      <a:pt x="633" y="2125"/>
                      <a:pt x="58" y="3084"/>
                    </a:cubicBezTo>
                    <a:lnTo>
                      <a:pt x="1" y="3180"/>
                    </a:lnTo>
                    <a:lnTo>
                      <a:pt x="1" y="3180"/>
                    </a:lnTo>
                    <a:lnTo>
                      <a:pt x="110" y="3162"/>
                    </a:lnTo>
                    <a:cubicBezTo>
                      <a:pt x="1200" y="2979"/>
                      <a:pt x="2336" y="3088"/>
                      <a:pt x="3417" y="2819"/>
                    </a:cubicBezTo>
                    <a:lnTo>
                      <a:pt x="3417" y="2819"/>
                    </a:lnTo>
                    <a:cubicBezTo>
                      <a:pt x="2352" y="3004"/>
                      <a:pt x="1271" y="2887"/>
                      <a:pt x="201" y="3044"/>
                    </a:cubicBezTo>
                    <a:lnTo>
                      <a:pt x="201" y="3044"/>
                    </a:lnTo>
                    <a:cubicBezTo>
                      <a:pt x="466" y="2589"/>
                      <a:pt x="697" y="2113"/>
                      <a:pt x="885" y="1620"/>
                    </a:cubicBezTo>
                    <a:cubicBezTo>
                      <a:pt x="1087" y="1095"/>
                      <a:pt x="1243" y="553"/>
                      <a:pt x="1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rot="10513030">
                <a:off x="6593044" y="1182475"/>
                <a:ext cx="236402" cy="208859"/>
              </a:xfrm>
              <a:custGeom>
                <a:avLst/>
                <a:gdLst/>
                <a:ahLst/>
                <a:cxnLst/>
                <a:rect l="l" t="t" r="r" b="b"/>
                <a:pathLst>
                  <a:path w="3974" h="3511" extrusionOk="0">
                    <a:moveTo>
                      <a:pt x="2072" y="1"/>
                    </a:moveTo>
                    <a:cubicBezTo>
                      <a:pt x="1496" y="1139"/>
                      <a:pt x="829" y="2234"/>
                      <a:pt x="55" y="3248"/>
                    </a:cubicBezTo>
                    <a:lnTo>
                      <a:pt x="1" y="3318"/>
                    </a:lnTo>
                    <a:lnTo>
                      <a:pt x="89" y="3330"/>
                    </a:lnTo>
                    <a:cubicBezTo>
                      <a:pt x="948" y="3447"/>
                      <a:pt x="1816" y="3511"/>
                      <a:pt x="2683" y="3511"/>
                    </a:cubicBezTo>
                    <a:cubicBezTo>
                      <a:pt x="3113" y="3511"/>
                      <a:pt x="3544" y="3495"/>
                      <a:pt x="3974" y="3462"/>
                    </a:cubicBezTo>
                    <a:lnTo>
                      <a:pt x="3974" y="3462"/>
                    </a:lnTo>
                    <a:cubicBezTo>
                      <a:pt x="3853" y="3464"/>
                      <a:pt x="3732" y="3464"/>
                      <a:pt x="3611" y="3464"/>
                    </a:cubicBezTo>
                    <a:cubicBezTo>
                      <a:pt x="2467" y="3464"/>
                      <a:pt x="1322" y="3398"/>
                      <a:pt x="189" y="3241"/>
                    </a:cubicBezTo>
                    <a:lnTo>
                      <a:pt x="189" y="3241"/>
                    </a:lnTo>
                    <a:cubicBezTo>
                      <a:pt x="363" y="3006"/>
                      <a:pt x="531" y="2768"/>
                      <a:pt x="693" y="2526"/>
                    </a:cubicBezTo>
                    <a:cubicBezTo>
                      <a:pt x="1228" y="1728"/>
                      <a:pt x="1693" y="883"/>
                      <a:pt x="2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rot="10513030">
                <a:off x="6363890" y="1225252"/>
                <a:ext cx="670955" cy="779163"/>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rot="10513030">
                <a:off x="6578089" y="1660988"/>
                <a:ext cx="78464" cy="351034"/>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rot="10513030">
                <a:off x="6361610" y="1507742"/>
                <a:ext cx="341397" cy="173465"/>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rot="10513030">
                <a:off x="6405467" y="1364269"/>
                <a:ext cx="381848" cy="85721"/>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rot="10513030">
                <a:off x="6595961" y="1599011"/>
                <a:ext cx="118736" cy="285419"/>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rot="10513030">
                <a:off x="6755496" y="1542764"/>
                <a:ext cx="79118" cy="23753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rot="10513030">
                <a:off x="6512419" y="1524265"/>
                <a:ext cx="205469" cy="102318"/>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rot="10513030">
                <a:off x="6825943" y="1426422"/>
                <a:ext cx="76084" cy="193571"/>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rot="10513030">
                <a:off x="6559180" y="1401853"/>
                <a:ext cx="231881" cy="49612"/>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7" name="Google Shape;127;p4"/>
          <p:cNvGrpSpPr/>
          <p:nvPr/>
        </p:nvGrpSpPr>
        <p:grpSpPr>
          <a:xfrm>
            <a:off x="184129" y="767503"/>
            <a:ext cx="8883219" cy="4242034"/>
            <a:chOff x="184129" y="767503"/>
            <a:chExt cx="8883219" cy="4242034"/>
          </a:xfrm>
        </p:grpSpPr>
        <p:grpSp>
          <p:nvGrpSpPr>
            <p:cNvPr id="128" name="Google Shape;128;p4"/>
            <p:cNvGrpSpPr/>
            <p:nvPr/>
          </p:nvGrpSpPr>
          <p:grpSpPr>
            <a:xfrm rot="3167998">
              <a:off x="8294204" y="963162"/>
              <a:ext cx="727469" cy="475804"/>
              <a:chOff x="4216875" y="2350450"/>
              <a:chExt cx="250400" cy="163775"/>
            </a:xfrm>
          </p:grpSpPr>
          <p:sp>
            <p:nvSpPr>
              <p:cNvPr id="129" name="Google Shape;129;p4"/>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 name="Google Shape;133;p4"/>
            <p:cNvGrpSpPr/>
            <p:nvPr/>
          </p:nvGrpSpPr>
          <p:grpSpPr>
            <a:xfrm rot="3167998">
              <a:off x="229804" y="4338075"/>
              <a:ext cx="727469" cy="475804"/>
              <a:chOff x="4216875" y="2350450"/>
              <a:chExt cx="250400" cy="163775"/>
            </a:xfrm>
          </p:grpSpPr>
          <p:sp>
            <p:nvSpPr>
              <p:cNvPr id="134" name="Google Shape;134;p4"/>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12"/>
        <p:cNvGrpSpPr/>
        <p:nvPr/>
      </p:nvGrpSpPr>
      <p:grpSpPr>
        <a:xfrm>
          <a:off x="0" y="0"/>
          <a:ext cx="0" cy="0"/>
          <a:chOff x="0" y="0"/>
          <a:chExt cx="0" cy="0"/>
        </a:xfrm>
      </p:grpSpPr>
      <p:sp>
        <p:nvSpPr>
          <p:cNvPr id="213" name="Google Shape;213;p7"/>
          <p:cNvSpPr txBox="1">
            <a:spLocks noGrp="1"/>
          </p:cNvSpPr>
          <p:nvPr>
            <p:ph type="title"/>
          </p:nvPr>
        </p:nvSpPr>
        <p:spPr>
          <a:xfrm>
            <a:off x="944838" y="828300"/>
            <a:ext cx="3867300" cy="1188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4" name="Google Shape;214;p7"/>
          <p:cNvSpPr txBox="1">
            <a:spLocks noGrp="1"/>
          </p:cNvSpPr>
          <p:nvPr>
            <p:ph type="subTitle" idx="1"/>
          </p:nvPr>
        </p:nvSpPr>
        <p:spPr>
          <a:xfrm>
            <a:off x="944838" y="2016900"/>
            <a:ext cx="3867300" cy="2298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215" name="Google Shape;215;p7"/>
          <p:cNvSpPr>
            <a:spLocks noGrp="1"/>
          </p:cNvSpPr>
          <p:nvPr>
            <p:ph type="pic" idx="2"/>
          </p:nvPr>
        </p:nvSpPr>
        <p:spPr>
          <a:xfrm>
            <a:off x="5410363" y="1096350"/>
            <a:ext cx="2788800" cy="2788800"/>
          </a:xfrm>
          <a:prstGeom prst="roundRect">
            <a:avLst>
              <a:gd name="adj" fmla="val 16667"/>
            </a:avLst>
          </a:prstGeom>
          <a:noFill/>
          <a:ln>
            <a:noFill/>
          </a:ln>
        </p:spPr>
      </p:sp>
      <p:grpSp>
        <p:nvGrpSpPr>
          <p:cNvPr id="216" name="Google Shape;216;p7"/>
          <p:cNvGrpSpPr/>
          <p:nvPr/>
        </p:nvGrpSpPr>
        <p:grpSpPr>
          <a:xfrm>
            <a:off x="-350619" y="-171439"/>
            <a:ext cx="10609920" cy="5866165"/>
            <a:chOff x="-350619" y="-171439"/>
            <a:chExt cx="10609920" cy="5866165"/>
          </a:xfrm>
        </p:grpSpPr>
        <p:grpSp>
          <p:nvGrpSpPr>
            <p:cNvPr id="217" name="Google Shape;217;p7"/>
            <p:cNvGrpSpPr/>
            <p:nvPr/>
          </p:nvGrpSpPr>
          <p:grpSpPr>
            <a:xfrm rot="5930999">
              <a:off x="-159004" y="4027015"/>
              <a:ext cx="1461393" cy="1639296"/>
              <a:chOff x="4986224" y="4471423"/>
              <a:chExt cx="921444" cy="1033755"/>
            </a:xfrm>
          </p:grpSpPr>
          <p:sp>
            <p:nvSpPr>
              <p:cNvPr id="218" name="Google Shape;218;p7"/>
              <p:cNvSpPr/>
              <p:nvPr/>
            </p:nvSpPr>
            <p:spPr>
              <a:xfrm>
                <a:off x="4986224" y="4948906"/>
                <a:ext cx="921444" cy="556272"/>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7"/>
              <p:cNvSpPr/>
              <p:nvPr/>
            </p:nvSpPr>
            <p:spPr>
              <a:xfrm>
                <a:off x="5164682" y="4948857"/>
                <a:ext cx="742981" cy="541544"/>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7"/>
              <p:cNvSpPr/>
              <p:nvPr/>
            </p:nvSpPr>
            <p:spPr>
              <a:xfrm>
                <a:off x="5076759" y="5060197"/>
                <a:ext cx="807619" cy="363583"/>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7"/>
              <p:cNvSpPr/>
              <p:nvPr/>
            </p:nvSpPr>
            <p:spPr>
              <a:xfrm>
                <a:off x="5215462" y="4982017"/>
                <a:ext cx="223266" cy="267165"/>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7"/>
              <p:cNvSpPr/>
              <p:nvPr/>
            </p:nvSpPr>
            <p:spPr>
              <a:xfrm>
                <a:off x="5472988" y="5084709"/>
                <a:ext cx="265192" cy="292517"/>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7"/>
              <p:cNvSpPr/>
              <p:nvPr/>
            </p:nvSpPr>
            <p:spPr>
              <a:xfrm>
                <a:off x="5232285" y="4471423"/>
                <a:ext cx="645183" cy="865048"/>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7"/>
              <p:cNvSpPr/>
              <p:nvPr/>
            </p:nvSpPr>
            <p:spPr>
              <a:xfrm>
                <a:off x="5247868" y="4677005"/>
                <a:ext cx="629599" cy="659460"/>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7"/>
              <p:cNvSpPr/>
              <p:nvPr/>
            </p:nvSpPr>
            <p:spPr>
              <a:xfrm>
                <a:off x="5311176" y="4554101"/>
                <a:ext cx="539593" cy="762995"/>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7"/>
              <p:cNvSpPr/>
              <p:nvPr/>
            </p:nvSpPr>
            <p:spPr>
              <a:xfrm>
                <a:off x="5294220" y="4649528"/>
                <a:ext cx="218396" cy="266374"/>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7"/>
              <p:cNvSpPr/>
              <p:nvPr/>
            </p:nvSpPr>
            <p:spPr>
              <a:xfrm>
                <a:off x="5466215" y="4889406"/>
                <a:ext cx="248324" cy="302104"/>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7"/>
            <p:cNvGrpSpPr/>
            <p:nvPr/>
          </p:nvGrpSpPr>
          <p:grpSpPr>
            <a:xfrm rot="-7445050">
              <a:off x="7977227" y="299011"/>
              <a:ext cx="2030512" cy="1685209"/>
              <a:chOff x="3289885" y="2840120"/>
              <a:chExt cx="2030549" cy="1685240"/>
            </a:xfrm>
          </p:grpSpPr>
          <p:grpSp>
            <p:nvGrpSpPr>
              <p:cNvPr id="229" name="Google Shape;229;p7"/>
              <p:cNvGrpSpPr/>
              <p:nvPr/>
            </p:nvGrpSpPr>
            <p:grpSpPr>
              <a:xfrm rot="-636525" flipH="1">
                <a:off x="3912333" y="2961605"/>
                <a:ext cx="1284878" cy="1457941"/>
                <a:chOff x="4946260" y="3284095"/>
                <a:chExt cx="1284887" cy="1457952"/>
              </a:xfrm>
            </p:grpSpPr>
            <p:sp>
              <p:nvSpPr>
                <p:cNvPr id="230" name="Google Shape;230;p7"/>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7"/>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7"/>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7"/>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7"/>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7"/>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7"/>
              <p:cNvGrpSpPr/>
              <p:nvPr/>
            </p:nvGrpSpPr>
            <p:grpSpPr>
              <a:xfrm>
                <a:off x="3289885" y="2840120"/>
                <a:ext cx="1284887" cy="1457952"/>
                <a:chOff x="4946260" y="3284095"/>
                <a:chExt cx="1284887" cy="1457952"/>
              </a:xfrm>
            </p:grpSpPr>
            <p:sp>
              <p:nvSpPr>
                <p:cNvPr id="240" name="Google Shape;240;p7"/>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49" name="Google Shape;249;p7"/>
          <p:cNvGrpSpPr/>
          <p:nvPr/>
        </p:nvGrpSpPr>
        <p:grpSpPr>
          <a:xfrm rot="3167998">
            <a:off x="8370854" y="3292412"/>
            <a:ext cx="727469" cy="475804"/>
            <a:chOff x="4216875" y="2350450"/>
            <a:chExt cx="250400" cy="163775"/>
          </a:xfrm>
        </p:grpSpPr>
        <p:sp>
          <p:nvSpPr>
            <p:cNvPr id="250" name="Google Shape;250;p7"/>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1"/>
        <p:cNvGrpSpPr/>
        <p:nvPr/>
      </p:nvGrpSpPr>
      <p:grpSpPr>
        <a:xfrm>
          <a:off x="0" y="0"/>
          <a:ext cx="0" cy="0"/>
          <a:chOff x="0" y="0"/>
          <a:chExt cx="0" cy="0"/>
        </a:xfrm>
      </p:grpSpPr>
      <p:sp>
        <p:nvSpPr>
          <p:cNvPr id="312" name="Google Shape;312;p9"/>
          <p:cNvSpPr txBox="1">
            <a:spLocks noGrp="1"/>
          </p:cNvSpPr>
          <p:nvPr>
            <p:ph type="title"/>
          </p:nvPr>
        </p:nvSpPr>
        <p:spPr>
          <a:xfrm>
            <a:off x="4656775" y="1674088"/>
            <a:ext cx="3774000" cy="1161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sz="65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13" name="Google Shape;313;p9"/>
          <p:cNvSpPr txBox="1">
            <a:spLocks noGrp="1"/>
          </p:cNvSpPr>
          <p:nvPr>
            <p:ph type="subTitle" idx="1"/>
          </p:nvPr>
        </p:nvSpPr>
        <p:spPr>
          <a:xfrm>
            <a:off x="4656775" y="2759313"/>
            <a:ext cx="3774000" cy="1008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14" name="Google Shape;314;p9"/>
          <p:cNvGrpSpPr/>
          <p:nvPr/>
        </p:nvGrpSpPr>
        <p:grpSpPr>
          <a:xfrm>
            <a:off x="-1221214" y="-358353"/>
            <a:ext cx="10732062" cy="6826669"/>
            <a:chOff x="-1221214" y="-358353"/>
            <a:chExt cx="10732062" cy="6826669"/>
          </a:xfrm>
        </p:grpSpPr>
        <p:grpSp>
          <p:nvGrpSpPr>
            <p:cNvPr id="315" name="Google Shape;315;p9"/>
            <p:cNvGrpSpPr/>
            <p:nvPr/>
          </p:nvGrpSpPr>
          <p:grpSpPr>
            <a:xfrm>
              <a:off x="-1221214" y="-306311"/>
              <a:ext cx="8618492" cy="6774628"/>
              <a:chOff x="-1221214" y="-306311"/>
              <a:chExt cx="8618492" cy="6774628"/>
            </a:xfrm>
          </p:grpSpPr>
          <p:grpSp>
            <p:nvGrpSpPr>
              <p:cNvPr id="316" name="Google Shape;316;p9"/>
              <p:cNvGrpSpPr/>
              <p:nvPr/>
            </p:nvGrpSpPr>
            <p:grpSpPr>
              <a:xfrm rot="7388508">
                <a:off x="-921865" y="82834"/>
                <a:ext cx="1862375" cy="1723222"/>
                <a:chOff x="5250385" y="3839692"/>
                <a:chExt cx="1862420" cy="1723263"/>
              </a:xfrm>
            </p:grpSpPr>
            <p:grpSp>
              <p:nvGrpSpPr>
                <p:cNvPr id="317" name="Google Shape;317;p9"/>
                <p:cNvGrpSpPr/>
                <p:nvPr/>
              </p:nvGrpSpPr>
              <p:grpSpPr>
                <a:xfrm rot="454747" flipH="1">
                  <a:off x="5737331" y="4026580"/>
                  <a:ext cx="1284935" cy="1458005"/>
                  <a:chOff x="4946260" y="3284095"/>
                  <a:chExt cx="1284887" cy="1457952"/>
                </a:xfrm>
              </p:grpSpPr>
              <p:sp>
                <p:nvSpPr>
                  <p:cNvPr id="318" name="Google Shape;318;p9"/>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9"/>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9"/>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9"/>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9"/>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9"/>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9"/>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9"/>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9"/>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 name="Google Shape;327;p9"/>
                <p:cNvGrpSpPr/>
                <p:nvPr/>
              </p:nvGrpSpPr>
              <p:grpSpPr>
                <a:xfrm rot="-636525" flipH="1">
                  <a:off x="5373608" y="3945505"/>
                  <a:ext cx="1284878" cy="1457941"/>
                  <a:chOff x="4946260" y="3284095"/>
                  <a:chExt cx="1284887" cy="1457952"/>
                </a:xfrm>
              </p:grpSpPr>
              <p:sp>
                <p:nvSpPr>
                  <p:cNvPr id="328" name="Google Shape;328;p9"/>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9"/>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9"/>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9"/>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9"/>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9"/>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9"/>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9"/>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9"/>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7" name="Google Shape;337;p9"/>
              <p:cNvGrpSpPr/>
              <p:nvPr/>
            </p:nvGrpSpPr>
            <p:grpSpPr>
              <a:xfrm rot="2700000">
                <a:off x="5177703" y="4221653"/>
                <a:ext cx="1822887" cy="1877065"/>
                <a:chOff x="5823312" y="1393959"/>
                <a:chExt cx="1822905" cy="1877083"/>
              </a:xfrm>
            </p:grpSpPr>
            <p:sp>
              <p:nvSpPr>
                <p:cNvPr id="338" name="Google Shape;338;p9"/>
                <p:cNvSpPr/>
                <p:nvPr/>
              </p:nvSpPr>
              <p:spPr>
                <a:xfrm rot="996304">
                  <a:off x="5918866" y="2198495"/>
                  <a:ext cx="1461345" cy="882129"/>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9"/>
                <p:cNvSpPr/>
                <p:nvPr/>
              </p:nvSpPr>
              <p:spPr>
                <a:xfrm rot="996304">
                  <a:off x="6199347" y="2239342"/>
                  <a:ext cx="1178316" cy="858775"/>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9"/>
                <p:cNvSpPr/>
                <p:nvPr/>
              </p:nvSpPr>
              <p:spPr>
                <a:xfrm rot="996304">
                  <a:off x="6053454" y="2389230"/>
                  <a:ext cx="1280827" cy="576566"/>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9"/>
                <p:cNvSpPr/>
                <p:nvPr/>
              </p:nvSpPr>
              <p:spPr>
                <a:xfrm rot="996304">
                  <a:off x="6340845" y="2204047"/>
                  <a:ext cx="354085" cy="423667"/>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9"/>
                <p:cNvSpPr/>
                <p:nvPr/>
              </p:nvSpPr>
              <p:spPr>
                <a:xfrm rot="996304">
                  <a:off x="6678575" y="2485482"/>
                  <a:ext cx="420576" cy="463870"/>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9"/>
                <p:cNvSpPr/>
                <p:nvPr/>
              </p:nvSpPr>
              <p:spPr>
                <a:xfrm rot="996304">
                  <a:off x="6448358" y="1511568"/>
                  <a:ext cx="1023215" cy="1371783"/>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9"/>
                <p:cNvSpPr/>
                <p:nvPr/>
              </p:nvSpPr>
              <p:spPr>
                <a:xfrm rot="996304">
                  <a:off x="6425985" y="1834318"/>
                  <a:ext cx="998500" cy="1045765"/>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9"/>
                <p:cNvSpPr/>
                <p:nvPr/>
              </p:nvSpPr>
              <p:spPr>
                <a:xfrm rot="996304">
                  <a:off x="6557409" y="1652413"/>
                  <a:ext cx="855757" cy="1209950"/>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9"/>
                <p:cNvSpPr/>
                <p:nvPr/>
              </p:nvSpPr>
              <p:spPr>
                <a:xfrm rot="996304">
                  <a:off x="6611534" y="1733380"/>
                  <a:ext cx="346361" cy="422413"/>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9"/>
                <p:cNvSpPr/>
                <p:nvPr/>
              </p:nvSpPr>
              <p:spPr>
                <a:xfrm rot="996304">
                  <a:off x="6755158" y="2181472"/>
                  <a:ext cx="393825" cy="479074"/>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8" name="Google Shape;348;p9"/>
            <p:cNvGrpSpPr/>
            <p:nvPr/>
          </p:nvGrpSpPr>
          <p:grpSpPr>
            <a:xfrm>
              <a:off x="7668375" y="-358353"/>
              <a:ext cx="1842473" cy="1812666"/>
              <a:chOff x="7668375" y="-358353"/>
              <a:chExt cx="1842473" cy="1812666"/>
            </a:xfrm>
          </p:grpSpPr>
          <p:sp>
            <p:nvSpPr>
              <p:cNvPr id="349" name="Google Shape;349;p9"/>
              <p:cNvSpPr/>
              <p:nvPr/>
            </p:nvSpPr>
            <p:spPr>
              <a:xfrm rot="-6538615">
                <a:off x="8125637" y="178968"/>
                <a:ext cx="1461191" cy="882030"/>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9"/>
              <p:cNvSpPr/>
              <p:nvPr/>
            </p:nvSpPr>
            <p:spPr>
              <a:xfrm rot="-6538615">
                <a:off x="8220961" y="273606"/>
                <a:ext cx="1280692" cy="576501"/>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9"/>
              <p:cNvSpPr/>
              <p:nvPr/>
            </p:nvSpPr>
            <p:spPr>
              <a:xfrm rot="-6538615">
                <a:off x="8210019" y="60651"/>
                <a:ext cx="1178192" cy="858704"/>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9"/>
              <p:cNvSpPr/>
              <p:nvPr/>
            </p:nvSpPr>
            <p:spPr>
              <a:xfrm rot="-4996945">
                <a:off x="7897799" y="-455981"/>
                <a:ext cx="1023126" cy="1371696"/>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9"/>
              <p:cNvSpPr/>
              <p:nvPr/>
            </p:nvSpPr>
            <p:spPr>
              <a:xfrm rot="-4996945">
                <a:off x="8073463" y="-286196"/>
                <a:ext cx="998414" cy="1045698"/>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9"/>
              <p:cNvSpPr/>
              <p:nvPr/>
            </p:nvSpPr>
            <p:spPr>
              <a:xfrm rot="-4996945">
                <a:off x="8036199" y="-410299"/>
                <a:ext cx="855683" cy="1209873"/>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rot="-4996945">
                <a:off x="8017172" y="234741"/>
                <a:ext cx="346331" cy="422386"/>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rot="-4996945">
                <a:off x="8434003" y="-40248"/>
                <a:ext cx="393791" cy="479043"/>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9"/>
              <p:cNvSpPr/>
              <p:nvPr/>
            </p:nvSpPr>
            <p:spPr>
              <a:xfrm rot="-6538615">
                <a:off x="8573912" y="645375"/>
                <a:ext cx="354047" cy="423619"/>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1"/>
        <p:cNvGrpSpPr/>
        <p:nvPr/>
      </p:nvGrpSpPr>
      <p:grpSpPr>
        <a:xfrm>
          <a:off x="0" y="0"/>
          <a:ext cx="0" cy="0"/>
          <a:chOff x="0" y="0"/>
          <a:chExt cx="0" cy="0"/>
        </a:xfrm>
      </p:grpSpPr>
      <p:sp>
        <p:nvSpPr>
          <p:cNvPr id="362" name="Google Shape;362;p11"/>
          <p:cNvSpPr txBox="1">
            <a:spLocks noGrp="1"/>
          </p:cNvSpPr>
          <p:nvPr>
            <p:ph type="title" hasCustomPrompt="1"/>
          </p:nvPr>
        </p:nvSpPr>
        <p:spPr>
          <a:xfrm>
            <a:off x="750600" y="1743575"/>
            <a:ext cx="4505400" cy="1030200"/>
          </a:xfrm>
          <a:prstGeom prst="rect">
            <a:avLst/>
          </a:prstGeom>
        </p:spPr>
        <p:txBody>
          <a:bodyPr spcFirstLastPara="1" wrap="square" lIns="91425" tIns="91425" rIns="91425" bIns="91425" anchor="b" anchorCtr="0">
            <a:noAutofit/>
          </a:bodyPr>
          <a:lstStyle>
            <a:lvl1pPr lvl="0" algn="l">
              <a:spcBef>
                <a:spcPts val="0"/>
              </a:spcBef>
              <a:spcAft>
                <a:spcPts val="0"/>
              </a:spcAft>
              <a:buSzPts val="9600"/>
              <a:buNone/>
              <a:defRPr sz="6000" b="1"/>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63" name="Google Shape;363;p11"/>
          <p:cNvSpPr txBox="1">
            <a:spLocks noGrp="1"/>
          </p:cNvSpPr>
          <p:nvPr>
            <p:ph type="subTitle" idx="1"/>
          </p:nvPr>
        </p:nvSpPr>
        <p:spPr>
          <a:xfrm>
            <a:off x="750600" y="2697900"/>
            <a:ext cx="4505400" cy="497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364" name="Google Shape;364;p11"/>
          <p:cNvGrpSpPr/>
          <p:nvPr/>
        </p:nvGrpSpPr>
        <p:grpSpPr>
          <a:xfrm>
            <a:off x="-1159173" y="-274318"/>
            <a:ext cx="6415178" cy="6396278"/>
            <a:chOff x="-1159173" y="-274318"/>
            <a:chExt cx="6415178" cy="6396278"/>
          </a:xfrm>
        </p:grpSpPr>
        <p:grpSp>
          <p:nvGrpSpPr>
            <p:cNvPr id="365" name="Google Shape;365;p11"/>
            <p:cNvGrpSpPr/>
            <p:nvPr/>
          </p:nvGrpSpPr>
          <p:grpSpPr>
            <a:xfrm rot="2541462">
              <a:off x="3149649" y="4002337"/>
              <a:ext cx="1739094" cy="1764003"/>
              <a:chOff x="1498022" y="2840120"/>
              <a:chExt cx="1738984" cy="1763891"/>
            </a:xfrm>
          </p:grpSpPr>
          <p:sp>
            <p:nvSpPr>
              <p:cNvPr id="366" name="Google Shape;366;p11"/>
              <p:cNvSpPr/>
              <p:nvPr/>
            </p:nvSpPr>
            <p:spPr>
              <a:xfrm rot="163308" flipH="1">
                <a:off x="2353108" y="2859429"/>
                <a:ext cx="848816" cy="1497696"/>
              </a:xfrm>
              <a:custGeom>
                <a:avLst/>
                <a:gdLst/>
                <a:ahLst/>
                <a:cxnLst/>
                <a:rect l="l" t="t" r="r" b="b"/>
                <a:pathLst>
                  <a:path w="8147" h="14375" extrusionOk="0">
                    <a:moveTo>
                      <a:pt x="5384" y="0"/>
                    </a:moveTo>
                    <a:cubicBezTo>
                      <a:pt x="5384" y="0"/>
                      <a:pt x="0" y="4424"/>
                      <a:pt x="2234" y="10746"/>
                    </a:cubicBezTo>
                    <a:cubicBezTo>
                      <a:pt x="2429" y="11299"/>
                      <a:pt x="2683" y="11869"/>
                      <a:pt x="3006" y="12451"/>
                    </a:cubicBezTo>
                    <a:cubicBezTo>
                      <a:pt x="3352" y="13077"/>
                      <a:pt x="3777" y="13720"/>
                      <a:pt x="4291" y="14375"/>
                    </a:cubicBezTo>
                    <a:cubicBezTo>
                      <a:pt x="7398" y="11460"/>
                      <a:pt x="8146" y="8525"/>
                      <a:pt x="7945" y="6072"/>
                    </a:cubicBezTo>
                    <a:cubicBezTo>
                      <a:pt x="7936" y="5958"/>
                      <a:pt x="7924" y="5844"/>
                      <a:pt x="7911" y="5730"/>
                    </a:cubicBezTo>
                    <a:cubicBezTo>
                      <a:pt x="7749" y="4370"/>
                      <a:pt x="7303" y="3172"/>
                      <a:pt x="6832" y="2228"/>
                    </a:cubicBezTo>
                    <a:cubicBezTo>
                      <a:pt x="6137" y="839"/>
                      <a:pt x="5384" y="0"/>
                      <a:pt x="5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1"/>
              <p:cNvSpPr/>
              <p:nvPr/>
            </p:nvSpPr>
            <p:spPr>
              <a:xfrm rot="163308" flipH="1">
                <a:off x="2347773" y="3083902"/>
                <a:ext cx="535732" cy="1265670"/>
              </a:xfrm>
              <a:custGeom>
                <a:avLst/>
                <a:gdLst/>
                <a:ahLst/>
                <a:cxnLst/>
                <a:rect l="l" t="t" r="r" b="b"/>
                <a:pathLst>
                  <a:path w="5142" h="12148" extrusionOk="0">
                    <a:moveTo>
                      <a:pt x="3826" y="1"/>
                    </a:moveTo>
                    <a:lnTo>
                      <a:pt x="3826" y="1"/>
                    </a:lnTo>
                    <a:cubicBezTo>
                      <a:pt x="3918" y="691"/>
                      <a:pt x="3956" y="1389"/>
                      <a:pt x="3940" y="2084"/>
                    </a:cubicBezTo>
                    <a:cubicBezTo>
                      <a:pt x="3914" y="3230"/>
                      <a:pt x="3744" y="4373"/>
                      <a:pt x="3431" y="5474"/>
                    </a:cubicBezTo>
                    <a:cubicBezTo>
                      <a:pt x="3124" y="6555"/>
                      <a:pt x="2700" y="7642"/>
                      <a:pt x="2041" y="8559"/>
                    </a:cubicBezTo>
                    <a:cubicBezTo>
                      <a:pt x="1524" y="9277"/>
                      <a:pt x="829" y="9899"/>
                      <a:pt x="1" y="10224"/>
                    </a:cubicBezTo>
                    <a:cubicBezTo>
                      <a:pt x="347" y="10850"/>
                      <a:pt x="772" y="11493"/>
                      <a:pt x="1286" y="12148"/>
                    </a:cubicBezTo>
                    <a:cubicBezTo>
                      <a:pt x="4393" y="9233"/>
                      <a:pt x="5141" y="6298"/>
                      <a:pt x="4940" y="3845"/>
                    </a:cubicBezTo>
                    <a:cubicBezTo>
                      <a:pt x="4931" y="3731"/>
                      <a:pt x="4919" y="3617"/>
                      <a:pt x="4906" y="3503"/>
                    </a:cubicBezTo>
                    <a:cubicBezTo>
                      <a:pt x="4743" y="2143"/>
                      <a:pt x="4298" y="945"/>
                      <a:pt x="3826"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1"/>
              <p:cNvSpPr/>
              <p:nvPr/>
            </p:nvSpPr>
            <p:spPr>
              <a:xfrm rot="163308" flipH="1">
                <a:off x="2587869" y="3004831"/>
                <a:ext cx="150759" cy="1305366"/>
              </a:xfrm>
              <a:custGeom>
                <a:avLst/>
                <a:gdLst/>
                <a:ahLst/>
                <a:cxnLst/>
                <a:rect l="l" t="t" r="r" b="b"/>
                <a:pathLst>
                  <a:path w="1447" h="12529" extrusionOk="0">
                    <a:moveTo>
                      <a:pt x="752" y="0"/>
                    </a:moveTo>
                    <a:cubicBezTo>
                      <a:pt x="1178" y="2324"/>
                      <a:pt x="1287" y="4745"/>
                      <a:pt x="1078" y="7098"/>
                    </a:cubicBezTo>
                    <a:cubicBezTo>
                      <a:pt x="906" y="8927"/>
                      <a:pt x="545" y="10775"/>
                      <a:pt x="1" y="12529"/>
                    </a:cubicBezTo>
                    <a:cubicBezTo>
                      <a:pt x="648" y="10807"/>
                      <a:pt x="1048" y="8945"/>
                      <a:pt x="1228" y="7113"/>
                    </a:cubicBezTo>
                    <a:cubicBezTo>
                      <a:pt x="1447" y="4753"/>
                      <a:pt x="1310" y="2304"/>
                      <a:pt x="7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1"/>
              <p:cNvSpPr/>
              <p:nvPr/>
            </p:nvSpPr>
            <p:spPr>
              <a:xfrm rot="163308" flipH="1">
                <a:off x="2487837" y="3225734"/>
                <a:ext cx="359968" cy="333608"/>
              </a:xfrm>
              <a:custGeom>
                <a:avLst/>
                <a:gdLst/>
                <a:ahLst/>
                <a:cxnLst/>
                <a:rect l="l" t="t" r="r" b="b"/>
                <a:pathLst>
                  <a:path w="3455" h="3202" extrusionOk="0">
                    <a:moveTo>
                      <a:pt x="3454" y="0"/>
                    </a:moveTo>
                    <a:cubicBezTo>
                      <a:pt x="3130" y="1032"/>
                      <a:pt x="2532" y="1940"/>
                      <a:pt x="2180" y="2962"/>
                    </a:cubicBezTo>
                    <a:lnTo>
                      <a:pt x="2180" y="2962"/>
                    </a:lnTo>
                    <a:cubicBezTo>
                      <a:pt x="1897" y="2518"/>
                      <a:pt x="1579" y="2094"/>
                      <a:pt x="1229" y="1702"/>
                    </a:cubicBezTo>
                    <a:cubicBezTo>
                      <a:pt x="855" y="1282"/>
                      <a:pt x="445" y="895"/>
                      <a:pt x="1" y="550"/>
                    </a:cubicBezTo>
                    <a:lnTo>
                      <a:pt x="1" y="550"/>
                    </a:lnTo>
                    <a:cubicBezTo>
                      <a:pt x="831" y="1299"/>
                      <a:pt x="1563" y="2158"/>
                      <a:pt x="2151" y="3107"/>
                    </a:cubicBezTo>
                    <a:lnTo>
                      <a:pt x="2210" y="3202"/>
                    </a:lnTo>
                    <a:lnTo>
                      <a:pt x="2244" y="3097"/>
                    </a:lnTo>
                    <a:cubicBezTo>
                      <a:pt x="2581" y="2043"/>
                      <a:pt x="3200" y="1084"/>
                      <a:pt x="34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1"/>
              <p:cNvSpPr/>
              <p:nvPr/>
            </p:nvSpPr>
            <p:spPr>
              <a:xfrm rot="163308" flipH="1">
                <a:off x="2453816" y="3693696"/>
                <a:ext cx="411437" cy="361114"/>
              </a:xfrm>
              <a:custGeom>
                <a:avLst/>
                <a:gdLst/>
                <a:ahLst/>
                <a:cxnLst/>
                <a:rect l="l" t="t" r="r" b="b"/>
                <a:pathLst>
                  <a:path w="3949" h="3466" extrusionOk="0">
                    <a:moveTo>
                      <a:pt x="3949" y="0"/>
                    </a:moveTo>
                    <a:cubicBezTo>
                      <a:pt x="3383" y="1132"/>
                      <a:pt x="2747" y="2230"/>
                      <a:pt x="2017" y="3264"/>
                    </a:cubicBezTo>
                    <a:lnTo>
                      <a:pt x="2017" y="3264"/>
                    </a:lnTo>
                    <a:cubicBezTo>
                      <a:pt x="1888" y="3002"/>
                      <a:pt x="1754" y="2743"/>
                      <a:pt x="1614" y="2488"/>
                    </a:cubicBezTo>
                    <a:cubicBezTo>
                      <a:pt x="1150" y="1647"/>
                      <a:pt x="611" y="846"/>
                      <a:pt x="0" y="104"/>
                    </a:cubicBezTo>
                    <a:lnTo>
                      <a:pt x="0" y="104"/>
                    </a:lnTo>
                    <a:cubicBezTo>
                      <a:pt x="747" y="1139"/>
                      <a:pt x="1416" y="2233"/>
                      <a:pt x="1963" y="3386"/>
                    </a:cubicBezTo>
                    <a:lnTo>
                      <a:pt x="2001" y="3466"/>
                    </a:lnTo>
                    <a:lnTo>
                      <a:pt x="2051" y="3393"/>
                    </a:lnTo>
                    <a:cubicBezTo>
                      <a:pt x="2796" y="2331"/>
                      <a:pt x="3444" y="1197"/>
                      <a:pt x="3949" y="2"/>
                    </a:cubicBezTo>
                    <a:lnTo>
                      <a:pt x="39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1"/>
              <p:cNvSpPr/>
              <p:nvPr/>
            </p:nvSpPr>
            <p:spPr>
              <a:xfrm rot="1063499" flipH="1">
                <a:off x="1579185" y="3662268"/>
                <a:ext cx="1383518" cy="748907"/>
              </a:xfrm>
              <a:custGeom>
                <a:avLst/>
                <a:gdLst/>
                <a:ahLst/>
                <a:cxnLst/>
                <a:rect l="l" t="t" r="r" b="b"/>
                <a:pathLst>
                  <a:path w="13279" h="7188" extrusionOk="0">
                    <a:moveTo>
                      <a:pt x="9100" y="1"/>
                    </a:moveTo>
                    <a:cubicBezTo>
                      <a:pt x="6996" y="1"/>
                      <a:pt x="4442" y="609"/>
                      <a:pt x="2284" y="2900"/>
                    </a:cubicBezTo>
                    <a:cubicBezTo>
                      <a:pt x="1881" y="3327"/>
                      <a:pt x="1492" y="3814"/>
                      <a:pt x="1121" y="4367"/>
                    </a:cubicBezTo>
                    <a:cubicBezTo>
                      <a:pt x="723" y="4962"/>
                      <a:pt x="347" y="5634"/>
                      <a:pt x="1" y="6391"/>
                    </a:cubicBezTo>
                    <a:cubicBezTo>
                      <a:pt x="1579" y="6952"/>
                      <a:pt x="2992" y="7188"/>
                      <a:pt x="4254" y="7188"/>
                    </a:cubicBezTo>
                    <a:cubicBezTo>
                      <a:pt x="6202" y="7188"/>
                      <a:pt x="7787" y="6626"/>
                      <a:pt x="9054" y="5836"/>
                    </a:cubicBezTo>
                    <a:cubicBezTo>
                      <a:pt x="9152" y="5775"/>
                      <a:pt x="9248" y="5713"/>
                      <a:pt x="9343" y="5649"/>
                    </a:cubicBezTo>
                    <a:cubicBezTo>
                      <a:pt x="10477" y="4882"/>
                      <a:pt x="11338" y="3938"/>
                      <a:pt x="11960" y="3084"/>
                    </a:cubicBezTo>
                    <a:cubicBezTo>
                      <a:pt x="12877" y="1832"/>
                      <a:pt x="13279" y="777"/>
                      <a:pt x="13279" y="777"/>
                    </a:cubicBezTo>
                    <a:cubicBezTo>
                      <a:pt x="13279" y="777"/>
                      <a:pt x="11477" y="1"/>
                      <a:pt x="9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1"/>
              <p:cNvSpPr/>
              <p:nvPr/>
            </p:nvSpPr>
            <p:spPr>
              <a:xfrm rot="1063499" flipH="1">
                <a:off x="1664325" y="3996971"/>
                <a:ext cx="1246198" cy="427485"/>
              </a:xfrm>
              <a:custGeom>
                <a:avLst/>
                <a:gdLst/>
                <a:ahLst/>
                <a:cxnLst/>
                <a:rect l="l" t="t" r="r" b="b"/>
                <a:pathLst>
                  <a:path w="11961" h="4103" extrusionOk="0">
                    <a:moveTo>
                      <a:pt x="11960" y="0"/>
                    </a:moveTo>
                    <a:cubicBezTo>
                      <a:pt x="11390" y="398"/>
                      <a:pt x="10787" y="750"/>
                      <a:pt x="10161" y="1055"/>
                    </a:cubicBezTo>
                    <a:cubicBezTo>
                      <a:pt x="9131" y="1556"/>
                      <a:pt x="8038" y="1929"/>
                      <a:pt x="6914" y="2157"/>
                    </a:cubicBezTo>
                    <a:cubicBezTo>
                      <a:pt x="6170" y="2307"/>
                      <a:pt x="5398" y="2411"/>
                      <a:pt x="4630" y="2411"/>
                    </a:cubicBezTo>
                    <a:cubicBezTo>
                      <a:pt x="4263" y="2411"/>
                      <a:pt x="3897" y="2387"/>
                      <a:pt x="3536" y="2333"/>
                    </a:cubicBezTo>
                    <a:cubicBezTo>
                      <a:pt x="2661" y="2203"/>
                      <a:pt x="1790" y="1870"/>
                      <a:pt x="1121" y="1282"/>
                    </a:cubicBezTo>
                    <a:cubicBezTo>
                      <a:pt x="723" y="1877"/>
                      <a:pt x="347" y="2549"/>
                      <a:pt x="1" y="3306"/>
                    </a:cubicBezTo>
                    <a:cubicBezTo>
                      <a:pt x="1579" y="3867"/>
                      <a:pt x="2992" y="4103"/>
                      <a:pt x="4254" y="4103"/>
                    </a:cubicBezTo>
                    <a:cubicBezTo>
                      <a:pt x="6202" y="4103"/>
                      <a:pt x="7787" y="3541"/>
                      <a:pt x="9054" y="2751"/>
                    </a:cubicBezTo>
                    <a:cubicBezTo>
                      <a:pt x="9152" y="2690"/>
                      <a:pt x="9248" y="2628"/>
                      <a:pt x="9343" y="2564"/>
                    </a:cubicBezTo>
                    <a:cubicBezTo>
                      <a:pt x="10477" y="1797"/>
                      <a:pt x="11338" y="853"/>
                      <a:pt x="119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1"/>
              <p:cNvSpPr/>
              <p:nvPr/>
            </p:nvSpPr>
            <p:spPr>
              <a:xfrm rot="1063499" flipH="1">
                <a:off x="1714522" y="3807372"/>
                <a:ext cx="1196188" cy="528548"/>
              </a:xfrm>
              <a:custGeom>
                <a:avLst/>
                <a:gdLst/>
                <a:ahLst/>
                <a:cxnLst/>
                <a:rect l="l" t="t" r="r" b="b"/>
                <a:pathLst>
                  <a:path w="11481" h="5073" extrusionOk="0">
                    <a:moveTo>
                      <a:pt x="11481" y="0"/>
                    </a:moveTo>
                    <a:lnTo>
                      <a:pt x="11481" y="0"/>
                    </a:lnTo>
                    <a:cubicBezTo>
                      <a:pt x="9609" y="1443"/>
                      <a:pt x="7508" y="2649"/>
                      <a:pt x="5320" y="3542"/>
                    </a:cubicBezTo>
                    <a:cubicBezTo>
                      <a:pt x="3616" y="4227"/>
                      <a:pt x="1808" y="4753"/>
                      <a:pt x="0" y="5072"/>
                    </a:cubicBezTo>
                    <a:cubicBezTo>
                      <a:pt x="1826" y="4858"/>
                      <a:pt x="3664" y="4361"/>
                      <a:pt x="5376" y="3683"/>
                    </a:cubicBezTo>
                    <a:cubicBezTo>
                      <a:pt x="7575" y="2796"/>
                      <a:pt x="9688" y="1553"/>
                      <a:pt x="114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1"/>
              <p:cNvSpPr/>
              <p:nvPr/>
            </p:nvSpPr>
            <p:spPr>
              <a:xfrm rot="1063499" flipH="1">
                <a:off x="1879474" y="3691512"/>
                <a:ext cx="356012" cy="331423"/>
              </a:xfrm>
              <a:custGeom>
                <a:avLst/>
                <a:gdLst/>
                <a:ahLst/>
                <a:cxnLst/>
                <a:rect l="l" t="t" r="r" b="b"/>
                <a:pathLst>
                  <a:path w="3417" h="3181" extrusionOk="0">
                    <a:moveTo>
                      <a:pt x="1346" y="1"/>
                    </a:moveTo>
                    <a:cubicBezTo>
                      <a:pt x="1061" y="1081"/>
                      <a:pt x="633" y="2125"/>
                      <a:pt x="58" y="3084"/>
                    </a:cubicBezTo>
                    <a:lnTo>
                      <a:pt x="1" y="3180"/>
                    </a:lnTo>
                    <a:lnTo>
                      <a:pt x="1" y="3180"/>
                    </a:lnTo>
                    <a:lnTo>
                      <a:pt x="110" y="3162"/>
                    </a:lnTo>
                    <a:cubicBezTo>
                      <a:pt x="1200" y="2979"/>
                      <a:pt x="2336" y="3088"/>
                      <a:pt x="3417" y="2819"/>
                    </a:cubicBezTo>
                    <a:lnTo>
                      <a:pt x="3417" y="2819"/>
                    </a:lnTo>
                    <a:cubicBezTo>
                      <a:pt x="2352" y="3004"/>
                      <a:pt x="1271" y="2887"/>
                      <a:pt x="201" y="3044"/>
                    </a:cubicBezTo>
                    <a:lnTo>
                      <a:pt x="201" y="3044"/>
                    </a:lnTo>
                    <a:cubicBezTo>
                      <a:pt x="466" y="2589"/>
                      <a:pt x="697" y="2113"/>
                      <a:pt x="885" y="1620"/>
                    </a:cubicBezTo>
                    <a:cubicBezTo>
                      <a:pt x="1087" y="1095"/>
                      <a:pt x="1243" y="553"/>
                      <a:pt x="1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1"/>
              <p:cNvSpPr/>
              <p:nvPr/>
            </p:nvSpPr>
            <p:spPr>
              <a:xfrm rot="163308" flipH="1">
                <a:off x="2063928" y="3978664"/>
                <a:ext cx="414041" cy="365802"/>
              </a:xfrm>
              <a:custGeom>
                <a:avLst/>
                <a:gdLst/>
                <a:ahLst/>
                <a:cxnLst/>
                <a:rect l="l" t="t" r="r" b="b"/>
                <a:pathLst>
                  <a:path w="3974" h="3511" extrusionOk="0">
                    <a:moveTo>
                      <a:pt x="2072" y="1"/>
                    </a:moveTo>
                    <a:cubicBezTo>
                      <a:pt x="1496" y="1139"/>
                      <a:pt x="829" y="2234"/>
                      <a:pt x="55" y="3248"/>
                    </a:cubicBezTo>
                    <a:lnTo>
                      <a:pt x="1" y="3318"/>
                    </a:lnTo>
                    <a:lnTo>
                      <a:pt x="89" y="3330"/>
                    </a:lnTo>
                    <a:cubicBezTo>
                      <a:pt x="948" y="3447"/>
                      <a:pt x="1816" y="3511"/>
                      <a:pt x="2683" y="3511"/>
                    </a:cubicBezTo>
                    <a:cubicBezTo>
                      <a:pt x="3113" y="3511"/>
                      <a:pt x="3544" y="3495"/>
                      <a:pt x="3974" y="3462"/>
                    </a:cubicBezTo>
                    <a:lnTo>
                      <a:pt x="3974" y="3462"/>
                    </a:lnTo>
                    <a:cubicBezTo>
                      <a:pt x="3853" y="3464"/>
                      <a:pt x="3732" y="3464"/>
                      <a:pt x="3611" y="3464"/>
                    </a:cubicBezTo>
                    <a:cubicBezTo>
                      <a:pt x="2467" y="3464"/>
                      <a:pt x="1322" y="3398"/>
                      <a:pt x="189" y="3241"/>
                    </a:cubicBezTo>
                    <a:lnTo>
                      <a:pt x="189" y="3241"/>
                    </a:lnTo>
                    <a:cubicBezTo>
                      <a:pt x="363" y="3006"/>
                      <a:pt x="531" y="2768"/>
                      <a:pt x="693" y="2526"/>
                    </a:cubicBezTo>
                    <a:cubicBezTo>
                      <a:pt x="1228" y="1728"/>
                      <a:pt x="1693" y="883"/>
                      <a:pt x="2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 name="Google Shape;376;p11"/>
            <p:cNvGrpSpPr/>
            <p:nvPr/>
          </p:nvGrpSpPr>
          <p:grpSpPr>
            <a:xfrm rot="8957444">
              <a:off x="-843068" y="110443"/>
              <a:ext cx="1997402" cy="1786448"/>
              <a:chOff x="6641048" y="3018022"/>
              <a:chExt cx="1997332" cy="1786385"/>
            </a:xfrm>
          </p:grpSpPr>
          <p:grpSp>
            <p:nvGrpSpPr>
              <p:cNvPr id="377" name="Google Shape;377;p11"/>
              <p:cNvGrpSpPr/>
              <p:nvPr/>
            </p:nvGrpSpPr>
            <p:grpSpPr>
              <a:xfrm>
                <a:off x="6641061" y="3132202"/>
                <a:ext cx="1997318" cy="1672205"/>
                <a:chOff x="7361161" y="3232727"/>
                <a:chExt cx="1997318" cy="1672205"/>
              </a:xfrm>
            </p:grpSpPr>
            <p:sp>
              <p:nvSpPr>
                <p:cNvPr id="378" name="Google Shape;378;p11"/>
                <p:cNvSpPr/>
                <p:nvPr/>
              </p:nvSpPr>
              <p:spPr>
                <a:xfrm rot="-75898">
                  <a:off x="7370747" y="3934826"/>
                  <a:ext cx="1461325" cy="882124"/>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1"/>
                <p:cNvSpPr/>
                <p:nvPr/>
              </p:nvSpPr>
              <p:spPr>
                <a:xfrm rot="-75898">
                  <a:off x="7653475" y="3931623"/>
                  <a:ext cx="1178300" cy="858797"/>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1"/>
                <p:cNvSpPr/>
                <p:nvPr/>
              </p:nvSpPr>
              <p:spPr>
                <a:xfrm rot="-75898">
                  <a:off x="7514841" y="4110127"/>
                  <a:ext cx="1280809" cy="576562"/>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1"/>
                <p:cNvSpPr/>
                <p:nvPr/>
              </p:nvSpPr>
              <p:spPr>
                <a:xfrm rot="-75898">
                  <a:off x="7730436" y="3991567"/>
                  <a:ext cx="354080" cy="423664"/>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1"/>
                <p:cNvSpPr/>
                <p:nvPr/>
              </p:nvSpPr>
              <p:spPr>
                <a:xfrm rot="-75898">
                  <a:off x="8142798" y="4144615"/>
                  <a:ext cx="420571" cy="463867"/>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1"/>
                <p:cNvSpPr/>
                <p:nvPr/>
              </p:nvSpPr>
              <p:spPr>
                <a:xfrm rot="1465726">
                  <a:off x="8097432" y="3382920"/>
                  <a:ext cx="1023218" cy="1371820"/>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1"/>
                <p:cNvSpPr/>
                <p:nvPr/>
              </p:nvSpPr>
              <p:spPr>
                <a:xfrm rot="1465726">
                  <a:off x="8053638" y="3699454"/>
                  <a:ext cx="998503" cy="1045793"/>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1"/>
                <p:cNvSpPr/>
                <p:nvPr/>
              </p:nvSpPr>
              <p:spPr>
                <a:xfrm rot="1465726">
                  <a:off x="8198089" y="3526653"/>
                  <a:ext cx="855759" cy="1209982"/>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1"/>
                <p:cNvSpPr/>
                <p:nvPr/>
              </p:nvSpPr>
              <p:spPr>
                <a:xfrm rot="1465726">
                  <a:off x="8296662" y="3583228"/>
                  <a:ext cx="346362" cy="422424"/>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1"/>
                <p:cNvSpPr/>
                <p:nvPr/>
              </p:nvSpPr>
              <p:spPr>
                <a:xfrm rot="1465726">
                  <a:off x="8373876" y="4049666"/>
                  <a:ext cx="393826" cy="479087"/>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 name="Google Shape;388;p11"/>
              <p:cNvGrpSpPr/>
              <p:nvPr/>
            </p:nvGrpSpPr>
            <p:grpSpPr>
              <a:xfrm rot="-670505">
                <a:off x="6770143" y="3128707"/>
                <a:ext cx="1284836" cy="1457893"/>
                <a:chOff x="4946260" y="3284095"/>
                <a:chExt cx="1284887" cy="1457952"/>
              </a:xfrm>
            </p:grpSpPr>
            <p:sp>
              <p:nvSpPr>
                <p:cNvPr id="389" name="Google Shape;389;p11"/>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1"/>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1"/>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1"/>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1"/>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1"/>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1"/>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1"/>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1"/>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98"/>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399"/>
        <p:cNvGrpSpPr/>
        <p:nvPr/>
      </p:nvGrpSpPr>
      <p:grpSpPr>
        <a:xfrm>
          <a:off x="0" y="0"/>
          <a:ext cx="0" cy="0"/>
          <a:chOff x="0" y="0"/>
          <a:chExt cx="0" cy="0"/>
        </a:xfrm>
      </p:grpSpPr>
      <p:sp>
        <p:nvSpPr>
          <p:cNvPr id="400" name="Google Shape;400;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01" name="Google Shape;401;p13"/>
          <p:cNvSpPr txBox="1">
            <a:spLocks noGrp="1"/>
          </p:cNvSpPr>
          <p:nvPr>
            <p:ph type="subTitle" idx="1"/>
          </p:nvPr>
        </p:nvSpPr>
        <p:spPr>
          <a:xfrm>
            <a:off x="720000" y="2209183"/>
            <a:ext cx="2409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2" name="Google Shape;402;p13"/>
          <p:cNvSpPr txBox="1">
            <a:spLocks noGrp="1"/>
          </p:cNvSpPr>
          <p:nvPr>
            <p:ph type="subTitle" idx="2"/>
          </p:nvPr>
        </p:nvSpPr>
        <p:spPr>
          <a:xfrm>
            <a:off x="3419275" y="2209183"/>
            <a:ext cx="2409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3" name="Google Shape;403;p13"/>
          <p:cNvSpPr txBox="1">
            <a:spLocks noGrp="1"/>
          </p:cNvSpPr>
          <p:nvPr>
            <p:ph type="subTitle" idx="3"/>
          </p:nvPr>
        </p:nvSpPr>
        <p:spPr>
          <a:xfrm>
            <a:off x="720000" y="3942372"/>
            <a:ext cx="2409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4" name="Google Shape;404;p13"/>
          <p:cNvSpPr txBox="1">
            <a:spLocks noGrp="1"/>
          </p:cNvSpPr>
          <p:nvPr>
            <p:ph type="subTitle" idx="4"/>
          </p:nvPr>
        </p:nvSpPr>
        <p:spPr>
          <a:xfrm>
            <a:off x="3419275" y="3942372"/>
            <a:ext cx="2409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5" name="Google Shape;405;p13"/>
          <p:cNvSpPr txBox="1">
            <a:spLocks noGrp="1"/>
          </p:cNvSpPr>
          <p:nvPr>
            <p:ph type="subTitle" idx="5"/>
          </p:nvPr>
        </p:nvSpPr>
        <p:spPr>
          <a:xfrm>
            <a:off x="6014150" y="2209183"/>
            <a:ext cx="2409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6" name="Google Shape;406;p13"/>
          <p:cNvSpPr txBox="1">
            <a:spLocks noGrp="1"/>
          </p:cNvSpPr>
          <p:nvPr>
            <p:ph type="subTitle" idx="6"/>
          </p:nvPr>
        </p:nvSpPr>
        <p:spPr>
          <a:xfrm>
            <a:off x="6014150" y="3942372"/>
            <a:ext cx="2409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7" name="Google Shape;407;p13"/>
          <p:cNvSpPr txBox="1">
            <a:spLocks noGrp="1"/>
          </p:cNvSpPr>
          <p:nvPr>
            <p:ph type="title" idx="7" hasCustomPrompt="1"/>
          </p:nvPr>
        </p:nvSpPr>
        <p:spPr>
          <a:xfrm>
            <a:off x="1557600" y="1260515"/>
            <a:ext cx="734700" cy="526200"/>
          </a:xfrm>
          <a:prstGeom prst="rect">
            <a:avLst/>
          </a:prstGeom>
          <a:solidFill>
            <a:schemeClr val="accent3"/>
          </a:solidFill>
        </p:spPr>
        <p:txBody>
          <a:bodyPr spcFirstLastPara="1" wrap="square" lIns="91425" tIns="91425" rIns="91425" bIns="91425" anchor="ctr" anchorCtr="0">
            <a:noAutofit/>
          </a:bodyPr>
          <a:lstStyle>
            <a:lvl1pPr lvl="0"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08" name="Google Shape;408;p13"/>
          <p:cNvSpPr txBox="1">
            <a:spLocks noGrp="1"/>
          </p:cNvSpPr>
          <p:nvPr>
            <p:ph type="title" idx="8" hasCustomPrompt="1"/>
          </p:nvPr>
        </p:nvSpPr>
        <p:spPr>
          <a:xfrm>
            <a:off x="1557600" y="2993040"/>
            <a:ext cx="734700" cy="526200"/>
          </a:xfrm>
          <a:prstGeom prst="rect">
            <a:avLst/>
          </a:prstGeom>
          <a:solidFill>
            <a:schemeClr val="accent3"/>
          </a:solidFill>
        </p:spPr>
        <p:txBody>
          <a:bodyPr spcFirstLastPara="1" wrap="square" lIns="91425" tIns="91425" rIns="91425" bIns="91425" anchor="ctr" anchorCtr="0">
            <a:noAutofit/>
          </a:bodyPr>
          <a:lstStyle>
            <a:lvl1pPr lvl="0"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09" name="Google Shape;409;p13"/>
          <p:cNvSpPr txBox="1">
            <a:spLocks noGrp="1"/>
          </p:cNvSpPr>
          <p:nvPr>
            <p:ph type="title" idx="9" hasCustomPrompt="1"/>
          </p:nvPr>
        </p:nvSpPr>
        <p:spPr>
          <a:xfrm>
            <a:off x="4256875" y="1260515"/>
            <a:ext cx="734700" cy="526200"/>
          </a:xfrm>
          <a:prstGeom prst="rect">
            <a:avLst/>
          </a:prstGeom>
          <a:solidFill>
            <a:schemeClr val="accent3"/>
          </a:solidFill>
        </p:spPr>
        <p:txBody>
          <a:bodyPr spcFirstLastPara="1" wrap="square" lIns="91425" tIns="91425" rIns="91425" bIns="91425" anchor="ctr" anchorCtr="0">
            <a:noAutofit/>
          </a:bodyPr>
          <a:lstStyle>
            <a:lvl1pPr lvl="0"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10" name="Google Shape;410;p13"/>
          <p:cNvSpPr txBox="1">
            <a:spLocks noGrp="1"/>
          </p:cNvSpPr>
          <p:nvPr>
            <p:ph type="title" idx="13" hasCustomPrompt="1"/>
          </p:nvPr>
        </p:nvSpPr>
        <p:spPr>
          <a:xfrm>
            <a:off x="4256875" y="2993040"/>
            <a:ext cx="734700" cy="526200"/>
          </a:xfrm>
          <a:prstGeom prst="rect">
            <a:avLst/>
          </a:prstGeom>
          <a:solidFill>
            <a:schemeClr val="accent3"/>
          </a:solidFill>
        </p:spPr>
        <p:txBody>
          <a:bodyPr spcFirstLastPara="1" wrap="square" lIns="91425" tIns="91425" rIns="91425" bIns="91425" anchor="ctr" anchorCtr="0">
            <a:noAutofit/>
          </a:bodyPr>
          <a:lstStyle>
            <a:lvl1pPr lvl="0"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11" name="Google Shape;411;p13"/>
          <p:cNvSpPr txBox="1">
            <a:spLocks noGrp="1"/>
          </p:cNvSpPr>
          <p:nvPr>
            <p:ph type="title" idx="14" hasCustomPrompt="1"/>
          </p:nvPr>
        </p:nvSpPr>
        <p:spPr>
          <a:xfrm>
            <a:off x="6851750" y="1260515"/>
            <a:ext cx="734700" cy="526200"/>
          </a:xfrm>
          <a:prstGeom prst="rect">
            <a:avLst/>
          </a:prstGeom>
          <a:solidFill>
            <a:schemeClr val="accent3"/>
          </a:solidFill>
        </p:spPr>
        <p:txBody>
          <a:bodyPr spcFirstLastPara="1" wrap="square" lIns="91425" tIns="91425" rIns="91425" bIns="91425" anchor="ctr" anchorCtr="0">
            <a:noAutofit/>
          </a:bodyPr>
          <a:lstStyle>
            <a:lvl1pPr lvl="0"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12" name="Google Shape;412;p13"/>
          <p:cNvSpPr txBox="1">
            <a:spLocks noGrp="1"/>
          </p:cNvSpPr>
          <p:nvPr>
            <p:ph type="title" idx="15" hasCustomPrompt="1"/>
          </p:nvPr>
        </p:nvSpPr>
        <p:spPr>
          <a:xfrm>
            <a:off x="6851750" y="2993040"/>
            <a:ext cx="734700" cy="526200"/>
          </a:xfrm>
          <a:prstGeom prst="rect">
            <a:avLst/>
          </a:prstGeom>
          <a:solidFill>
            <a:schemeClr val="accent3"/>
          </a:solidFill>
        </p:spPr>
        <p:txBody>
          <a:bodyPr spcFirstLastPara="1" wrap="square" lIns="91425" tIns="91425" rIns="91425" bIns="91425" anchor="ctr" anchorCtr="0">
            <a:noAutofit/>
          </a:bodyPr>
          <a:lstStyle>
            <a:lvl1pPr lvl="0"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13" name="Google Shape;413;p13"/>
          <p:cNvSpPr txBox="1">
            <a:spLocks noGrp="1"/>
          </p:cNvSpPr>
          <p:nvPr>
            <p:ph type="subTitle" idx="16"/>
          </p:nvPr>
        </p:nvSpPr>
        <p:spPr>
          <a:xfrm>
            <a:off x="720000" y="1877300"/>
            <a:ext cx="24099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Varela Round"/>
                <a:ea typeface="Varela Round"/>
                <a:cs typeface="Varela Round"/>
                <a:sym typeface="Varela Roun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414" name="Google Shape;414;p13"/>
          <p:cNvSpPr txBox="1">
            <a:spLocks noGrp="1"/>
          </p:cNvSpPr>
          <p:nvPr>
            <p:ph type="subTitle" idx="17"/>
          </p:nvPr>
        </p:nvSpPr>
        <p:spPr>
          <a:xfrm>
            <a:off x="3419275" y="1877300"/>
            <a:ext cx="24099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Varela Round"/>
                <a:ea typeface="Varela Round"/>
                <a:cs typeface="Varela Round"/>
                <a:sym typeface="Varela Roun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415" name="Google Shape;415;p13"/>
          <p:cNvSpPr txBox="1">
            <a:spLocks noGrp="1"/>
          </p:cNvSpPr>
          <p:nvPr>
            <p:ph type="subTitle" idx="18"/>
          </p:nvPr>
        </p:nvSpPr>
        <p:spPr>
          <a:xfrm>
            <a:off x="6014150" y="1877300"/>
            <a:ext cx="24099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Varela Round"/>
                <a:ea typeface="Varela Round"/>
                <a:cs typeface="Varela Round"/>
                <a:sym typeface="Varela Roun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416" name="Google Shape;416;p13"/>
          <p:cNvSpPr txBox="1">
            <a:spLocks noGrp="1"/>
          </p:cNvSpPr>
          <p:nvPr>
            <p:ph type="subTitle" idx="19"/>
          </p:nvPr>
        </p:nvSpPr>
        <p:spPr>
          <a:xfrm>
            <a:off x="720000" y="3609971"/>
            <a:ext cx="24099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Varela Round"/>
                <a:ea typeface="Varela Round"/>
                <a:cs typeface="Varela Round"/>
                <a:sym typeface="Varela Roun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417" name="Google Shape;417;p13"/>
          <p:cNvSpPr txBox="1">
            <a:spLocks noGrp="1"/>
          </p:cNvSpPr>
          <p:nvPr>
            <p:ph type="subTitle" idx="20"/>
          </p:nvPr>
        </p:nvSpPr>
        <p:spPr>
          <a:xfrm>
            <a:off x="3419275" y="3609971"/>
            <a:ext cx="24099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Varela Round"/>
                <a:ea typeface="Varela Round"/>
                <a:cs typeface="Varela Round"/>
                <a:sym typeface="Varela Roun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418" name="Google Shape;418;p13"/>
          <p:cNvSpPr txBox="1">
            <a:spLocks noGrp="1"/>
          </p:cNvSpPr>
          <p:nvPr>
            <p:ph type="subTitle" idx="21"/>
          </p:nvPr>
        </p:nvSpPr>
        <p:spPr>
          <a:xfrm>
            <a:off x="6014150" y="3609971"/>
            <a:ext cx="24099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Varela Round"/>
                <a:ea typeface="Varela Round"/>
                <a:cs typeface="Varela Round"/>
                <a:sym typeface="Varela Roun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419" name="Google Shape;419;p13"/>
          <p:cNvGrpSpPr/>
          <p:nvPr/>
        </p:nvGrpSpPr>
        <p:grpSpPr>
          <a:xfrm>
            <a:off x="-887538" y="-727711"/>
            <a:ext cx="10570753" cy="6723889"/>
            <a:chOff x="-887538" y="-727711"/>
            <a:chExt cx="10570753" cy="6723889"/>
          </a:xfrm>
        </p:grpSpPr>
        <p:grpSp>
          <p:nvGrpSpPr>
            <p:cNvPr id="420" name="Google Shape;420;p13"/>
            <p:cNvGrpSpPr/>
            <p:nvPr/>
          </p:nvGrpSpPr>
          <p:grpSpPr>
            <a:xfrm rot="3706146">
              <a:off x="-680184" y="3860588"/>
              <a:ext cx="2030438" cy="1685147"/>
              <a:chOff x="3289885" y="2840120"/>
              <a:chExt cx="2030549" cy="1685240"/>
            </a:xfrm>
          </p:grpSpPr>
          <p:grpSp>
            <p:nvGrpSpPr>
              <p:cNvPr id="421" name="Google Shape;421;p13"/>
              <p:cNvGrpSpPr/>
              <p:nvPr/>
            </p:nvGrpSpPr>
            <p:grpSpPr>
              <a:xfrm rot="-636525" flipH="1">
                <a:off x="3912333" y="2961605"/>
                <a:ext cx="1284878" cy="1457941"/>
                <a:chOff x="4946260" y="3284095"/>
                <a:chExt cx="1284887" cy="1457952"/>
              </a:xfrm>
            </p:grpSpPr>
            <p:sp>
              <p:nvSpPr>
                <p:cNvPr id="422" name="Google Shape;422;p13"/>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3"/>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3"/>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3"/>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3"/>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3"/>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3"/>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3"/>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3"/>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 name="Google Shape;431;p13"/>
              <p:cNvGrpSpPr/>
              <p:nvPr/>
            </p:nvGrpSpPr>
            <p:grpSpPr>
              <a:xfrm>
                <a:off x="3289885" y="2840120"/>
                <a:ext cx="1284887" cy="1457952"/>
                <a:chOff x="4946260" y="3284095"/>
                <a:chExt cx="1284887" cy="1457952"/>
              </a:xfrm>
            </p:grpSpPr>
            <p:sp>
              <p:nvSpPr>
                <p:cNvPr id="432" name="Google Shape;432;p13"/>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3"/>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3"/>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3"/>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3"/>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3"/>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3"/>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3"/>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3"/>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1" name="Google Shape;441;p13"/>
            <p:cNvGrpSpPr/>
            <p:nvPr/>
          </p:nvGrpSpPr>
          <p:grpSpPr>
            <a:xfrm rot="-6595902">
              <a:off x="7688196" y="-491593"/>
              <a:ext cx="1738984" cy="1763891"/>
              <a:chOff x="1498022" y="2840120"/>
              <a:chExt cx="1738984" cy="1763891"/>
            </a:xfrm>
          </p:grpSpPr>
          <p:sp>
            <p:nvSpPr>
              <p:cNvPr id="442" name="Google Shape;442;p13"/>
              <p:cNvSpPr/>
              <p:nvPr/>
            </p:nvSpPr>
            <p:spPr>
              <a:xfrm rot="163308" flipH="1">
                <a:off x="2353108" y="2859429"/>
                <a:ext cx="848816" cy="1497696"/>
              </a:xfrm>
              <a:custGeom>
                <a:avLst/>
                <a:gdLst/>
                <a:ahLst/>
                <a:cxnLst/>
                <a:rect l="l" t="t" r="r" b="b"/>
                <a:pathLst>
                  <a:path w="8147" h="14375" extrusionOk="0">
                    <a:moveTo>
                      <a:pt x="5384" y="0"/>
                    </a:moveTo>
                    <a:cubicBezTo>
                      <a:pt x="5384" y="0"/>
                      <a:pt x="0" y="4424"/>
                      <a:pt x="2234" y="10746"/>
                    </a:cubicBezTo>
                    <a:cubicBezTo>
                      <a:pt x="2429" y="11299"/>
                      <a:pt x="2683" y="11869"/>
                      <a:pt x="3006" y="12451"/>
                    </a:cubicBezTo>
                    <a:cubicBezTo>
                      <a:pt x="3352" y="13077"/>
                      <a:pt x="3777" y="13720"/>
                      <a:pt x="4291" y="14375"/>
                    </a:cubicBezTo>
                    <a:cubicBezTo>
                      <a:pt x="7398" y="11460"/>
                      <a:pt x="8146" y="8525"/>
                      <a:pt x="7945" y="6072"/>
                    </a:cubicBezTo>
                    <a:cubicBezTo>
                      <a:pt x="7936" y="5958"/>
                      <a:pt x="7924" y="5844"/>
                      <a:pt x="7911" y="5730"/>
                    </a:cubicBezTo>
                    <a:cubicBezTo>
                      <a:pt x="7749" y="4370"/>
                      <a:pt x="7303" y="3172"/>
                      <a:pt x="6832" y="2228"/>
                    </a:cubicBezTo>
                    <a:cubicBezTo>
                      <a:pt x="6137" y="839"/>
                      <a:pt x="5384" y="0"/>
                      <a:pt x="5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3"/>
              <p:cNvSpPr/>
              <p:nvPr/>
            </p:nvSpPr>
            <p:spPr>
              <a:xfrm rot="163308" flipH="1">
                <a:off x="2347773" y="3083902"/>
                <a:ext cx="535732" cy="1265670"/>
              </a:xfrm>
              <a:custGeom>
                <a:avLst/>
                <a:gdLst/>
                <a:ahLst/>
                <a:cxnLst/>
                <a:rect l="l" t="t" r="r" b="b"/>
                <a:pathLst>
                  <a:path w="5142" h="12148" extrusionOk="0">
                    <a:moveTo>
                      <a:pt x="3826" y="1"/>
                    </a:moveTo>
                    <a:lnTo>
                      <a:pt x="3826" y="1"/>
                    </a:lnTo>
                    <a:cubicBezTo>
                      <a:pt x="3918" y="691"/>
                      <a:pt x="3956" y="1389"/>
                      <a:pt x="3940" y="2084"/>
                    </a:cubicBezTo>
                    <a:cubicBezTo>
                      <a:pt x="3914" y="3230"/>
                      <a:pt x="3744" y="4373"/>
                      <a:pt x="3431" y="5474"/>
                    </a:cubicBezTo>
                    <a:cubicBezTo>
                      <a:pt x="3124" y="6555"/>
                      <a:pt x="2700" y="7642"/>
                      <a:pt x="2041" y="8559"/>
                    </a:cubicBezTo>
                    <a:cubicBezTo>
                      <a:pt x="1524" y="9277"/>
                      <a:pt x="829" y="9899"/>
                      <a:pt x="1" y="10224"/>
                    </a:cubicBezTo>
                    <a:cubicBezTo>
                      <a:pt x="347" y="10850"/>
                      <a:pt x="772" y="11493"/>
                      <a:pt x="1286" y="12148"/>
                    </a:cubicBezTo>
                    <a:cubicBezTo>
                      <a:pt x="4393" y="9233"/>
                      <a:pt x="5141" y="6298"/>
                      <a:pt x="4940" y="3845"/>
                    </a:cubicBezTo>
                    <a:cubicBezTo>
                      <a:pt x="4931" y="3731"/>
                      <a:pt x="4919" y="3617"/>
                      <a:pt x="4906" y="3503"/>
                    </a:cubicBezTo>
                    <a:cubicBezTo>
                      <a:pt x="4743" y="2143"/>
                      <a:pt x="4298" y="945"/>
                      <a:pt x="3826"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3"/>
              <p:cNvSpPr/>
              <p:nvPr/>
            </p:nvSpPr>
            <p:spPr>
              <a:xfrm rot="163308" flipH="1">
                <a:off x="2587869" y="3004831"/>
                <a:ext cx="150759" cy="1305366"/>
              </a:xfrm>
              <a:custGeom>
                <a:avLst/>
                <a:gdLst/>
                <a:ahLst/>
                <a:cxnLst/>
                <a:rect l="l" t="t" r="r" b="b"/>
                <a:pathLst>
                  <a:path w="1447" h="12529" extrusionOk="0">
                    <a:moveTo>
                      <a:pt x="752" y="0"/>
                    </a:moveTo>
                    <a:cubicBezTo>
                      <a:pt x="1178" y="2324"/>
                      <a:pt x="1287" y="4745"/>
                      <a:pt x="1078" y="7098"/>
                    </a:cubicBezTo>
                    <a:cubicBezTo>
                      <a:pt x="906" y="8927"/>
                      <a:pt x="545" y="10775"/>
                      <a:pt x="1" y="12529"/>
                    </a:cubicBezTo>
                    <a:cubicBezTo>
                      <a:pt x="648" y="10807"/>
                      <a:pt x="1048" y="8945"/>
                      <a:pt x="1228" y="7113"/>
                    </a:cubicBezTo>
                    <a:cubicBezTo>
                      <a:pt x="1447" y="4753"/>
                      <a:pt x="1310" y="2304"/>
                      <a:pt x="7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3"/>
              <p:cNvSpPr/>
              <p:nvPr/>
            </p:nvSpPr>
            <p:spPr>
              <a:xfrm rot="163308" flipH="1">
                <a:off x="2487837" y="3225734"/>
                <a:ext cx="359968" cy="333608"/>
              </a:xfrm>
              <a:custGeom>
                <a:avLst/>
                <a:gdLst/>
                <a:ahLst/>
                <a:cxnLst/>
                <a:rect l="l" t="t" r="r" b="b"/>
                <a:pathLst>
                  <a:path w="3455" h="3202" extrusionOk="0">
                    <a:moveTo>
                      <a:pt x="3454" y="0"/>
                    </a:moveTo>
                    <a:cubicBezTo>
                      <a:pt x="3130" y="1032"/>
                      <a:pt x="2532" y="1940"/>
                      <a:pt x="2180" y="2962"/>
                    </a:cubicBezTo>
                    <a:lnTo>
                      <a:pt x="2180" y="2962"/>
                    </a:lnTo>
                    <a:cubicBezTo>
                      <a:pt x="1897" y="2518"/>
                      <a:pt x="1579" y="2094"/>
                      <a:pt x="1229" y="1702"/>
                    </a:cubicBezTo>
                    <a:cubicBezTo>
                      <a:pt x="855" y="1282"/>
                      <a:pt x="445" y="895"/>
                      <a:pt x="1" y="550"/>
                    </a:cubicBezTo>
                    <a:lnTo>
                      <a:pt x="1" y="550"/>
                    </a:lnTo>
                    <a:cubicBezTo>
                      <a:pt x="831" y="1299"/>
                      <a:pt x="1563" y="2158"/>
                      <a:pt x="2151" y="3107"/>
                    </a:cubicBezTo>
                    <a:lnTo>
                      <a:pt x="2210" y="3202"/>
                    </a:lnTo>
                    <a:lnTo>
                      <a:pt x="2244" y="3097"/>
                    </a:lnTo>
                    <a:cubicBezTo>
                      <a:pt x="2581" y="2043"/>
                      <a:pt x="3200" y="1084"/>
                      <a:pt x="34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3"/>
              <p:cNvSpPr/>
              <p:nvPr/>
            </p:nvSpPr>
            <p:spPr>
              <a:xfrm rot="163308" flipH="1">
                <a:off x="2453816" y="3693696"/>
                <a:ext cx="411437" cy="361114"/>
              </a:xfrm>
              <a:custGeom>
                <a:avLst/>
                <a:gdLst/>
                <a:ahLst/>
                <a:cxnLst/>
                <a:rect l="l" t="t" r="r" b="b"/>
                <a:pathLst>
                  <a:path w="3949" h="3466" extrusionOk="0">
                    <a:moveTo>
                      <a:pt x="3949" y="0"/>
                    </a:moveTo>
                    <a:cubicBezTo>
                      <a:pt x="3383" y="1132"/>
                      <a:pt x="2747" y="2230"/>
                      <a:pt x="2017" y="3264"/>
                    </a:cubicBezTo>
                    <a:lnTo>
                      <a:pt x="2017" y="3264"/>
                    </a:lnTo>
                    <a:cubicBezTo>
                      <a:pt x="1888" y="3002"/>
                      <a:pt x="1754" y="2743"/>
                      <a:pt x="1614" y="2488"/>
                    </a:cubicBezTo>
                    <a:cubicBezTo>
                      <a:pt x="1150" y="1647"/>
                      <a:pt x="611" y="846"/>
                      <a:pt x="0" y="104"/>
                    </a:cubicBezTo>
                    <a:lnTo>
                      <a:pt x="0" y="104"/>
                    </a:lnTo>
                    <a:cubicBezTo>
                      <a:pt x="747" y="1139"/>
                      <a:pt x="1416" y="2233"/>
                      <a:pt x="1963" y="3386"/>
                    </a:cubicBezTo>
                    <a:lnTo>
                      <a:pt x="2001" y="3466"/>
                    </a:lnTo>
                    <a:lnTo>
                      <a:pt x="2051" y="3393"/>
                    </a:lnTo>
                    <a:cubicBezTo>
                      <a:pt x="2796" y="2331"/>
                      <a:pt x="3444" y="1197"/>
                      <a:pt x="3949" y="2"/>
                    </a:cubicBezTo>
                    <a:lnTo>
                      <a:pt x="39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3"/>
              <p:cNvSpPr/>
              <p:nvPr/>
            </p:nvSpPr>
            <p:spPr>
              <a:xfrm rot="1063499" flipH="1">
                <a:off x="1579185" y="3662268"/>
                <a:ext cx="1383518" cy="748907"/>
              </a:xfrm>
              <a:custGeom>
                <a:avLst/>
                <a:gdLst/>
                <a:ahLst/>
                <a:cxnLst/>
                <a:rect l="l" t="t" r="r" b="b"/>
                <a:pathLst>
                  <a:path w="13279" h="7188" extrusionOk="0">
                    <a:moveTo>
                      <a:pt x="9100" y="1"/>
                    </a:moveTo>
                    <a:cubicBezTo>
                      <a:pt x="6996" y="1"/>
                      <a:pt x="4442" y="609"/>
                      <a:pt x="2284" y="2900"/>
                    </a:cubicBezTo>
                    <a:cubicBezTo>
                      <a:pt x="1881" y="3327"/>
                      <a:pt x="1492" y="3814"/>
                      <a:pt x="1121" y="4367"/>
                    </a:cubicBezTo>
                    <a:cubicBezTo>
                      <a:pt x="723" y="4962"/>
                      <a:pt x="347" y="5634"/>
                      <a:pt x="1" y="6391"/>
                    </a:cubicBezTo>
                    <a:cubicBezTo>
                      <a:pt x="1579" y="6952"/>
                      <a:pt x="2992" y="7188"/>
                      <a:pt x="4254" y="7188"/>
                    </a:cubicBezTo>
                    <a:cubicBezTo>
                      <a:pt x="6202" y="7188"/>
                      <a:pt x="7787" y="6626"/>
                      <a:pt x="9054" y="5836"/>
                    </a:cubicBezTo>
                    <a:cubicBezTo>
                      <a:pt x="9152" y="5775"/>
                      <a:pt x="9248" y="5713"/>
                      <a:pt x="9343" y="5649"/>
                    </a:cubicBezTo>
                    <a:cubicBezTo>
                      <a:pt x="10477" y="4882"/>
                      <a:pt x="11338" y="3938"/>
                      <a:pt x="11960" y="3084"/>
                    </a:cubicBezTo>
                    <a:cubicBezTo>
                      <a:pt x="12877" y="1832"/>
                      <a:pt x="13279" y="777"/>
                      <a:pt x="13279" y="777"/>
                    </a:cubicBezTo>
                    <a:cubicBezTo>
                      <a:pt x="13279" y="777"/>
                      <a:pt x="11477" y="1"/>
                      <a:pt x="9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3"/>
              <p:cNvSpPr/>
              <p:nvPr/>
            </p:nvSpPr>
            <p:spPr>
              <a:xfrm rot="1063499" flipH="1">
                <a:off x="1664325" y="3996971"/>
                <a:ext cx="1246198" cy="427485"/>
              </a:xfrm>
              <a:custGeom>
                <a:avLst/>
                <a:gdLst/>
                <a:ahLst/>
                <a:cxnLst/>
                <a:rect l="l" t="t" r="r" b="b"/>
                <a:pathLst>
                  <a:path w="11961" h="4103" extrusionOk="0">
                    <a:moveTo>
                      <a:pt x="11960" y="0"/>
                    </a:moveTo>
                    <a:cubicBezTo>
                      <a:pt x="11390" y="398"/>
                      <a:pt x="10787" y="750"/>
                      <a:pt x="10161" y="1055"/>
                    </a:cubicBezTo>
                    <a:cubicBezTo>
                      <a:pt x="9131" y="1556"/>
                      <a:pt x="8038" y="1929"/>
                      <a:pt x="6914" y="2157"/>
                    </a:cubicBezTo>
                    <a:cubicBezTo>
                      <a:pt x="6170" y="2307"/>
                      <a:pt x="5398" y="2411"/>
                      <a:pt x="4630" y="2411"/>
                    </a:cubicBezTo>
                    <a:cubicBezTo>
                      <a:pt x="4263" y="2411"/>
                      <a:pt x="3897" y="2387"/>
                      <a:pt x="3536" y="2333"/>
                    </a:cubicBezTo>
                    <a:cubicBezTo>
                      <a:pt x="2661" y="2203"/>
                      <a:pt x="1790" y="1870"/>
                      <a:pt x="1121" y="1282"/>
                    </a:cubicBezTo>
                    <a:cubicBezTo>
                      <a:pt x="723" y="1877"/>
                      <a:pt x="347" y="2549"/>
                      <a:pt x="1" y="3306"/>
                    </a:cubicBezTo>
                    <a:cubicBezTo>
                      <a:pt x="1579" y="3867"/>
                      <a:pt x="2992" y="4103"/>
                      <a:pt x="4254" y="4103"/>
                    </a:cubicBezTo>
                    <a:cubicBezTo>
                      <a:pt x="6202" y="4103"/>
                      <a:pt x="7787" y="3541"/>
                      <a:pt x="9054" y="2751"/>
                    </a:cubicBezTo>
                    <a:cubicBezTo>
                      <a:pt x="9152" y="2690"/>
                      <a:pt x="9248" y="2628"/>
                      <a:pt x="9343" y="2564"/>
                    </a:cubicBezTo>
                    <a:cubicBezTo>
                      <a:pt x="10477" y="1797"/>
                      <a:pt x="11338" y="853"/>
                      <a:pt x="119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3"/>
              <p:cNvSpPr/>
              <p:nvPr/>
            </p:nvSpPr>
            <p:spPr>
              <a:xfrm rot="1063499" flipH="1">
                <a:off x="1714522" y="3807372"/>
                <a:ext cx="1196188" cy="528548"/>
              </a:xfrm>
              <a:custGeom>
                <a:avLst/>
                <a:gdLst/>
                <a:ahLst/>
                <a:cxnLst/>
                <a:rect l="l" t="t" r="r" b="b"/>
                <a:pathLst>
                  <a:path w="11481" h="5073" extrusionOk="0">
                    <a:moveTo>
                      <a:pt x="11481" y="0"/>
                    </a:moveTo>
                    <a:lnTo>
                      <a:pt x="11481" y="0"/>
                    </a:lnTo>
                    <a:cubicBezTo>
                      <a:pt x="9609" y="1443"/>
                      <a:pt x="7508" y="2649"/>
                      <a:pt x="5320" y="3542"/>
                    </a:cubicBezTo>
                    <a:cubicBezTo>
                      <a:pt x="3616" y="4227"/>
                      <a:pt x="1808" y="4753"/>
                      <a:pt x="0" y="5072"/>
                    </a:cubicBezTo>
                    <a:cubicBezTo>
                      <a:pt x="1826" y="4858"/>
                      <a:pt x="3664" y="4361"/>
                      <a:pt x="5376" y="3683"/>
                    </a:cubicBezTo>
                    <a:cubicBezTo>
                      <a:pt x="7575" y="2796"/>
                      <a:pt x="9688" y="1553"/>
                      <a:pt x="114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3"/>
              <p:cNvSpPr/>
              <p:nvPr/>
            </p:nvSpPr>
            <p:spPr>
              <a:xfrm rot="1063499" flipH="1">
                <a:off x="1879474" y="3691512"/>
                <a:ext cx="356012" cy="331423"/>
              </a:xfrm>
              <a:custGeom>
                <a:avLst/>
                <a:gdLst/>
                <a:ahLst/>
                <a:cxnLst/>
                <a:rect l="l" t="t" r="r" b="b"/>
                <a:pathLst>
                  <a:path w="3417" h="3181" extrusionOk="0">
                    <a:moveTo>
                      <a:pt x="1346" y="1"/>
                    </a:moveTo>
                    <a:cubicBezTo>
                      <a:pt x="1061" y="1081"/>
                      <a:pt x="633" y="2125"/>
                      <a:pt x="58" y="3084"/>
                    </a:cubicBezTo>
                    <a:lnTo>
                      <a:pt x="1" y="3180"/>
                    </a:lnTo>
                    <a:lnTo>
                      <a:pt x="1" y="3180"/>
                    </a:lnTo>
                    <a:lnTo>
                      <a:pt x="110" y="3162"/>
                    </a:lnTo>
                    <a:cubicBezTo>
                      <a:pt x="1200" y="2979"/>
                      <a:pt x="2336" y="3088"/>
                      <a:pt x="3417" y="2819"/>
                    </a:cubicBezTo>
                    <a:lnTo>
                      <a:pt x="3417" y="2819"/>
                    </a:lnTo>
                    <a:cubicBezTo>
                      <a:pt x="2352" y="3004"/>
                      <a:pt x="1271" y="2887"/>
                      <a:pt x="201" y="3044"/>
                    </a:cubicBezTo>
                    <a:lnTo>
                      <a:pt x="201" y="3044"/>
                    </a:lnTo>
                    <a:cubicBezTo>
                      <a:pt x="466" y="2589"/>
                      <a:pt x="697" y="2113"/>
                      <a:pt x="885" y="1620"/>
                    </a:cubicBezTo>
                    <a:cubicBezTo>
                      <a:pt x="1087" y="1095"/>
                      <a:pt x="1243" y="553"/>
                      <a:pt x="1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3"/>
              <p:cNvSpPr/>
              <p:nvPr/>
            </p:nvSpPr>
            <p:spPr>
              <a:xfrm rot="163308" flipH="1">
                <a:off x="2063928" y="3978664"/>
                <a:ext cx="414041" cy="365802"/>
              </a:xfrm>
              <a:custGeom>
                <a:avLst/>
                <a:gdLst/>
                <a:ahLst/>
                <a:cxnLst/>
                <a:rect l="l" t="t" r="r" b="b"/>
                <a:pathLst>
                  <a:path w="3974" h="3511" extrusionOk="0">
                    <a:moveTo>
                      <a:pt x="2072" y="1"/>
                    </a:moveTo>
                    <a:cubicBezTo>
                      <a:pt x="1496" y="1139"/>
                      <a:pt x="829" y="2234"/>
                      <a:pt x="55" y="3248"/>
                    </a:cubicBezTo>
                    <a:lnTo>
                      <a:pt x="1" y="3318"/>
                    </a:lnTo>
                    <a:lnTo>
                      <a:pt x="89" y="3330"/>
                    </a:lnTo>
                    <a:cubicBezTo>
                      <a:pt x="948" y="3447"/>
                      <a:pt x="1816" y="3511"/>
                      <a:pt x="2683" y="3511"/>
                    </a:cubicBezTo>
                    <a:cubicBezTo>
                      <a:pt x="3113" y="3511"/>
                      <a:pt x="3544" y="3495"/>
                      <a:pt x="3974" y="3462"/>
                    </a:cubicBezTo>
                    <a:lnTo>
                      <a:pt x="3974" y="3462"/>
                    </a:lnTo>
                    <a:cubicBezTo>
                      <a:pt x="3853" y="3464"/>
                      <a:pt x="3732" y="3464"/>
                      <a:pt x="3611" y="3464"/>
                    </a:cubicBezTo>
                    <a:cubicBezTo>
                      <a:pt x="2467" y="3464"/>
                      <a:pt x="1322" y="3398"/>
                      <a:pt x="189" y="3241"/>
                    </a:cubicBezTo>
                    <a:lnTo>
                      <a:pt x="189" y="3241"/>
                    </a:lnTo>
                    <a:cubicBezTo>
                      <a:pt x="363" y="3006"/>
                      <a:pt x="531" y="2768"/>
                      <a:pt x="693" y="2526"/>
                    </a:cubicBezTo>
                    <a:cubicBezTo>
                      <a:pt x="1228" y="1728"/>
                      <a:pt x="1693" y="883"/>
                      <a:pt x="2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2" name="Google Shape;452;p13"/>
          <p:cNvGrpSpPr/>
          <p:nvPr/>
        </p:nvGrpSpPr>
        <p:grpSpPr>
          <a:xfrm>
            <a:off x="4" y="333403"/>
            <a:ext cx="9075419" cy="3595946"/>
            <a:chOff x="4" y="333403"/>
            <a:chExt cx="9075419" cy="3595946"/>
          </a:xfrm>
        </p:grpSpPr>
        <p:grpSp>
          <p:nvGrpSpPr>
            <p:cNvPr id="453" name="Google Shape;453;p13"/>
            <p:cNvGrpSpPr/>
            <p:nvPr/>
          </p:nvGrpSpPr>
          <p:grpSpPr>
            <a:xfrm rot="3167998">
              <a:off x="8302279" y="3257887"/>
              <a:ext cx="727469" cy="475804"/>
              <a:chOff x="4216875" y="2350450"/>
              <a:chExt cx="250400" cy="163775"/>
            </a:xfrm>
          </p:grpSpPr>
          <p:sp>
            <p:nvSpPr>
              <p:cNvPr id="454" name="Google Shape;454;p13"/>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3"/>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3"/>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3"/>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8" name="Google Shape;458;p13"/>
            <p:cNvGrpSpPr/>
            <p:nvPr/>
          </p:nvGrpSpPr>
          <p:grpSpPr>
            <a:xfrm rot="3167998">
              <a:off x="45679" y="529062"/>
              <a:ext cx="727469" cy="475804"/>
              <a:chOff x="4216875" y="2350450"/>
              <a:chExt cx="250400" cy="163775"/>
            </a:xfrm>
          </p:grpSpPr>
          <p:sp>
            <p:nvSpPr>
              <p:cNvPr id="459" name="Google Shape;459;p13"/>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3"/>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3"/>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3"/>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706"/>
        <p:cNvGrpSpPr/>
        <p:nvPr/>
      </p:nvGrpSpPr>
      <p:grpSpPr>
        <a:xfrm>
          <a:off x="0" y="0"/>
          <a:ext cx="0" cy="0"/>
          <a:chOff x="0" y="0"/>
          <a:chExt cx="0" cy="0"/>
        </a:xfrm>
      </p:grpSpPr>
      <p:sp>
        <p:nvSpPr>
          <p:cNvPr id="707" name="Google Shape;707;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08" name="Google Shape;708;p21"/>
          <p:cNvSpPr txBox="1">
            <a:spLocks noGrp="1"/>
          </p:cNvSpPr>
          <p:nvPr>
            <p:ph type="subTitle" idx="1"/>
          </p:nvPr>
        </p:nvSpPr>
        <p:spPr>
          <a:xfrm>
            <a:off x="4923088" y="2803658"/>
            <a:ext cx="2640000" cy="1010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9" name="Google Shape;709;p21"/>
          <p:cNvSpPr txBox="1">
            <a:spLocks noGrp="1"/>
          </p:cNvSpPr>
          <p:nvPr>
            <p:ph type="subTitle" idx="2"/>
          </p:nvPr>
        </p:nvSpPr>
        <p:spPr>
          <a:xfrm>
            <a:off x="1580911" y="2803658"/>
            <a:ext cx="2640000" cy="1010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10" name="Google Shape;710;p21"/>
          <p:cNvSpPr txBox="1">
            <a:spLocks noGrp="1"/>
          </p:cNvSpPr>
          <p:nvPr>
            <p:ph type="subTitle" idx="3"/>
          </p:nvPr>
        </p:nvSpPr>
        <p:spPr>
          <a:xfrm>
            <a:off x="1580911" y="2320960"/>
            <a:ext cx="2640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Varela Round"/>
                <a:ea typeface="Varela Round"/>
                <a:cs typeface="Varela Round"/>
                <a:sym typeface="Varela Roun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711" name="Google Shape;711;p21"/>
          <p:cNvSpPr txBox="1">
            <a:spLocks noGrp="1"/>
          </p:cNvSpPr>
          <p:nvPr>
            <p:ph type="subTitle" idx="4"/>
          </p:nvPr>
        </p:nvSpPr>
        <p:spPr>
          <a:xfrm>
            <a:off x="4923088" y="2320960"/>
            <a:ext cx="2640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Varela Round"/>
                <a:ea typeface="Varela Round"/>
                <a:cs typeface="Varela Round"/>
                <a:sym typeface="Varela Roun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712" name="Google Shape;712;p21"/>
          <p:cNvGrpSpPr/>
          <p:nvPr/>
        </p:nvGrpSpPr>
        <p:grpSpPr>
          <a:xfrm>
            <a:off x="-1095444" y="-303932"/>
            <a:ext cx="11283531" cy="5447422"/>
            <a:chOff x="-1095444" y="-303932"/>
            <a:chExt cx="11283531" cy="5447422"/>
          </a:xfrm>
        </p:grpSpPr>
        <p:grpSp>
          <p:nvGrpSpPr>
            <p:cNvPr id="713" name="Google Shape;713;p21"/>
            <p:cNvGrpSpPr/>
            <p:nvPr/>
          </p:nvGrpSpPr>
          <p:grpSpPr>
            <a:xfrm rot="-1084002" flipH="1">
              <a:off x="-884454" y="-49150"/>
              <a:ext cx="1907634" cy="1663960"/>
              <a:chOff x="6199673" y="1088492"/>
              <a:chExt cx="1089107" cy="949988"/>
            </a:xfrm>
          </p:grpSpPr>
          <p:sp>
            <p:nvSpPr>
              <p:cNvPr id="714" name="Google Shape;714;p21"/>
              <p:cNvSpPr/>
              <p:nvPr/>
            </p:nvSpPr>
            <p:spPr>
              <a:xfrm rot="10513030">
                <a:off x="6769332" y="1164637"/>
                <a:ext cx="484642" cy="855128"/>
              </a:xfrm>
              <a:custGeom>
                <a:avLst/>
                <a:gdLst/>
                <a:ahLst/>
                <a:cxnLst/>
                <a:rect l="l" t="t" r="r" b="b"/>
                <a:pathLst>
                  <a:path w="8147" h="14375" extrusionOk="0">
                    <a:moveTo>
                      <a:pt x="5384" y="0"/>
                    </a:moveTo>
                    <a:cubicBezTo>
                      <a:pt x="5384" y="0"/>
                      <a:pt x="0" y="4424"/>
                      <a:pt x="2234" y="10746"/>
                    </a:cubicBezTo>
                    <a:cubicBezTo>
                      <a:pt x="2429" y="11299"/>
                      <a:pt x="2683" y="11869"/>
                      <a:pt x="3006" y="12451"/>
                    </a:cubicBezTo>
                    <a:cubicBezTo>
                      <a:pt x="3352" y="13077"/>
                      <a:pt x="3777" y="13720"/>
                      <a:pt x="4291" y="14375"/>
                    </a:cubicBezTo>
                    <a:cubicBezTo>
                      <a:pt x="7398" y="11460"/>
                      <a:pt x="8146" y="8525"/>
                      <a:pt x="7945" y="6072"/>
                    </a:cubicBezTo>
                    <a:cubicBezTo>
                      <a:pt x="7936" y="5958"/>
                      <a:pt x="7924" y="5844"/>
                      <a:pt x="7911" y="5730"/>
                    </a:cubicBezTo>
                    <a:cubicBezTo>
                      <a:pt x="7749" y="4370"/>
                      <a:pt x="7303" y="3172"/>
                      <a:pt x="6832" y="2228"/>
                    </a:cubicBezTo>
                    <a:cubicBezTo>
                      <a:pt x="6137" y="839"/>
                      <a:pt x="5384" y="0"/>
                      <a:pt x="53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1"/>
              <p:cNvSpPr/>
              <p:nvPr/>
            </p:nvSpPr>
            <p:spPr>
              <a:xfrm rot="10513030">
                <a:off x="6764118" y="1172315"/>
                <a:ext cx="305883" cy="722650"/>
              </a:xfrm>
              <a:custGeom>
                <a:avLst/>
                <a:gdLst/>
                <a:ahLst/>
                <a:cxnLst/>
                <a:rect l="l" t="t" r="r" b="b"/>
                <a:pathLst>
                  <a:path w="5142" h="12148" extrusionOk="0">
                    <a:moveTo>
                      <a:pt x="3826" y="1"/>
                    </a:moveTo>
                    <a:lnTo>
                      <a:pt x="3826" y="1"/>
                    </a:lnTo>
                    <a:cubicBezTo>
                      <a:pt x="3918" y="691"/>
                      <a:pt x="3956" y="1389"/>
                      <a:pt x="3940" y="2084"/>
                    </a:cubicBezTo>
                    <a:cubicBezTo>
                      <a:pt x="3914" y="3230"/>
                      <a:pt x="3744" y="4373"/>
                      <a:pt x="3431" y="5474"/>
                    </a:cubicBezTo>
                    <a:cubicBezTo>
                      <a:pt x="3124" y="6555"/>
                      <a:pt x="2700" y="7642"/>
                      <a:pt x="2041" y="8559"/>
                    </a:cubicBezTo>
                    <a:cubicBezTo>
                      <a:pt x="1524" y="9277"/>
                      <a:pt x="829" y="9899"/>
                      <a:pt x="1" y="10224"/>
                    </a:cubicBezTo>
                    <a:cubicBezTo>
                      <a:pt x="347" y="10850"/>
                      <a:pt x="772" y="11493"/>
                      <a:pt x="1286" y="12148"/>
                    </a:cubicBezTo>
                    <a:cubicBezTo>
                      <a:pt x="4393" y="9233"/>
                      <a:pt x="5141" y="6298"/>
                      <a:pt x="4940" y="3845"/>
                    </a:cubicBezTo>
                    <a:cubicBezTo>
                      <a:pt x="4931" y="3731"/>
                      <a:pt x="4919" y="3617"/>
                      <a:pt x="4906" y="3503"/>
                    </a:cubicBezTo>
                    <a:cubicBezTo>
                      <a:pt x="4743" y="2143"/>
                      <a:pt x="4298" y="945"/>
                      <a:pt x="3826"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1"/>
              <p:cNvSpPr/>
              <p:nvPr/>
            </p:nvSpPr>
            <p:spPr>
              <a:xfrm rot="10513030">
                <a:off x="6902403" y="1193797"/>
                <a:ext cx="86078" cy="745314"/>
              </a:xfrm>
              <a:custGeom>
                <a:avLst/>
                <a:gdLst/>
                <a:ahLst/>
                <a:cxnLst/>
                <a:rect l="l" t="t" r="r" b="b"/>
                <a:pathLst>
                  <a:path w="1447" h="12529" extrusionOk="0">
                    <a:moveTo>
                      <a:pt x="752" y="0"/>
                    </a:moveTo>
                    <a:cubicBezTo>
                      <a:pt x="1178" y="2324"/>
                      <a:pt x="1287" y="4745"/>
                      <a:pt x="1078" y="7098"/>
                    </a:cubicBezTo>
                    <a:cubicBezTo>
                      <a:pt x="906" y="8927"/>
                      <a:pt x="545" y="10775"/>
                      <a:pt x="1" y="12529"/>
                    </a:cubicBezTo>
                    <a:cubicBezTo>
                      <a:pt x="648" y="10807"/>
                      <a:pt x="1048" y="8945"/>
                      <a:pt x="1228" y="7113"/>
                    </a:cubicBezTo>
                    <a:cubicBezTo>
                      <a:pt x="1447" y="4753"/>
                      <a:pt x="1310" y="2304"/>
                      <a:pt x="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1"/>
              <p:cNvSpPr/>
              <p:nvPr/>
            </p:nvSpPr>
            <p:spPr>
              <a:xfrm rot="10513030">
                <a:off x="6850727" y="1622315"/>
                <a:ext cx="205528" cy="190478"/>
              </a:xfrm>
              <a:custGeom>
                <a:avLst/>
                <a:gdLst/>
                <a:ahLst/>
                <a:cxnLst/>
                <a:rect l="l" t="t" r="r" b="b"/>
                <a:pathLst>
                  <a:path w="3455" h="3202" extrusionOk="0">
                    <a:moveTo>
                      <a:pt x="3454" y="0"/>
                    </a:moveTo>
                    <a:cubicBezTo>
                      <a:pt x="3130" y="1032"/>
                      <a:pt x="2532" y="1940"/>
                      <a:pt x="2180" y="2962"/>
                    </a:cubicBezTo>
                    <a:lnTo>
                      <a:pt x="2180" y="2962"/>
                    </a:lnTo>
                    <a:cubicBezTo>
                      <a:pt x="1897" y="2518"/>
                      <a:pt x="1579" y="2094"/>
                      <a:pt x="1229" y="1702"/>
                    </a:cubicBezTo>
                    <a:cubicBezTo>
                      <a:pt x="855" y="1282"/>
                      <a:pt x="445" y="895"/>
                      <a:pt x="1" y="550"/>
                    </a:cubicBezTo>
                    <a:lnTo>
                      <a:pt x="1" y="550"/>
                    </a:lnTo>
                    <a:cubicBezTo>
                      <a:pt x="831" y="1299"/>
                      <a:pt x="1563" y="2158"/>
                      <a:pt x="2151" y="3107"/>
                    </a:cubicBezTo>
                    <a:lnTo>
                      <a:pt x="2210" y="3202"/>
                    </a:lnTo>
                    <a:lnTo>
                      <a:pt x="2244" y="3097"/>
                    </a:lnTo>
                    <a:cubicBezTo>
                      <a:pt x="2581" y="2043"/>
                      <a:pt x="3200" y="1084"/>
                      <a:pt x="3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1"/>
              <p:cNvSpPr/>
              <p:nvPr/>
            </p:nvSpPr>
            <p:spPr>
              <a:xfrm rot="10513030">
                <a:off x="6821412" y="1339771"/>
                <a:ext cx="234915" cy="206182"/>
              </a:xfrm>
              <a:custGeom>
                <a:avLst/>
                <a:gdLst/>
                <a:ahLst/>
                <a:cxnLst/>
                <a:rect l="l" t="t" r="r" b="b"/>
                <a:pathLst>
                  <a:path w="3949" h="3466" extrusionOk="0">
                    <a:moveTo>
                      <a:pt x="3949" y="0"/>
                    </a:moveTo>
                    <a:cubicBezTo>
                      <a:pt x="3383" y="1132"/>
                      <a:pt x="2747" y="2230"/>
                      <a:pt x="2017" y="3264"/>
                    </a:cubicBezTo>
                    <a:lnTo>
                      <a:pt x="2017" y="3264"/>
                    </a:lnTo>
                    <a:cubicBezTo>
                      <a:pt x="1888" y="3002"/>
                      <a:pt x="1754" y="2743"/>
                      <a:pt x="1614" y="2488"/>
                    </a:cubicBezTo>
                    <a:cubicBezTo>
                      <a:pt x="1150" y="1647"/>
                      <a:pt x="611" y="846"/>
                      <a:pt x="0" y="104"/>
                    </a:cubicBezTo>
                    <a:lnTo>
                      <a:pt x="0" y="104"/>
                    </a:lnTo>
                    <a:cubicBezTo>
                      <a:pt x="747" y="1139"/>
                      <a:pt x="1416" y="2233"/>
                      <a:pt x="1963" y="3386"/>
                    </a:cubicBezTo>
                    <a:lnTo>
                      <a:pt x="2001" y="3466"/>
                    </a:lnTo>
                    <a:lnTo>
                      <a:pt x="2051" y="3393"/>
                    </a:lnTo>
                    <a:cubicBezTo>
                      <a:pt x="2796" y="2331"/>
                      <a:pt x="3444" y="1197"/>
                      <a:pt x="3949" y="2"/>
                    </a:cubicBezTo>
                    <a:lnTo>
                      <a:pt x="39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1"/>
              <p:cNvSpPr/>
              <p:nvPr/>
            </p:nvSpPr>
            <p:spPr>
              <a:xfrm rot="10513030">
                <a:off x="6216124" y="1120683"/>
                <a:ext cx="789930" cy="427594"/>
              </a:xfrm>
              <a:custGeom>
                <a:avLst/>
                <a:gdLst/>
                <a:ahLst/>
                <a:cxnLst/>
                <a:rect l="l" t="t" r="r" b="b"/>
                <a:pathLst>
                  <a:path w="13279" h="7188" extrusionOk="0">
                    <a:moveTo>
                      <a:pt x="9100" y="1"/>
                    </a:moveTo>
                    <a:cubicBezTo>
                      <a:pt x="6996" y="1"/>
                      <a:pt x="4442" y="609"/>
                      <a:pt x="2284" y="2900"/>
                    </a:cubicBezTo>
                    <a:cubicBezTo>
                      <a:pt x="1881" y="3327"/>
                      <a:pt x="1492" y="3814"/>
                      <a:pt x="1121" y="4367"/>
                    </a:cubicBezTo>
                    <a:cubicBezTo>
                      <a:pt x="723" y="4962"/>
                      <a:pt x="347" y="5634"/>
                      <a:pt x="1" y="6391"/>
                    </a:cubicBezTo>
                    <a:cubicBezTo>
                      <a:pt x="1579" y="6952"/>
                      <a:pt x="2992" y="7188"/>
                      <a:pt x="4254" y="7188"/>
                    </a:cubicBezTo>
                    <a:cubicBezTo>
                      <a:pt x="6202" y="7188"/>
                      <a:pt x="7787" y="6626"/>
                      <a:pt x="9054" y="5836"/>
                    </a:cubicBezTo>
                    <a:cubicBezTo>
                      <a:pt x="9152" y="5775"/>
                      <a:pt x="9248" y="5713"/>
                      <a:pt x="9343" y="5649"/>
                    </a:cubicBezTo>
                    <a:cubicBezTo>
                      <a:pt x="10477" y="4882"/>
                      <a:pt x="11338" y="3938"/>
                      <a:pt x="11960" y="3084"/>
                    </a:cubicBezTo>
                    <a:cubicBezTo>
                      <a:pt x="12877" y="1832"/>
                      <a:pt x="13279" y="777"/>
                      <a:pt x="13279" y="777"/>
                    </a:cubicBezTo>
                    <a:cubicBezTo>
                      <a:pt x="13279" y="777"/>
                      <a:pt x="11477" y="1"/>
                      <a:pt x="9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1"/>
              <p:cNvSpPr/>
              <p:nvPr/>
            </p:nvSpPr>
            <p:spPr>
              <a:xfrm rot="10513030">
                <a:off x="6286743" y="1117730"/>
                <a:ext cx="711526" cy="244076"/>
              </a:xfrm>
              <a:custGeom>
                <a:avLst/>
                <a:gdLst/>
                <a:ahLst/>
                <a:cxnLst/>
                <a:rect l="l" t="t" r="r" b="b"/>
                <a:pathLst>
                  <a:path w="11961" h="4103" extrusionOk="0">
                    <a:moveTo>
                      <a:pt x="11960" y="0"/>
                    </a:moveTo>
                    <a:cubicBezTo>
                      <a:pt x="11390" y="398"/>
                      <a:pt x="10787" y="750"/>
                      <a:pt x="10161" y="1055"/>
                    </a:cubicBezTo>
                    <a:cubicBezTo>
                      <a:pt x="9131" y="1556"/>
                      <a:pt x="8038" y="1929"/>
                      <a:pt x="6914" y="2157"/>
                    </a:cubicBezTo>
                    <a:cubicBezTo>
                      <a:pt x="6170" y="2307"/>
                      <a:pt x="5398" y="2411"/>
                      <a:pt x="4630" y="2411"/>
                    </a:cubicBezTo>
                    <a:cubicBezTo>
                      <a:pt x="4263" y="2411"/>
                      <a:pt x="3897" y="2387"/>
                      <a:pt x="3536" y="2333"/>
                    </a:cubicBezTo>
                    <a:cubicBezTo>
                      <a:pt x="2661" y="2203"/>
                      <a:pt x="1790" y="1870"/>
                      <a:pt x="1121" y="1282"/>
                    </a:cubicBezTo>
                    <a:cubicBezTo>
                      <a:pt x="723" y="1877"/>
                      <a:pt x="347" y="2549"/>
                      <a:pt x="1" y="3306"/>
                    </a:cubicBezTo>
                    <a:cubicBezTo>
                      <a:pt x="1579" y="3867"/>
                      <a:pt x="2992" y="4103"/>
                      <a:pt x="4254" y="4103"/>
                    </a:cubicBezTo>
                    <a:cubicBezTo>
                      <a:pt x="6202" y="4103"/>
                      <a:pt x="7787" y="3541"/>
                      <a:pt x="9054" y="2751"/>
                    </a:cubicBezTo>
                    <a:cubicBezTo>
                      <a:pt x="9152" y="2690"/>
                      <a:pt x="9248" y="2628"/>
                      <a:pt x="9343" y="2564"/>
                    </a:cubicBezTo>
                    <a:cubicBezTo>
                      <a:pt x="10477" y="1797"/>
                      <a:pt x="11338" y="853"/>
                      <a:pt x="119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1"/>
              <p:cNvSpPr/>
              <p:nvPr/>
            </p:nvSpPr>
            <p:spPr>
              <a:xfrm rot="10513030">
                <a:off x="6297256" y="1169486"/>
                <a:ext cx="682972" cy="301778"/>
              </a:xfrm>
              <a:custGeom>
                <a:avLst/>
                <a:gdLst/>
                <a:ahLst/>
                <a:cxnLst/>
                <a:rect l="l" t="t" r="r" b="b"/>
                <a:pathLst>
                  <a:path w="11481" h="5073" extrusionOk="0">
                    <a:moveTo>
                      <a:pt x="11481" y="0"/>
                    </a:moveTo>
                    <a:lnTo>
                      <a:pt x="11481" y="0"/>
                    </a:lnTo>
                    <a:cubicBezTo>
                      <a:pt x="9609" y="1443"/>
                      <a:pt x="7508" y="2649"/>
                      <a:pt x="5320" y="3542"/>
                    </a:cubicBezTo>
                    <a:cubicBezTo>
                      <a:pt x="3616" y="4227"/>
                      <a:pt x="1808" y="4753"/>
                      <a:pt x="0" y="5072"/>
                    </a:cubicBezTo>
                    <a:cubicBezTo>
                      <a:pt x="1826" y="4858"/>
                      <a:pt x="3664" y="4361"/>
                      <a:pt x="5376" y="3683"/>
                    </a:cubicBezTo>
                    <a:cubicBezTo>
                      <a:pt x="7575" y="2796"/>
                      <a:pt x="9688" y="1553"/>
                      <a:pt x="114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1"/>
              <p:cNvSpPr/>
              <p:nvPr/>
            </p:nvSpPr>
            <p:spPr>
              <a:xfrm rot="10513030">
                <a:off x="6367716" y="1312457"/>
                <a:ext cx="203268" cy="189229"/>
              </a:xfrm>
              <a:custGeom>
                <a:avLst/>
                <a:gdLst/>
                <a:ahLst/>
                <a:cxnLst/>
                <a:rect l="l" t="t" r="r" b="b"/>
                <a:pathLst>
                  <a:path w="3417" h="3181" extrusionOk="0">
                    <a:moveTo>
                      <a:pt x="1346" y="1"/>
                    </a:moveTo>
                    <a:cubicBezTo>
                      <a:pt x="1061" y="1081"/>
                      <a:pt x="633" y="2125"/>
                      <a:pt x="58" y="3084"/>
                    </a:cubicBezTo>
                    <a:lnTo>
                      <a:pt x="1" y="3180"/>
                    </a:lnTo>
                    <a:lnTo>
                      <a:pt x="1" y="3180"/>
                    </a:lnTo>
                    <a:lnTo>
                      <a:pt x="110" y="3162"/>
                    </a:lnTo>
                    <a:cubicBezTo>
                      <a:pt x="1200" y="2979"/>
                      <a:pt x="2336" y="3088"/>
                      <a:pt x="3417" y="2819"/>
                    </a:cubicBezTo>
                    <a:lnTo>
                      <a:pt x="3417" y="2819"/>
                    </a:lnTo>
                    <a:cubicBezTo>
                      <a:pt x="2352" y="3004"/>
                      <a:pt x="1271" y="2887"/>
                      <a:pt x="201" y="3044"/>
                    </a:cubicBezTo>
                    <a:lnTo>
                      <a:pt x="201" y="3044"/>
                    </a:lnTo>
                    <a:cubicBezTo>
                      <a:pt x="466" y="2589"/>
                      <a:pt x="697" y="2113"/>
                      <a:pt x="885" y="1620"/>
                    </a:cubicBezTo>
                    <a:cubicBezTo>
                      <a:pt x="1087" y="1095"/>
                      <a:pt x="1243" y="553"/>
                      <a:pt x="1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1"/>
              <p:cNvSpPr/>
              <p:nvPr/>
            </p:nvSpPr>
            <p:spPr>
              <a:xfrm rot="10513030">
                <a:off x="6593044" y="1182475"/>
                <a:ext cx="236402" cy="208859"/>
              </a:xfrm>
              <a:custGeom>
                <a:avLst/>
                <a:gdLst/>
                <a:ahLst/>
                <a:cxnLst/>
                <a:rect l="l" t="t" r="r" b="b"/>
                <a:pathLst>
                  <a:path w="3974" h="3511" extrusionOk="0">
                    <a:moveTo>
                      <a:pt x="2072" y="1"/>
                    </a:moveTo>
                    <a:cubicBezTo>
                      <a:pt x="1496" y="1139"/>
                      <a:pt x="829" y="2234"/>
                      <a:pt x="55" y="3248"/>
                    </a:cubicBezTo>
                    <a:lnTo>
                      <a:pt x="1" y="3318"/>
                    </a:lnTo>
                    <a:lnTo>
                      <a:pt x="89" y="3330"/>
                    </a:lnTo>
                    <a:cubicBezTo>
                      <a:pt x="948" y="3447"/>
                      <a:pt x="1816" y="3511"/>
                      <a:pt x="2683" y="3511"/>
                    </a:cubicBezTo>
                    <a:cubicBezTo>
                      <a:pt x="3113" y="3511"/>
                      <a:pt x="3544" y="3495"/>
                      <a:pt x="3974" y="3462"/>
                    </a:cubicBezTo>
                    <a:lnTo>
                      <a:pt x="3974" y="3462"/>
                    </a:lnTo>
                    <a:cubicBezTo>
                      <a:pt x="3853" y="3464"/>
                      <a:pt x="3732" y="3464"/>
                      <a:pt x="3611" y="3464"/>
                    </a:cubicBezTo>
                    <a:cubicBezTo>
                      <a:pt x="2467" y="3464"/>
                      <a:pt x="1322" y="3398"/>
                      <a:pt x="189" y="3241"/>
                    </a:cubicBezTo>
                    <a:lnTo>
                      <a:pt x="189" y="3241"/>
                    </a:lnTo>
                    <a:cubicBezTo>
                      <a:pt x="363" y="3006"/>
                      <a:pt x="531" y="2768"/>
                      <a:pt x="693" y="2526"/>
                    </a:cubicBezTo>
                    <a:cubicBezTo>
                      <a:pt x="1228" y="1728"/>
                      <a:pt x="1693" y="883"/>
                      <a:pt x="2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1"/>
              <p:cNvSpPr/>
              <p:nvPr/>
            </p:nvSpPr>
            <p:spPr>
              <a:xfrm rot="10513030">
                <a:off x="6363890" y="1225252"/>
                <a:ext cx="670955" cy="779163"/>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1"/>
              <p:cNvSpPr/>
              <p:nvPr/>
            </p:nvSpPr>
            <p:spPr>
              <a:xfrm rot="10513030">
                <a:off x="6578089" y="1660988"/>
                <a:ext cx="78464" cy="351034"/>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1"/>
              <p:cNvSpPr/>
              <p:nvPr/>
            </p:nvSpPr>
            <p:spPr>
              <a:xfrm rot="10513030">
                <a:off x="6361610" y="1507742"/>
                <a:ext cx="341397" cy="173465"/>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1"/>
              <p:cNvSpPr/>
              <p:nvPr/>
            </p:nvSpPr>
            <p:spPr>
              <a:xfrm rot="10513030">
                <a:off x="6405467" y="1364269"/>
                <a:ext cx="381848" cy="85721"/>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1"/>
              <p:cNvSpPr/>
              <p:nvPr/>
            </p:nvSpPr>
            <p:spPr>
              <a:xfrm rot="10513030">
                <a:off x="6595961" y="1599011"/>
                <a:ext cx="118736" cy="285419"/>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1"/>
              <p:cNvSpPr/>
              <p:nvPr/>
            </p:nvSpPr>
            <p:spPr>
              <a:xfrm rot="10513030">
                <a:off x="6755496" y="1542764"/>
                <a:ext cx="79118" cy="23753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1"/>
              <p:cNvSpPr/>
              <p:nvPr/>
            </p:nvSpPr>
            <p:spPr>
              <a:xfrm rot="10513030">
                <a:off x="6512419" y="1524265"/>
                <a:ext cx="205469" cy="102318"/>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1"/>
              <p:cNvSpPr/>
              <p:nvPr/>
            </p:nvSpPr>
            <p:spPr>
              <a:xfrm rot="10513030">
                <a:off x="6825943" y="1426422"/>
                <a:ext cx="76084" cy="193571"/>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1"/>
              <p:cNvSpPr/>
              <p:nvPr/>
            </p:nvSpPr>
            <p:spPr>
              <a:xfrm rot="10513030">
                <a:off x="6559180" y="1401853"/>
                <a:ext cx="231881" cy="49612"/>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3" name="Google Shape;733;p21"/>
            <p:cNvGrpSpPr/>
            <p:nvPr/>
          </p:nvGrpSpPr>
          <p:grpSpPr>
            <a:xfrm rot="1180247">
              <a:off x="8102539" y="3014465"/>
              <a:ext cx="1822823" cy="1876999"/>
              <a:chOff x="7275187" y="3130284"/>
              <a:chExt cx="1822905" cy="1877083"/>
            </a:xfrm>
          </p:grpSpPr>
          <p:sp>
            <p:nvSpPr>
              <p:cNvPr id="734" name="Google Shape;734;p21"/>
              <p:cNvSpPr/>
              <p:nvPr/>
            </p:nvSpPr>
            <p:spPr>
              <a:xfrm rot="996304">
                <a:off x="7370741" y="3934820"/>
                <a:ext cx="1461345" cy="882129"/>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accent5"/>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5" name="Google Shape;735;p21"/>
              <p:cNvSpPr/>
              <p:nvPr/>
            </p:nvSpPr>
            <p:spPr>
              <a:xfrm rot="996304">
                <a:off x="7651222" y="3975667"/>
                <a:ext cx="1178316" cy="858775"/>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6" name="Google Shape;736;p21"/>
              <p:cNvSpPr/>
              <p:nvPr/>
            </p:nvSpPr>
            <p:spPr>
              <a:xfrm rot="996304">
                <a:off x="7505329" y="4125555"/>
                <a:ext cx="1280827" cy="576566"/>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7" name="Google Shape;737;p21"/>
              <p:cNvSpPr/>
              <p:nvPr/>
            </p:nvSpPr>
            <p:spPr>
              <a:xfrm rot="996304">
                <a:off x="7792720" y="3940372"/>
                <a:ext cx="354085" cy="423667"/>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8" name="Google Shape;738;p21"/>
              <p:cNvSpPr/>
              <p:nvPr/>
            </p:nvSpPr>
            <p:spPr>
              <a:xfrm rot="996304">
                <a:off x="8130450" y="4221807"/>
                <a:ext cx="420576" cy="463870"/>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9" name="Google Shape;739;p21"/>
              <p:cNvSpPr/>
              <p:nvPr/>
            </p:nvSpPr>
            <p:spPr>
              <a:xfrm rot="996304">
                <a:off x="7900233" y="3247893"/>
                <a:ext cx="1023215" cy="1371783"/>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0" name="Google Shape;740;p21"/>
              <p:cNvSpPr/>
              <p:nvPr/>
            </p:nvSpPr>
            <p:spPr>
              <a:xfrm rot="996304">
                <a:off x="7877860" y="3570643"/>
                <a:ext cx="998500" cy="1045765"/>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1" name="Google Shape;741;p21"/>
              <p:cNvSpPr/>
              <p:nvPr/>
            </p:nvSpPr>
            <p:spPr>
              <a:xfrm rot="996304">
                <a:off x="8009284" y="3388738"/>
                <a:ext cx="855757" cy="1209950"/>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2" name="Google Shape;742;p21"/>
              <p:cNvSpPr/>
              <p:nvPr/>
            </p:nvSpPr>
            <p:spPr>
              <a:xfrm rot="996304">
                <a:off x="8063409" y="3469705"/>
                <a:ext cx="346361" cy="422413"/>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3" name="Google Shape;743;p21"/>
              <p:cNvSpPr/>
              <p:nvPr/>
            </p:nvSpPr>
            <p:spPr>
              <a:xfrm rot="996304">
                <a:off x="8207033" y="3917797"/>
                <a:ext cx="393825" cy="479074"/>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pSp>
      </p:grpSp>
      <p:grpSp>
        <p:nvGrpSpPr>
          <p:cNvPr id="744" name="Google Shape;744;p21"/>
          <p:cNvGrpSpPr/>
          <p:nvPr/>
        </p:nvGrpSpPr>
        <p:grpSpPr>
          <a:xfrm>
            <a:off x="59879" y="2012728"/>
            <a:ext cx="8986019" cy="1729834"/>
            <a:chOff x="59879" y="2012728"/>
            <a:chExt cx="8986019" cy="1729834"/>
          </a:xfrm>
        </p:grpSpPr>
        <p:grpSp>
          <p:nvGrpSpPr>
            <p:cNvPr id="745" name="Google Shape;745;p21"/>
            <p:cNvGrpSpPr/>
            <p:nvPr/>
          </p:nvGrpSpPr>
          <p:grpSpPr>
            <a:xfrm rot="3167998">
              <a:off x="105554" y="3071100"/>
              <a:ext cx="727469" cy="475804"/>
              <a:chOff x="4216875" y="2350450"/>
              <a:chExt cx="250400" cy="163775"/>
            </a:xfrm>
          </p:grpSpPr>
          <p:sp>
            <p:nvSpPr>
              <p:cNvPr id="746" name="Google Shape;746;p21"/>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1"/>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1"/>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1"/>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0" name="Google Shape;750;p21"/>
            <p:cNvGrpSpPr/>
            <p:nvPr/>
          </p:nvGrpSpPr>
          <p:grpSpPr>
            <a:xfrm rot="3167998">
              <a:off x="8272754" y="2208387"/>
              <a:ext cx="727469" cy="475804"/>
              <a:chOff x="4216875" y="2350450"/>
              <a:chExt cx="250400" cy="163775"/>
            </a:xfrm>
          </p:grpSpPr>
          <p:sp>
            <p:nvSpPr>
              <p:cNvPr id="751" name="Google Shape;751;p21"/>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1"/>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1"/>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1"/>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Varela Round"/>
              <a:buNone/>
              <a:defRPr sz="3500">
                <a:solidFill>
                  <a:schemeClr val="dk1"/>
                </a:solidFill>
                <a:latin typeface="Varela Round"/>
                <a:ea typeface="Varela Round"/>
                <a:cs typeface="Varela Round"/>
                <a:sym typeface="Varela Round"/>
              </a:defRPr>
            </a:lvl1pPr>
            <a:lvl2pPr lvl="1" algn="ctr" rtl="0">
              <a:spcBef>
                <a:spcPts val="0"/>
              </a:spcBef>
              <a:spcAft>
                <a:spcPts val="0"/>
              </a:spcAft>
              <a:buClr>
                <a:schemeClr val="dk1"/>
              </a:buClr>
              <a:buSzPts val="3500"/>
              <a:buFont typeface="Varela Round"/>
              <a:buNone/>
              <a:defRPr sz="3500">
                <a:solidFill>
                  <a:schemeClr val="dk1"/>
                </a:solidFill>
                <a:latin typeface="Varela Round"/>
                <a:ea typeface="Varela Round"/>
                <a:cs typeface="Varela Round"/>
                <a:sym typeface="Varela Round"/>
              </a:defRPr>
            </a:lvl2pPr>
            <a:lvl3pPr lvl="2" algn="ctr" rtl="0">
              <a:spcBef>
                <a:spcPts val="0"/>
              </a:spcBef>
              <a:spcAft>
                <a:spcPts val="0"/>
              </a:spcAft>
              <a:buClr>
                <a:schemeClr val="dk1"/>
              </a:buClr>
              <a:buSzPts val="3500"/>
              <a:buFont typeface="Varela Round"/>
              <a:buNone/>
              <a:defRPr sz="3500">
                <a:solidFill>
                  <a:schemeClr val="dk1"/>
                </a:solidFill>
                <a:latin typeface="Varela Round"/>
                <a:ea typeface="Varela Round"/>
                <a:cs typeface="Varela Round"/>
                <a:sym typeface="Varela Round"/>
              </a:defRPr>
            </a:lvl3pPr>
            <a:lvl4pPr lvl="3" algn="ctr" rtl="0">
              <a:spcBef>
                <a:spcPts val="0"/>
              </a:spcBef>
              <a:spcAft>
                <a:spcPts val="0"/>
              </a:spcAft>
              <a:buClr>
                <a:schemeClr val="dk1"/>
              </a:buClr>
              <a:buSzPts val="3500"/>
              <a:buFont typeface="Varela Round"/>
              <a:buNone/>
              <a:defRPr sz="3500">
                <a:solidFill>
                  <a:schemeClr val="dk1"/>
                </a:solidFill>
                <a:latin typeface="Varela Round"/>
                <a:ea typeface="Varela Round"/>
                <a:cs typeface="Varela Round"/>
                <a:sym typeface="Varela Round"/>
              </a:defRPr>
            </a:lvl4pPr>
            <a:lvl5pPr lvl="4" algn="ctr" rtl="0">
              <a:spcBef>
                <a:spcPts val="0"/>
              </a:spcBef>
              <a:spcAft>
                <a:spcPts val="0"/>
              </a:spcAft>
              <a:buClr>
                <a:schemeClr val="dk1"/>
              </a:buClr>
              <a:buSzPts val="3500"/>
              <a:buFont typeface="Varela Round"/>
              <a:buNone/>
              <a:defRPr sz="3500">
                <a:solidFill>
                  <a:schemeClr val="dk1"/>
                </a:solidFill>
                <a:latin typeface="Varela Round"/>
                <a:ea typeface="Varela Round"/>
                <a:cs typeface="Varela Round"/>
                <a:sym typeface="Varela Round"/>
              </a:defRPr>
            </a:lvl5pPr>
            <a:lvl6pPr lvl="5" algn="ctr" rtl="0">
              <a:spcBef>
                <a:spcPts val="0"/>
              </a:spcBef>
              <a:spcAft>
                <a:spcPts val="0"/>
              </a:spcAft>
              <a:buClr>
                <a:schemeClr val="dk1"/>
              </a:buClr>
              <a:buSzPts val="3500"/>
              <a:buFont typeface="Varela Round"/>
              <a:buNone/>
              <a:defRPr sz="3500">
                <a:solidFill>
                  <a:schemeClr val="dk1"/>
                </a:solidFill>
                <a:latin typeface="Varela Round"/>
                <a:ea typeface="Varela Round"/>
                <a:cs typeface="Varela Round"/>
                <a:sym typeface="Varela Round"/>
              </a:defRPr>
            </a:lvl6pPr>
            <a:lvl7pPr lvl="6" algn="ctr" rtl="0">
              <a:spcBef>
                <a:spcPts val="0"/>
              </a:spcBef>
              <a:spcAft>
                <a:spcPts val="0"/>
              </a:spcAft>
              <a:buClr>
                <a:schemeClr val="dk1"/>
              </a:buClr>
              <a:buSzPts val="3500"/>
              <a:buFont typeface="Varela Round"/>
              <a:buNone/>
              <a:defRPr sz="3500">
                <a:solidFill>
                  <a:schemeClr val="dk1"/>
                </a:solidFill>
                <a:latin typeface="Varela Round"/>
                <a:ea typeface="Varela Round"/>
                <a:cs typeface="Varela Round"/>
                <a:sym typeface="Varela Round"/>
              </a:defRPr>
            </a:lvl7pPr>
            <a:lvl8pPr lvl="7" algn="ctr" rtl="0">
              <a:spcBef>
                <a:spcPts val="0"/>
              </a:spcBef>
              <a:spcAft>
                <a:spcPts val="0"/>
              </a:spcAft>
              <a:buClr>
                <a:schemeClr val="dk1"/>
              </a:buClr>
              <a:buSzPts val="3500"/>
              <a:buFont typeface="Varela Round"/>
              <a:buNone/>
              <a:defRPr sz="3500">
                <a:solidFill>
                  <a:schemeClr val="dk1"/>
                </a:solidFill>
                <a:latin typeface="Varela Round"/>
                <a:ea typeface="Varela Round"/>
                <a:cs typeface="Varela Round"/>
                <a:sym typeface="Varela Round"/>
              </a:defRPr>
            </a:lvl8pPr>
            <a:lvl9pPr lvl="8" algn="ctr" rtl="0">
              <a:spcBef>
                <a:spcPts val="0"/>
              </a:spcBef>
              <a:spcAft>
                <a:spcPts val="0"/>
              </a:spcAft>
              <a:buClr>
                <a:schemeClr val="dk1"/>
              </a:buClr>
              <a:buSzPts val="3500"/>
              <a:buFont typeface="Varela Round"/>
              <a:buNone/>
              <a:defRPr sz="3500">
                <a:solidFill>
                  <a:schemeClr val="dk1"/>
                </a:solidFill>
                <a:latin typeface="Varela Round"/>
                <a:ea typeface="Varela Round"/>
                <a:cs typeface="Varela Round"/>
                <a:sym typeface="Varela Roun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1pPr>
            <a:lvl2pPr marL="914400" lvl="1" indent="-317500">
              <a:lnSpc>
                <a:spcPct val="115000"/>
              </a:lnSpc>
              <a:spcBef>
                <a:spcPts val="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2pPr>
            <a:lvl3pPr marL="1371600" lvl="2" indent="-317500">
              <a:lnSpc>
                <a:spcPct val="115000"/>
              </a:lnSpc>
              <a:spcBef>
                <a:spcPts val="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3pPr>
            <a:lvl4pPr marL="1828800" lvl="3" indent="-317500">
              <a:lnSpc>
                <a:spcPct val="115000"/>
              </a:lnSpc>
              <a:spcBef>
                <a:spcPts val="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4pPr>
            <a:lvl5pPr marL="2286000" lvl="4" indent="-317500">
              <a:lnSpc>
                <a:spcPct val="115000"/>
              </a:lnSpc>
              <a:spcBef>
                <a:spcPts val="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5pPr>
            <a:lvl6pPr marL="2743200" lvl="5" indent="-317500">
              <a:lnSpc>
                <a:spcPct val="115000"/>
              </a:lnSpc>
              <a:spcBef>
                <a:spcPts val="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6pPr>
            <a:lvl7pPr marL="3200400" lvl="6" indent="-317500">
              <a:lnSpc>
                <a:spcPct val="115000"/>
              </a:lnSpc>
              <a:spcBef>
                <a:spcPts val="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7pPr>
            <a:lvl8pPr marL="3657600" lvl="7" indent="-317500">
              <a:lnSpc>
                <a:spcPct val="115000"/>
              </a:lnSpc>
              <a:spcBef>
                <a:spcPts val="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8pPr>
            <a:lvl9pPr marL="4114800" lvl="8" indent="-317500">
              <a:lnSpc>
                <a:spcPct val="115000"/>
              </a:lnSpc>
              <a:spcBef>
                <a:spcPts val="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7" r:id="rId6"/>
    <p:sldLayoutId id="2147483658" r:id="rId7"/>
    <p:sldLayoutId id="2147483659" r:id="rId8"/>
    <p:sldLayoutId id="2147483667" r:id="rId9"/>
    <p:sldLayoutId id="2147483678" r:id="rId10"/>
    <p:sldLayoutId id="214748367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66"/>
        <p:cNvGrpSpPr/>
        <p:nvPr/>
      </p:nvGrpSpPr>
      <p:grpSpPr>
        <a:xfrm>
          <a:off x="0" y="0"/>
          <a:ext cx="0" cy="0"/>
          <a:chOff x="0" y="0"/>
          <a:chExt cx="0" cy="0"/>
        </a:xfrm>
      </p:grpSpPr>
      <p:sp>
        <p:nvSpPr>
          <p:cNvPr id="9" name="TextBox 23"/>
          <p:cNvSpPr txBox="1"/>
          <p:nvPr/>
        </p:nvSpPr>
        <p:spPr>
          <a:xfrm>
            <a:off x="2487110" y="107044"/>
            <a:ext cx="4389782" cy="728341"/>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accent5">
                    <a:lumMod val="10000"/>
                  </a:schemeClr>
                </a:solidFill>
                <a:latin typeface="Arial" panose="020B0604020202020204" pitchFamily="34" charset="0"/>
                <a:cs typeface="Arial" panose="020B0604020202020204" pitchFamily="34" charset="0"/>
              </a:rPr>
              <a:t>KHỞI ĐỘNG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4769" y="1912984"/>
            <a:ext cx="2668160" cy="26681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245" y="1912984"/>
            <a:ext cx="1838525" cy="266816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5253" y="1912984"/>
            <a:ext cx="1976327" cy="2668160"/>
          </a:xfrm>
          <a:prstGeom prst="rect">
            <a:avLst/>
          </a:prstGeom>
        </p:spPr>
      </p:pic>
      <p:sp>
        <p:nvSpPr>
          <p:cNvPr id="7" name="Rounded Rectangle 6"/>
          <p:cNvSpPr/>
          <p:nvPr/>
        </p:nvSpPr>
        <p:spPr>
          <a:xfrm>
            <a:off x="908245" y="1042416"/>
            <a:ext cx="7485947" cy="612648"/>
          </a:xfrm>
          <a:prstGeom prst="roundRect">
            <a:avLst/>
          </a:prstGeom>
          <a:solidFill>
            <a:srgbClr val="FFFFFF"/>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000">
                <a:solidFill>
                  <a:schemeClr val="accent1">
                    <a:lumMod val="50000"/>
                  </a:schemeClr>
                </a:solidFill>
              </a:rPr>
              <a:t>Các em hãy kể tên một vài cuốn sách mà em đã từng đọc nhé!</a:t>
            </a:r>
            <a:endParaRPr lang="en-US" sz="2000">
              <a:solidFill>
                <a:schemeClr val="accent1">
                  <a:lumMod val="50000"/>
                </a:schemeClr>
              </a:solidFill>
            </a:endParaRPr>
          </a:p>
        </p:txBody>
      </p:sp>
      <p:sp>
        <p:nvSpPr>
          <p:cNvPr id="14" name="Oval 13"/>
          <p:cNvSpPr/>
          <p:nvPr/>
        </p:nvSpPr>
        <p:spPr>
          <a:xfrm>
            <a:off x="8271720" y="172672"/>
            <a:ext cx="666856" cy="597084"/>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rgbClr val="FFFFFF"/>
                </a:solidFil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8"/>
        <p:cNvGrpSpPr/>
        <p:nvPr/>
      </p:nvGrpSpPr>
      <p:grpSpPr>
        <a:xfrm>
          <a:off x="0" y="0"/>
          <a:ext cx="0" cy="0"/>
          <a:chOff x="0" y="0"/>
          <a:chExt cx="0" cy="0"/>
        </a:xfrm>
      </p:grpSpPr>
      <p:grpSp>
        <p:nvGrpSpPr>
          <p:cNvPr id="1601" name="Google Shape;1601;p40"/>
          <p:cNvGrpSpPr/>
          <p:nvPr/>
        </p:nvGrpSpPr>
        <p:grpSpPr>
          <a:xfrm>
            <a:off x="537084" y="875628"/>
            <a:ext cx="3666574" cy="3392235"/>
            <a:chOff x="537084" y="764628"/>
            <a:chExt cx="3666574" cy="3392235"/>
          </a:xfrm>
        </p:grpSpPr>
        <p:sp>
          <p:nvSpPr>
            <p:cNvPr id="1602" name="Google Shape;1602;p40"/>
            <p:cNvSpPr/>
            <p:nvPr/>
          </p:nvSpPr>
          <p:spPr>
            <a:xfrm rot="-439021">
              <a:off x="686086" y="1395990"/>
              <a:ext cx="3368569" cy="2556761"/>
            </a:xfrm>
            <a:custGeom>
              <a:avLst/>
              <a:gdLst/>
              <a:ahLst/>
              <a:cxnLst/>
              <a:rect l="l" t="t" r="r" b="b"/>
              <a:pathLst>
                <a:path w="90558" h="68730" extrusionOk="0">
                  <a:moveTo>
                    <a:pt x="27034" y="0"/>
                  </a:moveTo>
                  <a:cubicBezTo>
                    <a:pt x="25604" y="0"/>
                    <a:pt x="24153" y="152"/>
                    <a:pt x="22700" y="468"/>
                  </a:cubicBezTo>
                  <a:cubicBezTo>
                    <a:pt x="12336" y="2721"/>
                    <a:pt x="5553" y="12515"/>
                    <a:pt x="6860" y="22842"/>
                  </a:cubicBezTo>
                  <a:cubicBezTo>
                    <a:pt x="2275" y="27137"/>
                    <a:pt x="0" y="33663"/>
                    <a:pt x="1431" y="40251"/>
                  </a:cubicBezTo>
                  <a:cubicBezTo>
                    <a:pt x="3310" y="48895"/>
                    <a:pt x="10959" y="54800"/>
                    <a:pt x="19459" y="54800"/>
                  </a:cubicBezTo>
                  <a:cubicBezTo>
                    <a:pt x="19977" y="54800"/>
                    <a:pt x="20499" y="54778"/>
                    <a:pt x="21022" y="54734"/>
                  </a:cubicBezTo>
                  <a:cubicBezTo>
                    <a:pt x="24716" y="63218"/>
                    <a:pt x="33149" y="68729"/>
                    <a:pt x="42378" y="68729"/>
                  </a:cubicBezTo>
                  <a:cubicBezTo>
                    <a:pt x="44020" y="68729"/>
                    <a:pt x="45686" y="68555"/>
                    <a:pt x="47356" y="68192"/>
                  </a:cubicBezTo>
                  <a:cubicBezTo>
                    <a:pt x="53417" y="66875"/>
                    <a:pt x="58409" y="63310"/>
                    <a:pt x="61653" y="58568"/>
                  </a:cubicBezTo>
                  <a:cubicBezTo>
                    <a:pt x="64069" y="59645"/>
                    <a:pt x="66720" y="60232"/>
                    <a:pt x="69457" y="60232"/>
                  </a:cubicBezTo>
                  <a:cubicBezTo>
                    <a:pt x="70812" y="60232"/>
                    <a:pt x="72188" y="60088"/>
                    <a:pt x="73567" y="59788"/>
                  </a:cubicBezTo>
                  <a:cubicBezTo>
                    <a:pt x="83962" y="57529"/>
                    <a:pt x="90557" y="47269"/>
                    <a:pt x="88298" y="36874"/>
                  </a:cubicBezTo>
                  <a:cubicBezTo>
                    <a:pt x="87592" y="33629"/>
                    <a:pt x="86107" y="30756"/>
                    <a:pt x="84082" y="28404"/>
                  </a:cubicBezTo>
                  <a:cubicBezTo>
                    <a:pt x="87069" y="25366"/>
                    <a:pt x="88515" y="20926"/>
                    <a:pt x="87543" y="16449"/>
                  </a:cubicBezTo>
                  <a:cubicBezTo>
                    <a:pt x="86211" y="10325"/>
                    <a:pt x="80794" y="6143"/>
                    <a:pt x="74774" y="6143"/>
                  </a:cubicBezTo>
                  <a:cubicBezTo>
                    <a:pt x="73854" y="6143"/>
                    <a:pt x="72920" y="6241"/>
                    <a:pt x="71984" y="6444"/>
                  </a:cubicBezTo>
                  <a:cubicBezTo>
                    <a:pt x="70354" y="6799"/>
                    <a:pt x="68859" y="7444"/>
                    <a:pt x="67546" y="8313"/>
                  </a:cubicBezTo>
                  <a:cubicBezTo>
                    <a:pt x="64049" y="3682"/>
                    <a:pt x="58517" y="842"/>
                    <a:pt x="52575" y="842"/>
                  </a:cubicBezTo>
                  <a:cubicBezTo>
                    <a:pt x="51255" y="842"/>
                    <a:pt x="49915" y="982"/>
                    <a:pt x="48573" y="1274"/>
                  </a:cubicBezTo>
                  <a:cubicBezTo>
                    <a:pt x="45519" y="1937"/>
                    <a:pt x="42803" y="3308"/>
                    <a:pt x="40559" y="5180"/>
                  </a:cubicBezTo>
                  <a:cubicBezTo>
                    <a:pt x="36902" y="1912"/>
                    <a:pt x="32105" y="0"/>
                    <a:pt x="27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3" name="Google Shape;1603;p40"/>
            <p:cNvGrpSpPr/>
            <p:nvPr/>
          </p:nvGrpSpPr>
          <p:grpSpPr>
            <a:xfrm>
              <a:off x="713225" y="764628"/>
              <a:ext cx="3314273" cy="3096800"/>
              <a:chOff x="713225" y="764628"/>
              <a:chExt cx="3314273" cy="3096800"/>
            </a:xfrm>
          </p:grpSpPr>
          <p:sp>
            <p:nvSpPr>
              <p:cNvPr id="1604" name="Google Shape;1604;p40"/>
              <p:cNvSpPr/>
              <p:nvPr/>
            </p:nvSpPr>
            <p:spPr>
              <a:xfrm>
                <a:off x="2694187" y="1445490"/>
                <a:ext cx="484645" cy="855133"/>
              </a:xfrm>
              <a:custGeom>
                <a:avLst/>
                <a:gdLst/>
                <a:ahLst/>
                <a:cxnLst/>
                <a:rect l="l" t="t" r="r" b="b"/>
                <a:pathLst>
                  <a:path w="8147" h="14375" extrusionOk="0">
                    <a:moveTo>
                      <a:pt x="5384" y="0"/>
                    </a:moveTo>
                    <a:cubicBezTo>
                      <a:pt x="5384" y="0"/>
                      <a:pt x="0" y="4424"/>
                      <a:pt x="2234" y="10746"/>
                    </a:cubicBezTo>
                    <a:cubicBezTo>
                      <a:pt x="2429" y="11299"/>
                      <a:pt x="2683" y="11869"/>
                      <a:pt x="3006" y="12451"/>
                    </a:cubicBezTo>
                    <a:cubicBezTo>
                      <a:pt x="3352" y="13077"/>
                      <a:pt x="3777" y="13720"/>
                      <a:pt x="4291" y="14375"/>
                    </a:cubicBezTo>
                    <a:cubicBezTo>
                      <a:pt x="7398" y="11460"/>
                      <a:pt x="8146" y="8525"/>
                      <a:pt x="7945" y="6072"/>
                    </a:cubicBezTo>
                    <a:cubicBezTo>
                      <a:pt x="7936" y="5958"/>
                      <a:pt x="7924" y="5844"/>
                      <a:pt x="7911" y="5730"/>
                    </a:cubicBezTo>
                    <a:cubicBezTo>
                      <a:pt x="7749" y="4370"/>
                      <a:pt x="7303" y="3172"/>
                      <a:pt x="6832" y="2228"/>
                    </a:cubicBezTo>
                    <a:cubicBezTo>
                      <a:pt x="6137" y="839"/>
                      <a:pt x="5384" y="0"/>
                      <a:pt x="53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0"/>
              <p:cNvSpPr/>
              <p:nvPr/>
            </p:nvSpPr>
            <p:spPr>
              <a:xfrm>
                <a:off x="2872950" y="1577970"/>
                <a:ext cx="305885" cy="722654"/>
              </a:xfrm>
              <a:custGeom>
                <a:avLst/>
                <a:gdLst/>
                <a:ahLst/>
                <a:cxnLst/>
                <a:rect l="l" t="t" r="r" b="b"/>
                <a:pathLst>
                  <a:path w="5142" h="12148" extrusionOk="0">
                    <a:moveTo>
                      <a:pt x="3826" y="1"/>
                    </a:moveTo>
                    <a:lnTo>
                      <a:pt x="3826" y="1"/>
                    </a:lnTo>
                    <a:cubicBezTo>
                      <a:pt x="3918" y="691"/>
                      <a:pt x="3956" y="1389"/>
                      <a:pt x="3940" y="2084"/>
                    </a:cubicBezTo>
                    <a:cubicBezTo>
                      <a:pt x="3914" y="3230"/>
                      <a:pt x="3744" y="4373"/>
                      <a:pt x="3431" y="5474"/>
                    </a:cubicBezTo>
                    <a:cubicBezTo>
                      <a:pt x="3124" y="6555"/>
                      <a:pt x="2700" y="7642"/>
                      <a:pt x="2041" y="8559"/>
                    </a:cubicBezTo>
                    <a:cubicBezTo>
                      <a:pt x="1524" y="9277"/>
                      <a:pt x="829" y="9899"/>
                      <a:pt x="1" y="10224"/>
                    </a:cubicBezTo>
                    <a:cubicBezTo>
                      <a:pt x="347" y="10850"/>
                      <a:pt x="772" y="11493"/>
                      <a:pt x="1286" y="12148"/>
                    </a:cubicBezTo>
                    <a:cubicBezTo>
                      <a:pt x="4393" y="9233"/>
                      <a:pt x="5141" y="6298"/>
                      <a:pt x="4940" y="3845"/>
                    </a:cubicBezTo>
                    <a:cubicBezTo>
                      <a:pt x="4931" y="3731"/>
                      <a:pt x="4919" y="3617"/>
                      <a:pt x="4906" y="3503"/>
                    </a:cubicBezTo>
                    <a:cubicBezTo>
                      <a:pt x="4743" y="2143"/>
                      <a:pt x="4298" y="945"/>
                      <a:pt x="3826"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0"/>
              <p:cNvSpPr/>
              <p:nvPr/>
            </p:nvSpPr>
            <p:spPr>
              <a:xfrm>
                <a:off x="2957304" y="1531569"/>
                <a:ext cx="86078" cy="745319"/>
              </a:xfrm>
              <a:custGeom>
                <a:avLst/>
                <a:gdLst/>
                <a:ahLst/>
                <a:cxnLst/>
                <a:rect l="l" t="t" r="r" b="b"/>
                <a:pathLst>
                  <a:path w="1447" h="12529" extrusionOk="0">
                    <a:moveTo>
                      <a:pt x="752" y="0"/>
                    </a:moveTo>
                    <a:cubicBezTo>
                      <a:pt x="1178" y="2324"/>
                      <a:pt x="1287" y="4745"/>
                      <a:pt x="1078" y="7098"/>
                    </a:cubicBezTo>
                    <a:cubicBezTo>
                      <a:pt x="906" y="8927"/>
                      <a:pt x="545" y="10775"/>
                      <a:pt x="1" y="12529"/>
                    </a:cubicBezTo>
                    <a:cubicBezTo>
                      <a:pt x="648" y="10807"/>
                      <a:pt x="1048" y="8945"/>
                      <a:pt x="1228" y="7113"/>
                    </a:cubicBezTo>
                    <a:cubicBezTo>
                      <a:pt x="1447" y="4753"/>
                      <a:pt x="1310" y="2304"/>
                      <a:pt x="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0"/>
              <p:cNvSpPr/>
              <p:nvPr/>
            </p:nvSpPr>
            <p:spPr>
              <a:xfrm>
                <a:off x="2902159" y="1657744"/>
                <a:ext cx="205529" cy="190479"/>
              </a:xfrm>
              <a:custGeom>
                <a:avLst/>
                <a:gdLst/>
                <a:ahLst/>
                <a:cxnLst/>
                <a:rect l="l" t="t" r="r" b="b"/>
                <a:pathLst>
                  <a:path w="3455" h="3202" extrusionOk="0">
                    <a:moveTo>
                      <a:pt x="3454" y="0"/>
                    </a:moveTo>
                    <a:cubicBezTo>
                      <a:pt x="3130" y="1032"/>
                      <a:pt x="2532" y="1940"/>
                      <a:pt x="2180" y="2962"/>
                    </a:cubicBezTo>
                    <a:lnTo>
                      <a:pt x="2180" y="2962"/>
                    </a:lnTo>
                    <a:cubicBezTo>
                      <a:pt x="1897" y="2518"/>
                      <a:pt x="1579" y="2094"/>
                      <a:pt x="1229" y="1702"/>
                    </a:cubicBezTo>
                    <a:cubicBezTo>
                      <a:pt x="855" y="1282"/>
                      <a:pt x="445" y="895"/>
                      <a:pt x="1" y="550"/>
                    </a:cubicBezTo>
                    <a:lnTo>
                      <a:pt x="1" y="550"/>
                    </a:lnTo>
                    <a:cubicBezTo>
                      <a:pt x="831" y="1299"/>
                      <a:pt x="1563" y="2158"/>
                      <a:pt x="2151" y="3107"/>
                    </a:cubicBezTo>
                    <a:lnTo>
                      <a:pt x="2210" y="3202"/>
                    </a:lnTo>
                    <a:lnTo>
                      <a:pt x="2244" y="3097"/>
                    </a:lnTo>
                    <a:cubicBezTo>
                      <a:pt x="2581" y="2043"/>
                      <a:pt x="3200" y="1084"/>
                      <a:pt x="3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0"/>
              <p:cNvSpPr/>
              <p:nvPr/>
            </p:nvSpPr>
            <p:spPr>
              <a:xfrm>
                <a:off x="2879137" y="1924847"/>
                <a:ext cx="234916" cy="206184"/>
              </a:xfrm>
              <a:custGeom>
                <a:avLst/>
                <a:gdLst/>
                <a:ahLst/>
                <a:cxnLst/>
                <a:rect l="l" t="t" r="r" b="b"/>
                <a:pathLst>
                  <a:path w="3949" h="3466" extrusionOk="0">
                    <a:moveTo>
                      <a:pt x="3949" y="0"/>
                    </a:moveTo>
                    <a:cubicBezTo>
                      <a:pt x="3383" y="1132"/>
                      <a:pt x="2747" y="2230"/>
                      <a:pt x="2017" y="3264"/>
                    </a:cubicBezTo>
                    <a:lnTo>
                      <a:pt x="2017" y="3264"/>
                    </a:lnTo>
                    <a:cubicBezTo>
                      <a:pt x="1888" y="3002"/>
                      <a:pt x="1754" y="2743"/>
                      <a:pt x="1614" y="2488"/>
                    </a:cubicBezTo>
                    <a:cubicBezTo>
                      <a:pt x="1150" y="1647"/>
                      <a:pt x="611" y="846"/>
                      <a:pt x="0" y="104"/>
                    </a:cubicBezTo>
                    <a:lnTo>
                      <a:pt x="0" y="104"/>
                    </a:lnTo>
                    <a:cubicBezTo>
                      <a:pt x="747" y="1139"/>
                      <a:pt x="1416" y="2233"/>
                      <a:pt x="1963" y="3386"/>
                    </a:cubicBezTo>
                    <a:lnTo>
                      <a:pt x="2001" y="3466"/>
                    </a:lnTo>
                    <a:lnTo>
                      <a:pt x="2051" y="3393"/>
                    </a:lnTo>
                    <a:cubicBezTo>
                      <a:pt x="2796" y="2331"/>
                      <a:pt x="3444" y="1197"/>
                      <a:pt x="3949" y="2"/>
                    </a:cubicBezTo>
                    <a:lnTo>
                      <a:pt x="39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0"/>
              <p:cNvSpPr/>
              <p:nvPr/>
            </p:nvSpPr>
            <p:spPr>
              <a:xfrm>
                <a:off x="2919232" y="1949475"/>
                <a:ext cx="789935" cy="427596"/>
              </a:xfrm>
              <a:custGeom>
                <a:avLst/>
                <a:gdLst/>
                <a:ahLst/>
                <a:cxnLst/>
                <a:rect l="l" t="t" r="r" b="b"/>
                <a:pathLst>
                  <a:path w="13279" h="7188" extrusionOk="0">
                    <a:moveTo>
                      <a:pt x="9100" y="1"/>
                    </a:moveTo>
                    <a:cubicBezTo>
                      <a:pt x="6996" y="1"/>
                      <a:pt x="4442" y="609"/>
                      <a:pt x="2284" y="2900"/>
                    </a:cubicBezTo>
                    <a:cubicBezTo>
                      <a:pt x="1881" y="3327"/>
                      <a:pt x="1492" y="3814"/>
                      <a:pt x="1121" y="4367"/>
                    </a:cubicBezTo>
                    <a:cubicBezTo>
                      <a:pt x="723" y="4962"/>
                      <a:pt x="347" y="5634"/>
                      <a:pt x="1" y="6391"/>
                    </a:cubicBezTo>
                    <a:cubicBezTo>
                      <a:pt x="1579" y="6952"/>
                      <a:pt x="2992" y="7188"/>
                      <a:pt x="4254" y="7188"/>
                    </a:cubicBezTo>
                    <a:cubicBezTo>
                      <a:pt x="6202" y="7188"/>
                      <a:pt x="7787" y="6626"/>
                      <a:pt x="9054" y="5836"/>
                    </a:cubicBezTo>
                    <a:cubicBezTo>
                      <a:pt x="9152" y="5775"/>
                      <a:pt x="9248" y="5713"/>
                      <a:pt x="9343" y="5649"/>
                    </a:cubicBezTo>
                    <a:cubicBezTo>
                      <a:pt x="10477" y="4882"/>
                      <a:pt x="11338" y="3938"/>
                      <a:pt x="11960" y="3084"/>
                    </a:cubicBezTo>
                    <a:cubicBezTo>
                      <a:pt x="12877" y="1832"/>
                      <a:pt x="13279" y="777"/>
                      <a:pt x="13279" y="777"/>
                    </a:cubicBezTo>
                    <a:cubicBezTo>
                      <a:pt x="13279" y="777"/>
                      <a:pt x="11477" y="1"/>
                      <a:pt x="9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0"/>
              <p:cNvSpPr/>
              <p:nvPr/>
            </p:nvSpPr>
            <p:spPr>
              <a:xfrm>
                <a:off x="2919232" y="2132997"/>
                <a:ext cx="711530" cy="244077"/>
              </a:xfrm>
              <a:custGeom>
                <a:avLst/>
                <a:gdLst/>
                <a:ahLst/>
                <a:cxnLst/>
                <a:rect l="l" t="t" r="r" b="b"/>
                <a:pathLst>
                  <a:path w="11961" h="4103" extrusionOk="0">
                    <a:moveTo>
                      <a:pt x="11960" y="0"/>
                    </a:moveTo>
                    <a:cubicBezTo>
                      <a:pt x="11390" y="398"/>
                      <a:pt x="10787" y="750"/>
                      <a:pt x="10161" y="1055"/>
                    </a:cubicBezTo>
                    <a:cubicBezTo>
                      <a:pt x="9131" y="1556"/>
                      <a:pt x="8038" y="1929"/>
                      <a:pt x="6914" y="2157"/>
                    </a:cubicBezTo>
                    <a:cubicBezTo>
                      <a:pt x="6170" y="2307"/>
                      <a:pt x="5398" y="2411"/>
                      <a:pt x="4630" y="2411"/>
                    </a:cubicBezTo>
                    <a:cubicBezTo>
                      <a:pt x="4263" y="2411"/>
                      <a:pt x="3897" y="2387"/>
                      <a:pt x="3536" y="2333"/>
                    </a:cubicBezTo>
                    <a:cubicBezTo>
                      <a:pt x="2661" y="2203"/>
                      <a:pt x="1790" y="1870"/>
                      <a:pt x="1121" y="1282"/>
                    </a:cubicBezTo>
                    <a:cubicBezTo>
                      <a:pt x="723" y="1877"/>
                      <a:pt x="347" y="2549"/>
                      <a:pt x="1" y="3306"/>
                    </a:cubicBezTo>
                    <a:cubicBezTo>
                      <a:pt x="1579" y="3867"/>
                      <a:pt x="2992" y="4103"/>
                      <a:pt x="4254" y="4103"/>
                    </a:cubicBezTo>
                    <a:cubicBezTo>
                      <a:pt x="6202" y="4103"/>
                      <a:pt x="7787" y="3541"/>
                      <a:pt x="9054" y="2751"/>
                    </a:cubicBezTo>
                    <a:cubicBezTo>
                      <a:pt x="9152" y="2690"/>
                      <a:pt x="9248" y="2628"/>
                      <a:pt x="9343" y="2564"/>
                    </a:cubicBezTo>
                    <a:cubicBezTo>
                      <a:pt x="10477" y="1797"/>
                      <a:pt x="11338" y="853"/>
                      <a:pt x="119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0"/>
              <p:cNvSpPr/>
              <p:nvPr/>
            </p:nvSpPr>
            <p:spPr>
              <a:xfrm>
                <a:off x="2943979" y="2024133"/>
                <a:ext cx="682976" cy="301780"/>
              </a:xfrm>
              <a:custGeom>
                <a:avLst/>
                <a:gdLst/>
                <a:ahLst/>
                <a:cxnLst/>
                <a:rect l="l" t="t" r="r" b="b"/>
                <a:pathLst>
                  <a:path w="11481" h="5073" extrusionOk="0">
                    <a:moveTo>
                      <a:pt x="11481" y="0"/>
                    </a:moveTo>
                    <a:lnTo>
                      <a:pt x="11481" y="0"/>
                    </a:lnTo>
                    <a:cubicBezTo>
                      <a:pt x="9609" y="1443"/>
                      <a:pt x="7508" y="2649"/>
                      <a:pt x="5320" y="3542"/>
                    </a:cubicBezTo>
                    <a:cubicBezTo>
                      <a:pt x="3616" y="4227"/>
                      <a:pt x="1808" y="4753"/>
                      <a:pt x="0" y="5072"/>
                    </a:cubicBezTo>
                    <a:cubicBezTo>
                      <a:pt x="1826" y="4858"/>
                      <a:pt x="3664" y="4361"/>
                      <a:pt x="5376" y="3683"/>
                    </a:cubicBezTo>
                    <a:cubicBezTo>
                      <a:pt x="7575" y="2796"/>
                      <a:pt x="9688" y="1553"/>
                      <a:pt x="114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0"/>
              <p:cNvSpPr/>
              <p:nvPr/>
            </p:nvSpPr>
            <p:spPr>
              <a:xfrm>
                <a:off x="3359862" y="2008130"/>
                <a:ext cx="203269" cy="189230"/>
              </a:xfrm>
              <a:custGeom>
                <a:avLst/>
                <a:gdLst/>
                <a:ahLst/>
                <a:cxnLst/>
                <a:rect l="l" t="t" r="r" b="b"/>
                <a:pathLst>
                  <a:path w="3417" h="3181" extrusionOk="0">
                    <a:moveTo>
                      <a:pt x="1346" y="1"/>
                    </a:moveTo>
                    <a:cubicBezTo>
                      <a:pt x="1061" y="1081"/>
                      <a:pt x="633" y="2125"/>
                      <a:pt x="58" y="3084"/>
                    </a:cubicBezTo>
                    <a:lnTo>
                      <a:pt x="1" y="3180"/>
                    </a:lnTo>
                    <a:lnTo>
                      <a:pt x="1" y="3180"/>
                    </a:lnTo>
                    <a:lnTo>
                      <a:pt x="110" y="3162"/>
                    </a:lnTo>
                    <a:cubicBezTo>
                      <a:pt x="1200" y="2979"/>
                      <a:pt x="2336" y="3088"/>
                      <a:pt x="3417" y="2819"/>
                    </a:cubicBezTo>
                    <a:lnTo>
                      <a:pt x="3417" y="2819"/>
                    </a:lnTo>
                    <a:cubicBezTo>
                      <a:pt x="2352" y="3004"/>
                      <a:pt x="1271" y="2887"/>
                      <a:pt x="201" y="3044"/>
                    </a:cubicBezTo>
                    <a:lnTo>
                      <a:pt x="201" y="3044"/>
                    </a:lnTo>
                    <a:cubicBezTo>
                      <a:pt x="466" y="2589"/>
                      <a:pt x="697" y="2113"/>
                      <a:pt x="885" y="1620"/>
                    </a:cubicBezTo>
                    <a:cubicBezTo>
                      <a:pt x="1087" y="1095"/>
                      <a:pt x="1243" y="553"/>
                      <a:pt x="1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0"/>
              <p:cNvSpPr/>
              <p:nvPr/>
            </p:nvSpPr>
            <p:spPr>
              <a:xfrm>
                <a:off x="3092224" y="2097898"/>
                <a:ext cx="236403" cy="208861"/>
              </a:xfrm>
              <a:custGeom>
                <a:avLst/>
                <a:gdLst/>
                <a:ahLst/>
                <a:cxnLst/>
                <a:rect l="l" t="t" r="r" b="b"/>
                <a:pathLst>
                  <a:path w="3974" h="3511" extrusionOk="0">
                    <a:moveTo>
                      <a:pt x="2072" y="1"/>
                    </a:moveTo>
                    <a:cubicBezTo>
                      <a:pt x="1496" y="1139"/>
                      <a:pt x="829" y="2234"/>
                      <a:pt x="55" y="3248"/>
                    </a:cubicBezTo>
                    <a:lnTo>
                      <a:pt x="1" y="3318"/>
                    </a:lnTo>
                    <a:lnTo>
                      <a:pt x="89" y="3330"/>
                    </a:lnTo>
                    <a:cubicBezTo>
                      <a:pt x="948" y="3447"/>
                      <a:pt x="1816" y="3511"/>
                      <a:pt x="2683" y="3511"/>
                    </a:cubicBezTo>
                    <a:cubicBezTo>
                      <a:pt x="3113" y="3511"/>
                      <a:pt x="3544" y="3495"/>
                      <a:pt x="3974" y="3462"/>
                    </a:cubicBezTo>
                    <a:lnTo>
                      <a:pt x="3974" y="3462"/>
                    </a:lnTo>
                    <a:cubicBezTo>
                      <a:pt x="3853" y="3464"/>
                      <a:pt x="3732" y="3464"/>
                      <a:pt x="3611" y="3464"/>
                    </a:cubicBezTo>
                    <a:cubicBezTo>
                      <a:pt x="2467" y="3464"/>
                      <a:pt x="1322" y="3398"/>
                      <a:pt x="189" y="3241"/>
                    </a:cubicBezTo>
                    <a:lnTo>
                      <a:pt x="189" y="3241"/>
                    </a:lnTo>
                    <a:cubicBezTo>
                      <a:pt x="363" y="3006"/>
                      <a:pt x="531" y="2768"/>
                      <a:pt x="693" y="2526"/>
                    </a:cubicBezTo>
                    <a:cubicBezTo>
                      <a:pt x="1228" y="1728"/>
                      <a:pt x="1693" y="883"/>
                      <a:pt x="2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0"/>
              <p:cNvSpPr/>
              <p:nvPr/>
            </p:nvSpPr>
            <p:spPr>
              <a:xfrm>
                <a:off x="2914116" y="1486953"/>
                <a:ext cx="670960" cy="77916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0"/>
              <p:cNvSpPr/>
              <p:nvPr/>
            </p:nvSpPr>
            <p:spPr>
              <a:xfrm>
                <a:off x="3310606" y="1486953"/>
                <a:ext cx="78464" cy="351036"/>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0"/>
              <p:cNvSpPr/>
              <p:nvPr/>
            </p:nvSpPr>
            <p:spPr>
              <a:xfrm>
                <a:off x="3037435" y="2200397"/>
                <a:ext cx="355497" cy="65734"/>
              </a:xfrm>
              <a:custGeom>
                <a:avLst/>
                <a:gdLst/>
                <a:ahLst/>
                <a:cxnLst/>
                <a:rect l="l" t="t" r="r" b="b"/>
                <a:pathLst>
                  <a:path w="5976" h="1105" extrusionOk="0">
                    <a:moveTo>
                      <a:pt x="924" y="1"/>
                    </a:moveTo>
                    <a:cubicBezTo>
                      <a:pt x="747" y="1"/>
                      <a:pt x="568" y="19"/>
                      <a:pt x="398" y="72"/>
                    </a:cubicBezTo>
                    <a:cubicBezTo>
                      <a:pt x="246" y="118"/>
                      <a:pt x="105" y="196"/>
                      <a:pt x="1" y="313"/>
                    </a:cubicBezTo>
                    <a:cubicBezTo>
                      <a:pt x="232" y="448"/>
                      <a:pt x="468" y="573"/>
                      <a:pt x="713" y="682"/>
                    </a:cubicBezTo>
                    <a:cubicBezTo>
                      <a:pt x="1120" y="864"/>
                      <a:pt x="1549" y="988"/>
                      <a:pt x="1991" y="1052"/>
                    </a:cubicBezTo>
                    <a:cubicBezTo>
                      <a:pt x="2243" y="1088"/>
                      <a:pt x="2499" y="1104"/>
                      <a:pt x="2753" y="1104"/>
                    </a:cubicBezTo>
                    <a:cubicBezTo>
                      <a:pt x="2924" y="1104"/>
                      <a:pt x="3095" y="1097"/>
                      <a:pt x="3265" y="1083"/>
                    </a:cubicBezTo>
                    <a:cubicBezTo>
                      <a:pt x="3692" y="1051"/>
                      <a:pt x="4114" y="976"/>
                      <a:pt x="4530" y="873"/>
                    </a:cubicBezTo>
                    <a:cubicBezTo>
                      <a:pt x="4944" y="772"/>
                      <a:pt x="5361" y="647"/>
                      <a:pt x="5792" y="644"/>
                    </a:cubicBezTo>
                    <a:cubicBezTo>
                      <a:pt x="5846" y="644"/>
                      <a:pt x="5898" y="646"/>
                      <a:pt x="5950" y="649"/>
                    </a:cubicBezTo>
                    <a:lnTo>
                      <a:pt x="5951" y="649"/>
                    </a:lnTo>
                    <a:cubicBezTo>
                      <a:pt x="5951" y="650"/>
                      <a:pt x="5952" y="650"/>
                      <a:pt x="5952" y="650"/>
                    </a:cubicBezTo>
                    <a:cubicBezTo>
                      <a:pt x="5971" y="650"/>
                      <a:pt x="5975" y="625"/>
                      <a:pt x="5961" y="614"/>
                    </a:cubicBezTo>
                    <a:cubicBezTo>
                      <a:pt x="5696" y="414"/>
                      <a:pt x="5416" y="234"/>
                      <a:pt x="5122" y="79"/>
                    </a:cubicBezTo>
                    <a:cubicBezTo>
                      <a:pt x="5036" y="112"/>
                      <a:pt x="4948" y="134"/>
                      <a:pt x="4884" y="151"/>
                    </a:cubicBezTo>
                    <a:cubicBezTo>
                      <a:pt x="4535" y="242"/>
                      <a:pt x="4180" y="276"/>
                      <a:pt x="3823" y="276"/>
                    </a:cubicBezTo>
                    <a:cubicBezTo>
                      <a:pt x="3157" y="276"/>
                      <a:pt x="2485" y="158"/>
                      <a:pt x="1830" y="78"/>
                    </a:cubicBezTo>
                    <a:cubicBezTo>
                      <a:pt x="1575" y="46"/>
                      <a:pt x="1318" y="16"/>
                      <a:pt x="1061" y="4"/>
                    </a:cubicBezTo>
                    <a:cubicBezTo>
                      <a:pt x="1016" y="2"/>
                      <a:pt x="970" y="1"/>
                      <a:pt x="924"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0"/>
              <p:cNvSpPr/>
              <p:nvPr/>
            </p:nvSpPr>
            <p:spPr>
              <a:xfrm>
                <a:off x="3243681" y="1824014"/>
                <a:ext cx="341399" cy="17346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0"/>
              <p:cNvSpPr/>
              <p:nvPr/>
            </p:nvSpPr>
            <p:spPr>
              <a:xfrm>
                <a:off x="3143979" y="2049237"/>
                <a:ext cx="381850" cy="85721"/>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0"/>
              <p:cNvSpPr/>
              <p:nvPr/>
            </p:nvSpPr>
            <p:spPr>
              <a:xfrm>
                <a:off x="3244693" y="1611046"/>
                <a:ext cx="118737" cy="285421"/>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0"/>
              <p:cNvSpPr/>
              <p:nvPr/>
            </p:nvSpPr>
            <p:spPr>
              <a:xfrm>
                <a:off x="3118577" y="1703253"/>
                <a:ext cx="79118" cy="237534"/>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0"/>
              <p:cNvSpPr/>
              <p:nvPr/>
            </p:nvSpPr>
            <p:spPr>
              <a:xfrm>
                <a:off x="3227501" y="1871664"/>
                <a:ext cx="205470" cy="102319"/>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0"/>
              <p:cNvSpPr/>
              <p:nvPr/>
            </p:nvSpPr>
            <p:spPr>
              <a:xfrm>
                <a:off x="3039874" y="1857327"/>
                <a:ext cx="76085" cy="193572"/>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0"/>
              <p:cNvSpPr/>
              <p:nvPr/>
            </p:nvSpPr>
            <p:spPr>
              <a:xfrm>
                <a:off x="3142135" y="2041265"/>
                <a:ext cx="231882" cy="49613"/>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0"/>
              <p:cNvSpPr/>
              <p:nvPr/>
            </p:nvSpPr>
            <p:spPr>
              <a:xfrm>
                <a:off x="2942551" y="1991771"/>
                <a:ext cx="64603" cy="182865"/>
              </a:xfrm>
              <a:custGeom>
                <a:avLst/>
                <a:gdLst/>
                <a:ahLst/>
                <a:cxnLst/>
                <a:rect l="l" t="t" r="r" b="b"/>
                <a:pathLst>
                  <a:path w="1086" h="3074" extrusionOk="0">
                    <a:moveTo>
                      <a:pt x="867" y="0"/>
                    </a:moveTo>
                    <a:lnTo>
                      <a:pt x="867" y="0"/>
                    </a:lnTo>
                    <a:cubicBezTo>
                      <a:pt x="935" y="833"/>
                      <a:pt x="978" y="1668"/>
                      <a:pt x="983" y="2503"/>
                    </a:cubicBezTo>
                    <a:lnTo>
                      <a:pt x="983" y="2503"/>
                    </a:lnTo>
                    <a:cubicBezTo>
                      <a:pt x="899" y="2153"/>
                      <a:pt x="786" y="1810"/>
                      <a:pt x="657" y="1474"/>
                    </a:cubicBezTo>
                    <a:cubicBezTo>
                      <a:pt x="466" y="977"/>
                      <a:pt x="237" y="496"/>
                      <a:pt x="1" y="21"/>
                    </a:cubicBezTo>
                    <a:lnTo>
                      <a:pt x="1" y="21"/>
                    </a:lnTo>
                    <a:cubicBezTo>
                      <a:pt x="198" y="513"/>
                      <a:pt x="403" y="1003"/>
                      <a:pt x="580" y="1502"/>
                    </a:cubicBezTo>
                    <a:cubicBezTo>
                      <a:pt x="755" y="1999"/>
                      <a:pt x="904" y="2508"/>
                      <a:pt x="983" y="3030"/>
                    </a:cubicBezTo>
                    <a:cubicBezTo>
                      <a:pt x="986" y="3055"/>
                      <a:pt x="1008" y="3074"/>
                      <a:pt x="1034" y="3074"/>
                    </a:cubicBezTo>
                    <a:cubicBezTo>
                      <a:pt x="1036" y="3074"/>
                      <a:pt x="1039" y="3074"/>
                      <a:pt x="1041" y="3073"/>
                    </a:cubicBezTo>
                    <a:cubicBezTo>
                      <a:pt x="1066" y="3069"/>
                      <a:pt x="1084" y="3047"/>
                      <a:pt x="1084" y="3023"/>
                    </a:cubicBezTo>
                    <a:cubicBezTo>
                      <a:pt x="1085" y="2769"/>
                      <a:pt x="1084" y="2516"/>
                      <a:pt x="1076" y="2264"/>
                    </a:cubicBezTo>
                    <a:cubicBezTo>
                      <a:pt x="1054" y="1506"/>
                      <a:pt x="988" y="748"/>
                      <a:pt x="867" y="0"/>
                    </a:cubicBezTo>
                    <a:close/>
                  </a:path>
                </a:pathLst>
              </a:custGeom>
              <a:solidFill>
                <a:srgbClr val="9DA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0"/>
              <p:cNvSpPr/>
              <p:nvPr/>
            </p:nvSpPr>
            <p:spPr>
              <a:xfrm>
                <a:off x="3033212" y="2193080"/>
                <a:ext cx="180723" cy="42593"/>
              </a:xfrm>
              <a:custGeom>
                <a:avLst/>
                <a:gdLst/>
                <a:ahLst/>
                <a:cxnLst/>
                <a:rect l="l" t="t" r="r" b="b"/>
                <a:pathLst>
                  <a:path w="3038" h="716" extrusionOk="0">
                    <a:moveTo>
                      <a:pt x="3035" y="56"/>
                    </a:moveTo>
                    <a:cubicBezTo>
                      <a:pt x="3036" y="56"/>
                      <a:pt x="3036" y="56"/>
                      <a:pt x="3036" y="56"/>
                    </a:cubicBezTo>
                    <a:lnTo>
                      <a:pt x="3037" y="56"/>
                    </a:lnTo>
                    <a:cubicBezTo>
                      <a:pt x="3037" y="56"/>
                      <a:pt x="3036" y="56"/>
                      <a:pt x="3035" y="56"/>
                    </a:cubicBezTo>
                    <a:close/>
                    <a:moveTo>
                      <a:pt x="1991" y="1"/>
                    </a:moveTo>
                    <a:cubicBezTo>
                      <a:pt x="1842" y="1"/>
                      <a:pt x="1693" y="4"/>
                      <a:pt x="1545" y="10"/>
                    </a:cubicBezTo>
                    <a:cubicBezTo>
                      <a:pt x="1046" y="32"/>
                      <a:pt x="550" y="88"/>
                      <a:pt x="59" y="178"/>
                    </a:cubicBezTo>
                    <a:cubicBezTo>
                      <a:pt x="0" y="188"/>
                      <a:pt x="6" y="276"/>
                      <a:pt x="65" y="279"/>
                    </a:cubicBezTo>
                    <a:cubicBezTo>
                      <a:pt x="934" y="328"/>
                      <a:pt x="1794" y="480"/>
                      <a:pt x="2633" y="715"/>
                    </a:cubicBezTo>
                    <a:cubicBezTo>
                      <a:pt x="2019" y="483"/>
                      <a:pt x="1376" y="327"/>
                      <a:pt x="725" y="240"/>
                    </a:cubicBezTo>
                    <a:cubicBezTo>
                      <a:pt x="644" y="229"/>
                      <a:pt x="563" y="219"/>
                      <a:pt x="482" y="211"/>
                    </a:cubicBezTo>
                    <a:lnTo>
                      <a:pt x="482" y="211"/>
                    </a:lnTo>
                    <a:cubicBezTo>
                      <a:pt x="1213" y="102"/>
                      <a:pt x="1952" y="52"/>
                      <a:pt x="2692" y="52"/>
                    </a:cubicBezTo>
                    <a:cubicBezTo>
                      <a:pt x="2806" y="52"/>
                      <a:pt x="2921" y="53"/>
                      <a:pt x="3035" y="56"/>
                    </a:cubicBezTo>
                    <a:lnTo>
                      <a:pt x="3035" y="56"/>
                    </a:lnTo>
                    <a:cubicBezTo>
                      <a:pt x="2689" y="18"/>
                      <a:pt x="2340" y="1"/>
                      <a:pt x="19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0"/>
              <p:cNvSpPr/>
              <p:nvPr/>
            </p:nvSpPr>
            <p:spPr>
              <a:xfrm>
                <a:off x="1450048" y="2169403"/>
                <a:ext cx="450737" cy="820690"/>
              </a:xfrm>
              <a:custGeom>
                <a:avLst/>
                <a:gdLst/>
                <a:ahLst/>
                <a:cxnLst/>
                <a:rect l="l" t="t" r="r" b="b"/>
                <a:pathLst>
                  <a:path w="7577" h="13796" extrusionOk="0">
                    <a:moveTo>
                      <a:pt x="1361" y="0"/>
                    </a:moveTo>
                    <a:cubicBezTo>
                      <a:pt x="1361" y="0"/>
                      <a:pt x="808" y="982"/>
                      <a:pt x="431" y="2488"/>
                    </a:cubicBezTo>
                    <a:cubicBezTo>
                      <a:pt x="174" y="3512"/>
                      <a:pt x="0" y="4777"/>
                      <a:pt x="135" y="6141"/>
                    </a:cubicBezTo>
                    <a:cubicBezTo>
                      <a:pt x="147" y="6254"/>
                      <a:pt x="160" y="6368"/>
                      <a:pt x="177" y="6483"/>
                    </a:cubicBezTo>
                    <a:cubicBezTo>
                      <a:pt x="511" y="8919"/>
                      <a:pt x="1877" y="11624"/>
                      <a:pt x="5542" y="13795"/>
                    </a:cubicBezTo>
                    <a:cubicBezTo>
                      <a:pt x="5902" y="13045"/>
                      <a:pt x="6177" y="12326"/>
                      <a:pt x="6380" y="11639"/>
                    </a:cubicBezTo>
                    <a:cubicBezTo>
                      <a:pt x="6568" y="11001"/>
                      <a:pt x="6693" y="10390"/>
                      <a:pt x="6765" y="9806"/>
                    </a:cubicBezTo>
                    <a:cubicBezTo>
                      <a:pt x="7576" y="3151"/>
                      <a:pt x="1361" y="0"/>
                      <a:pt x="13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0"/>
              <p:cNvSpPr/>
              <p:nvPr/>
            </p:nvSpPr>
            <p:spPr>
              <a:xfrm>
                <a:off x="1450048" y="2317351"/>
                <a:ext cx="379590" cy="672744"/>
              </a:xfrm>
              <a:custGeom>
                <a:avLst/>
                <a:gdLst/>
                <a:ahLst/>
                <a:cxnLst/>
                <a:rect l="l" t="t" r="r" b="b"/>
                <a:pathLst>
                  <a:path w="6381" h="11309" extrusionOk="0">
                    <a:moveTo>
                      <a:pt x="431" y="1"/>
                    </a:moveTo>
                    <a:cubicBezTo>
                      <a:pt x="174" y="1025"/>
                      <a:pt x="0" y="2290"/>
                      <a:pt x="135" y="3654"/>
                    </a:cubicBezTo>
                    <a:cubicBezTo>
                      <a:pt x="147" y="3767"/>
                      <a:pt x="160" y="3881"/>
                      <a:pt x="177" y="3996"/>
                    </a:cubicBezTo>
                    <a:cubicBezTo>
                      <a:pt x="511" y="6432"/>
                      <a:pt x="1877" y="9137"/>
                      <a:pt x="5542" y="11308"/>
                    </a:cubicBezTo>
                    <a:cubicBezTo>
                      <a:pt x="5902" y="10558"/>
                      <a:pt x="6177" y="9839"/>
                      <a:pt x="6380" y="9152"/>
                    </a:cubicBezTo>
                    <a:cubicBezTo>
                      <a:pt x="5501" y="9014"/>
                      <a:pt x="4688" y="8559"/>
                      <a:pt x="4027" y="7969"/>
                    </a:cubicBezTo>
                    <a:cubicBezTo>
                      <a:pt x="3185" y="7216"/>
                      <a:pt x="2535" y="6248"/>
                      <a:pt x="2003" y="5260"/>
                    </a:cubicBezTo>
                    <a:cubicBezTo>
                      <a:pt x="1457" y="4250"/>
                      <a:pt x="1044" y="3172"/>
                      <a:pt x="772" y="2059"/>
                    </a:cubicBezTo>
                    <a:cubicBezTo>
                      <a:pt x="605" y="1384"/>
                      <a:pt x="491" y="694"/>
                      <a:pt x="43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0"/>
              <p:cNvSpPr/>
              <p:nvPr/>
            </p:nvSpPr>
            <p:spPr>
              <a:xfrm>
                <a:off x="1559031" y="2250664"/>
                <a:ext cx="207849" cy="718014"/>
              </a:xfrm>
              <a:custGeom>
                <a:avLst/>
                <a:gdLst/>
                <a:ahLst/>
                <a:cxnLst/>
                <a:rect l="l" t="t" r="r" b="b"/>
                <a:pathLst>
                  <a:path w="3494" h="12070" extrusionOk="0">
                    <a:moveTo>
                      <a:pt x="48" y="1"/>
                    </a:moveTo>
                    <a:cubicBezTo>
                      <a:pt x="1" y="2371"/>
                      <a:pt x="397" y="4791"/>
                      <a:pt x="1123" y="7048"/>
                    </a:cubicBezTo>
                    <a:cubicBezTo>
                      <a:pt x="1696" y="8798"/>
                      <a:pt x="2489" y="10528"/>
                      <a:pt x="3493" y="12069"/>
                    </a:cubicBezTo>
                    <a:cubicBezTo>
                      <a:pt x="2583" y="10476"/>
                      <a:pt x="1830" y="8750"/>
                      <a:pt x="1266" y="7001"/>
                    </a:cubicBezTo>
                    <a:cubicBezTo>
                      <a:pt x="553" y="4749"/>
                      <a:pt x="135" y="2362"/>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0"/>
              <p:cNvSpPr/>
              <p:nvPr/>
            </p:nvSpPr>
            <p:spPr>
              <a:xfrm>
                <a:off x="1486038" y="2384216"/>
                <a:ext cx="207671" cy="182508"/>
              </a:xfrm>
              <a:custGeom>
                <a:avLst/>
                <a:gdLst/>
                <a:ahLst/>
                <a:cxnLst/>
                <a:rect l="l" t="t" r="r" b="b"/>
                <a:pathLst>
                  <a:path w="3491" h="3068" extrusionOk="0">
                    <a:moveTo>
                      <a:pt x="3490" y="0"/>
                    </a:moveTo>
                    <a:cubicBezTo>
                      <a:pt x="3132" y="433"/>
                      <a:pt x="2815" y="900"/>
                      <a:pt x="2541" y="1391"/>
                    </a:cubicBezTo>
                    <a:cubicBezTo>
                      <a:pt x="2285" y="1850"/>
                      <a:pt x="2066" y="2331"/>
                      <a:pt x="1884" y="2826"/>
                    </a:cubicBezTo>
                    <a:lnTo>
                      <a:pt x="1884" y="2826"/>
                    </a:lnTo>
                    <a:cubicBezTo>
                      <a:pt x="1320" y="1904"/>
                      <a:pt x="539" y="1148"/>
                      <a:pt x="0" y="212"/>
                    </a:cubicBezTo>
                    <a:lnTo>
                      <a:pt x="0" y="212"/>
                    </a:lnTo>
                    <a:cubicBezTo>
                      <a:pt x="484" y="1214"/>
                      <a:pt x="1295" y="2017"/>
                      <a:pt x="1853" y="2972"/>
                    </a:cubicBezTo>
                    <a:lnTo>
                      <a:pt x="1908" y="3068"/>
                    </a:lnTo>
                    <a:lnTo>
                      <a:pt x="1945" y="2963"/>
                    </a:lnTo>
                    <a:cubicBezTo>
                      <a:pt x="2314" y="1908"/>
                      <a:pt x="2844" y="911"/>
                      <a:pt x="34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0"/>
              <p:cNvSpPr/>
              <p:nvPr/>
            </p:nvSpPr>
            <p:spPr>
              <a:xfrm>
                <a:off x="1537674" y="2614079"/>
                <a:ext cx="230693" cy="220996"/>
              </a:xfrm>
              <a:custGeom>
                <a:avLst/>
                <a:gdLst/>
                <a:ahLst/>
                <a:cxnLst/>
                <a:rect l="l" t="t" r="r" b="b"/>
                <a:pathLst>
                  <a:path w="3878" h="3715" extrusionOk="0">
                    <a:moveTo>
                      <a:pt x="3877" y="0"/>
                    </a:moveTo>
                    <a:lnTo>
                      <a:pt x="3877" y="0"/>
                    </a:lnTo>
                    <a:cubicBezTo>
                      <a:pt x="3442" y="856"/>
                      <a:pt x="3090" y="1755"/>
                      <a:pt x="2819" y="2677"/>
                    </a:cubicBezTo>
                    <a:cubicBezTo>
                      <a:pt x="2737" y="2956"/>
                      <a:pt x="2661" y="3238"/>
                      <a:pt x="2592" y="3522"/>
                    </a:cubicBezTo>
                    <a:lnTo>
                      <a:pt x="2592" y="3522"/>
                    </a:lnTo>
                    <a:cubicBezTo>
                      <a:pt x="1656" y="2671"/>
                      <a:pt x="798" y="1736"/>
                      <a:pt x="0" y="755"/>
                    </a:cubicBezTo>
                    <a:lnTo>
                      <a:pt x="0" y="755"/>
                    </a:lnTo>
                    <a:cubicBezTo>
                      <a:pt x="752" y="1813"/>
                      <a:pt x="1630" y="2780"/>
                      <a:pt x="2587" y="3655"/>
                    </a:cubicBezTo>
                    <a:lnTo>
                      <a:pt x="2652" y="3715"/>
                    </a:lnTo>
                    <a:lnTo>
                      <a:pt x="2672" y="3629"/>
                    </a:lnTo>
                    <a:cubicBezTo>
                      <a:pt x="2956" y="2385"/>
                      <a:pt x="3372" y="1173"/>
                      <a:pt x="38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0"/>
              <p:cNvSpPr/>
              <p:nvPr/>
            </p:nvSpPr>
            <p:spPr>
              <a:xfrm>
                <a:off x="972059" y="2743407"/>
                <a:ext cx="843473" cy="383218"/>
              </a:xfrm>
              <a:custGeom>
                <a:avLst/>
                <a:gdLst/>
                <a:ahLst/>
                <a:cxnLst/>
                <a:rect l="l" t="t" r="r" b="b"/>
                <a:pathLst>
                  <a:path w="14179" h="6442" extrusionOk="0">
                    <a:moveTo>
                      <a:pt x="6087" y="1"/>
                    </a:moveTo>
                    <a:cubicBezTo>
                      <a:pt x="2643" y="1"/>
                      <a:pt x="1" y="1910"/>
                      <a:pt x="1" y="1910"/>
                    </a:cubicBezTo>
                    <a:cubicBezTo>
                      <a:pt x="1" y="1910"/>
                      <a:pt x="620" y="2853"/>
                      <a:pt x="1786" y="3877"/>
                    </a:cubicBezTo>
                    <a:cubicBezTo>
                      <a:pt x="2579" y="4575"/>
                      <a:pt x="3623" y="5309"/>
                      <a:pt x="4897" y="5813"/>
                    </a:cubicBezTo>
                    <a:cubicBezTo>
                      <a:pt x="5004" y="5854"/>
                      <a:pt x="5111" y="5894"/>
                      <a:pt x="5221" y="5933"/>
                    </a:cubicBezTo>
                    <a:cubicBezTo>
                      <a:pt x="6101" y="6245"/>
                      <a:pt x="7084" y="6441"/>
                      <a:pt x="8162" y="6441"/>
                    </a:cubicBezTo>
                    <a:cubicBezTo>
                      <a:pt x="9923" y="6441"/>
                      <a:pt x="11939" y="5917"/>
                      <a:pt x="14179" y="4514"/>
                    </a:cubicBezTo>
                    <a:cubicBezTo>
                      <a:pt x="13676" y="3850"/>
                      <a:pt x="13163" y="3276"/>
                      <a:pt x="12646" y="2781"/>
                    </a:cubicBezTo>
                    <a:cubicBezTo>
                      <a:pt x="12165" y="2321"/>
                      <a:pt x="11678" y="1930"/>
                      <a:pt x="11193" y="1601"/>
                    </a:cubicBezTo>
                    <a:lnTo>
                      <a:pt x="11193" y="1599"/>
                    </a:lnTo>
                    <a:cubicBezTo>
                      <a:pt x="9441" y="408"/>
                      <a:pt x="7678" y="1"/>
                      <a:pt x="60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0"/>
              <p:cNvSpPr/>
              <p:nvPr/>
            </p:nvSpPr>
            <p:spPr>
              <a:xfrm>
                <a:off x="1078305" y="2908844"/>
                <a:ext cx="737229" cy="217784"/>
              </a:xfrm>
              <a:custGeom>
                <a:avLst/>
                <a:gdLst/>
                <a:ahLst/>
                <a:cxnLst/>
                <a:rect l="l" t="t" r="r" b="b"/>
                <a:pathLst>
                  <a:path w="12393" h="3661" extrusionOk="0">
                    <a:moveTo>
                      <a:pt x="10860" y="0"/>
                    </a:moveTo>
                    <a:cubicBezTo>
                      <a:pt x="10334" y="718"/>
                      <a:pt x="9557" y="1233"/>
                      <a:pt x="8730" y="1550"/>
                    </a:cubicBezTo>
                    <a:cubicBezTo>
                      <a:pt x="7675" y="1952"/>
                      <a:pt x="6517" y="2087"/>
                      <a:pt x="5393" y="2108"/>
                    </a:cubicBezTo>
                    <a:cubicBezTo>
                      <a:pt x="5308" y="2110"/>
                      <a:pt x="5223" y="2111"/>
                      <a:pt x="5139" y="2111"/>
                    </a:cubicBezTo>
                    <a:cubicBezTo>
                      <a:pt x="4078" y="2111"/>
                      <a:pt x="3017" y="1983"/>
                      <a:pt x="1985" y="1737"/>
                    </a:cubicBezTo>
                    <a:cubicBezTo>
                      <a:pt x="1308" y="1574"/>
                      <a:pt x="643" y="1360"/>
                      <a:pt x="0" y="1096"/>
                    </a:cubicBezTo>
                    <a:lnTo>
                      <a:pt x="0" y="1096"/>
                    </a:lnTo>
                    <a:cubicBezTo>
                      <a:pt x="793" y="1794"/>
                      <a:pt x="1837" y="2529"/>
                      <a:pt x="3111" y="3032"/>
                    </a:cubicBezTo>
                    <a:cubicBezTo>
                      <a:pt x="3218" y="3075"/>
                      <a:pt x="3325" y="3115"/>
                      <a:pt x="3435" y="3152"/>
                    </a:cubicBezTo>
                    <a:cubicBezTo>
                      <a:pt x="4315" y="3464"/>
                      <a:pt x="5298" y="3660"/>
                      <a:pt x="6376" y="3660"/>
                    </a:cubicBezTo>
                    <a:cubicBezTo>
                      <a:pt x="8137" y="3660"/>
                      <a:pt x="10153" y="3136"/>
                      <a:pt x="12393" y="1733"/>
                    </a:cubicBezTo>
                    <a:cubicBezTo>
                      <a:pt x="11890" y="1069"/>
                      <a:pt x="11377" y="495"/>
                      <a:pt x="10860"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0"/>
              <p:cNvSpPr/>
              <p:nvPr/>
            </p:nvSpPr>
            <p:spPr>
              <a:xfrm>
                <a:off x="1058436" y="2866845"/>
                <a:ext cx="732172" cy="152585"/>
              </a:xfrm>
              <a:custGeom>
                <a:avLst/>
                <a:gdLst/>
                <a:ahLst/>
                <a:cxnLst/>
                <a:rect l="l" t="t" r="r" b="b"/>
                <a:pathLst>
                  <a:path w="12308" h="2565" extrusionOk="0">
                    <a:moveTo>
                      <a:pt x="1" y="1"/>
                    </a:moveTo>
                    <a:lnTo>
                      <a:pt x="1" y="2"/>
                    </a:lnTo>
                    <a:cubicBezTo>
                      <a:pt x="7" y="5"/>
                      <a:pt x="13" y="8"/>
                      <a:pt x="19" y="11"/>
                    </a:cubicBezTo>
                    <a:lnTo>
                      <a:pt x="19" y="11"/>
                    </a:lnTo>
                    <a:cubicBezTo>
                      <a:pt x="13" y="7"/>
                      <a:pt x="7" y="4"/>
                      <a:pt x="1" y="1"/>
                    </a:cubicBezTo>
                    <a:close/>
                    <a:moveTo>
                      <a:pt x="19" y="11"/>
                    </a:moveTo>
                    <a:cubicBezTo>
                      <a:pt x="2100" y="1133"/>
                      <a:pt x="4426" y="1885"/>
                      <a:pt x="6757" y="2274"/>
                    </a:cubicBezTo>
                    <a:cubicBezTo>
                      <a:pt x="7925" y="2462"/>
                      <a:pt x="9128" y="2565"/>
                      <a:pt x="10325" y="2565"/>
                    </a:cubicBezTo>
                    <a:cubicBezTo>
                      <a:pt x="10990" y="2565"/>
                      <a:pt x="11653" y="2533"/>
                      <a:pt x="12307" y="2466"/>
                    </a:cubicBezTo>
                    <a:lnTo>
                      <a:pt x="12307" y="2466"/>
                    </a:lnTo>
                    <a:cubicBezTo>
                      <a:pt x="11938" y="2482"/>
                      <a:pt x="11567" y="2490"/>
                      <a:pt x="11195" y="2490"/>
                    </a:cubicBezTo>
                    <a:cubicBezTo>
                      <a:pt x="9719" y="2490"/>
                      <a:pt x="8229" y="2364"/>
                      <a:pt x="6782" y="2124"/>
                    </a:cubicBezTo>
                    <a:cubicBezTo>
                      <a:pt x="4460" y="1728"/>
                      <a:pt x="2153" y="1009"/>
                      <a:pt x="19" y="1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0"/>
              <p:cNvSpPr/>
              <p:nvPr/>
            </p:nvSpPr>
            <p:spPr>
              <a:xfrm>
                <a:off x="1153558" y="2810866"/>
                <a:ext cx="203090" cy="190479"/>
              </a:xfrm>
              <a:custGeom>
                <a:avLst/>
                <a:gdLst/>
                <a:ahLst/>
                <a:cxnLst/>
                <a:rect l="l" t="t" r="r" b="b"/>
                <a:pathLst>
                  <a:path w="3414" h="3202" extrusionOk="0">
                    <a:moveTo>
                      <a:pt x="1411" y="0"/>
                    </a:moveTo>
                    <a:cubicBezTo>
                      <a:pt x="1632" y="516"/>
                      <a:pt x="1902" y="1012"/>
                      <a:pt x="2212" y="1481"/>
                    </a:cubicBezTo>
                    <a:cubicBezTo>
                      <a:pt x="2503" y="1919"/>
                      <a:pt x="2831" y="2334"/>
                      <a:pt x="3188" y="2722"/>
                    </a:cubicBezTo>
                    <a:lnTo>
                      <a:pt x="3188" y="2722"/>
                    </a:lnTo>
                    <a:cubicBezTo>
                      <a:pt x="2110" y="2801"/>
                      <a:pt x="1080" y="3149"/>
                      <a:pt x="1" y="3199"/>
                    </a:cubicBezTo>
                    <a:cubicBezTo>
                      <a:pt x="46" y="3200"/>
                      <a:pt x="90" y="3201"/>
                      <a:pt x="135" y="3201"/>
                    </a:cubicBezTo>
                    <a:cubicBezTo>
                      <a:pt x="1201" y="3201"/>
                      <a:pt x="2244" y="2874"/>
                      <a:pt x="3302" y="2817"/>
                    </a:cubicBezTo>
                    <a:lnTo>
                      <a:pt x="3414" y="2812"/>
                    </a:lnTo>
                    <a:lnTo>
                      <a:pt x="3337" y="2732"/>
                    </a:lnTo>
                    <a:cubicBezTo>
                      <a:pt x="2568" y="1920"/>
                      <a:pt x="1924" y="993"/>
                      <a:pt x="1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0"/>
              <p:cNvSpPr/>
              <p:nvPr/>
            </p:nvSpPr>
            <p:spPr>
              <a:xfrm>
                <a:off x="1410250" y="2849891"/>
                <a:ext cx="228908" cy="225577"/>
              </a:xfrm>
              <a:custGeom>
                <a:avLst/>
                <a:gdLst/>
                <a:ahLst/>
                <a:cxnLst/>
                <a:rect l="l" t="t" r="r" b="b"/>
                <a:pathLst>
                  <a:path w="3848" h="3792" extrusionOk="0">
                    <a:moveTo>
                      <a:pt x="1107" y="0"/>
                    </a:moveTo>
                    <a:lnTo>
                      <a:pt x="1107" y="0"/>
                    </a:lnTo>
                    <a:cubicBezTo>
                      <a:pt x="1668" y="778"/>
                      <a:pt x="2306" y="1503"/>
                      <a:pt x="3001" y="2167"/>
                    </a:cubicBezTo>
                    <a:cubicBezTo>
                      <a:pt x="3211" y="2367"/>
                      <a:pt x="3428" y="2564"/>
                      <a:pt x="3648" y="2754"/>
                    </a:cubicBezTo>
                    <a:lnTo>
                      <a:pt x="3648" y="2754"/>
                    </a:lnTo>
                    <a:cubicBezTo>
                      <a:pt x="2461" y="3196"/>
                      <a:pt x="1238" y="3532"/>
                      <a:pt x="0" y="3791"/>
                    </a:cubicBezTo>
                    <a:lnTo>
                      <a:pt x="2" y="3791"/>
                    </a:lnTo>
                    <a:cubicBezTo>
                      <a:pt x="1286" y="3607"/>
                      <a:pt x="2547" y="3269"/>
                      <a:pt x="3764" y="2820"/>
                    </a:cubicBezTo>
                    <a:lnTo>
                      <a:pt x="3847" y="2790"/>
                    </a:lnTo>
                    <a:lnTo>
                      <a:pt x="3780" y="2733"/>
                    </a:lnTo>
                    <a:cubicBezTo>
                      <a:pt x="2804" y="1911"/>
                      <a:pt x="1917" y="986"/>
                      <a:pt x="11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0"/>
              <p:cNvSpPr/>
              <p:nvPr/>
            </p:nvSpPr>
            <p:spPr>
              <a:xfrm>
                <a:off x="1057127" y="2288915"/>
                <a:ext cx="737704" cy="736931"/>
              </a:xfrm>
              <a:custGeom>
                <a:avLst/>
                <a:gdLst/>
                <a:ahLst/>
                <a:cxnLst/>
                <a:rect l="l" t="t" r="r" b="b"/>
                <a:pathLst>
                  <a:path w="12401" h="12388" extrusionOk="0">
                    <a:moveTo>
                      <a:pt x="2127" y="1"/>
                    </a:moveTo>
                    <a:cubicBezTo>
                      <a:pt x="2117" y="1"/>
                      <a:pt x="2108" y="8"/>
                      <a:pt x="2109" y="20"/>
                    </a:cubicBezTo>
                    <a:cubicBezTo>
                      <a:pt x="2116" y="89"/>
                      <a:pt x="2123" y="158"/>
                      <a:pt x="2132" y="228"/>
                    </a:cubicBezTo>
                    <a:cubicBezTo>
                      <a:pt x="2194" y="777"/>
                      <a:pt x="2270" y="1325"/>
                      <a:pt x="2384" y="1867"/>
                    </a:cubicBezTo>
                    <a:cubicBezTo>
                      <a:pt x="2497" y="2405"/>
                      <a:pt x="2649" y="2935"/>
                      <a:pt x="2863" y="3441"/>
                    </a:cubicBezTo>
                    <a:cubicBezTo>
                      <a:pt x="3072" y="3933"/>
                      <a:pt x="3342" y="4397"/>
                      <a:pt x="3674" y="4818"/>
                    </a:cubicBezTo>
                    <a:cubicBezTo>
                      <a:pt x="3881" y="5080"/>
                      <a:pt x="4110" y="5325"/>
                      <a:pt x="4359" y="5549"/>
                    </a:cubicBezTo>
                    <a:cubicBezTo>
                      <a:pt x="4502" y="5679"/>
                      <a:pt x="4653" y="5802"/>
                      <a:pt x="4810" y="5918"/>
                    </a:cubicBezTo>
                    <a:cubicBezTo>
                      <a:pt x="5208" y="6213"/>
                      <a:pt x="5641" y="6456"/>
                      <a:pt x="6100" y="6643"/>
                    </a:cubicBezTo>
                    <a:cubicBezTo>
                      <a:pt x="6239" y="6803"/>
                      <a:pt x="6382" y="6958"/>
                      <a:pt x="6527" y="7113"/>
                    </a:cubicBezTo>
                    <a:cubicBezTo>
                      <a:pt x="6554" y="7142"/>
                      <a:pt x="6580" y="7169"/>
                      <a:pt x="6608" y="7197"/>
                    </a:cubicBezTo>
                    <a:cubicBezTo>
                      <a:pt x="6262" y="6953"/>
                      <a:pt x="5893" y="6743"/>
                      <a:pt x="5510" y="6566"/>
                    </a:cubicBezTo>
                    <a:cubicBezTo>
                      <a:pt x="5083" y="6371"/>
                      <a:pt x="4639" y="6218"/>
                      <a:pt x="4183" y="6109"/>
                    </a:cubicBezTo>
                    <a:cubicBezTo>
                      <a:pt x="3727" y="5999"/>
                      <a:pt x="3259" y="5932"/>
                      <a:pt x="2792" y="5912"/>
                    </a:cubicBezTo>
                    <a:cubicBezTo>
                      <a:pt x="2682" y="5907"/>
                      <a:pt x="2572" y="5904"/>
                      <a:pt x="2462" y="5904"/>
                    </a:cubicBezTo>
                    <a:cubicBezTo>
                      <a:pt x="2101" y="5904"/>
                      <a:pt x="1740" y="5931"/>
                      <a:pt x="1384" y="5984"/>
                    </a:cubicBezTo>
                    <a:cubicBezTo>
                      <a:pt x="1333" y="5992"/>
                      <a:pt x="1281" y="6001"/>
                      <a:pt x="1231" y="6010"/>
                    </a:cubicBezTo>
                    <a:cubicBezTo>
                      <a:pt x="818" y="6082"/>
                      <a:pt x="411" y="6192"/>
                      <a:pt x="19" y="6339"/>
                    </a:cubicBezTo>
                    <a:cubicBezTo>
                      <a:pt x="1" y="6345"/>
                      <a:pt x="1" y="6369"/>
                      <a:pt x="19" y="6375"/>
                    </a:cubicBezTo>
                    <a:cubicBezTo>
                      <a:pt x="75" y="6393"/>
                      <a:pt x="128" y="6412"/>
                      <a:pt x="182" y="6432"/>
                    </a:cubicBezTo>
                    <a:cubicBezTo>
                      <a:pt x="616" y="6597"/>
                      <a:pt x="1010" y="6845"/>
                      <a:pt x="1393" y="7103"/>
                    </a:cubicBezTo>
                    <a:cubicBezTo>
                      <a:pt x="1776" y="7360"/>
                      <a:pt x="2153" y="7631"/>
                      <a:pt x="2562" y="7849"/>
                    </a:cubicBezTo>
                    <a:cubicBezTo>
                      <a:pt x="2970" y="8066"/>
                      <a:pt x="3406" y="8221"/>
                      <a:pt x="3870" y="8256"/>
                    </a:cubicBezTo>
                    <a:cubicBezTo>
                      <a:pt x="3948" y="8262"/>
                      <a:pt x="4027" y="8265"/>
                      <a:pt x="4106" y="8265"/>
                    </a:cubicBezTo>
                    <a:cubicBezTo>
                      <a:pt x="4525" y="8265"/>
                      <a:pt x="4943" y="8183"/>
                      <a:pt x="5341" y="8053"/>
                    </a:cubicBezTo>
                    <a:cubicBezTo>
                      <a:pt x="5627" y="7960"/>
                      <a:pt x="5904" y="7840"/>
                      <a:pt x="6175" y="7709"/>
                    </a:cubicBezTo>
                    <a:cubicBezTo>
                      <a:pt x="6383" y="7607"/>
                      <a:pt x="6588" y="7497"/>
                      <a:pt x="6791" y="7384"/>
                    </a:cubicBezTo>
                    <a:cubicBezTo>
                      <a:pt x="7232" y="7831"/>
                      <a:pt x="7700" y="8252"/>
                      <a:pt x="8190" y="8644"/>
                    </a:cubicBezTo>
                    <a:cubicBezTo>
                      <a:pt x="8244" y="8689"/>
                      <a:pt x="8298" y="8731"/>
                      <a:pt x="8352" y="8774"/>
                    </a:cubicBezTo>
                    <a:cubicBezTo>
                      <a:pt x="7973" y="8617"/>
                      <a:pt x="7573" y="8508"/>
                      <a:pt x="7165" y="8447"/>
                    </a:cubicBezTo>
                    <a:cubicBezTo>
                      <a:pt x="6899" y="8408"/>
                      <a:pt x="6631" y="8389"/>
                      <a:pt x="6363" y="8389"/>
                    </a:cubicBezTo>
                    <a:cubicBezTo>
                      <a:pt x="6036" y="8389"/>
                      <a:pt x="5709" y="8417"/>
                      <a:pt x="5387" y="8473"/>
                    </a:cubicBezTo>
                    <a:cubicBezTo>
                      <a:pt x="5079" y="8527"/>
                      <a:pt x="4776" y="8605"/>
                      <a:pt x="4482" y="8708"/>
                    </a:cubicBezTo>
                    <a:cubicBezTo>
                      <a:pt x="3918" y="8902"/>
                      <a:pt x="3385" y="9176"/>
                      <a:pt x="2896" y="9511"/>
                    </a:cubicBezTo>
                    <a:cubicBezTo>
                      <a:pt x="2546" y="9750"/>
                      <a:pt x="2218" y="10020"/>
                      <a:pt x="1914" y="10313"/>
                    </a:cubicBezTo>
                    <a:cubicBezTo>
                      <a:pt x="1900" y="10327"/>
                      <a:pt x="1913" y="10346"/>
                      <a:pt x="1930" y="10346"/>
                    </a:cubicBezTo>
                    <a:cubicBezTo>
                      <a:pt x="1931" y="10346"/>
                      <a:pt x="1932" y="10346"/>
                      <a:pt x="1933" y="10346"/>
                    </a:cubicBezTo>
                    <a:cubicBezTo>
                      <a:pt x="2306" y="10266"/>
                      <a:pt x="2687" y="10240"/>
                      <a:pt x="3068" y="10240"/>
                    </a:cubicBezTo>
                    <a:cubicBezTo>
                      <a:pt x="3189" y="10240"/>
                      <a:pt x="3311" y="10243"/>
                      <a:pt x="3432" y="10247"/>
                    </a:cubicBezTo>
                    <a:cubicBezTo>
                      <a:pt x="4020" y="10269"/>
                      <a:pt x="4610" y="10332"/>
                      <a:pt x="5199" y="10332"/>
                    </a:cubicBezTo>
                    <a:cubicBezTo>
                      <a:pt x="5495" y="10332"/>
                      <a:pt x="5791" y="10316"/>
                      <a:pt x="6086" y="10270"/>
                    </a:cubicBezTo>
                    <a:cubicBezTo>
                      <a:pt x="6888" y="10147"/>
                      <a:pt x="7640" y="9777"/>
                      <a:pt x="8227" y="9220"/>
                    </a:cubicBezTo>
                    <a:cubicBezTo>
                      <a:pt x="8331" y="9121"/>
                      <a:pt x="8431" y="9016"/>
                      <a:pt x="8524" y="8905"/>
                    </a:cubicBezTo>
                    <a:cubicBezTo>
                      <a:pt x="8646" y="8999"/>
                      <a:pt x="8769" y="9090"/>
                      <a:pt x="8894" y="9179"/>
                    </a:cubicBezTo>
                    <a:cubicBezTo>
                      <a:pt x="9346" y="9504"/>
                      <a:pt x="9813" y="9807"/>
                      <a:pt x="10296" y="10082"/>
                    </a:cubicBezTo>
                    <a:cubicBezTo>
                      <a:pt x="10399" y="10141"/>
                      <a:pt x="10503" y="10198"/>
                      <a:pt x="10608" y="10254"/>
                    </a:cubicBezTo>
                    <a:cubicBezTo>
                      <a:pt x="10315" y="10198"/>
                      <a:pt x="10017" y="10163"/>
                      <a:pt x="9718" y="10150"/>
                    </a:cubicBezTo>
                    <a:cubicBezTo>
                      <a:pt x="9620" y="10145"/>
                      <a:pt x="9522" y="10143"/>
                      <a:pt x="9424" y="10143"/>
                    </a:cubicBezTo>
                    <a:cubicBezTo>
                      <a:pt x="9080" y="10143"/>
                      <a:pt x="8735" y="10171"/>
                      <a:pt x="8395" y="10228"/>
                    </a:cubicBezTo>
                    <a:cubicBezTo>
                      <a:pt x="7934" y="10304"/>
                      <a:pt x="7481" y="10433"/>
                      <a:pt x="7048" y="10611"/>
                    </a:cubicBezTo>
                    <a:cubicBezTo>
                      <a:pt x="6587" y="10800"/>
                      <a:pt x="6149" y="11046"/>
                      <a:pt x="5747" y="11339"/>
                    </a:cubicBezTo>
                    <a:cubicBezTo>
                      <a:pt x="5612" y="11437"/>
                      <a:pt x="5482" y="11541"/>
                      <a:pt x="5356" y="11649"/>
                    </a:cubicBezTo>
                    <a:cubicBezTo>
                      <a:pt x="5102" y="11864"/>
                      <a:pt x="4866" y="12101"/>
                      <a:pt x="4652" y="12354"/>
                    </a:cubicBezTo>
                    <a:cubicBezTo>
                      <a:pt x="4641" y="12367"/>
                      <a:pt x="4649" y="12387"/>
                      <a:pt x="4664" y="12387"/>
                    </a:cubicBezTo>
                    <a:cubicBezTo>
                      <a:pt x="4666" y="12387"/>
                      <a:pt x="4668" y="12387"/>
                      <a:pt x="4670" y="12386"/>
                    </a:cubicBezTo>
                    <a:cubicBezTo>
                      <a:pt x="4721" y="12371"/>
                      <a:pt x="4771" y="12358"/>
                      <a:pt x="4823" y="12346"/>
                    </a:cubicBezTo>
                    <a:cubicBezTo>
                      <a:pt x="5056" y="12296"/>
                      <a:pt x="5292" y="12283"/>
                      <a:pt x="5530" y="12283"/>
                    </a:cubicBezTo>
                    <a:cubicBezTo>
                      <a:pt x="5722" y="12283"/>
                      <a:pt x="5914" y="12291"/>
                      <a:pt x="6105" y="12295"/>
                    </a:cubicBezTo>
                    <a:cubicBezTo>
                      <a:pt x="6180" y="12297"/>
                      <a:pt x="6255" y="12298"/>
                      <a:pt x="6329" y="12298"/>
                    </a:cubicBezTo>
                    <a:cubicBezTo>
                      <a:pt x="6682" y="12298"/>
                      <a:pt x="7035" y="12277"/>
                      <a:pt x="7386" y="12228"/>
                    </a:cubicBezTo>
                    <a:cubicBezTo>
                      <a:pt x="7807" y="12169"/>
                      <a:pt x="8224" y="12071"/>
                      <a:pt x="8622" y="11920"/>
                    </a:cubicBezTo>
                    <a:cubicBezTo>
                      <a:pt x="9040" y="11763"/>
                      <a:pt x="9431" y="11549"/>
                      <a:pt x="9790" y="11282"/>
                    </a:cubicBezTo>
                    <a:cubicBezTo>
                      <a:pt x="10006" y="11124"/>
                      <a:pt x="10208" y="10950"/>
                      <a:pt x="10406" y="10769"/>
                    </a:cubicBezTo>
                    <a:cubicBezTo>
                      <a:pt x="10548" y="10638"/>
                      <a:pt x="10687" y="10502"/>
                      <a:pt x="10825" y="10365"/>
                    </a:cubicBezTo>
                    <a:cubicBezTo>
                      <a:pt x="11295" y="10599"/>
                      <a:pt x="11788" y="10790"/>
                      <a:pt x="12306" y="10894"/>
                    </a:cubicBezTo>
                    <a:cubicBezTo>
                      <a:pt x="12310" y="10895"/>
                      <a:pt x="12314" y="10895"/>
                      <a:pt x="12318" y="10895"/>
                    </a:cubicBezTo>
                    <a:cubicBezTo>
                      <a:pt x="12380" y="10895"/>
                      <a:pt x="12400" y="10797"/>
                      <a:pt x="12333" y="10784"/>
                    </a:cubicBezTo>
                    <a:cubicBezTo>
                      <a:pt x="12245" y="10765"/>
                      <a:pt x="12158" y="10746"/>
                      <a:pt x="12072" y="10724"/>
                    </a:cubicBezTo>
                    <a:cubicBezTo>
                      <a:pt x="11773" y="10646"/>
                      <a:pt x="11484" y="10541"/>
                      <a:pt x="11202" y="10417"/>
                    </a:cubicBezTo>
                    <a:cubicBezTo>
                      <a:pt x="11202" y="10417"/>
                      <a:pt x="10965" y="10307"/>
                      <a:pt x="10903" y="10277"/>
                    </a:cubicBezTo>
                    <a:cubicBezTo>
                      <a:pt x="10908" y="10254"/>
                      <a:pt x="10913" y="10232"/>
                      <a:pt x="10920" y="10209"/>
                    </a:cubicBezTo>
                    <a:cubicBezTo>
                      <a:pt x="10935" y="10156"/>
                      <a:pt x="10951" y="10103"/>
                      <a:pt x="10971" y="10052"/>
                    </a:cubicBezTo>
                    <a:cubicBezTo>
                      <a:pt x="11098" y="9689"/>
                      <a:pt x="11290" y="9350"/>
                      <a:pt x="11428" y="8990"/>
                    </a:cubicBezTo>
                    <a:cubicBezTo>
                      <a:pt x="11571" y="8618"/>
                      <a:pt x="11655" y="8226"/>
                      <a:pt x="11686" y="7830"/>
                    </a:cubicBezTo>
                    <a:cubicBezTo>
                      <a:pt x="11717" y="7436"/>
                      <a:pt x="11693" y="7036"/>
                      <a:pt x="11612" y="6649"/>
                    </a:cubicBezTo>
                    <a:cubicBezTo>
                      <a:pt x="11572" y="6453"/>
                      <a:pt x="11517" y="6261"/>
                      <a:pt x="11449" y="6073"/>
                    </a:cubicBezTo>
                    <a:cubicBezTo>
                      <a:pt x="11368" y="5852"/>
                      <a:pt x="11267" y="5639"/>
                      <a:pt x="11159" y="5431"/>
                    </a:cubicBezTo>
                    <a:cubicBezTo>
                      <a:pt x="10934" y="4997"/>
                      <a:pt x="10678" y="4579"/>
                      <a:pt x="10495" y="4124"/>
                    </a:cubicBezTo>
                    <a:cubicBezTo>
                      <a:pt x="10492" y="4116"/>
                      <a:pt x="10483" y="4110"/>
                      <a:pt x="10475" y="4110"/>
                    </a:cubicBezTo>
                    <a:cubicBezTo>
                      <a:pt x="10469" y="4110"/>
                      <a:pt x="10463" y="4113"/>
                      <a:pt x="10460" y="4120"/>
                    </a:cubicBezTo>
                    <a:cubicBezTo>
                      <a:pt x="10437" y="4169"/>
                      <a:pt x="10415" y="4217"/>
                      <a:pt x="10395" y="4266"/>
                    </a:cubicBezTo>
                    <a:cubicBezTo>
                      <a:pt x="10234" y="4653"/>
                      <a:pt x="10150" y="5071"/>
                      <a:pt x="10070" y="5482"/>
                    </a:cubicBezTo>
                    <a:cubicBezTo>
                      <a:pt x="9994" y="5886"/>
                      <a:pt x="9937" y="6295"/>
                      <a:pt x="9912" y="6705"/>
                    </a:cubicBezTo>
                    <a:cubicBezTo>
                      <a:pt x="9886" y="7117"/>
                      <a:pt x="9893" y="7531"/>
                      <a:pt x="9943" y="7942"/>
                    </a:cubicBezTo>
                    <a:cubicBezTo>
                      <a:pt x="9994" y="8355"/>
                      <a:pt x="10089" y="8764"/>
                      <a:pt x="10237" y="9153"/>
                    </a:cubicBezTo>
                    <a:cubicBezTo>
                      <a:pt x="10329" y="9399"/>
                      <a:pt x="10443" y="9638"/>
                      <a:pt x="10578" y="9864"/>
                    </a:cubicBezTo>
                    <a:cubicBezTo>
                      <a:pt x="10632" y="9977"/>
                      <a:pt x="10689" y="10089"/>
                      <a:pt x="10748" y="10199"/>
                    </a:cubicBezTo>
                    <a:cubicBezTo>
                      <a:pt x="10528" y="10085"/>
                      <a:pt x="10312" y="9963"/>
                      <a:pt x="10100" y="9837"/>
                    </a:cubicBezTo>
                    <a:cubicBezTo>
                      <a:pt x="9709" y="9603"/>
                      <a:pt x="9329" y="9352"/>
                      <a:pt x="8960" y="9087"/>
                    </a:cubicBezTo>
                    <a:cubicBezTo>
                      <a:pt x="8837" y="8999"/>
                      <a:pt x="8714" y="8908"/>
                      <a:pt x="8594" y="8817"/>
                    </a:cubicBezTo>
                    <a:cubicBezTo>
                      <a:pt x="8599" y="8789"/>
                      <a:pt x="8605" y="8760"/>
                      <a:pt x="8611" y="8731"/>
                    </a:cubicBezTo>
                    <a:cubicBezTo>
                      <a:pt x="8709" y="8308"/>
                      <a:pt x="8977" y="7933"/>
                      <a:pt x="9179" y="7555"/>
                    </a:cubicBezTo>
                    <a:cubicBezTo>
                      <a:pt x="9378" y="7182"/>
                      <a:pt x="9557" y="6791"/>
                      <a:pt x="9644" y="6375"/>
                    </a:cubicBezTo>
                    <a:cubicBezTo>
                      <a:pt x="9728" y="5982"/>
                      <a:pt x="9712" y="5580"/>
                      <a:pt x="9629" y="5188"/>
                    </a:cubicBezTo>
                    <a:cubicBezTo>
                      <a:pt x="9461" y="4387"/>
                      <a:pt x="9061" y="3658"/>
                      <a:pt x="8820" y="2880"/>
                    </a:cubicBezTo>
                    <a:cubicBezTo>
                      <a:pt x="8817" y="2871"/>
                      <a:pt x="8809" y="2866"/>
                      <a:pt x="8802" y="2866"/>
                    </a:cubicBezTo>
                    <a:cubicBezTo>
                      <a:pt x="8794" y="2866"/>
                      <a:pt x="8785" y="2871"/>
                      <a:pt x="8782" y="2880"/>
                    </a:cubicBezTo>
                    <a:cubicBezTo>
                      <a:pt x="8743" y="2985"/>
                      <a:pt x="8707" y="3089"/>
                      <a:pt x="8670" y="3194"/>
                    </a:cubicBezTo>
                    <a:cubicBezTo>
                      <a:pt x="8377" y="4043"/>
                      <a:pt x="8168" y="4924"/>
                      <a:pt x="8105" y="5821"/>
                    </a:cubicBezTo>
                    <a:cubicBezTo>
                      <a:pt x="8046" y="6686"/>
                      <a:pt x="8126" y="7566"/>
                      <a:pt x="8394" y="8394"/>
                    </a:cubicBezTo>
                    <a:cubicBezTo>
                      <a:pt x="8427" y="8496"/>
                      <a:pt x="8462" y="8598"/>
                      <a:pt x="8501" y="8698"/>
                    </a:cubicBezTo>
                    <a:cubicBezTo>
                      <a:pt x="8511" y="8721"/>
                      <a:pt x="8520" y="8744"/>
                      <a:pt x="8529" y="8768"/>
                    </a:cubicBezTo>
                    <a:cubicBezTo>
                      <a:pt x="8439" y="8698"/>
                      <a:pt x="8349" y="8627"/>
                      <a:pt x="8261" y="8557"/>
                    </a:cubicBezTo>
                    <a:cubicBezTo>
                      <a:pt x="7783" y="8173"/>
                      <a:pt x="7326" y="7761"/>
                      <a:pt x="6893" y="7326"/>
                    </a:cubicBezTo>
                    <a:cubicBezTo>
                      <a:pt x="6899" y="7321"/>
                      <a:pt x="6899" y="7312"/>
                      <a:pt x="6895" y="7305"/>
                    </a:cubicBezTo>
                    <a:cubicBezTo>
                      <a:pt x="6895" y="7304"/>
                      <a:pt x="6893" y="7301"/>
                      <a:pt x="6893" y="7300"/>
                    </a:cubicBezTo>
                    <a:cubicBezTo>
                      <a:pt x="7147" y="6827"/>
                      <a:pt x="7400" y="6353"/>
                      <a:pt x="7600" y="5853"/>
                    </a:cubicBezTo>
                    <a:cubicBezTo>
                      <a:pt x="7925" y="5043"/>
                      <a:pt x="8101" y="4150"/>
                      <a:pt x="7886" y="3288"/>
                    </a:cubicBezTo>
                    <a:cubicBezTo>
                      <a:pt x="7666" y="2405"/>
                      <a:pt x="7112" y="1651"/>
                      <a:pt x="6554" y="949"/>
                    </a:cubicBezTo>
                    <a:cubicBezTo>
                      <a:pt x="6552" y="944"/>
                      <a:pt x="6548" y="943"/>
                      <a:pt x="6543" y="943"/>
                    </a:cubicBezTo>
                    <a:cubicBezTo>
                      <a:pt x="6535" y="943"/>
                      <a:pt x="6526" y="950"/>
                      <a:pt x="6523" y="958"/>
                    </a:cubicBezTo>
                    <a:cubicBezTo>
                      <a:pt x="6360" y="1408"/>
                      <a:pt x="6238" y="1875"/>
                      <a:pt x="6158" y="2348"/>
                    </a:cubicBezTo>
                    <a:cubicBezTo>
                      <a:pt x="6015" y="3189"/>
                      <a:pt x="6005" y="4050"/>
                      <a:pt x="6125" y="4895"/>
                    </a:cubicBezTo>
                    <a:cubicBezTo>
                      <a:pt x="6240" y="5717"/>
                      <a:pt x="6479" y="6519"/>
                      <a:pt x="6836" y="7269"/>
                    </a:cubicBezTo>
                    <a:cubicBezTo>
                      <a:pt x="6760" y="7191"/>
                      <a:pt x="6684" y="7113"/>
                      <a:pt x="6609" y="7035"/>
                    </a:cubicBezTo>
                    <a:cubicBezTo>
                      <a:pt x="6467" y="6886"/>
                      <a:pt x="6330" y="6734"/>
                      <a:pt x="6195" y="6580"/>
                    </a:cubicBezTo>
                    <a:cubicBezTo>
                      <a:pt x="6175" y="6540"/>
                      <a:pt x="6156" y="6500"/>
                      <a:pt x="6138" y="6458"/>
                    </a:cubicBezTo>
                    <a:cubicBezTo>
                      <a:pt x="5922" y="5980"/>
                      <a:pt x="5792" y="5470"/>
                      <a:pt x="5674" y="4961"/>
                    </a:cubicBezTo>
                    <a:cubicBezTo>
                      <a:pt x="5556" y="4452"/>
                      <a:pt x="5450" y="3937"/>
                      <a:pt x="5283" y="3441"/>
                    </a:cubicBezTo>
                    <a:cubicBezTo>
                      <a:pt x="5114" y="2940"/>
                      <a:pt x="4872" y="2467"/>
                      <a:pt x="4562" y="2037"/>
                    </a:cubicBezTo>
                    <a:cubicBezTo>
                      <a:pt x="4252" y="1606"/>
                      <a:pt x="3880" y="1220"/>
                      <a:pt x="3471" y="882"/>
                    </a:cubicBezTo>
                    <a:cubicBezTo>
                      <a:pt x="3348" y="780"/>
                      <a:pt x="3220" y="682"/>
                      <a:pt x="3090" y="589"/>
                    </a:cubicBezTo>
                    <a:cubicBezTo>
                      <a:pt x="2788" y="371"/>
                      <a:pt x="2467" y="176"/>
                      <a:pt x="2137" y="3"/>
                    </a:cubicBezTo>
                    <a:cubicBezTo>
                      <a:pt x="2134" y="2"/>
                      <a:pt x="2131" y="1"/>
                      <a:pt x="2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0"/>
              <p:cNvSpPr/>
              <p:nvPr/>
            </p:nvSpPr>
            <p:spPr>
              <a:xfrm>
                <a:off x="1182469" y="2288975"/>
                <a:ext cx="144079" cy="330096"/>
              </a:xfrm>
              <a:custGeom>
                <a:avLst/>
                <a:gdLst/>
                <a:ahLst/>
                <a:cxnLst/>
                <a:rect l="l" t="t" r="r" b="b"/>
                <a:pathLst>
                  <a:path w="2422" h="5549" extrusionOk="0">
                    <a:moveTo>
                      <a:pt x="22" y="0"/>
                    </a:moveTo>
                    <a:cubicBezTo>
                      <a:pt x="11" y="0"/>
                      <a:pt x="1" y="8"/>
                      <a:pt x="2" y="19"/>
                    </a:cubicBezTo>
                    <a:cubicBezTo>
                      <a:pt x="9" y="88"/>
                      <a:pt x="17" y="157"/>
                      <a:pt x="25" y="227"/>
                    </a:cubicBezTo>
                    <a:cubicBezTo>
                      <a:pt x="87" y="776"/>
                      <a:pt x="163" y="1324"/>
                      <a:pt x="277" y="1866"/>
                    </a:cubicBezTo>
                    <a:cubicBezTo>
                      <a:pt x="390" y="2404"/>
                      <a:pt x="542" y="2934"/>
                      <a:pt x="756" y="3440"/>
                    </a:cubicBezTo>
                    <a:cubicBezTo>
                      <a:pt x="965" y="3932"/>
                      <a:pt x="1235" y="4396"/>
                      <a:pt x="1568" y="4817"/>
                    </a:cubicBezTo>
                    <a:cubicBezTo>
                      <a:pt x="1774" y="5079"/>
                      <a:pt x="2004" y="5324"/>
                      <a:pt x="2252" y="5548"/>
                    </a:cubicBezTo>
                    <a:cubicBezTo>
                      <a:pt x="2421" y="5474"/>
                      <a:pt x="1425" y="3382"/>
                      <a:pt x="1212" y="2818"/>
                    </a:cubicBezTo>
                    <a:cubicBezTo>
                      <a:pt x="946" y="2113"/>
                      <a:pt x="837" y="1327"/>
                      <a:pt x="983" y="588"/>
                    </a:cubicBezTo>
                    <a:cubicBezTo>
                      <a:pt x="681" y="370"/>
                      <a:pt x="361" y="175"/>
                      <a:pt x="30" y="2"/>
                    </a:cubicBezTo>
                    <a:cubicBezTo>
                      <a:pt x="28" y="1"/>
                      <a:pt x="25" y="0"/>
                      <a:pt x="22"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0"/>
              <p:cNvSpPr/>
              <p:nvPr/>
            </p:nvSpPr>
            <p:spPr>
              <a:xfrm>
                <a:off x="1333213" y="2920325"/>
                <a:ext cx="342945" cy="105531"/>
              </a:xfrm>
              <a:custGeom>
                <a:avLst/>
                <a:gdLst/>
                <a:ahLst/>
                <a:cxnLst/>
                <a:rect l="l" t="t" r="r" b="b"/>
                <a:pathLst>
                  <a:path w="5765" h="1774" extrusionOk="0">
                    <a:moveTo>
                      <a:pt x="5212" y="0"/>
                    </a:moveTo>
                    <a:cubicBezTo>
                      <a:pt x="5026" y="0"/>
                      <a:pt x="4840" y="35"/>
                      <a:pt x="4662" y="83"/>
                    </a:cubicBezTo>
                    <a:cubicBezTo>
                      <a:pt x="4414" y="149"/>
                      <a:pt x="4170" y="234"/>
                      <a:pt x="3928" y="320"/>
                    </a:cubicBezTo>
                    <a:cubicBezTo>
                      <a:pt x="3013" y="646"/>
                      <a:pt x="2079" y="1057"/>
                      <a:pt x="1093" y="1057"/>
                    </a:cubicBezTo>
                    <a:cubicBezTo>
                      <a:pt x="1049" y="1057"/>
                      <a:pt x="1005" y="1056"/>
                      <a:pt x="961" y="1054"/>
                    </a:cubicBezTo>
                    <a:cubicBezTo>
                      <a:pt x="895" y="1051"/>
                      <a:pt x="804" y="1048"/>
                      <a:pt x="715" y="1035"/>
                    </a:cubicBezTo>
                    <a:cubicBezTo>
                      <a:pt x="461" y="1250"/>
                      <a:pt x="225" y="1487"/>
                      <a:pt x="11" y="1740"/>
                    </a:cubicBezTo>
                    <a:cubicBezTo>
                      <a:pt x="0" y="1753"/>
                      <a:pt x="8" y="1773"/>
                      <a:pt x="23" y="1773"/>
                    </a:cubicBezTo>
                    <a:cubicBezTo>
                      <a:pt x="25" y="1773"/>
                      <a:pt x="27" y="1773"/>
                      <a:pt x="29" y="1772"/>
                    </a:cubicBezTo>
                    <a:cubicBezTo>
                      <a:pt x="80" y="1757"/>
                      <a:pt x="130" y="1744"/>
                      <a:pt x="182" y="1732"/>
                    </a:cubicBezTo>
                    <a:cubicBezTo>
                      <a:pt x="415" y="1682"/>
                      <a:pt x="651" y="1669"/>
                      <a:pt x="889" y="1669"/>
                    </a:cubicBezTo>
                    <a:cubicBezTo>
                      <a:pt x="1081" y="1669"/>
                      <a:pt x="1273" y="1677"/>
                      <a:pt x="1464" y="1681"/>
                    </a:cubicBezTo>
                    <a:cubicBezTo>
                      <a:pt x="1539" y="1683"/>
                      <a:pt x="1614" y="1684"/>
                      <a:pt x="1688" y="1684"/>
                    </a:cubicBezTo>
                    <a:cubicBezTo>
                      <a:pt x="2042" y="1684"/>
                      <a:pt x="2395" y="1663"/>
                      <a:pt x="2745" y="1614"/>
                    </a:cubicBezTo>
                    <a:cubicBezTo>
                      <a:pt x="3166" y="1555"/>
                      <a:pt x="3583" y="1457"/>
                      <a:pt x="3981" y="1306"/>
                    </a:cubicBezTo>
                    <a:cubicBezTo>
                      <a:pt x="4399" y="1149"/>
                      <a:pt x="4790" y="935"/>
                      <a:pt x="5150" y="668"/>
                    </a:cubicBezTo>
                    <a:cubicBezTo>
                      <a:pt x="5365" y="510"/>
                      <a:pt x="5568" y="336"/>
                      <a:pt x="5765" y="155"/>
                    </a:cubicBezTo>
                    <a:cubicBezTo>
                      <a:pt x="5637" y="63"/>
                      <a:pt x="5481" y="18"/>
                      <a:pt x="5324" y="5"/>
                    </a:cubicBezTo>
                    <a:cubicBezTo>
                      <a:pt x="5287" y="2"/>
                      <a:pt x="5249" y="0"/>
                      <a:pt x="5212"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0"/>
              <p:cNvSpPr/>
              <p:nvPr/>
            </p:nvSpPr>
            <p:spPr>
              <a:xfrm>
                <a:off x="1057127" y="2646441"/>
                <a:ext cx="367395" cy="134263"/>
              </a:xfrm>
              <a:custGeom>
                <a:avLst/>
                <a:gdLst/>
                <a:ahLst/>
                <a:cxnLst/>
                <a:rect l="l" t="t" r="r" b="b"/>
                <a:pathLst>
                  <a:path w="6176" h="2257" extrusionOk="0">
                    <a:moveTo>
                      <a:pt x="1231" y="0"/>
                    </a:moveTo>
                    <a:cubicBezTo>
                      <a:pt x="818" y="73"/>
                      <a:pt x="411" y="182"/>
                      <a:pt x="19" y="329"/>
                    </a:cubicBezTo>
                    <a:cubicBezTo>
                      <a:pt x="1" y="335"/>
                      <a:pt x="1" y="360"/>
                      <a:pt x="19" y="365"/>
                    </a:cubicBezTo>
                    <a:cubicBezTo>
                      <a:pt x="75" y="383"/>
                      <a:pt x="129" y="403"/>
                      <a:pt x="184" y="424"/>
                    </a:cubicBezTo>
                    <a:cubicBezTo>
                      <a:pt x="616" y="587"/>
                      <a:pt x="1010" y="835"/>
                      <a:pt x="1393" y="1093"/>
                    </a:cubicBezTo>
                    <a:cubicBezTo>
                      <a:pt x="1777" y="1350"/>
                      <a:pt x="2154" y="1621"/>
                      <a:pt x="2562" y="1839"/>
                    </a:cubicBezTo>
                    <a:cubicBezTo>
                      <a:pt x="2970" y="2058"/>
                      <a:pt x="3406" y="2212"/>
                      <a:pt x="3870" y="2247"/>
                    </a:cubicBezTo>
                    <a:cubicBezTo>
                      <a:pt x="3948" y="2253"/>
                      <a:pt x="4026" y="2256"/>
                      <a:pt x="4104" y="2256"/>
                    </a:cubicBezTo>
                    <a:cubicBezTo>
                      <a:pt x="4524" y="2256"/>
                      <a:pt x="4943" y="2174"/>
                      <a:pt x="5341" y="2043"/>
                    </a:cubicBezTo>
                    <a:cubicBezTo>
                      <a:pt x="5627" y="1950"/>
                      <a:pt x="5904" y="1832"/>
                      <a:pt x="6175" y="1699"/>
                    </a:cubicBezTo>
                    <a:cubicBezTo>
                      <a:pt x="6008" y="1642"/>
                      <a:pt x="5821" y="1631"/>
                      <a:pt x="5643" y="1631"/>
                    </a:cubicBezTo>
                    <a:cubicBezTo>
                      <a:pt x="5598" y="1631"/>
                      <a:pt x="5553" y="1632"/>
                      <a:pt x="5510" y="1633"/>
                    </a:cubicBezTo>
                    <a:cubicBezTo>
                      <a:pt x="5367" y="1636"/>
                      <a:pt x="5223" y="1640"/>
                      <a:pt x="5080" y="1640"/>
                    </a:cubicBezTo>
                    <a:cubicBezTo>
                      <a:pt x="4967" y="1640"/>
                      <a:pt x="4854" y="1637"/>
                      <a:pt x="4740" y="1630"/>
                    </a:cubicBezTo>
                    <a:cubicBezTo>
                      <a:pt x="4228" y="1600"/>
                      <a:pt x="3718" y="1510"/>
                      <a:pt x="3229" y="1348"/>
                    </a:cubicBezTo>
                    <a:cubicBezTo>
                      <a:pt x="2745" y="1187"/>
                      <a:pt x="2280" y="956"/>
                      <a:pt x="1875" y="643"/>
                    </a:cubicBezTo>
                    <a:cubicBezTo>
                      <a:pt x="1679" y="493"/>
                      <a:pt x="1496" y="322"/>
                      <a:pt x="1333" y="135"/>
                    </a:cubicBezTo>
                    <a:cubicBezTo>
                      <a:pt x="1299" y="96"/>
                      <a:pt x="1263" y="50"/>
                      <a:pt x="12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0"/>
              <p:cNvSpPr/>
              <p:nvPr/>
            </p:nvSpPr>
            <p:spPr>
              <a:xfrm>
                <a:off x="1170155" y="2829903"/>
                <a:ext cx="376437" cy="74538"/>
              </a:xfrm>
              <a:custGeom>
                <a:avLst/>
                <a:gdLst/>
                <a:ahLst/>
                <a:cxnLst/>
                <a:rect l="l" t="t" r="r" b="b"/>
                <a:pathLst>
                  <a:path w="6328" h="1253" extrusionOk="0">
                    <a:moveTo>
                      <a:pt x="6035" y="1"/>
                    </a:moveTo>
                    <a:cubicBezTo>
                      <a:pt x="5808" y="1"/>
                      <a:pt x="5578" y="97"/>
                      <a:pt x="5362" y="158"/>
                    </a:cubicBezTo>
                    <a:cubicBezTo>
                      <a:pt x="4423" y="425"/>
                      <a:pt x="3458" y="686"/>
                      <a:pt x="2476" y="686"/>
                    </a:cubicBezTo>
                    <a:cubicBezTo>
                      <a:pt x="2430" y="686"/>
                      <a:pt x="2384" y="685"/>
                      <a:pt x="2339" y="684"/>
                    </a:cubicBezTo>
                    <a:cubicBezTo>
                      <a:pt x="2085" y="678"/>
                      <a:pt x="1832" y="653"/>
                      <a:pt x="1581" y="604"/>
                    </a:cubicBezTo>
                    <a:cubicBezTo>
                      <a:pt x="1455" y="580"/>
                      <a:pt x="1328" y="552"/>
                      <a:pt x="1205" y="513"/>
                    </a:cubicBezTo>
                    <a:cubicBezTo>
                      <a:pt x="1137" y="491"/>
                      <a:pt x="1061" y="461"/>
                      <a:pt x="996" y="417"/>
                    </a:cubicBezTo>
                    <a:cubicBezTo>
                      <a:pt x="646" y="656"/>
                      <a:pt x="318" y="926"/>
                      <a:pt x="14" y="1219"/>
                    </a:cubicBezTo>
                    <a:cubicBezTo>
                      <a:pt x="1" y="1233"/>
                      <a:pt x="13" y="1252"/>
                      <a:pt x="29" y="1252"/>
                    </a:cubicBezTo>
                    <a:cubicBezTo>
                      <a:pt x="30" y="1252"/>
                      <a:pt x="32" y="1252"/>
                      <a:pt x="33" y="1252"/>
                    </a:cubicBezTo>
                    <a:cubicBezTo>
                      <a:pt x="406" y="1172"/>
                      <a:pt x="787" y="1146"/>
                      <a:pt x="1168" y="1146"/>
                    </a:cubicBezTo>
                    <a:cubicBezTo>
                      <a:pt x="1289" y="1146"/>
                      <a:pt x="1411" y="1149"/>
                      <a:pt x="1532" y="1153"/>
                    </a:cubicBezTo>
                    <a:cubicBezTo>
                      <a:pt x="2120" y="1175"/>
                      <a:pt x="2710" y="1238"/>
                      <a:pt x="3299" y="1238"/>
                    </a:cubicBezTo>
                    <a:cubicBezTo>
                      <a:pt x="3595" y="1238"/>
                      <a:pt x="3891" y="1222"/>
                      <a:pt x="4186" y="1176"/>
                    </a:cubicBezTo>
                    <a:cubicBezTo>
                      <a:pt x="4988" y="1053"/>
                      <a:pt x="5740" y="683"/>
                      <a:pt x="6327" y="126"/>
                    </a:cubicBezTo>
                    <a:cubicBezTo>
                      <a:pt x="6269" y="45"/>
                      <a:pt x="6159" y="2"/>
                      <a:pt x="6048" y="1"/>
                    </a:cubicBezTo>
                    <a:cubicBezTo>
                      <a:pt x="6044" y="1"/>
                      <a:pt x="6039" y="1"/>
                      <a:pt x="6035"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0"/>
              <p:cNvSpPr/>
              <p:nvPr/>
            </p:nvSpPr>
            <p:spPr>
              <a:xfrm>
                <a:off x="1226193" y="2406583"/>
                <a:ext cx="177392" cy="253714"/>
              </a:xfrm>
              <a:custGeom>
                <a:avLst/>
                <a:gdLst/>
                <a:ahLst/>
                <a:cxnLst/>
                <a:rect l="l" t="t" r="r" b="b"/>
                <a:pathLst>
                  <a:path w="2982" h="4265" extrusionOk="0">
                    <a:moveTo>
                      <a:pt x="0" y="1"/>
                    </a:moveTo>
                    <a:lnTo>
                      <a:pt x="0" y="1"/>
                    </a:lnTo>
                    <a:cubicBezTo>
                      <a:pt x="338" y="794"/>
                      <a:pt x="730" y="1567"/>
                      <a:pt x="1199" y="2292"/>
                    </a:cubicBezTo>
                    <a:cubicBezTo>
                      <a:pt x="1672" y="3015"/>
                      <a:pt x="2229" y="3693"/>
                      <a:pt x="2892" y="4253"/>
                    </a:cubicBezTo>
                    <a:cubicBezTo>
                      <a:pt x="2901" y="4260"/>
                      <a:pt x="2912" y="4265"/>
                      <a:pt x="2924" y="4265"/>
                    </a:cubicBezTo>
                    <a:cubicBezTo>
                      <a:pt x="2932" y="4265"/>
                      <a:pt x="2939" y="4263"/>
                      <a:pt x="2946" y="4260"/>
                    </a:cubicBezTo>
                    <a:cubicBezTo>
                      <a:pt x="2971" y="4247"/>
                      <a:pt x="2981" y="4217"/>
                      <a:pt x="2968" y="4192"/>
                    </a:cubicBezTo>
                    <a:cubicBezTo>
                      <a:pt x="2805" y="3860"/>
                      <a:pt x="2644" y="3524"/>
                      <a:pt x="2486" y="3188"/>
                    </a:cubicBezTo>
                    <a:cubicBezTo>
                      <a:pt x="2014" y="2178"/>
                      <a:pt x="1563" y="1158"/>
                      <a:pt x="1130" y="129"/>
                    </a:cubicBezTo>
                    <a:lnTo>
                      <a:pt x="1130" y="129"/>
                    </a:lnTo>
                    <a:cubicBezTo>
                      <a:pt x="1512" y="1179"/>
                      <a:pt x="1938" y="2211"/>
                      <a:pt x="2403" y="3226"/>
                    </a:cubicBezTo>
                    <a:cubicBezTo>
                      <a:pt x="2525" y="3490"/>
                      <a:pt x="2648" y="3753"/>
                      <a:pt x="2773" y="4015"/>
                    </a:cubicBezTo>
                    <a:lnTo>
                      <a:pt x="2773" y="4015"/>
                    </a:lnTo>
                    <a:cubicBezTo>
                      <a:pt x="1556" y="2913"/>
                      <a:pt x="716" y="1465"/>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0"/>
              <p:cNvSpPr/>
              <p:nvPr/>
            </p:nvSpPr>
            <p:spPr>
              <a:xfrm>
                <a:off x="1448501" y="2451259"/>
                <a:ext cx="45389" cy="240627"/>
              </a:xfrm>
              <a:custGeom>
                <a:avLst/>
                <a:gdLst/>
                <a:ahLst/>
                <a:cxnLst/>
                <a:rect l="l" t="t" r="r" b="b"/>
                <a:pathLst>
                  <a:path w="763" h="4045" extrusionOk="0">
                    <a:moveTo>
                      <a:pt x="27" y="0"/>
                    </a:moveTo>
                    <a:lnTo>
                      <a:pt x="27" y="0"/>
                    </a:lnTo>
                    <a:cubicBezTo>
                      <a:pt x="3" y="1002"/>
                      <a:pt x="0" y="2005"/>
                      <a:pt x="73" y="3003"/>
                    </a:cubicBezTo>
                    <a:cubicBezTo>
                      <a:pt x="99" y="3337"/>
                      <a:pt x="130" y="3670"/>
                      <a:pt x="176" y="4001"/>
                    </a:cubicBezTo>
                    <a:cubicBezTo>
                      <a:pt x="179" y="4030"/>
                      <a:pt x="202" y="4045"/>
                      <a:pt x="226" y="4045"/>
                    </a:cubicBezTo>
                    <a:cubicBezTo>
                      <a:pt x="249" y="4045"/>
                      <a:pt x="273" y="4031"/>
                      <a:pt x="277" y="4002"/>
                    </a:cubicBezTo>
                    <a:cubicBezTo>
                      <a:pt x="444" y="2898"/>
                      <a:pt x="629" y="1632"/>
                      <a:pt x="763" y="526"/>
                    </a:cubicBezTo>
                    <a:lnTo>
                      <a:pt x="763" y="526"/>
                    </a:lnTo>
                    <a:cubicBezTo>
                      <a:pt x="612" y="1324"/>
                      <a:pt x="446" y="2315"/>
                      <a:pt x="313" y="3120"/>
                    </a:cubicBezTo>
                    <a:lnTo>
                      <a:pt x="233" y="3629"/>
                    </a:lnTo>
                    <a:lnTo>
                      <a:pt x="233" y="3629"/>
                    </a:lnTo>
                    <a:cubicBezTo>
                      <a:pt x="99" y="2435"/>
                      <a:pt x="75" y="1196"/>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a:off x="1217746" y="2675411"/>
                <a:ext cx="219033" cy="63830"/>
              </a:xfrm>
              <a:custGeom>
                <a:avLst/>
                <a:gdLst/>
                <a:ahLst/>
                <a:cxnLst/>
                <a:rect l="l" t="t" r="r" b="b"/>
                <a:pathLst>
                  <a:path w="3682" h="1073" extrusionOk="0">
                    <a:moveTo>
                      <a:pt x="104" y="0"/>
                    </a:moveTo>
                    <a:cubicBezTo>
                      <a:pt x="70" y="0"/>
                      <a:pt x="35" y="1"/>
                      <a:pt x="1" y="2"/>
                    </a:cubicBezTo>
                    <a:cubicBezTo>
                      <a:pt x="1017" y="33"/>
                      <a:pt x="2338" y="554"/>
                      <a:pt x="3361" y="881"/>
                    </a:cubicBezTo>
                    <a:lnTo>
                      <a:pt x="3361" y="881"/>
                    </a:lnTo>
                    <a:cubicBezTo>
                      <a:pt x="2866" y="931"/>
                      <a:pt x="2371" y="976"/>
                      <a:pt x="1875" y="993"/>
                    </a:cubicBezTo>
                    <a:cubicBezTo>
                      <a:pt x="1758" y="996"/>
                      <a:pt x="1641" y="998"/>
                      <a:pt x="1524" y="998"/>
                    </a:cubicBezTo>
                    <a:cubicBezTo>
                      <a:pt x="1061" y="998"/>
                      <a:pt x="599" y="967"/>
                      <a:pt x="144" y="880"/>
                    </a:cubicBezTo>
                    <a:lnTo>
                      <a:pt x="144" y="880"/>
                    </a:lnTo>
                    <a:cubicBezTo>
                      <a:pt x="692" y="1023"/>
                      <a:pt x="1253" y="1072"/>
                      <a:pt x="1817" y="1072"/>
                    </a:cubicBezTo>
                    <a:cubicBezTo>
                      <a:pt x="2419" y="1072"/>
                      <a:pt x="3024" y="1016"/>
                      <a:pt x="3619" y="958"/>
                    </a:cubicBezTo>
                    <a:cubicBezTo>
                      <a:pt x="3674" y="954"/>
                      <a:pt x="3682" y="874"/>
                      <a:pt x="3630" y="859"/>
                    </a:cubicBezTo>
                    <a:lnTo>
                      <a:pt x="2739" y="573"/>
                    </a:lnTo>
                    <a:cubicBezTo>
                      <a:pt x="1883" y="308"/>
                      <a:pt x="1010" y="0"/>
                      <a:pt x="1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1560220" y="2582431"/>
                <a:ext cx="46698" cy="199343"/>
              </a:xfrm>
              <a:custGeom>
                <a:avLst/>
                <a:gdLst/>
                <a:ahLst/>
                <a:cxnLst/>
                <a:rect l="l" t="t" r="r" b="b"/>
                <a:pathLst>
                  <a:path w="785" h="3351" extrusionOk="0">
                    <a:moveTo>
                      <a:pt x="176" y="1"/>
                    </a:moveTo>
                    <a:lnTo>
                      <a:pt x="176" y="1"/>
                    </a:lnTo>
                    <a:cubicBezTo>
                      <a:pt x="51" y="819"/>
                      <a:pt x="0" y="1648"/>
                      <a:pt x="11" y="2475"/>
                    </a:cubicBezTo>
                    <a:cubicBezTo>
                      <a:pt x="13" y="2752"/>
                      <a:pt x="24" y="3027"/>
                      <a:pt x="41" y="3303"/>
                    </a:cubicBezTo>
                    <a:cubicBezTo>
                      <a:pt x="42" y="3328"/>
                      <a:pt x="64" y="3349"/>
                      <a:pt x="90" y="3351"/>
                    </a:cubicBezTo>
                    <a:cubicBezTo>
                      <a:pt x="118" y="3351"/>
                      <a:pt x="141" y="3328"/>
                      <a:pt x="142" y="3301"/>
                    </a:cubicBezTo>
                    <a:cubicBezTo>
                      <a:pt x="152" y="2869"/>
                      <a:pt x="267" y="2445"/>
                      <a:pt x="393" y="2031"/>
                    </a:cubicBezTo>
                    <a:cubicBezTo>
                      <a:pt x="524" y="1614"/>
                      <a:pt x="660" y="1198"/>
                      <a:pt x="785" y="779"/>
                    </a:cubicBezTo>
                    <a:lnTo>
                      <a:pt x="785" y="779"/>
                    </a:lnTo>
                    <a:cubicBezTo>
                      <a:pt x="629" y="1180"/>
                      <a:pt x="465" y="1602"/>
                      <a:pt x="321" y="2009"/>
                    </a:cubicBezTo>
                    <a:cubicBezTo>
                      <a:pt x="242" y="2239"/>
                      <a:pt x="168" y="2474"/>
                      <a:pt x="116" y="2713"/>
                    </a:cubicBezTo>
                    <a:lnTo>
                      <a:pt x="116" y="2713"/>
                    </a:lnTo>
                    <a:cubicBezTo>
                      <a:pt x="88" y="1809"/>
                      <a:pt x="113" y="904"/>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1309536" y="2805155"/>
                <a:ext cx="232894" cy="61867"/>
              </a:xfrm>
              <a:custGeom>
                <a:avLst/>
                <a:gdLst/>
                <a:ahLst/>
                <a:cxnLst/>
                <a:rect l="l" t="t" r="r" b="b"/>
                <a:pathLst>
                  <a:path w="3915" h="1040" extrusionOk="0">
                    <a:moveTo>
                      <a:pt x="2866" y="0"/>
                    </a:moveTo>
                    <a:cubicBezTo>
                      <a:pt x="1896" y="0"/>
                      <a:pt x="925" y="142"/>
                      <a:pt x="1" y="433"/>
                    </a:cubicBezTo>
                    <a:cubicBezTo>
                      <a:pt x="908" y="215"/>
                      <a:pt x="1839" y="100"/>
                      <a:pt x="2772" y="100"/>
                    </a:cubicBezTo>
                    <a:cubicBezTo>
                      <a:pt x="2807" y="100"/>
                      <a:pt x="2842" y="100"/>
                      <a:pt x="2878" y="100"/>
                    </a:cubicBezTo>
                    <a:cubicBezTo>
                      <a:pt x="3097" y="102"/>
                      <a:pt x="3315" y="110"/>
                      <a:pt x="3534" y="125"/>
                    </a:cubicBezTo>
                    <a:lnTo>
                      <a:pt x="3534" y="125"/>
                    </a:lnTo>
                    <a:cubicBezTo>
                      <a:pt x="2649" y="354"/>
                      <a:pt x="1785" y="657"/>
                      <a:pt x="956" y="1039"/>
                    </a:cubicBezTo>
                    <a:cubicBezTo>
                      <a:pt x="1904" y="679"/>
                      <a:pt x="2873" y="378"/>
                      <a:pt x="3860" y="148"/>
                    </a:cubicBezTo>
                    <a:cubicBezTo>
                      <a:pt x="3914" y="136"/>
                      <a:pt x="3908" y="53"/>
                      <a:pt x="3853" y="49"/>
                    </a:cubicBezTo>
                    <a:cubicBezTo>
                      <a:pt x="3529" y="16"/>
                      <a:pt x="3204" y="0"/>
                      <a:pt x="2879" y="0"/>
                    </a:cubicBezTo>
                    <a:cubicBezTo>
                      <a:pt x="2875" y="0"/>
                      <a:pt x="2870" y="0"/>
                      <a:pt x="28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0"/>
              <p:cNvSpPr/>
              <p:nvPr/>
            </p:nvSpPr>
            <p:spPr>
              <a:xfrm>
                <a:off x="1669143" y="2688320"/>
                <a:ext cx="50683" cy="190657"/>
              </a:xfrm>
              <a:custGeom>
                <a:avLst/>
                <a:gdLst/>
                <a:ahLst/>
                <a:cxnLst/>
                <a:rect l="l" t="t" r="r" b="b"/>
                <a:pathLst>
                  <a:path w="852" h="3205" extrusionOk="0">
                    <a:moveTo>
                      <a:pt x="851" y="0"/>
                    </a:moveTo>
                    <a:lnTo>
                      <a:pt x="851" y="0"/>
                    </a:lnTo>
                    <a:cubicBezTo>
                      <a:pt x="723" y="516"/>
                      <a:pt x="605" y="1034"/>
                      <a:pt x="525" y="1560"/>
                    </a:cubicBezTo>
                    <a:cubicBezTo>
                      <a:pt x="472" y="1917"/>
                      <a:pt x="437" y="2278"/>
                      <a:pt x="430" y="2640"/>
                    </a:cubicBezTo>
                    <a:lnTo>
                      <a:pt x="430" y="2640"/>
                    </a:lnTo>
                    <a:cubicBezTo>
                      <a:pt x="254" y="1822"/>
                      <a:pt x="115" y="996"/>
                      <a:pt x="1" y="167"/>
                    </a:cubicBezTo>
                    <a:lnTo>
                      <a:pt x="1" y="168"/>
                    </a:lnTo>
                    <a:cubicBezTo>
                      <a:pt x="45" y="924"/>
                      <a:pt x="145" y="1678"/>
                      <a:pt x="286" y="2423"/>
                    </a:cubicBezTo>
                    <a:cubicBezTo>
                      <a:pt x="333" y="2672"/>
                      <a:pt x="388" y="2919"/>
                      <a:pt x="444" y="3166"/>
                    </a:cubicBezTo>
                    <a:cubicBezTo>
                      <a:pt x="450" y="3187"/>
                      <a:pt x="469" y="3205"/>
                      <a:pt x="492" y="3205"/>
                    </a:cubicBezTo>
                    <a:cubicBezTo>
                      <a:pt x="494" y="3205"/>
                      <a:pt x="495" y="3205"/>
                      <a:pt x="497" y="3205"/>
                    </a:cubicBezTo>
                    <a:cubicBezTo>
                      <a:pt x="525" y="3203"/>
                      <a:pt x="547" y="3179"/>
                      <a:pt x="545" y="3150"/>
                    </a:cubicBezTo>
                    <a:cubicBezTo>
                      <a:pt x="510" y="2624"/>
                      <a:pt x="544" y="2095"/>
                      <a:pt x="607" y="1572"/>
                    </a:cubicBezTo>
                    <a:cubicBezTo>
                      <a:pt x="671" y="1046"/>
                      <a:pt x="766" y="524"/>
                      <a:pt x="8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0"/>
              <p:cNvSpPr/>
              <p:nvPr/>
            </p:nvSpPr>
            <p:spPr>
              <a:xfrm>
                <a:off x="1499007" y="2914317"/>
                <a:ext cx="178879" cy="64425"/>
              </a:xfrm>
              <a:custGeom>
                <a:avLst/>
                <a:gdLst/>
                <a:ahLst/>
                <a:cxnLst/>
                <a:rect l="l" t="t" r="r" b="b"/>
                <a:pathLst>
                  <a:path w="3007" h="1083" extrusionOk="0">
                    <a:moveTo>
                      <a:pt x="2937" y="0"/>
                    </a:moveTo>
                    <a:cubicBezTo>
                      <a:pt x="2936" y="0"/>
                      <a:pt x="2936" y="0"/>
                      <a:pt x="2935" y="0"/>
                    </a:cubicBezTo>
                    <a:cubicBezTo>
                      <a:pt x="2436" y="19"/>
                      <a:pt x="1938" y="72"/>
                      <a:pt x="1448" y="159"/>
                    </a:cubicBezTo>
                    <a:cubicBezTo>
                      <a:pt x="957" y="246"/>
                      <a:pt x="472" y="367"/>
                      <a:pt x="1" y="525"/>
                    </a:cubicBezTo>
                    <a:cubicBezTo>
                      <a:pt x="832" y="324"/>
                      <a:pt x="1677" y="185"/>
                      <a:pt x="2529" y="124"/>
                    </a:cubicBezTo>
                    <a:lnTo>
                      <a:pt x="2529" y="124"/>
                    </a:lnTo>
                    <a:cubicBezTo>
                      <a:pt x="2451" y="150"/>
                      <a:pt x="2374" y="177"/>
                      <a:pt x="2297" y="206"/>
                    </a:cubicBezTo>
                    <a:cubicBezTo>
                      <a:pt x="1681" y="432"/>
                      <a:pt x="1088" y="724"/>
                      <a:pt x="538" y="1082"/>
                    </a:cubicBezTo>
                    <a:cubicBezTo>
                      <a:pt x="1305" y="672"/>
                      <a:pt x="2113" y="337"/>
                      <a:pt x="2950" y="100"/>
                    </a:cubicBezTo>
                    <a:cubicBezTo>
                      <a:pt x="3007" y="85"/>
                      <a:pt x="2994" y="0"/>
                      <a:pt x="29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0"/>
              <p:cNvSpPr/>
              <p:nvPr/>
            </p:nvSpPr>
            <p:spPr>
              <a:xfrm>
                <a:off x="2800553" y="3433769"/>
                <a:ext cx="1107062" cy="22843"/>
              </a:xfrm>
              <a:custGeom>
                <a:avLst/>
                <a:gdLst/>
                <a:ahLst/>
                <a:cxnLst/>
                <a:rect l="l" t="t" r="r" b="b"/>
                <a:pathLst>
                  <a:path w="18610" h="384" extrusionOk="0">
                    <a:moveTo>
                      <a:pt x="1" y="0"/>
                    </a:moveTo>
                    <a:lnTo>
                      <a:pt x="1" y="384"/>
                    </a:lnTo>
                    <a:lnTo>
                      <a:pt x="18609" y="384"/>
                    </a:lnTo>
                    <a:lnTo>
                      <a:pt x="186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0"/>
              <p:cNvSpPr/>
              <p:nvPr/>
            </p:nvSpPr>
            <p:spPr>
              <a:xfrm>
                <a:off x="2800553" y="3624489"/>
                <a:ext cx="1107062" cy="22724"/>
              </a:xfrm>
              <a:custGeom>
                <a:avLst/>
                <a:gdLst/>
                <a:ahLst/>
                <a:cxnLst/>
                <a:rect l="l" t="t" r="r" b="b"/>
                <a:pathLst>
                  <a:path w="18610" h="382" extrusionOk="0">
                    <a:moveTo>
                      <a:pt x="1" y="0"/>
                    </a:moveTo>
                    <a:lnTo>
                      <a:pt x="1" y="382"/>
                    </a:lnTo>
                    <a:lnTo>
                      <a:pt x="18609" y="382"/>
                    </a:lnTo>
                    <a:lnTo>
                      <a:pt x="186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2810785" y="3456553"/>
                <a:ext cx="1083148" cy="167993"/>
              </a:xfrm>
              <a:custGeom>
                <a:avLst/>
                <a:gdLst/>
                <a:ahLst/>
                <a:cxnLst/>
                <a:rect l="l" t="t" r="r" b="b"/>
                <a:pathLst>
                  <a:path w="18208" h="2824" extrusionOk="0">
                    <a:moveTo>
                      <a:pt x="0" y="1"/>
                    </a:moveTo>
                    <a:cubicBezTo>
                      <a:pt x="0" y="1"/>
                      <a:pt x="556" y="1520"/>
                      <a:pt x="0" y="2823"/>
                    </a:cubicBezTo>
                    <a:lnTo>
                      <a:pt x="18207" y="2823"/>
                    </a:lnTo>
                    <a:cubicBezTo>
                      <a:pt x="18207" y="2823"/>
                      <a:pt x="17337" y="1151"/>
                      <a:pt x="182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0"/>
              <p:cNvSpPr/>
              <p:nvPr/>
            </p:nvSpPr>
            <p:spPr>
              <a:xfrm>
                <a:off x="2839279" y="3472377"/>
                <a:ext cx="1010276" cy="152169"/>
              </a:xfrm>
              <a:custGeom>
                <a:avLst/>
                <a:gdLst/>
                <a:ahLst/>
                <a:cxnLst/>
                <a:rect l="l" t="t" r="r" b="b"/>
                <a:pathLst>
                  <a:path w="16983" h="2558" extrusionOk="0">
                    <a:moveTo>
                      <a:pt x="0" y="1"/>
                    </a:moveTo>
                    <a:lnTo>
                      <a:pt x="7952" y="709"/>
                    </a:lnTo>
                    <a:lnTo>
                      <a:pt x="134" y="1053"/>
                    </a:lnTo>
                    <a:lnTo>
                      <a:pt x="8625" y="1673"/>
                    </a:lnTo>
                    <a:lnTo>
                      <a:pt x="134" y="1782"/>
                    </a:lnTo>
                    <a:lnTo>
                      <a:pt x="7774" y="2049"/>
                    </a:lnTo>
                    <a:lnTo>
                      <a:pt x="0" y="2557"/>
                    </a:lnTo>
                    <a:lnTo>
                      <a:pt x="16983" y="2557"/>
                    </a:lnTo>
                    <a:lnTo>
                      <a:pt x="7352" y="2343"/>
                    </a:lnTo>
                    <a:lnTo>
                      <a:pt x="16906" y="1762"/>
                    </a:lnTo>
                    <a:lnTo>
                      <a:pt x="7034" y="1079"/>
                    </a:lnTo>
                    <a:lnTo>
                      <a:pt x="16983" y="958"/>
                    </a:lnTo>
                    <a:lnTo>
                      <a:pt x="6791" y="275"/>
                    </a:lnTo>
                    <a:lnTo>
                      <a:pt x="169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0"/>
              <p:cNvSpPr/>
              <p:nvPr/>
            </p:nvSpPr>
            <p:spPr>
              <a:xfrm>
                <a:off x="3012807" y="3207297"/>
                <a:ext cx="883687" cy="199581"/>
              </a:xfrm>
              <a:custGeom>
                <a:avLst/>
                <a:gdLst/>
                <a:ahLst/>
                <a:cxnLst/>
                <a:rect l="l" t="t" r="r" b="b"/>
                <a:pathLst>
                  <a:path w="14855" h="3355" extrusionOk="0">
                    <a:moveTo>
                      <a:pt x="0" y="1"/>
                    </a:moveTo>
                    <a:cubicBezTo>
                      <a:pt x="0" y="1"/>
                      <a:pt x="454" y="1807"/>
                      <a:pt x="0" y="3354"/>
                    </a:cubicBezTo>
                    <a:lnTo>
                      <a:pt x="14854" y="3354"/>
                    </a:lnTo>
                    <a:cubicBezTo>
                      <a:pt x="14854" y="3354"/>
                      <a:pt x="14642" y="2762"/>
                      <a:pt x="14566" y="2002"/>
                    </a:cubicBezTo>
                    <a:cubicBezTo>
                      <a:pt x="14502" y="1370"/>
                      <a:pt x="14532" y="621"/>
                      <a:pt x="148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3025300" y="3225976"/>
                <a:ext cx="834907" cy="161806"/>
              </a:xfrm>
              <a:custGeom>
                <a:avLst/>
                <a:gdLst/>
                <a:ahLst/>
                <a:cxnLst/>
                <a:rect l="l" t="t" r="r" b="b"/>
                <a:pathLst>
                  <a:path w="14035" h="2720" extrusionOk="0">
                    <a:moveTo>
                      <a:pt x="180" y="1"/>
                    </a:moveTo>
                    <a:lnTo>
                      <a:pt x="6668" y="379"/>
                    </a:lnTo>
                    <a:lnTo>
                      <a:pt x="291" y="562"/>
                    </a:lnTo>
                    <a:lnTo>
                      <a:pt x="7217" y="891"/>
                    </a:lnTo>
                    <a:lnTo>
                      <a:pt x="291" y="948"/>
                    </a:lnTo>
                    <a:lnTo>
                      <a:pt x="6521" y="1091"/>
                    </a:lnTo>
                    <a:lnTo>
                      <a:pt x="207" y="1359"/>
                    </a:lnTo>
                    <a:lnTo>
                      <a:pt x="1" y="1359"/>
                    </a:lnTo>
                    <a:lnTo>
                      <a:pt x="7858" y="1475"/>
                    </a:lnTo>
                    <a:lnTo>
                      <a:pt x="63" y="1783"/>
                    </a:lnTo>
                    <a:lnTo>
                      <a:pt x="8119" y="2147"/>
                    </a:lnTo>
                    <a:lnTo>
                      <a:pt x="1" y="2210"/>
                    </a:lnTo>
                    <a:lnTo>
                      <a:pt x="8315" y="2574"/>
                    </a:lnTo>
                    <a:lnTo>
                      <a:pt x="1" y="2719"/>
                    </a:lnTo>
                    <a:lnTo>
                      <a:pt x="13854" y="2719"/>
                    </a:lnTo>
                    <a:lnTo>
                      <a:pt x="7368" y="2343"/>
                    </a:lnTo>
                    <a:lnTo>
                      <a:pt x="13747" y="2158"/>
                    </a:lnTo>
                    <a:lnTo>
                      <a:pt x="6817" y="1830"/>
                    </a:lnTo>
                    <a:lnTo>
                      <a:pt x="13747" y="1773"/>
                    </a:lnTo>
                    <a:lnTo>
                      <a:pt x="7513" y="1631"/>
                    </a:lnTo>
                    <a:lnTo>
                      <a:pt x="13827" y="1361"/>
                    </a:lnTo>
                    <a:lnTo>
                      <a:pt x="14035" y="1361"/>
                    </a:lnTo>
                    <a:lnTo>
                      <a:pt x="6178" y="1246"/>
                    </a:lnTo>
                    <a:lnTo>
                      <a:pt x="13973" y="939"/>
                    </a:lnTo>
                    <a:lnTo>
                      <a:pt x="5918" y="575"/>
                    </a:lnTo>
                    <a:lnTo>
                      <a:pt x="14035" y="510"/>
                    </a:lnTo>
                    <a:lnTo>
                      <a:pt x="5720" y="148"/>
                    </a:lnTo>
                    <a:lnTo>
                      <a:pt x="14035" y="1"/>
                    </a:lnTo>
                    <a:close/>
                  </a:path>
                </a:pathLst>
              </a:custGeom>
              <a:solidFill>
                <a:srgbClr val="F1C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3012807" y="3207297"/>
                <a:ext cx="883687" cy="199581"/>
              </a:xfrm>
              <a:custGeom>
                <a:avLst/>
                <a:gdLst/>
                <a:ahLst/>
                <a:cxnLst/>
                <a:rect l="l" t="t" r="r" b="b"/>
                <a:pathLst>
                  <a:path w="14855" h="3355" extrusionOk="0">
                    <a:moveTo>
                      <a:pt x="0" y="1"/>
                    </a:moveTo>
                    <a:cubicBezTo>
                      <a:pt x="0" y="1"/>
                      <a:pt x="454" y="1807"/>
                      <a:pt x="0" y="3354"/>
                    </a:cubicBezTo>
                    <a:lnTo>
                      <a:pt x="3" y="3354"/>
                    </a:lnTo>
                    <a:cubicBezTo>
                      <a:pt x="577" y="3031"/>
                      <a:pt x="1173" y="2742"/>
                      <a:pt x="1781" y="2489"/>
                    </a:cubicBezTo>
                    <a:cubicBezTo>
                      <a:pt x="2907" y="2019"/>
                      <a:pt x="4083" y="1667"/>
                      <a:pt x="5282" y="1435"/>
                    </a:cubicBezTo>
                    <a:cubicBezTo>
                      <a:pt x="6459" y="1205"/>
                      <a:pt x="7661" y="1093"/>
                      <a:pt x="8862" y="1093"/>
                    </a:cubicBezTo>
                    <a:cubicBezTo>
                      <a:pt x="8882" y="1093"/>
                      <a:pt x="8903" y="1093"/>
                      <a:pt x="8924" y="1093"/>
                    </a:cubicBezTo>
                    <a:cubicBezTo>
                      <a:pt x="10148" y="1098"/>
                      <a:pt x="11374" y="1224"/>
                      <a:pt x="12575" y="1471"/>
                    </a:cubicBezTo>
                    <a:cubicBezTo>
                      <a:pt x="13249" y="1609"/>
                      <a:pt x="13914" y="1785"/>
                      <a:pt x="14566" y="2002"/>
                    </a:cubicBezTo>
                    <a:cubicBezTo>
                      <a:pt x="14502" y="1370"/>
                      <a:pt x="14532" y="621"/>
                      <a:pt x="14854"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3004360" y="3180170"/>
                <a:ext cx="903258" cy="27126"/>
              </a:xfrm>
              <a:custGeom>
                <a:avLst/>
                <a:gdLst/>
                <a:ahLst/>
                <a:cxnLst/>
                <a:rect l="l" t="t" r="r" b="b"/>
                <a:pathLst>
                  <a:path w="15184" h="456" extrusionOk="0">
                    <a:moveTo>
                      <a:pt x="1" y="1"/>
                    </a:moveTo>
                    <a:lnTo>
                      <a:pt x="1" y="455"/>
                    </a:lnTo>
                    <a:lnTo>
                      <a:pt x="15183" y="455"/>
                    </a:lnTo>
                    <a:lnTo>
                      <a:pt x="151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3004360" y="3406821"/>
                <a:ext cx="903258" cy="27007"/>
              </a:xfrm>
              <a:custGeom>
                <a:avLst/>
                <a:gdLst/>
                <a:ahLst/>
                <a:cxnLst/>
                <a:rect l="l" t="t" r="r" b="b"/>
                <a:pathLst>
                  <a:path w="15184" h="454" extrusionOk="0">
                    <a:moveTo>
                      <a:pt x="1" y="0"/>
                    </a:moveTo>
                    <a:lnTo>
                      <a:pt x="1" y="453"/>
                    </a:lnTo>
                    <a:lnTo>
                      <a:pt x="15183" y="453"/>
                    </a:lnTo>
                    <a:lnTo>
                      <a:pt x="151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3002694" y="3323418"/>
                <a:ext cx="191252" cy="252524"/>
              </a:xfrm>
              <a:custGeom>
                <a:avLst/>
                <a:gdLst/>
                <a:ahLst/>
                <a:cxnLst/>
                <a:rect l="l" t="t" r="r" b="b"/>
                <a:pathLst>
                  <a:path w="3215" h="4245" extrusionOk="0">
                    <a:moveTo>
                      <a:pt x="954" y="1"/>
                    </a:moveTo>
                    <a:cubicBezTo>
                      <a:pt x="954" y="1"/>
                      <a:pt x="823" y="181"/>
                      <a:pt x="674" y="518"/>
                    </a:cubicBezTo>
                    <a:cubicBezTo>
                      <a:pt x="373" y="1194"/>
                      <a:pt x="0" y="2500"/>
                      <a:pt x="484" y="4244"/>
                    </a:cubicBezTo>
                    <a:cubicBezTo>
                      <a:pt x="484" y="4206"/>
                      <a:pt x="490" y="3089"/>
                      <a:pt x="1286" y="2600"/>
                    </a:cubicBezTo>
                    <a:cubicBezTo>
                      <a:pt x="1286" y="2600"/>
                      <a:pt x="2094" y="3484"/>
                      <a:pt x="2498" y="4040"/>
                    </a:cubicBezTo>
                    <a:cubicBezTo>
                      <a:pt x="2489" y="4000"/>
                      <a:pt x="2338" y="3399"/>
                      <a:pt x="2308" y="2653"/>
                    </a:cubicBezTo>
                    <a:cubicBezTo>
                      <a:pt x="2268" y="1731"/>
                      <a:pt x="2408" y="588"/>
                      <a:pt x="32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3042789" y="3323418"/>
                <a:ext cx="151098" cy="157820"/>
              </a:xfrm>
              <a:custGeom>
                <a:avLst/>
                <a:gdLst/>
                <a:ahLst/>
                <a:cxnLst/>
                <a:rect l="l" t="t" r="r" b="b"/>
                <a:pathLst>
                  <a:path w="2540" h="2653" extrusionOk="0">
                    <a:moveTo>
                      <a:pt x="280" y="1"/>
                    </a:moveTo>
                    <a:cubicBezTo>
                      <a:pt x="280" y="1"/>
                      <a:pt x="147" y="181"/>
                      <a:pt x="0" y="518"/>
                    </a:cubicBezTo>
                    <a:cubicBezTo>
                      <a:pt x="555" y="988"/>
                      <a:pt x="1025" y="1552"/>
                      <a:pt x="1389" y="2183"/>
                    </a:cubicBezTo>
                    <a:cubicBezTo>
                      <a:pt x="1477" y="2336"/>
                      <a:pt x="1558" y="2493"/>
                      <a:pt x="1634" y="2653"/>
                    </a:cubicBezTo>
                    <a:cubicBezTo>
                      <a:pt x="1594" y="1731"/>
                      <a:pt x="1734" y="588"/>
                      <a:pt x="2540"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3871165" y="2954174"/>
                <a:ext cx="132181" cy="219866"/>
              </a:xfrm>
              <a:custGeom>
                <a:avLst/>
                <a:gdLst/>
                <a:ahLst/>
                <a:cxnLst/>
                <a:rect l="l" t="t" r="r" b="b"/>
                <a:pathLst>
                  <a:path w="2222" h="3696" extrusionOk="0">
                    <a:moveTo>
                      <a:pt x="0" y="1"/>
                    </a:moveTo>
                    <a:lnTo>
                      <a:pt x="0" y="3696"/>
                    </a:lnTo>
                    <a:lnTo>
                      <a:pt x="2221" y="3696"/>
                    </a:lnTo>
                    <a:lnTo>
                      <a:pt x="22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2857602" y="2948820"/>
                <a:ext cx="1145729" cy="231466"/>
              </a:xfrm>
              <a:custGeom>
                <a:avLst/>
                <a:gdLst/>
                <a:ahLst/>
                <a:cxnLst/>
                <a:rect l="l" t="t" r="r" b="b"/>
                <a:pathLst>
                  <a:path w="19260" h="3891" extrusionOk="0">
                    <a:moveTo>
                      <a:pt x="369" y="1"/>
                    </a:moveTo>
                    <a:lnTo>
                      <a:pt x="229" y="454"/>
                    </a:lnTo>
                    <a:cubicBezTo>
                      <a:pt x="77" y="950"/>
                      <a:pt x="0" y="1463"/>
                      <a:pt x="0" y="1975"/>
                    </a:cubicBezTo>
                    <a:cubicBezTo>
                      <a:pt x="0" y="2627"/>
                      <a:pt x="124" y="3278"/>
                      <a:pt x="369" y="3891"/>
                    </a:cubicBezTo>
                    <a:lnTo>
                      <a:pt x="19259" y="3891"/>
                    </a:lnTo>
                    <a:cubicBezTo>
                      <a:pt x="19046" y="3355"/>
                      <a:pt x="18924" y="2791"/>
                      <a:pt x="18896" y="2223"/>
                    </a:cubicBezTo>
                    <a:cubicBezTo>
                      <a:pt x="18868" y="1630"/>
                      <a:pt x="18941" y="1031"/>
                      <a:pt x="19119" y="454"/>
                    </a:cubicBezTo>
                    <a:lnTo>
                      <a:pt x="19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2976876" y="2948820"/>
                <a:ext cx="162460" cy="231466"/>
              </a:xfrm>
              <a:custGeom>
                <a:avLst/>
                <a:gdLst/>
                <a:ahLst/>
                <a:cxnLst/>
                <a:rect l="l" t="t" r="r" b="b"/>
                <a:pathLst>
                  <a:path w="2731" h="3891" extrusionOk="0">
                    <a:moveTo>
                      <a:pt x="369" y="1"/>
                    </a:moveTo>
                    <a:lnTo>
                      <a:pt x="229" y="454"/>
                    </a:lnTo>
                    <a:cubicBezTo>
                      <a:pt x="77" y="952"/>
                      <a:pt x="1" y="1486"/>
                      <a:pt x="1" y="1976"/>
                    </a:cubicBezTo>
                    <a:cubicBezTo>
                      <a:pt x="1" y="2466"/>
                      <a:pt x="69" y="2956"/>
                      <a:pt x="208" y="3427"/>
                    </a:cubicBezTo>
                    <a:cubicBezTo>
                      <a:pt x="254" y="3583"/>
                      <a:pt x="308" y="3738"/>
                      <a:pt x="369" y="3891"/>
                    </a:cubicBezTo>
                    <a:lnTo>
                      <a:pt x="2731" y="3891"/>
                    </a:lnTo>
                    <a:cubicBezTo>
                      <a:pt x="2544" y="3421"/>
                      <a:pt x="2427" y="2927"/>
                      <a:pt x="2383" y="2431"/>
                    </a:cubicBezTo>
                    <a:lnTo>
                      <a:pt x="2383" y="2430"/>
                    </a:lnTo>
                    <a:cubicBezTo>
                      <a:pt x="2323" y="1769"/>
                      <a:pt x="2392" y="1098"/>
                      <a:pt x="2590" y="454"/>
                    </a:cubicBezTo>
                    <a:lnTo>
                      <a:pt x="27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3750701" y="2948820"/>
                <a:ext cx="162460" cy="231466"/>
              </a:xfrm>
              <a:custGeom>
                <a:avLst/>
                <a:gdLst/>
                <a:ahLst/>
                <a:cxnLst/>
                <a:rect l="l" t="t" r="r" b="b"/>
                <a:pathLst>
                  <a:path w="2731" h="3891" extrusionOk="0">
                    <a:moveTo>
                      <a:pt x="368" y="1"/>
                    </a:moveTo>
                    <a:lnTo>
                      <a:pt x="229" y="454"/>
                    </a:lnTo>
                    <a:cubicBezTo>
                      <a:pt x="161" y="672"/>
                      <a:pt x="108" y="893"/>
                      <a:pt x="73" y="1117"/>
                    </a:cubicBezTo>
                    <a:cubicBezTo>
                      <a:pt x="24" y="1401"/>
                      <a:pt x="0" y="1688"/>
                      <a:pt x="0" y="1976"/>
                    </a:cubicBezTo>
                    <a:cubicBezTo>
                      <a:pt x="0" y="2627"/>
                      <a:pt x="123" y="3278"/>
                      <a:pt x="368" y="3891"/>
                    </a:cubicBezTo>
                    <a:lnTo>
                      <a:pt x="2731" y="3891"/>
                    </a:lnTo>
                    <a:cubicBezTo>
                      <a:pt x="2442" y="3171"/>
                      <a:pt x="2323" y="2401"/>
                      <a:pt x="2372" y="1640"/>
                    </a:cubicBezTo>
                    <a:cubicBezTo>
                      <a:pt x="2398" y="1240"/>
                      <a:pt x="2470" y="843"/>
                      <a:pt x="2589" y="454"/>
                    </a:cubicBezTo>
                    <a:lnTo>
                      <a:pt x="27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2857602" y="2947582"/>
                <a:ext cx="1145729" cy="231466"/>
              </a:xfrm>
              <a:custGeom>
                <a:avLst/>
                <a:gdLst/>
                <a:ahLst/>
                <a:cxnLst/>
                <a:rect l="l" t="t" r="r" b="b"/>
                <a:pathLst>
                  <a:path w="19260" h="3891" extrusionOk="0">
                    <a:moveTo>
                      <a:pt x="369" y="1"/>
                    </a:moveTo>
                    <a:lnTo>
                      <a:pt x="229" y="454"/>
                    </a:lnTo>
                    <a:cubicBezTo>
                      <a:pt x="77" y="952"/>
                      <a:pt x="0" y="1463"/>
                      <a:pt x="0" y="1976"/>
                    </a:cubicBezTo>
                    <a:cubicBezTo>
                      <a:pt x="0" y="2627"/>
                      <a:pt x="124" y="3278"/>
                      <a:pt x="369" y="3891"/>
                    </a:cubicBezTo>
                    <a:lnTo>
                      <a:pt x="1533" y="3891"/>
                    </a:lnTo>
                    <a:cubicBezTo>
                      <a:pt x="1751" y="3723"/>
                      <a:pt x="1980" y="3570"/>
                      <a:pt x="2215" y="3427"/>
                    </a:cubicBezTo>
                    <a:cubicBezTo>
                      <a:pt x="2503" y="3249"/>
                      <a:pt x="2803" y="3092"/>
                      <a:pt x="3108" y="2947"/>
                    </a:cubicBezTo>
                    <a:cubicBezTo>
                      <a:pt x="3525" y="2751"/>
                      <a:pt x="3952" y="2580"/>
                      <a:pt x="4388" y="2431"/>
                    </a:cubicBezTo>
                    <a:cubicBezTo>
                      <a:pt x="4677" y="2328"/>
                      <a:pt x="4968" y="2236"/>
                      <a:pt x="5262" y="2149"/>
                    </a:cubicBezTo>
                    <a:cubicBezTo>
                      <a:pt x="6014" y="1927"/>
                      <a:pt x="6775" y="1732"/>
                      <a:pt x="7539" y="1562"/>
                    </a:cubicBezTo>
                    <a:cubicBezTo>
                      <a:pt x="9101" y="1215"/>
                      <a:pt x="10692" y="983"/>
                      <a:pt x="12294" y="949"/>
                    </a:cubicBezTo>
                    <a:cubicBezTo>
                      <a:pt x="12409" y="947"/>
                      <a:pt x="12524" y="946"/>
                      <a:pt x="12639" y="946"/>
                    </a:cubicBezTo>
                    <a:cubicBezTo>
                      <a:pt x="13457" y="946"/>
                      <a:pt x="14277" y="999"/>
                      <a:pt x="15086" y="1117"/>
                    </a:cubicBezTo>
                    <a:cubicBezTo>
                      <a:pt x="15619" y="1193"/>
                      <a:pt x="16149" y="1299"/>
                      <a:pt x="16671" y="1435"/>
                    </a:cubicBezTo>
                    <a:cubicBezTo>
                      <a:pt x="16911" y="1497"/>
                      <a:pt x="17149" y="1565"/>
                      <a:pt x="17385" y="1640"/>
                    </a:cubicBezTo>
                    <a:cubicBezTo>
                      <a:pt x="17899" y="1802"/>
                      <a:pt x="18406" y="1997"/>
                      <a:pt x="18896" y="2225"/>
                    </a:cubicBezTo>
                    <a:cubicBezTo>
                      <a:pt x="18868" y="1630"/>
                      <a:pt x="18941" y="1031"/>
                      <a:pt x="19119" y="454"/>
                    </a:cubicBezTo>
                    <a:lnTo>
                      <a:pt x="19259" y="1"/>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3895257" y="3650366"/>
                <a:ext cx="132241" cy="130456"/>
              </a:xfrm>
              <a:custGeom>
                <a:avLst/>
                <a:gdLst/>
                <a:ahLst/>
                <a:cxnLst/>
                <a:rect l="l" t="t" r="r" b="b"/>
                <a:pathLst>
                  <a:path w="2223" h="2193" extrusionOk="0">
                    <a:moveTo>
                      <a:pt x="1" y="0"/>
                    </a:moveTo>
                    <a:lnTo>
                      <a:pt x="1" y="2193"/>
                    </a:lnTo>
                    <a:lnTo>
                      <a:pt x="2223" y="2193"/>
                    </a:lnTo>
                    <a:lnTo>
                      <a:pt x="22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2881754" y="3647154"/>
                <a:ext cx="1145729" cy="137357"/>
              </a:xfrm>
              <a:custGeom>
                <a:avLst/>
                <a:gdLst/>
                <a:ahLst/>
                <a:cxnLst/>
                <a:rect l="l" t="t" r="r" b="b"/>
                <a:pathLst>
                  <a:path w="19260" h="2309" extrusionOk="0">
                    <a:moveTo>
                      <a:pt x="368" y="1"/>
                    </a:moveTo>
                    <a:lnTo>
                      <a:pt x="229" y="270"/>
                    </a:lnTo>
                    <a:cubicBezTo>
                      <a:pt x="77" y="565"/>
                      <a:pt x="1" y="869"/>
                      <a:pt x="1" y="1174"/>
                    </a:cubicBezTo>
                    <a:cubicBezTo>
                      <a:pt x="1" y="1560"/>
                      <a:pt x="124" y="1945"/>
                      <a:pt x="368" y="2309"/>
                    </a:cubicBezTo>
                    <a:lnTo>
                      <a:pt x="19260" y="2309"/>
                    </a:lnTo>
                    <a:cubicBezTo>
                      <a:pt x="19046" y="1992"/>
                      <a:pt x="18925" y="1657"/>
                      <a:pt x="18896" y="1321"/>
                    </a:cubicBezTo>
                    <a:cubicBezTo>
                      <a:pt x="18869" y="969"/>
                      <a:pt x="18942" y="613"/>
                      <a:pt x="19120" y="270"/>
                    </a:cubicBezTo>
                    <a:lnTo>
                      <a:pt x="192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3012807" y="3678623"/>
                <a:ext cx="866257" cy="63830"/>
              </a:xfrm>
              <a:custGeom>
                <a:avLst/>
                <a:gdLst/>
                <a:ahLst/>
                <a:cxnLst/>
                <a:rect l="l" t="t" r="r" b="b"/>
                <a:pathLst>
                  <a:path w="14562" h="1073" extrusionOk="0">
                    <a:moveTo>
                      <a:pt x="441" y="1"/>
                    </a:moveTo>
                    <a:cubicBezTo>
                      <a:pt x="197" y="1"/>
                      <a:pt x="0" y="197"/>
                      <a:pt x="0" y="441"/>
                    </a:cubicBezTo>
                    <a:lnTo>
                      <a:pt x="0" y="632"/>
                    </a:lnTo>
                    <a:cubicBezTo>
                      <a:pt x="0" y="876"/>
                      <a:pt x="197" y="1072"/>
                      <a:pt x="441" y="1072"/>
                    </a:cubicBezTo>
                    <a:lnTo>
                      <a:pt x="14121" y="1072"/>
                    </a:lnTo>
                    <a:cubicBezTo>
                      <a:pt x="14366" y="1072"/>
                      <a:pt x="14562" y="876"/>
                      <a:pt x="14562" y="632"/>
                    </a:cubicBezTo>
                    <a:lnTo>
                      <a:pt x="14562" y="441"/>
                    </a:lnTo>
                    <a:cubicBezTo>
                      <a:pt x="14562" y="197"/>
                      <a:pt x="14366" y="1"/>
                      <a:pt x="141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2881754" y="3647154"/>
                <a:ext cx="1145729" cy="137357"/>
              </a:xfrm>
              <a:custGeom>
                <a:avLst/>
                <a:gdLst/>
                <a:ahLst/>
                <a:cxnLst/>
                <a:rect l="l" t="t" r="r" b="b"/>
                <a:pathLst>
                  <a:path w="19260" h="2309" extrusionOk="0">
                    <a:moveTo>
                      <a:pt x="368" y="1"/>
                    </a:moveTo>
                    <a:lnTo>
                      <a:pt x="229" y="270"/>
                    </a:lnTo>
                    <a:cubicBezTo>
                      <a:pt x="77" y="565"/>
                      <a:pt x="1" y="869"/>
                      <a:pt x="1" y="1172"/>
                    </a:cubicBezTo>
                    <a:cubicBezTo>
                      <a:pt x="1" y="1560"/>
                      <a:pt x="124" y="1945"/>
                      <a:pt x="368" y="2309"/>
                    </a:cubicBezTo>
                    <a:lnTo>
                      <a:pt x="1533" y="2309"/>
                    </a:lnTo>
                    <a:cubicBezTo>
                      <a:pt x="1751" y="2210"/>
                      <a:pt x="1980" y="2119"/>
                      <a:pt x="2214" y="2035"/>
                    </a:cubicBezTo>
                    <a:cubicBezTo>
                      <a:pt x="2504" y="1930"/>
                      <a:pt x="2804" y="1835"/>
                      <a:pt x="3109" y="1749"/>
                    </a:cubicBezTo>
                    <a:cubicBezTo>
                      <a:pt x="3526" y="1632"/>
                      <a:pt x="3953" y="1532"/>
                      <a:pt x="4388" y="1443"/>
                    </a:cubicBezTo>
                    <a:cubicBezTo>
                      <a:pt x="4676" y="1383"/>
                      <a:pt x="4969" y="1327"/>
                      <a:pt x="5262" y="1276"/>
                    </a:cubicBezTo>
                    <a:cubicBezTo>
                      <a:pt x="6014" y="1144"/>
                      <a:pt x="6775" y="1028"/>
                      <a:pt x="7539" y="928"/>
                    </a:cubicBezTo>
                    <a:cubicBezTo>
                      <a:pt x="9102" y="722"/>
                      <a:pt x="10693" y="584"/>
                      <a:pt x="12294" y="563"/>
                    </a:cubicBezTo>
                    <a:cubicBezTo>
                      <a:pt x="12410" y="562"/>
                      <a:pt x="12525" y="561"/>
                      <a:pt x="12641" y="561"/>
                    </a:cubicBezTo>
                    <a:cubicBezTo>
                      <a:pt x="13458" y="561"/>
                      <a:pt x="14278" y="594"/>
                      <a:pt x="15087" y="663"/>
                    </a:cubicBezTo>
                    <a:cubicBezTo>
                      <a:pt x="15619" y="709"/>
                      <a:pt x="16149" y="771"/>
                      <a:pt x="16671" y="852"/>
                    </a:cubicBezTo>
                    <a:cubicBezTo>
                      <a:pt x="16912" y="888"/>
                      <a:pt x="17149" y="928"/>
                      <a:pt x="17386" y="974"/>
                    </a:cubicBezTo>
                    <a:cubicBezTo>
                      <a:pt x="17900" y="1070"/>
                      <a:pt x="18405" y="1185"/>
                      <a:pt x="18896" y="1321"/>
                    </a:cubicBezTo>
                    <a:cubicBezTo>
                      <a:pt x="18869" y="967"/>
                      <a:pt x="18942" y="613"/>
                      <a:pt x="19120" y="270"/>
                    </a:cubicBezTo>
                    <a:lnTo>
                      <a:pt x="19260" y="1"/>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2698411" y="2599385"/>
                <a:ext cx="1107122" cy="22843"/>
              </a:xfrm>
              <a:custGeom>
                <a:avLst/>
                <a:gdLst/>
                <a:ahLst/>
                <a:cxnLst/>
                <a:rect l="l" t="t" r="r" b="b"/>
                <a:pathLst>
                  <a:path w="18611" h="384" extrusionOk="0">
                    <a:moveTo>
                      <a:pt x="1" y="0"/>
                    </a:moveTo>
                    <a:lnTo>
                      <a:pt x="1" y="383"/>
                    </a:lnTo>
                    <a:lnTo>
                      <a:pt x="18610" y="383"/>
                    </a:lnTo>
                    <a:lnTo>
                      <a:pt x="186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2698411" y="2790045"/>
                <a:ext cx="1107122" cy="22784"/>
              </a:xfrm>
              <a:custGeom>
                <a:avLst/>
                <a:gdLst/>
                <a:ahLst/>
                <a:cxnLst/>
                <a:rect l="l" t="t" r="r" b="b"/>
                <a:pathLst>
                  <a:path w="18611" h="383" extrusionOk="0">
                    <a:moveTo>
                      <a:pt x="1" y="1"/>
                    </a:moveTo>
                    <a:lnTo>
                      <a:pt x="1" y="383"/>
                    </a:lnTo>
                    <a:lnTo>
                      <a:pt x="18610" y="383"/>
                    </a:lnTo>
                    <a:lnTo>
                      <a:pt x="186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2708703" y="2622169"/>
                <a:ext cx="1083148" cy="167933"/>
              </a:xfrm>
              <a:custGeom>
                <a:avLst/>
                <a:gdLst/>
                <a:ahLst/>
                <a:cxnLst/>
                <a:rect l="l" t="t" r="r" b="b"/>
                <a:pathLst>
                  <a:path w="18208" h="2823" extrusionOk="0">
                    <a:moveTo>
                      <a:pt x="0" y="0"/>
                    </a:moveTo>
                    <a:cubicBezTo>
                      <a:pt x="0" y="0"/>
                      <a:pt x="555" y="1520"/>
                      <a:pt x="0" y="2823"/>
                    </a:cubicBezTo>
                    <a:lnTo>
                      <a:pt x="18207" y="2823"/>
                    </a:lnTo>
                    <a:cubicBezTo>
                      <a:pt x="18207" y="2823"/>
                      <a:pt x="17336" y="1151"/>
                      <a:pt x="182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2737138" y="2637993"/>
                <a:ext cx="1010276" cy="152110"/>
              </a:xfrm>
              <a:custGeom>
                <a:avLst/>
                <a:gdLst/>
                <a:ahLst/>
                <a:cxnLst/>
                <a:rect l="l" t="t" r="r" b="b"/>
                <a:pathLst>
                  <a:path w="16983" h="2557" extrusionOk="0">
                    <a:moveTo>
                      <a:pt x="0" y="1"/>
                    </a:moveTo>
                    <a:lnTo>
                      <a:pt x="7952" y="709"/>
                    </a:lnTo>
                    <a:lnTo>
                      <a:pt x="134" y="1053"/>
                    </a:lnTo>
                    <a:lnTo>
                      <a:pt x="8626" y="1672"/>
                    </a:lnTo>
                    <a:lnTo>
                      <a:pt x="134" y="1780"/>
                    </a:lnTo>
                    <a:lnTo>
                      <a:pt x="7774" y="2049"/>
                    </a:lnTo>
                    <a:lnTo>
                      <a:pt x="0" y="2557"/>
                    </a:lnTo>
                    <a:lnTo>
                      <a:pt x="16983" y="2557"/>
                    </a:lnTo>
                    <a:lnTo>
                      <a:pt x="7352" y="2343"/>
                    </a:lnTo>
                    <a:lnTo>
                      <a:pt x="16906" y="1762"/>
                    </a:lnTo>
                    <a:lnTo>
                      <a:pt x="7033" y="1079"/>
                    </a:lnTo>
                    <a:lnTo>
                      <a:pt x="16983" y="958"/>
                    </a:lnTo>
                    <a:lnTo>
                      <a:pt x="6791" y="275"/>
                    </a:lnTo>
                    <a:lnTo>
                      <a:pt x="169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2928036" y="2429546"/>
                <a:ext cx="883687" cy="149730"/>
              </a:xfrm>
              <a:custGeom>
                <a:avLst/>
                <a:gdLst/>
                <a:ahLst/>
                <a:cxnLst/>
                <a:rect l="l" t="t" r="r" b="b"/>
                <a:pathLst>
                  <a:path w="14855" h="2517" extrusionOk="0">
                    <a:moveTo>
                      <a:pt x="1" y="0"/>
                    </a:moveTo>
                    <a:cubicBezTo>
                      <a:pt x="323" y="467"/>
                      <a:pt x="353" y="1028"/>
                      <a:pt x="288" y="1502"/>
                    </a:cubicBezTo>
                    <a:cubicBezTo>
                      <a:pt x="212" y="2072"/>
                      <a:pt x="1" y="2516"/>
                      <a:pt x="1" y="2516"/>
                    </a:cubicBezTo>
                    <a:lnTo>
                      <a:pt x="14854" y="2516"/>
                    </a:lnTo>
                    <a:cubicBezTo>
                      <a:pt x="14401" y="1356"/>
                      <a:pt x="14854" y="0"/>
                      <a:pt x="14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2964205" y="2443585"/>
                <a:ext cx="834967" cy="121414"/>
              </a:xfrm>
              <a:custGeom>
                <a:avLst/>
                <a:gdLst/>
                <a:ahLst/>
                <a:cxnLst/>
                <a:rect l="l" t="t" r="r" b="b"/>
                <a:pathLst>
                  <a:path w="14036" h="2041" extrusionOk="0">
                    <a:moveTo>
                      <a:pt x="1" y="1"/>
                    </a:moveTo>
                    <a:lnTo>
                      <a:pt x="8316" y="110"/>
                    </a:lnTo>
                    <a:lnTo>
                      <a:pt x="1" y="383"/>
                    </a:lnTo>
                    <a:lnTo>
                      <a:pt x="8118" y="431"/>
                    </a:lnTo>
                    <a:lnTo>
                      <a:pt x="64" y="704"/>
                    </a:lnTo>
                    <a:lnTo>
                      <a:pt x="7857" y="935"/>
                    </a:lnTo>
                    <a:lnTo>
                      <a:pt x="1" y="1020"/>
                    </a:lnTo>
                    <a:lnTo>
                      <a:pt x="208" y="1020"/>
                    </a:lnTo>
                    <a:lnTo>
                      <a:pt x="6523" y="1223"/>
                    </a:lnTo>
                    <a:lnTo>
                      <a:pt x="290" y="1330"/>
                    </a:lnTo>
                    <a:lnTo>
                      <a:pt x="7218" y="1372"/>
                    </a:lnTo>
                    <a:lnTo>
                      <a:pt x="290" y="1619"/>
                    </a:lnTo>
                    <a:lnTo>
                      <a:pt x="6669" y="1757"/>
                    </a:lnTo>
                    <a:lnTo>
                      <a:pt x="181" y="2040"/>
                    </a:lnTo>
                    <a:lnTo>
                      <a:pt x="14036" y="2040"/>
                    </a:lnTo>
                    <a:lnTo>
                      <a:pt x="5721" y="1931"/>
                    </a:lnTo>
                    <a:lnTo>
                      <a:pt x="14036" y="1658"/>
                    </a:lnTo>
                    <a:lnTo>
                      <a:pt x="5918" y="1610"/>
                    </a:lnTo>
                    <a:lnTo>
                      <a:pt x="13973" y="1337"/>
                    </a:lnTo>
                    <a:lnTo>
                      <a:pt x="6179" y="1106"/>
                    </a:lnTo>
                    <a:lnTo>
                      <a:pt x="14036" y="1020"/>
                    </a:lnTo>
                    <a:lnTo>
                      <a:pt x="13828" y="1020"/>
                    </a:lnTo>
                    <a:lnTo>
                      <a:pt x="7514" y="818"/>
                    </a:lnTo>
                    <a:lnTo>
                      <a:pt x="13746" y="711"/>
                    </a:lnTo>
                    <a:lnTo>
                      <a:pt x="6819" y="668"/>
                    </a:lnTo>
                    <a:lnTo>
                      <a:pt x="13746" y="422"/>
                    </a:lnTo>
                    <a:lnTo>
                      <a:pt x="7369" y="284"/>
                    </a:lnTo>
                    <a:lnTo>
                      <a:pt x="138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2928036" y="2429546"/>
                <a:ext cx="883687" cy="149730"/>
              </a:xfrm>
              <a:custGeom>
                <a:avLst/>
                <a:gdLst/>
                <a:ahLst/>
                <a:cxnLst/>
                <a:rect l="l" t="t" r="r" b="b"/>
                <a:pathLst>
                  <a:path w="14855" h="2517" extrusionOk="0">
                    <a:moveTo>
                      <a:pt x="1" y="0"/>
                    </a:moveTo>
                    <a:cubicBezTo>
                      <a:pt x="323" y="467"/>
                      <a:pt x="353" y="1028"/>
                      <a:pt x="288" y="1502"/>
                    </a:cubicBezTo>
                    <a:cubicBezTo>
                      <a:pt x="941" y="1340"/>
                      <a:pt x="1606" y="1207"/>
                      <a:pt x="2280" y="1104"/>
                    </a:cubicBezTo>
                    <a:cubicBezTo>
                      <a:pt x="3479" y="919"/>
                      <a:pt x="4705" y="824"/>
                      <a:pt x="5931" y="820"/>
                    </a:cubicBezTo>
                    <a:cubicBezTo>
                      <a:pt x="5958" y="820"/>
                      <a:pt x="5984" y="820"/>
                      <a:pt x="6011" y="820"/>
                    </a:cubicBezTo>
                    <a:cubicBezTo>
                      <a:pt x="7205" y="820"/>
                      <a:pt x="8400" y="906"/>
                      <a:pt x="9573" y="1076"/>
                    </a:cubicBezTo>
                    <a:cubicBezTo>
                      <a:pt x="10771" y="1251"/>
                      <a:pt x="11946" y="1515"/>
                      <a:pt x="13073" y="1868"/>
                    </a:cubicBezTo>
                    <a:cubicBezTo>
                      <a:pt x="13680" y="2058"/>
                      <a:pt x="14276" y="2273"/>
                      <a:pt x="14852" y="2516"/>
                    </a:cubicBezTo>
                    <a:lnTo>
                      <a:pt x="14854" y="2516"/>
                    </a:lnTo>
                    <a:cubicBezTo>
                      <a:pt x="14401" y="1356"/>
                      <a:pt x="14854" y="0"/>
                      <a:pt x="14854"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2916852" y="2409201"/>
                <a:ext cx="903199" cy="20345"/>
              </a:xfrm>
              <a:custGeom>
                <a:avLst/>
                <a:gdLst/>
                <a:ahLst/>
                <a:cxnLst/>
                <a:rect l="l" t="t" r="r" b="b"/>
                <a:pathLst>
                  <a:path w="15183" h="342" extrusionOk="0">
                    <a:moveTo>
                      <a:pt x="0" y="1"/>
                    </a:moveTo>
                    <a:lnTo>
                      <a:pt x="0" y="341"/>
                    </a:lnTo>
                    <a:lnTo>
                      <a:pt x="15182" y="341"/>
                    </a:lnTo>
                    <a:lnTo>
                      <a:pt x="151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2916852" y="2579219"/>
                <a:ext cx="903199" cy="20345"/>
              </a:xfrm>
              <a:custGeom>
                <a:avLst/>
                <a:gdLst/>
                <a:ahLst/>
                <a:cxnLst/>
                <a:rect l="l" t="t" r="r" b="b"/>
                <a:pathLst>
                  <a:path w="15183" h="342" extrusionOk="0">
                    <a:moveTo>
                      <a:pt x="0" y="0"/>
                    </a:moveTo>
                    <a:lnTo>
                      <a:pt x="0" y="342"/>
                    </a:lnTo>
                    <a:lnTo>
                      <a:pt x="15182" y="342"/>
                    </a:lnTo>
                    <a:lnTo>
                      <a:pt x="151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3630534" y="2516696"/>
                <a:ext cx="191252" cy="189408"/>
              </a:xfrm>
              <a:custGeom>
                <a:avLst/>
                <a:gdLst/>
                <a:ahLst/>
                <a:cxnLst/>
                <a:rect l="l" t="t" r="r" b="b"/>
                <a:pathLst>
                  <a:path w="3215" h="3184" extrusionOk="0">
                    <a:moveTo>
                      <a:pt x="1" y="1"/>
                    </a:moveTo>
                    <a:cubicBezTo>
                      <a:pt x="807" y="441"/>
                      <a:pt x="948" y="1299"/>
                      <a:pt x="907" y="1990"/>
                    </a:cubicBezTo>
                    <a:cubicBezTo>
                      <a:pt x="876" y="2550"/>
                      <a:pt x="727" y="3001"/>
                      <a:pt x="718" y="3031"/>
                    </a:cubicBezTo>
                    <a:cubicBezTo>
                      <a:pt x="1120" y="2615"/>
                      <a:pt x="1930" y="1951"/>
                      <a:pt x="1930" y="1951"/>
                    </a:cubicBezTo>
                    <a:cubicBezTo>
                      <a:pt x="2726" y="2318"/>
                      <a:pt x="2732" y="3157"/>
                      <a:pt x="2732" y="3184"/>
                    </a:cubicBezTo>
                    <a:cubicBezTo>
                      <a:pt x="3214" y="1876"/>
                      <a:pt x="2843" y="895"/>
                      <a:pt x="2541" y="389"/>
                    </a:cubicBezTo>
                    <a:cubicBezTo>
                      <a:pt x="2393" y="136"/>
                      <a:pt x="2261" y="1"/>
                      <a:pt x="22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3630534" y="2516696"/>
                <a:ext cx="151217" cy="118440"/>
              </a:xfrm>
              <a:custGeom>
                <a:avLst/>
                <a:gdLst/>
                <a:ahLst/>
                <a:cxnLst/>
                <a:rect l="l" t="t" r="r" b="b"/>
                <a:pathLst>
                  <a:path w="2542" h="1991" extrusionOk="0">
                    <a:moveTo>
                      <a:pt x="1" y="1"/>
                    </a:moveTo>
                    <a:cubicBezTo>
                      <a:pt x="807" y="441"/>
                      <a:pt x="948" y="1299"/>
                      <a:pt x="907" y="1990"/>
                    </a:cubicBezTo>
                    <a:cubicBezTo>
                      <a:pt x="983" y="1871"/>
                      <a:pt x="1064" y="1753"/>
                      <a:pt x="1153" y="1638"/>
                    </a:cubicBezTo>
                    <a:cubicBezTo>
                      <a:pt x="1516" y="1164"/>
                      <a:pt x="1985" y="741"/>
                      <a:pt x="2541" y="389"/>
                    </a:cubicBezTo>
                    <a:cubicBezTo>
                      <a:pt x="2393" y="136"/>
                      <a:pt x="2261" y="1"/>
                      <a:pt x="22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3608226" y="2245370"/>
                <a:ext cx="95596" cy="158891"/>
              </a:xfrm>
              <a:custGeom>
                <a:avLst/>
                <a:gdLst/>
                <a:ahLst/>
                <a:cxnLst/>
                <a:rect l="l" t="t" r="r" b="b"/>
                <a:pathLst>
                  <a:path w="1607" h="2671" extrusionOk="0">
                    <a:moveTo>
                      <a:pt x="0" y="0"/>
                    </a:moveTo>
                    <a:lnTo>
                      <a:pt x="0" y="2670"/>
                    </a:lnTo>
                    <a:lnTo>
                      <a:pt x="1607" y="2670"/>
                    </a:lnTo>
                    <a:lnTo>
                      <a:pt x="160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2875508" y="2241503"/>
                <a:ext cx="828304" cy="167338"/>
              </a:xfrm>
              <a:custGeom>
                <a:avLst/>
                <a:gdLst/>
                <a:ahLst/>
                <a:cxnLst/>
                <a:rect l="l" t="t" r="r" b="b"/>
                <a:pathLst>
                  <a:path w="13924" h="2813" extrusionOk="0">
                    <a:moveTo>
                      <a:pt x="267" y="0"/>
                    </a:moveTo>
                    <a:lnTo>
                      <a:pt x="165" y="327"/>
                    </a:lnTo>
                    <a:cubicBezTo>
                      <a:pt x="55" y="687"/>
                      <a:pt x="0" y="1057"/>
                      <a:pt x="0" y="1427"/>
                    </a:cubicBezTo>
                    <a:cubicBezTo>
                      <a:pt x="0" y="1899"/>
                      <a:pt x="89" y="2369"/>
                      <a:pt x="267" y="2812"/>
                    </a:cubicBezTo>
                    <a:lnTo>
                      <a:pt x="13924" y="2812"/>
                    </a:lnTo>
                    <a:cubicBezTo>
                      <a:pt x="13769" y="2425"/>
                      <a:pt x="13681" y="2017"/>
                      <a:pt x="13660" y="1607"/>
                    </a:cubicBezTo>
                    <a:cubicBezTo>
                      <a:pt x="13641" y="1178"/>
                      <a:pt x="13693" y="744"/>
                      <a:pt x="13821" y="327"/>
                    </a:cubicBezTo>
                    <a:lnTo>
                      <a:pt x="139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2961707" y="2241503"/>
                <a:ext cx="117547" cy="167338"/>
              </a:xfrm>
              <a:custGeom>
                <a:avLst/>
                <a:gdLst/>
                <a:ahLst/>
                <a:cxnLst/>
                <a:rect l="l" t="t" r="r" b="b"/>
                <a:pathLst>
                  <a:path w="1976" h="2813" extrusionOk="0">
                    <a:moveTo>
                      <a:pt x="267" y="0"/>
                    </a:moveTo>
                    <a:lnTo>
                      <a:pt x="167" y="327"/>
                    </a:lnTo>
                    <a:cubicBezTo>
                      <a:pt x="57" y="687"/>
                      <a:pt x="1" y="1073"/>
                      <a:pt x="1" y="1427"/>
                    </a:cubicBezTo>
                    <a:cubicBezTo>
                      <a:pt x="1" y="1782"/>
                      <a:pt x="52" y="2135"/>
                      <a:pt x="152" y="2477"/>
                    </a:cubicBezTo>
                    <a:cubicBezTo>
                      <a:pt x="184" y="2590"/>
                      <a:pt x="223" y="2702"/>
                      <a:pt x="267" y="2812"/>
                    </a:cubicBezTo>
                    <a:lnTo>
                      <a:pt x="1975" y="2812"/>
                    </a:lnTo>
                    <a:cubicBezTo>
                      <a:pt x="1840" y="2472"/>
                      <a:pt x="1754" y="2116"/>
                      <a:pt x="1723" y="1756"/>
                    </a:cubicBezTo>
                    <a:cubicBezTo>
                      <a:pt x="1680" y="1278"/>
                      <a:pt x="1730" y="794"/>
                      <a:pt x="1874" y="327"/>
                    </a:cubicBezTo>
                    <a:lnTo>
                      <a:pt x="1975" y="0"/>
                    </a:lnTo>
                    <a:close/>
                  </a:path>
                </a:pathLst>
              </a:custGeom>
              <a:solidFill>
                <a:srgbClr val="009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0"/>
              <p:cNvSpPr/>
              <p:nvPr/>
            </p:nvSpPr>
            <p:spPr>
              <a:xfrm>
                <a:off x="3521135" y="2241503"/>
                <a:ext cx="117488" cy="167338"/>
              </a:xfrm>
              <a:custGeom>
                <a:avLst/>
                <a:gdLst/>
                <a:ahLst/>
                <a:cxnLst/>
                <a:rect l="l" t="t" r="r" b="b"/>
                <a:pathLst>
                  <a:path w="1975" h="2813" extrusionOk="0">
                    <a:moveTo>
                      <a:pt x="267" y="0"/>
                    </a:moveTo>
                    <a:lnTo>
                      <a:pt x="166" y="327"/>
                    </a:lnTo>
                    <a:cubicBezTo>
                      <a:pt x="117" y="486"/>
                      <a:pt x="80" y="646"/>
                      <a:pt x="54" y="807"/>
                    </a:cubicBezTo>
                    <a:cubicBezTo>
                      <a:pt x="17" y="1012"/>
                      <a:pt x="1" y="1220"/>
                      <a:pt x="1" y="1427"/>
                    </a:cubicBezTo>
                    <a:cubicBezTo>
                      <a:pt x="1" y="1899"/>
                      <a:pt x="89" y="2369"/>
                      <a:pt x="267" y="2812"/>
                    </a:cubicBezTo>
                    <a:lnTo>
                      <a:pt x="1975" y="2812"/>
                    </a:lnTo>
                    <a:cubicBezTo>
                      <a:pt x="1766" y="2293"/>
                      <a:pt x="1680" y="1735"/>
                      <a:pt x="1715" y="1185"/>
                    </a:cubicBezTo>
                    <a:cubicBezTo>
                      <a:pt x="1735" y="896"/>
                      <a:pt x="1786" y="608"/>
                      <a:pt x="1872" y="327"/>
                    </a:cubicBezTo>
                    <a:lnTo>
                      <a:pt x="197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0"/>
              <p:cNvSpPr/>
              <p:nvPr/>
            </p:nvSpPr>
            <p:spPr>
              <a:xfrm>
                <a:off x="2875508" y="2241503"/>
                <a:ext cx="828244" cy="167338"/>
              </a:xfrm>
              <a:custGeom>
                <a:avLst/>
                <a:gdLst/>
                <a:ahLst/>
                <a:cxnLst/>
                <a:rect l="l" t="t" r="r" b="b"/>
                <a:pathLst>
                  <a:path w="13923" h="2813" extrusionOk="0">
                    <a:moveTo>
                      <a:pt x="265" y="0"/>
                    </a:moveTo>
                    <a:lnTo>
                      <a:pt x="165" y="327"/>
                    </a:lnTo>
                    <a:cubicBezTo>
                      <a:pt x="55" y="687"/>
                      <a:pt x="0" y="1057"/>
                      <a:pt x="0" y="1427"/>
                    </a:cubicBezTo>
                    <a:cubicBezTo>
                      <a:pt x="0" y="1899"/>
                      <a:pt x="89" y="2369"/>
                      <a:pt x="265" y="2812"/>
                    </a:cubicBezTo>
                    <a:lnTo>
                      <a:pt x="1107" y="2812"/>
                    </a:lnTo>
                    <a:cubicBezTo>
                      <a:pt x="1266" y="2691"/>
                      <a:pt x="1430" y="2580"/>
                      <a:pt x="1601" y="2477"/>
                    </a:cubicBezTo>
                    <a:cubicBezTo>
                      <a:pt x="1810" y="2348"/>
                      <a:pt x="2027" y="2234"/>
                      <a:pt x="2246" y="2130"/>
                    </a:cubicBezTo>
                    <a:cubicBezTo>
                      <a:pt x="2549" y="1987"/>
                      <a:pt x="2857" y="1865"/>
                      <a:pt x="3172" y="1756"/>
                    </a:cubicBezTo>
                    <a:cubicBezTo>
                      <a:pt x="3381" y="1682"/>
                      <a:pt x="3592" y="1616"/>
                      <a:pt x="3805" y="1553"/>
                    </a:cubicBezTo>
                    <a:cubicBezTo>
                      <a:pt x="4348" y="1392"/>
                      <a:pt x="4897" y="1251"/>
                      <a:pt x="5450" y="1129"/>
                    </a:cubicBezTo>
                    <a:cubicBezTo>
                      <a:pt x="6579" y="878"/>
                      <a:pt x="7730" y="709"/>
                      <a:pt x="8888" y="686"/>
                    </a:cubicBezTo>
                    <a:cubicBezTo>
                      <a:pt x="8976" y="684"/>
                      <a:pt x="9063" y="683"/>
                      <a:pt x="9151" y="683"/>
                    </a:cubicBezTo>
                    <a:cubicBezTo>
                      <a:pt x="9738" y="683"/>
                      <a:pt x="10326" y="722"/>
                      <a:pt x="10907" y="807"/>
                    </a:cubicBezTo>
                    <a:cubicBezTo>
                      <a:pt x="11291" y="862"/>
                      <a:pt x="11674" y="938"/>
                      <a:pt x="12052" y="1037"/>
                    </a:cubicBezTo>
                    <a:cubicBezTo>
                      <a:pt x="12225" y="1081"/>
                      <a:pt x="12398" y="1130"/>
                      <a:pt x="12568" y="1185"/>
                    </a:cubicBezTo>
                    <a:cubicBezTo>
                      <a:pt x="12941" y="1303"/>
                      <a:pt x="13306" y="1443"/>
                      <a:pt x="13660" y="1607"/>
                    </a:cubicBezTo>
                    <a:cubicBezTo>
                      <a:pt x="13641" y="1178"/>
                      <a:pt x="13694" y="744"/>
                      <a:pt x="13823" y="327"/>
                    </a:cubicBezTo>
                    <a:lnTo>
                      <a:pt x="13821" y="327"/>
                    </a:lnTo>
                    <a:lnTo>
                      <a:pt x="13923" y="0"/>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0"/>
              <p:cNvSpPr/>
              <p:nvPr/>
            </p:nvSpPr>
            <p:spPr>
              <a:xfrm>
                <a:off x="3753616" y="2815923"/>
                <a:ext cx="104757" cy="130516"/>
              </a:xfrm>
              <a:custGeom>
                <a:avLst/>
                <a:gdLst/>
                <a:ahLst/>
                <a:cxnLst/>
                <a:rect l="l" t="t" r="r" b="b"/>
                <a:pathLst>
                  <a:path w="1761" h="2194" extrusionOk="0">
                    <a:moveTo>
                      <a:pt x="1" y="1"/>
                    </a:moveTo>
                    <a:lnTo>
                      <a:pt x="1" y="2193"/>
                    </a:lnTo>
                    <a:lnTo>
                      <a:pt x="1761" y="2193"/>
                    </a:lnTo>
                    <a:lnTo>
                      <a:pt x="17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0"/>
              <p:cNvSpPr/>
              <p:nvPr/>
            </p:nvSpPr>
            <p:spPr>
              <a:xfrm>
                <a:off x="2950761" y="2812770"/>
                <a:ext cx="907601" cy="137357"/>
              </a:xfrm>
              <a:custGeom>
                <a:avLst/>
                <a:gdLst/>
                <a:ahLst/>
                <a:cxnLst/>
                <a:rect l="l" t="t" r="r" b="b"/>
                <a:pathLst>
                  <a:path w="15257" h="2309" extrusionOk="0">
                    <a:moveTo>
                      <a:pt x="291" y="1"/>
                    </a:moveTo>
                    <a:lnTo>
                      <a:pt x="181" y="270"/>
                    </a:lnTo>
                    <a:cubicBezTo>
                      <a:pt x="60" y="564"/>
                      <a:pt x="1" y="868"/>
                      <a:pt x="1" y="1172"/>
                    </a:cubicBezTo>
                    <a:cubicBezTo>
                      <a:pt x="1" y="1559"/>
                      <a:pt x="98" y="1945"/>
                      <a:pt x="291" y="2309"/>
                    </a:cubicBezTo>
                    <a:lnTo>
                      <a:pt x="15257" y="2309"/>
                    </a:lnTo>
                    <a:cubicBezTo>
                      <a:pt x="15087" y="1991"/>
                      <a:pt x="14990" y="1657"/>
                      <a:pt x="14968" y="1320"/>
                    </a:cubicBezTo>
                    <a:cubicBezTo>
                      <a:pt x="14946" y="967"/>
                      <a:pt x="15005" y="612"/>
                      <a:pt x="15145" y="270"/>
                    </a:cubicBezTo>
                    <a:lnTo>
                      <a:pt x="1525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0"/>
              <p:cNvSpPr/>
              <p:nvPr/>
            </p:nvSpPr>
            <p:spPr>
              <a:xfrm>
                <a:off x="3054508" y="2844239"/>
                <a:ext cx="686248" cy="63771"/>
              </a:xfrm>
              <a:custGeom>
                <a:avLst/>
                <a:gdLst/>
                <a:ahLst/>
                <a:cxnLst/>
                <a:rect l="l" t="t" r="r" b="b"/>
                <a:pathLst>
                  <a:path w="11536" h="1072" extrusionOk="0">
                    <a:moveTo>
                      <a:pt x="350" y="0"/>
                    </a:moveTo>
                    <a:cubicBezTo>
                      <a:pt x="157" y="0"/>
                      <a:pt x="1" y="198"/>
                      <a:pt x="1" y="441"/>
                    </a:cubicBezTo>
                    <a:lnTo>
                      <a:pt x="1" y="630"/>
                    </a:lnTo>
                    <a:cubicBezTo>
                      <a:pt x="1" y="873"/>
                      <a:pt x="157" y="1072"/>
                      <a:pt x="350" y="1072"/>
                    </a:cubicBezTo>
                    <a:lnTo>
                      <a:pt x="11188" y="1072"/>
                    </a:lnTo>
                    <a:cubicBezTo>
                      <a:pt x="11380" y="1072"/>
                      <a:pt x="11536" y="873"/>
                      <a:pt x="11536" y="630"/>
                    </a:cubicBezTo>
                    <a:lnTo>
                      <a:pt x="11536" y="441"/>
                    </a:lnTo>
                    <a:cubicBezTo>
                      <a:pt x="11536" y="198"/>
                      <a:pt x="11380" y="0"/>
                      <a:pt x="111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0"/>
              <p:cNvSpPr/>
              <p:nvPr/>
            </p:nvSpPr>
            <p:spPr>
              <a:xfrm>
                <a:off x="2950761" y="2812770"/>
                <a:ext cx="907601" cy="137357"/>
              </a:xfrm>
              <a:custGeom>
                <a:avLst/>
                <a:gdLst/>
                <a:ahLst/>
                <a:cxnLst/>
                <a:rect l="l" t="t" r="r" b="b"/>
                <a:pathLst>
                  <a:path w="15257" h="2309" extrusionOk="0">
                    <a:moveTo>
                      <a:pt x="291" y="1"/>
                    </a:moveTo>
                    <a:lnTo>
                      <a:pt x="182" y="270"/>
                    </a:lnTo>
                    <a:cubicBezTo>
                      <a:pt x="60" y="564"/>
                      <a:pt x="1" y="868"/>
                      <a:pt x="1" y="1172"/>
                    </a:cubicBezTo>
                    <a:cubicBezTo>
                      <a:pt x="1" y="1559"/>
                      <a:pt x="98" y="1945"/>
                      <a:pt x="291" y="2309"/>
                    </a:cubicBezTo>
                    <a:lnTo>
                      <a:pt x="1214" y="2309"/>
                    </a:lnTo>
                    <a:cubicBezTo>
                      <a:pt x="1388" y="2210"/>
                      <a:pt x="1568" y="2119"/>
                      <a:pt x="1754" y="2035"/>
                    </a:cubicBezTo>
                    <a:cubicBezTo>
                      <a:pt x="1984" y="1929"/>
                      <a:pt x="2222" y="1835"/>
                      <a:pt x="2462" y="1749"/>
                    </a:cubicBezTo>
                    <a:cubicBezTo>
                      <a:pt x="2793" y="1632"/>
                      <a:pt x="3131" y="1532"/>
                      <a:pt x="3476" y="1442"/>
                    </a:cubicBezTo>
                    <a:cubicBezTo>
                      <a:pt x="3705" y="1383"/>
                      <a:pt x="3936" y="1327"/>
                      <a:pt x="4169" y="1276"/>
                    </a:cubicBezTo>
                    <a:cubicBezTo>
                      <a:pt x="4765" y="1144"/>
                      <a:pt x="5366" y="1028"/>
                      <a:pt x="5973" y="928"/>
                    </a:cubicBezTo>
                    <a:cubicBezTo>
                      <a:pt x="7209" y="722"/>
                      <a:pt x="8470" y="584"/>
                      <a:pt x="9739" y="564"/>
                    </a:cubicBezTo>
                    <a:cubicBezTo>
                      <a:pt x="9839" y="563"/>
                      <a:pt x="9939" y="562"/>
                      <a:pt x="10039" y="562"/>
                    </a:cubicBezTo>
                    <a:cubicBezTo>
                      <a:pt x="10677" y="562"/>
                      <a:pt x="11318" y="595"/>
                      <a:pt x="11950" y="663"/>
                    </a:cubicBezTo>
                    <a:cubicBezTo>
                      <a:pt x="12372" y="709"/>
                      <a:pt x="12793" y="771"/>
                      <a:pt x="13206" y="851"/>
                    </a:cubicBezTo>
                    <a:cubicBezTo>
                      <a:pt x="13395" y="888"/>
                      <a:pt x="13585" y="928"/>
                      <a:pt x="13771" y="974"/>
                    </a:cubicBezTo>
                    <a:cubicBezTo>
                      <a:pt x="14179" y="1070"/>
                      <a:pt x="14580" y="1185"/>
                      <a:pt x="14968" y="1320"/>
                    </a:cubicBezTo>
                    <a:cubicBezTo>
                      <a:pt x="14946" y="967"/>
                      <a:pt x="15005" y="612"/>
                      <a:pt x="15145" y="270"/>
                    </a:cubicBezTo>
                    <a:lnTo>
                      <a:pt x="15257" y="1"/>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0"/>
              <p:cNvSpPr/>
              <p:nvPr/>
            </p:nvSpPr>
            <p:spPr>
              <a:xfrm>
                <a:off x="713284" y="3566488"/>
                <a:ext cx="132181" cy="219925"/>
              </a:xfrm>
              <a:custGeom>
                <a:avLst/>
                <a:gdLst/>
                <a:ahLst/>
                <a:cxnLst/>
                <a:rect l="l" t="t" r="r" b="b"/>
                <a:pathLst>
                  <a:path w="2222" h="3697" extrusionOk="0">
                    <a:moveTo>
                      <a:pt x="1" y="1"/>
                    </a:moveTo>
                    <a:lnTo>
                      <a:pt x="1" y="3696"/>
                    </a:lnTo>
                    <a:lnTo>
                      <a:pt x="2222" y="3696"/>
                    </a:lnTo>
                    <a:lnTo>
                      <a:pt x="22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0"/>
              <p:cNvSpPr/>
              <p:nvPr/>
            </p:nvSpPr>
            <p:spPr>
              <a:xfrm>
                <a:off x="713284" y="3561193"/>
                <a:ext cx="1145670" cy="231466"/>
              </a:xfrm>
              <a:custGeom>
                <a:avLst/>
                <a:gdLst/>
                <a:ahLst/>
                <a:cxnLst/>
                <a:rect l="l" t="t" r="r" b="b"/>
                <a:pathLst>
                  <a:path w="19259" h="3891" extrusionOk="0">
                    <a:moveTo>
                      <a:pt x="1" y="0"/>
                    </a:moveTo>
                    <a:lnTo>
                      <a:pt x="141" y="454"/>
                    </a:lnTo>
                    <a:cubicBezTo>
                      <a:pt x="318" y="1030"/>
                      <a:pt x="392" y="1630"/>
                      <a:pt x="363" y="2224"/>
                    </a:cubicBezTo>
                    <a:lnTo>
                      <a:pt x="364" y="2224"/>
                    </a:lnTo>
                    <a:cubicBezTo>
                      <a:pt x="335" y="2791"/>
                      <a:pt x="214" y="3355"/>
                      <a:pt x="1" y="3890"/>
                    </a:cubicBezTo>
                    <a:lnTo>
                      <a:pt x="18891" y="3890"/>
                    </a:lnTo>
                    <a:cubicBezTo>
                      <a:pt x="19137" y="3277"/>
                      <a:pt x="19259" y="2628"/>
                      <a:pt x="19259" y="1976"/>
                    </a:cubicBezTo>
                    <a:cubicBezTo>
                      <a:pt x="19259" y="1463"/>
                      <a:pt x="19183" y="951"/>
                      <a:pt x="19030" y="454"/>
                    </a:cubicBezTo>
                    <a:lnTo>
                      <a:pt x="188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0"/>
              <p:cNvSpPr/>
              <p:nvPr/>
            </p:nvSpPr>
            <p:spPr>
              <a:xfrm>
                <a:off x="1577234" y="3561193"/>
                <a:ext cx="162460" cy="231466"/>
              </a:xfrm>
              <a:custGeom>
                <a:avLst/>
                <a:gdLst/>
                <a:ahLst/>
                <a:cxnLst/>
                <a:rect l="l" t="t" r="r" b="b"/>
                <a:pathLst>
                  <a:path w="2731" h="3891" extrusionOk="0">
                    <a:moveTo>
                      <a:pt x="0" y="0"/>
                    </a:moveTo>
                    <a:lnTo>
                      <a:pt x="140" y="454"/>
                    </a:lnTo>
                    <a:cubicBezTo>
                      <a:pt x="339" y="1098"/>
                      <a:pt x="408" y="1769"/>
                      <a:pt x="349" y="2430"/>
                    </a:cubicBezTo>
                    <a:cubicBezTo>
                      <a:pt x="305" y="2928"/>
                      <a:pt x="187" y="3420"/>
                      <a:pt x="0" y="3890"/>
                    </a:cubicBezTo>
                    <a:lnTo>
                      <a:pt x="2363" y="3890"/>
                    </a:lnTo>
                    <a:cubicBezTo>
                      <a:pt x="2424" y="3737"/>
                      <a:pt x="2477" y="3584"/>
                      <a:pt x="2522" y="3428"/>
                    </a:cubicBezTo>
                    <a:cubicBezTo>
                      <a:pt x="2661" y="2955"/>
                      <a:pt x="2730" y="2465"/>
                      <a:pt x="2730" y="1976"/>
                    </a:cubicBezTo>
                    <a:cubicBezTo>
                      <a:pt x="2730" y="1463"/>
                      <a:pt x="2655" y="951"/>
                      <a:pt x="2502" y="454"/>
                    </a:cubicBezTo>
                    <a:lnTo>
                      <a:pt x="23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0"/>
              <p:cNvSpPr/>
              <p:nvPr/>
            </p:nvSpPr>
            <p:spPr>
              <a:xfrm>
                <a:off x="803469" y="3561193"/>
                <a:ext cx="162460" cy="231466"/>
              </a:xfrm>
              <a:custGeom>
                <a:avLst/>
                <a:gdLst/>
                <a:ahLst/>
                <a:cxnLst/>
                <a:rect l="l" t="t" r="r" b="b"/>
                <a:pathLst>
                  <a:path w="2731" h="3891" extrusionOk="0">
                    <a:moveTo>
                      <a:pt x="0" y="0"/>
                    </a:moveTo>
                    <a:lnTo>
                      <a:pt x="141" y="454"/>
                    </a:lnTo>
                    <a:cubicBezTo>
                      <a:pt x="260" y="842"/>
                      <a:pt x="333" y="1239"/>
                      <a:pt x="359" y="1639"/>
                    </a:cubicBezTo>
                    <a:cubicBezTo>
                      <a:pt x="408" y="2402"/>
                      <a:pt x="289" y="3171"/>
                      <a:pt x="0" y="3890"/>
                    </a:cubicBezTo>
                    <a:lnTo>
                      <a:pt x="2363" y="3890"/>
                    </a:lnTo>
                    <a:cubicBezTo>
                      <a:pt x="2609" y="3277"/>
                      <a:pt x="2731" y="2628"/>
                      <a:pt x="2731" y="1976"/>
                    </a:cubicBezTo>
                    <a:cubicBezTo>
                      <a:pt x="2731" y="1687"/>
                      <a:pt x="2707" y="1402"/>
                      <a:pt x="2658" y="1116"/>
                    </a:cubicBezTo>
                    <a:cubicBezTo>
                      <a:pt x="2622" y="893"/>
                      <a:pt x="2570" y="673"/>
                      <a:pt x="2502" y="454"/>
                    </a:cubicBezTo>
                    <a:lnTo>
                      <a:pt x="23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0"/>
              <p:cNvSpPr/>
              <p:nvPr/>
            </p:nvSpPr>
            <p:spPr>
              <a:xfrm>
                <a:off x="713225" y="3561193"/>
                <a:ext cx="1145729" cy="231466"/>
              </a:xfrm>
              <a:custGeom>
                <a:avLst/>
                <a:gdLst/>
                <a:ahLst/>
                <a:cxnLst/>
                <a:rect l="l" t="t" r="r" b="b"/>
                <a:pathLst>
                  <a:path w="19260" h="3891" extrusionOk="0">
                    <a:moveTo>
                      <a:pt x="0" y="0"/>
                    </a:moveTo>
                    <a:lnTo>
                      <a:pt x="142" y="454"/>
                    </a:lnTo>
                    <a:cubicBezTo>
                      <a:pt x="319" y="1032"/>
                      <a:pt x="393" y="1630"/>
                      <a:pt x="364" y="2224"/>
                    </a:cubicBezTo>
                    <a:cubicBezTo>
                      <a:pt x="855" y="1997"/>
                      <a:pt x="1360" y="1802"/>
                      <a:pt x="1876" y="1639"/>
                    </a:cubicBezTo>
                    <a:cubicBezTo>
                      <a:pt x="2111" y="1564"/>
                      <a:pt x="2350" y="1497"/>
                      <a:pt x="2589" y="1434"/>
                    </a:cubicBezTo>
                    <a:cubicBezTo>
                      <a:pt x="3111" y="1298"/>
                      <a:pt x="3641" y="1194"/>
                      <a:pt x="4175" y="1116"/>
                    </a:cubicBezTo>
                    <a:cubicBezTo>
                      <a:pt x="4977" y="1000"/>
                      <a:pt x="5790" y="946"/>
                      <a:pt x="6601" y="946"/>
                    </a:cubicBezTo>
                    <a:cubicBezTo>
                      <a:pt x="6723" y="946"/>
                      <a:pt x="6845" y="947"/>
                      <a:pt x="6966" y="950"/>
                    </a:cubicBezTo>
                    <a:cubicBezTo>
                      <a:pt x="8569" y="982"/>
                      <a:pt x="10160" y="1215"/>
                      <a:pt x="11721" y="1563"/>
                    </a:cubicBezTo>
                    <a:cubicBezTo>
                      <a:pt x="12486" y="1732"/>
                      <a:pt x="13246" y="1928"/>
                      <a:pt x="13998" y="2149"/>
                    </a:cubicBezTo>
                    <a:cubicBezTo>
                      <a:pt x="14292" y="2236"/>
                      <a:pt x="14584" y="2328"/>
                      <a:pt x="14873" y="2430"/>
                    </a:cubicBezTo>
                    <a:cubicBezTo>
                      <a:pt x="15309" y="2581"/>
                      <a:pt x="15735" y="2750"/>
                      <a:pt x="16153" y="2947"/>
                    </a:cubicBezTo>
                    <a:cubicBezTo>
                      <a:pt x="16457" y="3092"/>
                      <a:pt x="16757" y="3250"/>
                      <a:pt x="17046" y="3428"/>
                    </a:cubicBezTo>
                    <a:cubicBezTo>
                      <a:pt x="17280" y="3570"/>
                      <a:pt x="17509" y="3724"/>
                      <a:pt x="17728" y="3890"/>
                    </a:cubicBezTo>
                    <a:lnTo>
                      <a:pt x="18892" y="3890"/>
                    </a:lnTo>
                    <a:cubicBezTo>
                      <a:pt x="19138" y="3277"/>
                      <a:pt x="19260" y="2628"/>
                      <a:pt x="19260" y="1976"/>
                    </a:cubicBezTo>
                    <a:cubicBezTo>
                      <a:pt x="19260" y="1463"/>
                      <a:pt x="19184" y="951"/>
                      <a:pt x="19031" y="454"/>
                    </a:cubicBezTo>
                    <a:lnTo>
                      <a:pt x="18892" y="0"/>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0"/>
              <p:cNvSpPr/>
              <p:nvPr/>
            </p:nvSpPr>
            <p:spPr>
              <a:xfrm>
                <a:off x="894486" y="3349058"/>
                <a:ext cx="1107122" cy="22903"/>
              </a:xfrm>
              <a:custGeom>
                <a:avLst/>
                <a:gdLst/>
                <a:ahLst/>
                <a:cxnLst/>
                <a:rect l="l" t="t" r="r" b="b"/>
                <a:pathLst>
                  <a:path w="18611" h="385" extrusionOk="0">
                    <a:moveTo>
                      <a:pt x="0" y="1"/>
                    </a:moveTo>
                    <a:lnTo>
                      <a:pt x="0" y="384"/>
                    </a:lnTo>
                    <a:lnTo>
                      <a:pt x="18610" y="384"/>
                    </a:lnTo>
                    <a:lnTo>
                      <a:pt x="186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0"/>
              <p:cNvSpPr/>
              <p:nvPr/>
            </p:nvSpPr>
            <p:spPr>
              <a:xfrm>
                <a:off x="894486" y="3539718"/>
                <a:ext cx="1107122" cy="22784"/>
              </a:xfrm>
              <a:custGeom>
                <a:avLst/>
                <a:gdLst/>
                <a:ahLst/>
                <a:cxnLst/>
                <a:rect l="l" t="t" r="r" b="b"/>
                <a:pathLst>
                  <a:path w="18611" h="383" extrusionOk="0">
                    <a:moveTo>
                      <a:pt x="0" y="0"/>
                    </a:moveTo>
                    <a:lnTo>
                      <a:pt x="0" y="382"/>
                    </a:lnTo>
                    <a:lnTo>
                      <a:pt x="18610" y="382"/>
                    </a:lnTo>
                    <a:lnTo>
                      <a:pt x="1861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0"/>
              <p:cNvSpPr/>
              <p:nvPr/>
            </p:nvSpPr>
            <p:spPr>
              <a:xfrm>
                <a:off x="908168" y="3371901"/>
                <a:ext cx="1083148" cy="167874"/>
              </a:xfrm>
              <a:custGeom>
                <a:avLst/>
                <a:gdLst/>
                <a:ahLst/>
                <a:cxnLst/>
                <a:rect l="l" t="t" r="r" b="b"/>
                <a:pathLst>
                  <a:path w="18208" h="2822" extrusionOk="0">
                    <a:moveTo>
                      <a:pt x="0" y="0"/>
                    </a:moveTo>
                    <a:cubicBezTo>
                      <a:pt x="872" y="1151"/>
                      <a:pt x="0" y="2821"/>
                      <a:pt x="0" y="2821"/>
                    </a:cubicBezTo>
                    <a:lnTo>
                      <a:pt x="18208" y="2821"/>
                    </a:lnTo>
                    <a:cubicBezTo>
                      <a:pt x="17653" y="1520"/>
                      <a:pt x="18208" y="0"/>
                      <a:pt x="182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0"/>
              <p:cNvSpPr/>
              <p:nvPr/>
            </p:nvSpPr>
            <p:spPr>
              <a:xfrm>
                <a:off x="952606" y="3387666"/>
                <a:ext cx="1010276" cy="152110"/>
              </a:xfrm>
              <a:custGeom>
                <a:avLst/>
                <a:gdLst/>
                <a:ahLst/>
                <a:cxnLst/>
                <a:rect l="l" t="t" r="r" b="b"/>
                <a:pathLst>
                  <a:path w="16983" h="2557" extrusionOk="0">
                    <a:moveTo>
                      <a:pt x="0" y="0"/>
                    </a:moveTo>
                    <a:lnTo>
                      <a:pt x="10192" y="275"/>
                    </a:lnTo>
                    <a:lnTo>
                      <a:pt x="0" y="957"/>
                    </a:lnTo>
                    <a:lnTo>
                      <a:pt x="9949" y="1079"/>
                    </a:lnTo>
                    <a:lnTo>
                      <a:pt x="77" y="1763"/>
                    </a:lnTo>
                    <a:lnTo>
                      <a:pt x="9631" y="2343"/>
                    </a:lnTo>
                    <a:lnTo>
                      <a:pt x="0" y="2556"/>
                    </a:lnTo>
                    <a:lnTo>
                      <a:pt x="16983" y="2556"/>
                    </a:lnTo>
                    <a:lnTo>
                      <a:pt x="9209" y="2050"/>
                    </a:lnTo>
                    <a:lnTo>
                      <a:pt x="16849" y="1781"/>
                    </a:lnTo>
                    <a:lnTo>
                      <a:pt x="8357" y="1673"/>
                    </a:lnTo>
                    <a:lnTo>
                      <a:pt x="16849" y="1053"/>
                    </a:lnTo>
                    <a:lnTo>
                      <a:pt x="9031" y="709"/>
                    </a:lnTo>
                    <a:lnTo>
                      <a:pt x="169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0"/>
              <p:cNvSpPr/>
              <p:nvPr/>
            </p:nvSpPr>
            <p:spPr>
              <a:xfrm>
                <a:off x="888299" y="3179159"/>
                <a:ext cx="883746" cy="149790"/>
              </a:xfrm>
              <a:custGeom>
                <a:avLst/>
                <a:gdLst/>
                <a:ahLst/>
                <a:cxnLst/>
                <a:rect l="l" t="t" r="r" b="b"/>
                <a:pathLst>
                  <a:path w="14856" h="2518" extrusionOk="0">
                    <a:moveTo>
                      <a:pt x="1" y="1"/>
                    </a:moveTo>
                    <a:cubicBezTo>
                      <a:pt x="1" y="1"/>
                      <a:pt x="454" y="1358"/>
                      <a:pt x="1" y="2518"/>
                    </a:cubicBezTo>
                    <a:lnTo>
                      <a:pt x="14855" y="2518"/>
                    </a:lnTo>
                    <a:cubicBezTo>
                      <a:pt x="14855" y="2518"/>
                      <a:pt x="14642" y="2074"/>
                      <a:pt x="14567" y="1504"/>
                    </a:cubicBezTo>
                    <a:cubicBezTo>
                      <a:pt x="14502" y="1028"/>
                      <a:pt x="14532" y="467"/>
                      <a:pt x="148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0"/>
              <p:cNvSpPr/>
              <p:nvPr/>
            </p:nvSpPr>
            <p:spPr>
              <a:xfrm>
                <a:off x="900911" y="3193317"/>
                <a:ext cx="834907" cy="121355"/>
              </a:xfrm>
              <a:custGeom>
                <a:avLst/>
                <a:gdLst/>
                <a:ahLst/>
                <a:cxnLst/>
                <a:rect l="l" t="t" r="r" b="b"/>
                <a:pathLst>
                  <a:path w="14035" h="2040" extrusionOk="0">
                    <a:moveTo>
                      <a:pt x="178" y="0"/>
                    </a:moveTo>
                    <a:lnTo>
                      <a:pt x="6666" y="284"/>
                    </a:lnTo>
                    <a:lnTo>
                      <a:pt x="289" y="421"/>
                    </a:lnTo>
                    <a:lnTo>
                      <a:pt x="7215" y="668"/>
                    </a:lnTo>
                    <a:lnTo>
                      <a:pt x="289" y="711"/>
                    </a:lnTo>
                    <a:lnTo>
                      <a:pt x="6520" y="817"/>
                    </a:lnTo>
                    <a:lnTo>
                      <a:pt x="207" y="1019"/>
                    </a:lnTo>
                    <a:lnTo>
                      <a:pt x="0" y="1019"/>
                    </a:lnTo>
                    <a:lnTo>
                      <a:pt x="7857" y="1106"/>
                    </a:lnTo>
                    <a:lnTo>
                      <a:pt x="61" y="1337"/>
                    </a:lnTo>
                    <a:lnTo>
                      <a:pt x="8117" y="1610"/>
                    </a:lnTo>
                    <a:lnTo>
                      <a:pt x="0" y="1658"/>
                    </a:lnTo>
                    <a:lnTo>
                      <a:pt x="8314" y="1931"/>
                    </a:lnTo>
                    <a:lnTo>
                      <a:pt x="0" y="2040"/>
                    </a:lnTo>
                    <a:lnTo>
                      <a:pt x="13854" y="2040"/>
                    </a:lnTo>
                    <a:lnTo>
                      <a:pt x="7366" y="1757"/>
                    </a:lnTo>
                    <a:lnTo>
                      <a:pt x="13745" y="1619"/>
                    </a:lnTo>
                    <a:lnTo>
                      <a:pt x="6817" y="1372"/>
                    </a:lnTo>
                    <a:lnTo>
                      <a:pt x="13745" y="1329"/>
                    </a:lnTo>
                    <a:lnTo>
                      <a:pt x="7511" y="1223"/>
                    </a:lnTo>
                    <a:lnTo>
                      <a:pt x="13826" y="1020"/>
                    </a:lnTo>
                    <a:lnTo>
                      <a:pt x="14034" y="1020"/>
                    </a:lnTo>
                    <a:lnTo>
                      <a:pt x="6178" y="934"/>
                    </a:lnTo>
                    <a:lnTo>
                      <a:pt x="13971" y="703"/>
                    </a:lnTo>
                    <a:lnTo>
                      <a:pt x="5917" y="430"/>
                    </a:lnTo>
                    <a:lnTo>
                      <a:pt x="14034" y="382"/>
                    </a:lnTo>
                    <a:lnTo>
                      <a:pt x="5719" y="110"/>
                    </a:lnTo>
                    <a:lnTo>
                      <a:pt x="140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0"/>
              <p:cNvSpPr/>
              <p:nvPr/>
            </p:nvSpPr>
            <p:spPr>
              <a:xfrm>
                <a:off x="888299" y="3179159"/>
                <a:ext cx="883746" cy="149790"/>
              </a:xfrm>
              <a:custGeom>
                <a:avLst/>
                <a:gdLst/>
                <a:ahLst/>
                <a:cxnLst/>
                <a:rect l="l" t="t" r="r" b="b"/>
                <a:pathLst>
                  <a:path w="14856" h="2518" extrusionOk="0">
                    <a:moveTo>
                      <a:pt x="1" y="1"/>
                    </a:moveTo>
                    <a:cubicBezTo>
                      <a:pt x="1" y="1"/>
                      <a:pt x="454" y="1357"/>
                      <a:pt x="1" y="2518"/>
                    </a:cubicBezTo>
                    <a:lnTo>
                      <a:pt x="3" y="2518"/>
                    </a:lnTo>
                    <a:cubicBezTo>
                      <a:pt x="579" y="2275"/>
                      <a:pt x="1175" y="2059"/>
                      <a:pt x="1783" y="1869"/>
                    </a:cubicBezTo>
                    <a:cubicBezTo>
                      <a:pt x="2909" y="1517"/>
                      <a:pt x="4084" y="1252"/>
                      <a:pt x="5282" y="1078"/>
                    </a:cubicBezTo>
                    <a:cubicBezTo>
                      <a:pt x="6463" y="905"/>
                      <a:pt x="7666" y="820"/>
                      <a:pt x="8869" y="820"/>
                    </a:cubicBezTo>
                    <a:cubicBezTo>
                      <a:pt x="8887" y="820"/>
                      <a:pt x="8905" y="820"/>
                      <a:pt x="8924" y="820"/>
                    </a:cubicBezTo>
                    <a:cubicBezTo>
                      <a:pt x="10150" y="826"/>
                      <a:pt x="11376" y="920"/>
                      <a:pt x="12575" y="1105"/>
                    </a:cubicBezTo>
                    <a:cubicBezTo>
                      <a:pt x="13249" y="1209"/>
                      <a:pt x="13914" y="1341"/>
                      <a:pt x="14567" y="1504"/>
                    </a:cubicBezTo>
                    <a:cubicBezTo>
                      <a:pt x="14502" y="1028"/>
                      <a:pt x="14532" y="467"/>
                      <a:pt x="14855"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0"/>
              <p:cNvSpPr/>
              <p:nvPr/>
            </p:nvSpPr>
            <p:spPr>
              <a:xfrm>
                <a:off x="879971" y="3158933"/>
                <a:ext cx="903199" cy="20285"/>
              </a:xfrm>
              <a:custGeom>
                <a:avLst/>
                <a:gdLst/>
                <a:ahLst/>
                <a:cxnLst/>
                <a:rect l="l" t="t" r="r" b="b"/>
                <a:pathLst>
                  <a:path w="15183" h="341" extrusionOk="0">
                    <a:moveTo>
                      <a:pt x="0" y="1"/>
                    </a:moveTo>
                    <a:lnTo>
                      <a:pt x="0" y="341"/>
                    </a:lnTo>
                    <a:lnTo>
                      <a:pt x="15182" y="341"/>
                    </a:lnTo>
                    <a:lnTo>
                      <a:pt x="151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0"/>
              <p:cNvSpPr/>
              <p:nvPr/>
            </p:nvSpPr>
            <p:spPr>
              <a:xfrm>
                <a:off x="879971" y="3328891"/>
                <a:ext cx="903199" cy="20404"/>
              </a:xfrm>
              <a:custGeom>
                <a:avLst/>
                <a:gdLst/>
                <a:ahLst/>
                <a:cxnLst/>
                <a:rect l="l" t="t" r="r" b="b"/>
                <a:pathLst>
                  <a:path w="15183" h="343" extrusionOk="0">
                    <a:moveTo>
                      <a:pt x="0" y="1"/>
                    </a:moveTo>
                    <a:lnTo>
                      <a:pt x="0" y="343"/>
                    </a:lnTo>
                    <a:lnTo>
                      <a:pt x="15182" y="343"/>
                    </a:lnTo>
                    <a:lnTo>
                      <a:pt x="151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0"/>
              <p:cNvSpPr/>
              <p:nvPr/>
            </p:nvSpPr>
            <p:spPr>
              <a:xfrm>
                <a:off x="878246" y="3266428"/>
                <a:ext cx="191252" cy="189408"/>
              </a:xfrm>
              <a:custGeom>
                <a:avLst/>
                <a:gdLst/>
                <a:ahLst/>
                <a:cxnLst/>
                <a:rect l="l" t="t" r="r" b="b"/>
                <a:pathLst>
                  <a:path w="3215" h="3184" extrusionOk="0">
                    <a:moveTo>
                      <a:pt x="954" y="0"/>
                    </a:moveTo>
                    <a:cubicBezTo>
                      <a:pt x="954" y="0"/>
                      <a:pt x="822" y="135"/>
                      <a:pt x="674" y="387"/>
                    </a:cubicBezTo>
                    <a:cubicBezTo>
                      <a:pt x="372" y="895"/>
                      <a:pt x="1" y="1874"/>
                      <a:pt x="483" y="3184"/>
                    </a:cubicBezTo>
                    <a:cubicBezTo>
                      <a:pt x="483" y="3155"/>
                      <a:pt x="489" y="2317"/>
                      <a:pt x="1285" y="1951"/>
                    </a:cubicBezTo>
                    <a:cubicBezTo>
                      <a:pt x="1285" y="1951"/>
                      <a:pt x="2094" y="2613"/>
                      <a:pt x="2497" y="3030"/>
                    </a:cubicBezTo>
                    <a:cubicBezTo>
                      <a:pt x="2488" y="3001"/>
                      <a:pt x="2339" y="2550"/>
                      <a:pt x="2307" y="1990"/>
                    </a:cubicBezTo>
                    <a:cubicBezTo>
                      <a:pt x="2267" y="1298"/>
                      <a:pt x="2409" y="441"/>
                      <a:pt x="32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0"/>
              <p:cNvSpPr/>
              <p:nvPr/>
            </p:nvSpPr>
            <p:spPr>
              <a:xfrm>
                <a:off x="918281" y="3266428"/>
                <a:ext cx="151217" cy="118440"/>
              </a:xfrm>
              <a:custGeom>
                <a:avLst/>
                <a:gdLst/>
                <a:ahLst/>
                <a:cxnLst/>
                <a:rect l="l" t="t" r="r" b="b"/>
                <a:pathLst>
                  <a:path w="2542" h="1991" extrusionOk="0">
                    <a:moveTo>
                      <a:pt x="281" y="0"/>
                    </a:moveTo>
                    <a:cubicBezTo>
                      <a:pt x="281" y="0"/>
                      <a:pt x="149" y="135"/>
                      <a:pt x="1" y="387"/>
                    </a:cubicBezTo>
                    <a:cubicBezTo>
                      <a:pt x="556" y="741"/>
                      <a:pt x="1025" y="1164"/>
                      <a:pt x="1389" y="1637"/>
                    </a:cubicBezTo>
                    <a:cubicBezTo>
                      <a:pt x="1477" y="1752"/>
                      <a:pt x="1559" y="1871"/>
                      <a:pt x="1634" y="1990"/>
                    </a:cubicBezTo>
                    <a:cubicBezTo>
                      <a:pt x="1594" y="1298"/>
                      <a:pt x="1734" y="441"/>
                      <a:pt x="254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0"/>
              <p:cNvSpPr/>
              <p:nvPr/>
            </p:nvSpPr>
            <p:spPr>
              <a:xfrm>
                <a:off x="832261" y="3024727"/>
                <a:ext cx="104757" cy="130575"/>
              </a:xfrm>
              <a:custGeom>
                <a:avLst/>
                <a:gdLst/>
                <a:ahLst/>
                <a:cxnLst/>
                <a:rect l="l" t="t" r="r" b="b"/>
                <a:pathLst>
                  <a:path w="1761" h="2195" extrusionOk="0">
                    <a:moveTo>
                      <a:pt x="1" y="0"/>
                    </a:moveTo>
                    <a:lnTo>
                      <a:pt x="1" y="2194"/>
                    </a:lnTo>
                    <a:lnTo>
                      <a:pt x="1761" y="2194"/>
                    </a:lnTo>
                    <a:lnTo>
                      <a:pt x="17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0"/>
              <p:cNvSpPr/>
              <p:nvPr/>
            </p:nvSpPr>
            <p:spPr>
              <a:xfrm>
                <a:off x="832261" y="3021574"/>
                <a:ext cx="907660" cy="137416"/>
              </a:xfrm>
              <a:custGeom>
                <a:avLst/>
                <a:gdLst/>
                <a:ahLst/>
                <a:cxnLst/>
                <a:rect l="l" t="t" r="r" b="b"/>
                <a:pathLst>
                  <a:path w="15258" h="2310" extrusionOk="0">
                    <a:moveTo>
                      <a:pt x="1" y="0"/>
                    </a:moveTo>
                    <a:lnTo>
                      <a:pt x="113" y="269"/>
                    </a:lnTo>
                    <a:cubicBezTo>
                      <a:pt x="253" y="612"/>
                      <a:pt x="311" y="968"/>
                      <a:pt x="289" y="1320"/>
                    </a:cubicBezTo>
                    <a:cubicBezTo>
                      <a:pt x="267" y="1656"/>
                      <a:pt x="171" y="1991"/>
                      <a:pt x="2" y="2310"/>
                    </a:cubicBezTo>
                    <a:lnTo>
                      <a:pt x="14966" y="2310"/>
                    </a:lnTo>
                    <a:cubicBezTo>
                      <a:pt x="15160" y="1946"/>
                      <a:pt x="15257" y="1560"/>
                      <a:pt x="15257" y="1173"/>
                    </a:cubicBezTo>
                    <a:cubicBezTo>
                      <a:pt x="15257" y="869"/>
                      <a:pt x="15197" y="565"/>
                      <a:pt x="15077" y="269"/>
                    </a:cubicBezTo>
                    <a:lnTo>
                      <a:pt x="149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0"/>
              <p:cNvSpPr/>
              <p:nvPr/>
            </p:nvSpPr>
            <p:spPr>
              <a:xfrm>
                <a:off x="949870" y="3052984"/>
                <a:ext cx="686248" cy="63830"/>
              </a:xfrm>
              <a:custGeom>
                <a:avLst/>
                <a:gdLst/>
                <a:ahLst/>
                <a:cxnLst/>
                <a:rect l="l" t="t" r="r" b="b"/>
                <a:pathLst>
                  <a:path w="11536" h="1073" extrusionOk="0">
                    <a:moveTo>
                      <a:pt x="350" y="1"/>
                    </a:moveTo>
                    <a:cubicBezTo>
                      <a:pt x="157" y="1"/>
                      <a:pt x="1" y="198"/>
                      <a:pt x="1" y="442"/>
                    </a:cubicBezTo>
                    <a:lnTo>
                      <a:pt x="1" y="631"/>
                    </a:lnTo>
                    <a:cubicBezTo>
                      <a:pt x="1" y="875"/>
                      <a:pt x="157" y="1072"/>
                      <a:pt x="350" y="1072"/>
                    </a:cubicBezTo>
                    <a:lnTo>
                      <a:pt x="11186" y="1072"/>
                    </a:lnTo>
                    <a:cubicBezTo>
                      <a:pt x="11380" y="1072"/>
                      <a:pt x="11536" y="874"/>
                      <a:pt x="11536" y="631"/>
                    </a:cubicBezTo>
                    <a:lnTo>
                      <a:pt x="11536" y="442"/>
                    </a:lnTo>
                    <a:cubicBezTo>
                      <a:pt x="11536" y="198"/>
                      <a:pt x="11380" y="1"/>
                      <a:pt x="111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0"/>
              <p:cNvSpPr/>
              <p:nvPr/>
            </p:nvSpPr>
            <p:spPr>
              <a:xfrm>
                <a:off x="832261" y="3021574"/>
                <a:ext cx="907660" cy="137357"/>
              </a:xfrm>
              <a:custGeom>
                <a:avLst/>
                <a:gdLst/>
                <a:ahLst/>
                <a:cxnLst/>
                <a:rect l="l" t="t" r="r" b="b"/>
                <a:pathLst>
                  <a:path w="15258" h="2309" extrusionOk="0">
                    <a:moveTo>
                      <a:pt x="1" y="0"/>
                    </a:moveTo>
                    <a:lnTo>
                      <a:pt x="113" y="269"/>
                    </a:lnTo>
                    <a:cubicBezTo>
                      <a:pt x="254" y="612"/>
                      <a:pt x="311" y="968"/>
                      <a:pt x="289" y="1320"/>
                    </a:cubicBezTo>
                    <a:cubicBezTo>
                      <a:pt x="678" y="1185"/>
                      <a:pt x="1079" y="1069"/>
                      <a:pt x="1487" y="973"/>
                    </a:cubicBezTo>
                    <a:cubicBezTo>
                      <a:pt x="1673" y="928"/>
                      <a:pt x="1862" y="889"/>
                      <a:pt x="2052" y="851"/>
                    </a:cubicBezTo>
                    <a:cubicBezTo>
                      <a:pt x="2465" y="770"/>
                      <a:pt x="2886" y="708"/>
                      <a:pt x="3308" y="663"/>
                    </a:cubicBezTo>
                    <a:cubicBezTo>
                      <a:pt x="3940" y="594"/>
                      <a:pt x="4580" y="561"/>
                      <a:pt x="5219" y="561"/>
                    </a:cubicBezTo>
                    <a:cubicBezTo>
                      <a:pt x="5319" y="561"/>
                      <a:pt x="5419" y="562"/>
                      <a:pt x="5518" y="564"/>
                    </a:cubicBezTo>
                    <a:cubicBezTo>
                      <a:pt x="6787" y="583"/>
                      <a:pt x="8049" y="721"/>
                      <a:pt x="9285" y="928"/>
                    </a:cubicBezTo>
                    <a:cubicBezTo>
                      <a:pt x="9892" y="1028"/>
                      <a:pt x="10493" y="1144"/>
                      <a:pt x="11089" y="1276"/>
                    </a:cubicBezTo>
                    <a:cubicBezTo>
                      <a:pt x="11322" y="1328"/>
                      <a:pt x="11553" y="1382"/>
                      <a:pt x="11781" y="1442"/>
                    </a:cubicBezTo>
                    <a:cubicBezTo>
                      <a:pt x="12127" y="1532"/>
                      <a:pt x="12465" y="1632"/>
                      <a:pt x="12796" y="1748"/>
                    </a:cubicBezTo>
                    <a:cubicBezTo>
                      <a:pt x="13036" y="1834"/>
                      <a:pt x="13274" y="1929"/>
                      <a:pt x="13504" y="2034"/>
                    </a:cubicBezTo>
                    <a:cubicBezTo>
                      <a:pt x="13689" y="2119"/>
                      <a:pt x="13870" y="2210"/>
                      <a:pt x="14044" y="2308"/>
                    </a:cubicBezTo>
                    <a:lnTo>
                      <a:pt x="14966" y="2308"/>
                    </a:lnTo>
                    <a:cubicBezTo>
                      <a:pt x="15160" y="1945"/>
                      <a:pt x="15257" y="1559"/>
                      <a:pt x="15257" y="1173"/>
                    </a:cubicBezTo>
                    <a:cubicBezTo>
                      <a:pt x="15257" y="869"/>
                      <a:pt x="15197" y="564"/>
                      <a:pt x="15077" y="269"/>
                    </a:cubicBezTo>
                    <a:lnTo>
                      <a:pt x="14966" y="0"/>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0"/>
              <p:cNvSpPr/>
              <p:nvPr/>
            </p:nvSpPr>
            <p:spPr>
              <a:xfrm>
                <a:off x="1652011" y="3130259"/>
                <a:ext cx="1378623" cy="605523"/>
              </a:xfrm>
              <a:custGeom>
                <a:avLst/>
                <a:gdLst/>
                <a:ahLst/>
                <a:cxnLst/>
                <a:rect l="l" t="t" r="r" b="b"/>
                <a:pathLst>
                  <a:path w="23175" h="10179" extrusionOk="0">
                    <a:moveTo>
                      <a:pt x="2526" y="1"/>
                    </a:moveTo>
                    <a:cubicBezTo>
                      <a:pt x="1544" y="1"/>
                      <a:pt x="518" y="353"/>
                      <a:pt x="346" y="1761"/>
                    </a:cubicBezTo>
                    <a:cubicBezTo>
                      <a:pt x="0" y="4575"/>
                      <a:pt x="1477" y="8438"/>
                      <a:pt x="6039" y="9490"/>
                    </a:cubicBezTo>
                    <a:cubicBezTo>
                      <a:pt x="7009" y="9714"/>
                      <a:pt x="7850" y="9802"/>
                      <a:pt x="8574" y="9802"/>
                    </a:cubicBezTo>
                    <a:cubicBezTo>
                      <a:pt x="11254" y="9802"/>
                      <a:pt x="12319" y="8594"/>
                      <a:pt x="12319" y="8594"/>
                    </a:cubicBezTo>
                    <a:cubicBezTo>
                      <a:pt x="12319" y="8594"/>
                      <a:pt x="15156" y="10178"/>
                      <a:pt x="17727" y="10178"/>
                    </a:cubicBezTo>
                    <a:cubicBezTo>
                      <a:pt x="18480" y="10178"/>
                      <a:pt x="19210" y="10043"/>
                      <a:pt x="19839" y="9691"/>
                    </a:cubicBezTo>
                    <a:cubicBezTo>
                      <a:pt x="22616" y="8142"/>
                      <a:pt x="23174" y="2110"/>
                      <a:pt x="19839" y="1107"/>
                    </a:cubicBezTo>
                    <a:cubicBezTo>
                      <a:pt x="17603" y="435"/>
                      <a:pt x="11449" y="324"/>
                      <a:pt x="7633" y="324"/>
                    </a:cubicBezTo>
                    <a:cubicBezTo>
                      <a:pt x="5755" y="324"/>
                      <a:pt x="4442" y="351"/>
                      <a:pt x="4442" y="351"/>
                    </a:cubicBezTo>
                    <a:cubicBezTo>
                      <a:pt x="4442" y="351"/>
                      <a:pt x="3506" y="1"/>
                      <a:pt x="2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0"/>
              <p:cNvSpPr/>
              <p:nvPr/>
            </p:nvSpPr>
            <p:spPr>
              <a:xfrm>
                <a:off x="1676580" y="3420325"/>
                <a:ext cx="544549" cy="408858"/>
              </a:xfrm>
              <a:custGeom>
                <a:avLst/>
                <a:gdLst/>
                <a:ahLst/>
                <a:cxnLst/>
                <a:rect l="l" t="t" r="r" b="b"/>
                <a:pathLst>
                  <a:path w="9154" h="6873" extrusionOk="0">
                    <a:moveTo>
                      <a:pt x="2920" y="1"/>
                    </a:moveTo>
                    <a:cubicBezTo>
                      <a:pt x="2859" y="1"/>
                      <a:pt x="2797" y="7"/>
                      <a:pt x="2732" y="21"/>
                    </a:cubicBezTo>
                    <a:cubicBezTo>
                      <a:pt x="1639" y="241"/>
                      <a:pt x="0" y="2368"/>
                      <a:pt x="1090" y="5378"/>
                    </a:cubicBezTo>
                    <a:cubicBezTo>
                      <a:pt x="1273" y="5888"/>
                      <a:pt x="1599" y="6241"/>
                      <a:pt x="2017" y="6475"/>
                    </a:cubicBezTo>
                    <a:cubicBezTo>
                      <a:pt x="2020" y="6477"/>
                      <a:pt x="2024" y="6479"/>
                      <a:pt x="2027" y="6480"/>
                    </a:cubicBezTo>
                    <a:cubicBezTo>
                      <a:pt x="2535" y="6764"/>
                      <a:pt x="3177" y="6873"/>
                      <a:pt x="3869" y="6873"/>
                    </a:cubicBezTo>
                    <a:cubicBezTo>
                      <a:pt x="3916" y="6873"/>
                      <a:pt x="3964" y="6872"/>
                      <a:pt x="4011" y="6871"/>
                    </a:cubicBezTo>
                    <a:cubicBezTo>
                      <a:pt x="4074" y="6870"/>
                      <a:pt x="4136" y="6867"/>
                      <a:pt x="4197" y="6865"/>
                    </a:cubicBezTo>
                    <a:cubicBezTo>
                      <a:pt x="4981" y="6826"/>
                      <a:pt x="5806" y="6666"/>
                      <a:pt x="6554" y="6471"/>
                    </a:cubicBezTo>
                    <a:cubicBezTo>
                      <a:pt x="7519" y="6219"/>
                      <a:pt x="8353" y="5910"/>
                      <a:pt x="8803" y="5731"/>
                    </a:cubicBezTo>
                    <a:cubicBezTo>
                      <a:pt x="8806" y="5730"/>
                      <a:pt x="8809" y="5728"/>
                      <a:pt x="8813" y="5727"/>
                    </a:cubicBezTo>
                    <a:cubicBezTo>
                      <a:pt x="9030" y="5641"/>
                      <a:pt x="9153" y="5587"/>
                      <a:pt x="9153" y="5587"/>
                    </a:cubicBezTo>
                    <a:lnTo>
                      <a:pt x="9018" y="3807"/>
                    </a:lnTo>
                    <a:lnTo>
                      <a:pt x="9012" y="3727"/>
                    </a:lnTo>
                    <a:lnTo>
                      <a:pt x="9004" y="3609"/>
                    </a:lnTo>
                    <a:lnTo>
                      <a:pt x="8869" y="1838"/>
                    </a:lnTo>
                    <a:cubicBezTo>
                      <a:pt x="8869" y="1838"/>
                      <a:pt x="8773" y="1803"/>
                      <a:pt x="8605" y="1742"/>
                    </a:cubicBezTo>
                    <a:cubicBezTo>
                      <a:pt x="7990" y="1521"/>
                      <a:pt x="6406" y="960"/>
                      <a:pt x="5041" y="534"/>
                    </a:cubicBezTo>
                    <a:cubicBezTo>
                      <a:pt x="4574" y="389"/>
                      <a:pt x="4131" y="258"/>
                      <a:pt x="3763" y="162"/>
                    </a:cubicBezTo>
                    <a:cubicBezTo>
                      <a:pt x="3706" y="146"/>
                      <a:pt x="3651" y="133"/>
                      <a:pt x="3599" y="120"/>
                    </a:cubicBezTo>
                    <a:cubicBezTo>
                      <a:pt x="3333" y="55"/>
                      <a:pt x="3114" y="13"/>
                      <a:pt x="2967" y="2"/>
                    </a:cubicBezTo>
                    <a:cubicBezTo>
                      <a:pt x="2951" y="1"/>
                      <a:pt x="2936" y="1"/>
                      <a:pt x="2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0"/>
              <p:cNvSpPr/>
              <p:nvPr/>
            </p:nvSpPr>
            <p:spPr>
              <a:xfrm>
                <a:off x="2393414" y="3059468"/>
                <a:ext cx="836335" cy="602489"/>
              </a:xfrm>
              <a:custGeom>
                <a:avLst/>
                <a:gdLst/>
                <a:ahLst/>
                <a:cxnLst/>
                <a:rect l="l" t="t" r="r" b="b"/>
                <a:pathLst>
                  <a:path w="14059" h="10128" extrusionOk="0">
                    <a:moveTo>
                      <a:pt x="9837" y="0"/>
                    </a:moveTo>
                    <a:cubicBezTo>
                      <a:pt x="7006" y="0"/>
                      <a:pt x="2905" y="2719"/>
                      <a:pt x="1" y="4962"/>
                    </a:cubicBezTo>
                    <a:cubicBezTo>
                      <a:pt x="384" y="6724"/>
                      <a:pt x="1405" y="8325"/>
                      <a:pt x="2835" y="9375"/>
                    </a:cubicBezTo>
                    <a:cubicBezTo>
                      <a:pt x="3243" y="9673"/>
                      <a:pt x="3685" y="9928"/>
                      <a:pt x="4155" y="10128"/>
                    </a:cubicBezTo>
                    <a:cubicBezTo>
                      <a:pt x="8897" y="8712"/>
                      <a:pt x="14058" y="6207"/>
                      <a:pt x="12737" y="2166"/>
                    </a:cubicBezTo>
                    <a:cubicBezTo>
                      <a:pt x="12289" y="792"/>
                      <a:pt x="11415" y="155"/>
                      <a:pt x="10294" y="26"/>
                    </a:cubicBezTo>
                    <a:cubicBezTo>
                      <a:pt x="10146" y="8"/>
                      <a:pt x="9993" y="0"/>
                      <a:pt x="98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0"/>
              <p:cNvSpPr/>
              <p:nvPr/>
            </p:nvSpPr>
            <p:spPr>
              <a:xfrm>
                <a:off x="2147192" y="3354649"/>
                <a:ext cx="493389" cy="398566"/>
              </a:xfrm>
              <a:custGeom>
                <a:avLst/>
                <a:gdLst/>
                <a:ahLst/>
                <a:cxnLst/>
                <a:rect l="l" t="t" r="r" b="b"/>
                <a:pathLst>
                  <a:path w="8294" h="6700" extrusionOk="0">
                    <a:moveTo>
                      <a:pt x="4141" y="0"/>
                    </a:moveTo>
                    <a:cubicBezTo>
                      <a:pt x="2105" y="1575"/>
                      <a:pt x="658" y="2915"/>
                      <a:pt x="658" y="2915"/>
                    </a:cubicBezTo>
                    <a:cubicBezTo>
                      <a:pt x="658" y="2915"/>
                      <a:pt x="133" y="3479"/>
                      <a:pt x="60" y="4317"/>
                    </a:cubicBezTo>
                    <a:cubicBezTo>
                      <a:pt x="1" y="4987"/>
                      <a:pt x="227" y="5828"/>
                      <a:pt x="1234" y="6700"/>
                    </a:cubicBezTo>
                    <a:cubicBezTo>
                      <a:pt x="1234" y="6700"/>
                      <a:pt x="4640" y="6257"/>
                      <a:pt x="8294" y="5166"/>
                    </a:cubicBezTo>
                    <a:cubicBezTo>
                      <a:pt x="7824" y="4966"/>
                      <a:pt x="7382" y="4711"/>
                      <a:pt x="6974" y="4413"/>
                    </a:cubicBezTo>
                    <a:cubicBezTo>
                      <a:pt x="5544" y="3363"/>
                      <a:pt x="4523" y="1762"/>
                      <a:pt x="4141" y="0"/>
                    </a:cubicBezTo>
                    <a:close/>
                  </a:path>
                </a:pathLst>
              </a:custGeom>
              <a:solidFill>
                <a:srgbClr val="FFE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0"/>
              <p:cNvSpPr/>
              <p:nvPr/>
            </p:nvSpPr>
            <p:spPr>
              <a:xfrm>
                <a:off x="2147192" y="3060955"/>
                <a:ext cx="1082554" cy="692256"/>
              </a:xfrm>
              <a:custGeom>
                <a:avLst/>
                <a:gdLst/>
                <a:ahLst/>
                <a:cxnLst/>
                <a:rect l="l" t="t" r="r" b="b"/>
                <a:pathLst>
                  <a:path w="18198" h="11637" extrusionOk="0">
                    <a:moveTo>
                      <a:pt x="14433" y="1"/>
                    </a:moveTo>
                    <a:lnTo>
                      <a:pt x="14433" y="1"/>
                    </a:lnTo>
                    <a:cubicBezTo>
                      <a:pt x="14639" y="1207"/>
                      <a:pt x="14233" y="2462"/>
                      <a:pt x="13624" y="3514"/>
                    </a:cubicBezTo>
                    <a:cubicBezTo>
                      <a:pt x="13245" y="4169"/>
                      <a:pt x="12786" y="4780"/>
                      <a:pt x="12304" y="5362"/>
                    </a:cubicBezTo>
                    <a:cubicBezTo>
                      <a:pt x="11850" y="5908"/>
                      <a:pt x="11362" y="6427"/>
                      <a:pt x="10837" y="6907"/>
                    </a:cubicBezTo>
                    <a:cubicBezTo>
                      <a:pt x="9804" y="7852"/>
                      <a:pt x="8629" y="8653"/>
                      <a:pt x="7336" y="9204"/>
                    </a:cubicBezTo>
                    <a:cubicBezTo>
                      <a:pt x="7217" y="9255"/>
                      <a:pt x="7096" y="9304"/>
                      <a:pt x="6974" y="9350"/>
                    </a:cubicBezTo>
                    <a:cubicBezTo>
                      <a:pt x="5882" y="9766"/>
                      <a:pt x="4720" y="9991"/>
                      <a:pt x="3552" y="9991"/>
                    </a:cubicBezTo>
                    <a:cubicBezTo>
                      <a:pt x="3383" y="9991"/>
                      <a:pt x="3214" y="9987"/>
                      <a:pt x="3045" y="9977"/>
                    </a:cubicBezTo>
                    <a:cubicBezTo>
                      <a:pt x="2015" y="9920"/>
                      <a:pt x="994" y="9683"/>
                      <a:pt x="60" y="9254"/>
                    </a:cubicBezTo>
                    <a:lnTo>
                      <a:pt x="60" y="9254"/>
                    </a:lnTo>
                    <a:cubicBezTo>
                      <a:pt x="1" y="9924"/>
                      <a:pt x="227" y="10765"/>
                      <a:pt x="1234" y="11637"/>
                    </a:cubicBezTo>
                    <a:cubicBezTo>
                      <a:pt x="1234" y="11637"/>
                      <a:pt x="4640" y="11194"/>
                      <a:pt x="8294" y="10103"/>
                    </a:cubicBezTo>
                    <a:cubicBezTo>
                      <a:pt x="13036" y="8687"/>
                      <a:pt x="18197" y="6182"/>
                      <a:pt x="16878" y="2141"/>
                    </a:cubicBezTo>
                    <a:cubicBezTo>
                      <a:pt x="16428" y="767"/>
                      <a:pt x="15554" y="130"/>
                      <a:pt x="14433"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0"/>
              <p:cNvSpPr/>
              <p:nvPr/>
            </p:nvSpPr>
            <p:spPr>
              <a:xfrm>
                <a:off x="1676580" y="3420384"/>
                <a:ext cx="344016" cy="409274"/>
              </a:xfrm>
              <a:custGeom>
                <a:avLst/>
                <a:gdLst/>
                <a:ahLst/>
                <a:cxnLst/>
                <a:rect l="l" t="t" r="r" b="b"/>
                <a:pathLst>
                  <a:path w="5783" h="6880" extrusionOk="0">
                    <a:moveTo>
                      <a:pt x="2967" y="1"/>
                    </a:moveTo>
                    <a:lnTo>
                      <a:pt x="2732" y="20"/>
                    </a:lnTo>
                    <a:cubicBezTo>
                      <a:pt x="1639" y="240"/>
                      <a:pt x="0" y="2366"/>
                      <a:pt x="1090" y="5377"/>
                    </a:cubicBezTo>
                    <a:cubicBezTo>
                      <a:pt x="1273" y="5887"/>
                      <a:pt x="1599" y="6240"/>
                      <a:pt x="2017" y="6474"/>
                    </a:cubicBezTo>
                    <a:lnTo>
                      <a:pt x="2017" y="6489"/>
                    </a:lnTo>
                    <a:cubicBezTo>
                      <a:pt x="2110" y="6540"/>
                      <a:pt x="2207" y="6586"/>
                      <a:pt x="2308" y="6626"/>
                    </a:cubicBezTo>
                    <a:lnTo>
                      <a:pt x="2310" y="6626"/>
                    </a:lnTo>
                    <a:cubicBezTo>
                      <a:pt x="2758" y="6807"/>
                      <a:pt x="3285" y="6880"/>
                      <a:pt x="3844" y="6880"/>
                    </a:cubicBezTo>
                    <a:cubicBezTo>
                      <a:pt x="3895" y="6880"/>
                      <a:pt x="3946" y="6879"/>
                      <a:pt x="3998" y="6878"/>
                    </a:cubicBezTo>
                    <a:cubicBezTo>
                      <a:pt x="4001" y="6877"/>
                      <a:pt x="4005" y="6874"/>
                      <a:pt x="4011" y="6870"/>
                    </a:cubicBezTo>
                    <a:lnTo>
                      <a:pt x="4012" y="6870"/>
                    </a:lnTo>
                    <a:cubicBezTo>
                      <a:pt x="4144" y="6777"/>
                      <a:pt x="5087" y="6074"/>
                      <a:pt x="5522" y="4874"/>
                    </a:cubicBezTo>
                    <a:cubicBezTo>
                      <a:pt x="5689" y="4412"/>
                      <a:pt x="5783" y="3874"/>
                      <a:pt x="5724" y="3267"/>
                    </a:cubicBezTo>
                    <a:cubicBezTo>
                      <a:pt x="5505" y="971"/>
                      <a:pt x="2967" y="1"/>
                      <a:pt x="29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0"/>
              <p:cNvSpPr/>
              <p:nvPr/>
            </p:nvSpPr>
            <p:spPr>
              <a:xfrm>
                <a:off x="1676580" y="3421574"/>
                <a:ext cx="247171" cy="393034"/>
              </a:xfrm>
              <a:custGeom>
                <a:avLst/>
                <a:gdLst/>
                <a:ahLst/>
                <a:cxnLst/>
                <a:rect l="l" t="t" r="r" b="b"/>
                <a:pathLst>
                  <a:path w="4155" h="6607" extrusionOk="0">
                    <a:moveTo>
                      <a:pt x="2732" y="0"/>
                    </a:moveTo>
                    <a:cubicBezTo>
                      <a:pt x="1639" y="220"/>
                      <a:pt x="0" y="2346"/>
                      <a:pt x="1090" y="5357"/>
                    </a:cubicBezTo>
                    <a:cubicBezTo>
                      <a:pt x="1273" y="5867"/>
                      <a:pt x="1599" y="6220"/>
                      <a:pt x="2017" y="6454"/>
                    </a:cubicBezTo>
                    <a:lnTo>
                      <a:pt x="2017" y="6469"/>
                    </a:lnTo>
                    <a:cubicBezTo>
                      <a:pt x="2110" y="6520"/>
                      <a:pt x="2207" y="6566"/>
                      <a:pt x="2308" y="6606"/>
                    </a:cubicBezTo>
                    <a:lnTo>
                      <a:pt x="2310" y="6606"/>
                    </a:lnTo>
                    <a:cubicBezTo>
                      <a:pt x="2340" y="6598"/>
                      <a:pt x="3337" y="6323"/>
                      <a:pt x="3742" y="3819"/>
                    </a:cubicBezTo>
                    <a:cubicBezTo>
                      <a:pt x="4154" y="1276"/>
                      <a:pt x="2732" y="0"/>
                      <a:pt x="2732"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0"/>
              <p:cNvSpPr/>
              <p:nvPr/>
            </p:nvSpPr>
            <p:spPr>
              <a:xfrm>
                <a:off x="1644218" y="1397125"/>
                <a:ext cx="1487128" cy="1437694"/>
              </a:xfrm>
              <a:custGeom>
                <a:avLst/>
                <a:gdLst/>
                <a:ahLst/>
                <a:cxnLst/>
                <a:rect l="l" t="t" r="r" b="b"/>
                <a:pathLst>
                  <a:path w="24999" h="24168" extrusionOk="0">
                    <a:moveTo>
                      <a:pt x="12500" y="0"/>
                    </a:moveTo>
                    <a:cubicBezTo>
                      <a:pt x="10065" y="0"/>
                      <a:pt x="7863" y="1065"/>
                      <a:pt x="6292" y="2779"/>
                    </a:cubicBezTo>
                    <a:cubicBezTo>
                      <a:pt x="5935" y="3168"/>
                      <a:pt x="5610" y="3592"/>
                      <a:pt x="5321" y="4045"/>
                    </a:cubicBezTo>
                    <a:cubicBezTo>
                      <a:pt x="5114" y="4368"/>
                      <a:pt x="4927" y="4707"/>
                      <a:pt x="4759" y="5062"/>
                    </a:cubicBezTo>
                    <a:cubicBezTo>
                      <a:pt x="4747" y="5084"/>
                      <a:pt x="4737" y="5106"/>
                      <a:pt x="4727" y="5129"/>
                    </a:cubicBezTo>
                    <a:cubicBezTo>
                      <a:pt x="4580" y="5518"/>
                      <a:pt x="4477" y="5926"/>
                      <a:pt x="4397" y="6323"/>
                    </a:cubicBezTo>
                    <a:cubicBezTo>
                      <a:pt x="4249" y="7057"/>
                      <a:pt x="4133" y="7828"/>
                      <a:pt x="3868" y="8521"/>
                    </a:cubicBezTo>
                    <a:cubicBezTo>
                      <a:pt x="3721" y="8904"/>
                      <a:pt x="3528" y="9264"/>
                      <a:pt x="3258" y="9579"/>
                    </a:cubicBezTo>
                    <a:cubicBezTo>
                      <a:pt x="2724" y="10203"/>
                      <a:pt x="1950" y="10570"/>
                      <a:pt x="1360" y="11142"/>
                    </a:cubicBezTo>
                    <a:cubicBezTo>
                      <a:pt x="678" y="11800"/>
                      <a:pt x="268" y="12730"/>
                      <a:pt x="238" y="13676"/>
                    </a:cubicBezTo>
                    <a:cubicBezTo>
                      <a:pt x="207" y="14621"/>
                      <a:pt x="557" y="15576"/>
                      <a:pt x="1194" y="16276"/>
                    </a:cubicBezTo>
                    <a:cubicBezTo>
                      <a:pt x="399" y="16880"/>
                      <a:pt x="0" y="17962"/>
                      <a:pt x="213" y="18936"/>
                    </a:cubicBezTo>
                    <a:cubicBezTo>
                      <a:pt x="425" y="19912"/>
                      <a:pt x="1238" y="20730"/>
                      <a:pt x="2212" y="20948"/>
                    </a:cubicBezTo>
                    <a:cubicBezTo>
                      <a:pt x="1825" y="21743"/>
                      <a:pt x="2096" y="22761"/>
                      <a:pt x="2735" y="23373"/>
                    </a:cubicBezTo>
                    <a:cubicBezTo>
                      <a:pt x="3303" y="23918"/>
                      <a:pt x="4104" y="24167"/>
                      <a:pt x="4895" y="24167"/>
                    </a:cubicBezTo>
                    <a:cubicBezTo>
                      <a:pt x="4965" y="24167"/>
                      <a:pt x="5036" y="24165"/>
                      <a:pt x="5106" y="24161"/>
                    </a:cubicBezTo>
                    <a:cubicBezTo>
                      <a:pt x="5133" y="24161"/>
                      <a:pt x="5162" y="24160"/>
                      <a:pt x="5189" y="24157"/>
                    </a:cubicBezTo>
                    <a:cubicBezTo>
                      <a:pt x="6071" y="24090"/>
                      <a:pt x="6910" y="23744"/>
                      <a:pt x="7685" y="23321"/>
                    </a:cubicBezTo>
                    <a:lnTo>
                      <a:pt x="17312" y="23321"/>
                    </a:lnTo>
                    <a:cubicBezTo>
                      <a:pt x="18088" y="23744"/>
                      <a:pt x="18928" y="24090"/>
                      <a:pt x="19810" y="24157"/>
                    </a:cubicBezTo>
                    <a:cubicBezTo>
                      <a:pt x="19904" y="24164"/>
                      <a:pt x="19999" y="24168"/>
                      <a:pt x="20093" y="24168"/>
                    </a:cubicBezTo>
                    <a:cubicBezTo>
                      <a:pt x="20410" y="24168"/>
                      <a:pt x="20729" y="24129"/>
                      <a:pt x="21034" y="24046"/>
                    </a:cubicBezTo>
                    <a:cubicBezTo>
                      <a:pt x="21492" y="23924"/>
                      <a:pt x="21921" y="23702"/>
                      <a:pt x="22264" y="23373"/>
                    </a:cubicBezTo>
                    <a:cubicBezTo>
                      <a:pt x="22901" y="22761"/>
                      <a:pt x="23174" y="21743"/>
                      <a:pt x="22787" y="20948"/>
                    </a:cubicBezTo>
                    <a:cubicBezTo>
                      <a:pt x="23760" y="20729"/>
                      <a:pt x="24574" y="19912"/>
                      <a:pt x="24786" y="18936"/>
                    </a:cubicBezTo>
                    <a:cubicBezTo>
                      <a:pt x="24999" y="17962"/>
                      <a:pt x="24600" y="16880"/>
                      <a:pt x="23804" y="16276"/>
                    </a:cubicBezTo>
                    <a:cubicBezTo>
                      <a:pt x="24442" y="15576"/>
                      <a:pt x="24791" y="14621"/>
                      <a:pt x="24761" y="13676"/>
                    </a:cubicBezTo>
                    <a:cubicBezTo>
                      <a:pt x="24731" y="12730"/>
                      <a:pt x="24320" y="11800"/>
                      <a:pt x="23639" y="11142"/>
                    </a:cubicBezTo>
                    <a:cubicBezTo>
                      <a:pt x="23048" y="10570"/>
                      <a:pt x="22275" y="10203"/>
                      <a:pt x="21741" y="9579"/>
                    </a:cubicBezTo>
                    <a:cubicBezTo>
                      <a:pt x="21471" y="9264"/>
                      <a:pt x="21279" y="8904"/>
                      <a:pt x="21131" y="8519"/>
                    </a:cubicBezTo>
                    <a:cubicBezTo>
                      <a:pt x="20866" y="7828"/>
                      <a:pt x="20750" y="7057"/>
                      <a:pt x="20602" y="6323"/>
                    </a:cubicBezTo>
                    <a:cubicBezTo>
                      <a:pt x="20522" y="5926"/>
                      <a:pt x="20419" y="5518"/>
                      <a:pt x="20272" y="5129"/>
                    </a:cubicBezTo>
                    <a:cubicBezTo>
                      <a:pt x="20097" y="4753"/>
                      <a:pt x="19900" y="4390"/>
                      <a:pt x="19678" y="4045"/>
                    </a:cubicBezTo>
                    <a:cubicBezTo>
                      <a:pt x="18800" y="2664"/>
                      <a:pt x="17575" y="1551"/>
                      <a:pt x="16136" y="846"/>
                    </a:cubicBezTo>
                    <a:cubicBezTo>
                      <a:pt x="15054" y="315"/>
                      <a:pt x="13852" y="13"/>
                      <a:pt x="12585" y="2"/>
                    </a:cubicBezTo>
                    <a:cubicBezTo>
                      <a:pt x="12557" y="0"/>
                      <a:pt x="12529" y="0"/>
                      <a:pt x="12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0"/>
              <p:cNvSpPr/>
              <p:nvPr/>
            </p:nvSpPr>
            <p:spPr>
              <a:xfrm>
                <a:off x="1838209" y="1970117"/>
                <a:ext cx="1100995" cy="864710"/>
              </a:xfrm>
              <a:custGeom>
                <a:avLst/>
                <a:gdLst/>
                <a:ahLst/>
                <a:cxnLst/>
                <a:rect l="l" t="t" r="r" b="b"/>
                <a:pathLst>
                  <a:path w="18508" h="14536" extrusionOk="0">
                    <a:moveTo>
                      <a:pt x="10753" y="0"/>
                    </a:moveTo>
                    <a:cubicBezTo>
                      <a:pt x="10343" y="0"/>
                      <a:pt x="9929" y="69"/>
                      <a:pt x="9534" y="207"/>
                    </a:cubicBezTo>
                    <a:cubicBezTo>
                      <a:pt x="8931" y="419"/>
                      <a:pt x="8394" y="779"/>
                      <a:pt x="7983" y="1263"/>
                    </a:cubicBezTo>
                    <a:cubicBezTo>
                      <a:pt x="7475" y="846"/>
                      <a:pt x="6826" y="630"/>
                      <a:pt x="6175" y="630"/>
                    </a:cubicBezTo>
                    <a:cubicBezTo>
                      <a:pt x="5839" y="630"/>
                      <a:pt x="5504" y="688"/>
                      <a:pt x="5185" y="805"/>
                    </a:cubicBezTo>
                    <a:cubicBezTo>
                      <a:pt x="4259" y="1145"/>
                      <a:pt x="3614" y="1986"/>
                      <a:pt x="3450" y="2951"/>
                    </a:cubicBezTo>
                    <a:cubicBezTo>
                      <a:pt x="3370" y="3428"/>
                      <a:pt x="3406" y="3920"/>
                      <a:pt x="3568" y="4375"/>
                    </a:cubicBezTo>
                    <a:cubicBezTo>
                      <a:pt x="3501" y="4371"/>
                      <a:pt x="3435" y="4368"/>
                      <a:pt x="3368" y="4368"/>
                    </a:cubicBezTo>
                    <a:cubicBezTo>
                      <a:pt x="2314" y="4368"/>
                      <a:pt x="1291" y="4920"/>
                      <a:pt x="688" y="5789"/>
                    </a:cubicBezTo>
                    <a:cubicBezTo>
                      <a:pt x="1" y="6778"/>
                      <a:pt x="24" y="8075"/>
                      <a:pt x="617" y="9104"/>
                    </a:cubicBezTo>
                    <a:cubicBezTo>
                      <a:pt x="923" y="9633"/>
                      <a:pt x="1375" y="10074"/>
                      <a:pt x="1920" y="10348"/>
                    </a:cubicBezTo>
                    <a:cubicBezTo>
                      <a:pt x="964" y="11487"/>
                      <a:pt x="943" y="13231"/>
                      <a:pt x="1783" y="14444"/>
                    </a:cubicBezTo>
                    <a:cubicBezTo>
                      <a:pt x="1803" y="14474"/>
                      <a:pt x="1824" y="14502"/>
                      <a:pt x="1845" y="14529"/>
                    </a:cubicBezTo>
                    <a:cubicBezTo>
                      <a:pt x="1872" y="14529"/>
                      <a:pt x="1901" y="14528"/>
                      <a:pt x="1928" y="14525"/>
                    </a:cubicBezTo>
                    <a:cubicBezTo>
                      <a:pt x="2810" y="14458"/>
                      <a:pt x="3649" y="14112"/>
                      <a:pt x="4424" y="13689"/>
                    </a:cubicBezTo>
                    <a:lnTo>
                      <a:pt x="14051" y="13689"/>
                    </a:lnTo>
                    <a:cubicBezTo>
                      <a:pt x="14827" y="14112"/>
                      <a:pt x="15667" y="14458"/>
                      <a:pt x="16549" y="14525"/>
                    </a:cubicBezTo>
                    <a:cubicBezTo>
                      <a:pt x="16643" y="14532"/>
                      <a:pt x="16738" y="14536"/>
                      <a:pt x="16832" y="14536"/>
                    </a:cubicBezTo>
                    <a:cubicBezTo>
                      <a:pt x="17149" y="14536"/>
                      <a:pt x="17468" y="14497"/>
                      <a:pt x="17773" y="14414"/>
                    </a:cubicBezTo>
                    <a:cubicBezTo>
                      <a:pt x="17860" y="14297"/>
                      <a:pt x="17934" y="14171"/>
                      <a:pt x="17993" y="14037"/>
                    </a:cubicBezTo>
                    <a:cubicBezTo>
                      <a:pt x="18508" y="12888"/>
                      <a:pt x="18040" y="11545"/>
                      <a:pt x="17130" y="10747"/>
                    </a:cubicBezTo>
                    <a:cubicBezTo>
                      <a:pt x="16685" y="10357"/>
                      <a:pt x="16155" y="10082"/>
                      <a:pt x="15594" y="9904"/>
                    </a:cubicBezTo>
                    <a:cubicBezTo>
                      <a:pt x="16443" y="9455"/>
                      <a:pt x="17006" y="8551"/>
                      <a:pt x="17075" y="7591"/>
                    </a:cubicBezTo>
                    <a:cubicBezTo>
                      <a:pt x="17153" y="6493"/>
                      <a:pt x="16476" y="5499"/>
                      <a:pt x="15498" y="5037"/>
                    </a:cubicBezTo>
                    <a:cubicBezTo>
                      <a:pt x="15122" y="4862"/>
                      <a:pt x="14715" y="4767"/>
                      <a:pt x="14305" y="4767"/>
                    </a:cubicBezTo>
                    <a:cubicBezTo>
                      <a:pt x="14190" y="4767"/>
                      <a:pt x="14076" y="4774"/>
                      <a:pt x="13962" y="4789"/>
                    </a:cubicBezTo>
                    <a:cubicBezTo>
                      <a:pt x="14432" y="3571"/>
                      <a:pt x="14141" y="2132"/>
                      <a:pt x="13298" y="1138"/>
                    </a:cubicBezTo>
                    <a:cubicBezTo>
                      <a:pt x="12653" y="378"/>
                      <a:pt x="11712" y="0"/>
                      <a:pt x="107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0"/>
              <p:cNvSpPr/>
              <p:nvPr/>
            </p:nvSpPr>
            <p:spPr>
              <a:xfrm>
                <a:off x="1784908" y="2382015"/>
                <a:ext cx="1115688" cy="852991"/>
              </a:xfrm>
              <a:custGeom>
                <a:avLst/>
                <a:gdLst/>
                <a:ahLst/>
                <a:cxnLst/>
                <a:rect l="l" t="t" r="r" b="b"/>
                <a:pathLst>
                  <a:path w="18755" h="14339" extrusionOk="0">
                    <a:moveTo>
                      <a:pt x="5036" y="1"/>
                    </a:moveTo>
                    <a:cubicBezTo>
                      <a:pt x="4518" y="1"/>
                      <a:pt x="3935" y="72"/>
                      <a:pt x="3288" y="249"/>
                    </a:cubicBezTo>
                    <a:cubicBezTo>
                      <a:pt x="0" y="1146"/>
                      <a:pt x="17" y="5040"/>
                      <a:pt x="17" y="5040"/>
                    </a:cubicBezTo>
                    <a:cubicBezTo>
                      <a:pt x="17" y="5040"/>
                      <a:pt x="1440" y="6223"/>
                      <a:pt x="4168" y="6223"/>
                    </a:cubicBezTo>
                    <a:cubicBezTo>
                      <a:pt x="4180" y="6223"/>
                      <a:pt x="4191" y="6223"/>
                      <a:pt x="4203" y="6223"/>
                    </a:cubicBezTo>
                    <a:lnTo>
                      <a:pt x="4203" y="6223"/>
                    </a:lnTo>
                    <a:cubicBezTo>
                      <a:pt x="4203" y="6223"/>
                      <a:pt x="3506" y="8318"/>
                      <a:pt x="3044" y="10263"/>
                    </a:cubicBezTo>
                    <a:cubicBezTo>
                      <a:pt x="2886" y="10920"/>
                      <a:pt x="2758" y="11560"/>
                      <a:pt x="2692" y="12097"/>
                    </a:cubicBezTo>
                    <a:cubicBezTo>
                      <a:pt x="2692" y="12097"/>
                      <a:pt x="4728" y="14339"/>
                      <a:pt x="8739" y="14339"/>
                    </a:cubicBezTo>
                    <a:cubicBezTo>
                      <a:pt x="12750" y="14339"/>
                      <a:pt x="15424" y="13346"/>
                      <a:pt x="15424" y="13346"/>
                    </a:cubicBezTo>
                    <a:lnTo>
                      <a:pt x="15227" y="6443"/>
                    </a:lnTo>
                    <a:lnTo>
                      <a:pt x="15227" y="6442"/>
                    </a:lnTo>
                    <a:cubicBezTo>
                      <a:pt x="15227" y="6442"/>
                      <a:pt x="15234" y="6442"/>
                      <a:pt x="15248" y="6442"/>
                    </a:cubicBezTo>
                    <a:cubicBezTo>
                      <a:pt x="15478" y="6442"/>
                      <a:pt x="17515" y="6417"/>
                      <a:pt x="18754" y="5574"/>
                    </a:cubicBezTo>
                    <a:cubicBezTo>
                      <a:pt x="18754" y="5574"/>
                      <a:pt x="18262" y="2266"/>
                      <a:pt x="16258" y="1103"/>
                    </a:cubicBezTo>
                    <a:cubicBezTo>
                      <a:pt x="16066" y="990"/>
                      <a:pt x="15858" y="898"/>
                      <a:pt x="15636" y="832"/>
                    </a:cubicBezTo>
                    <a:cubicBezTo>
                      <a:pt x="15205" y="702"/>
                      <a:pt x="14813" y="650"/>
                      <a:pt x="14462" y="650"/>
                    </a:cubicBezTo>
                    <a:cubicBezTo>
                      <a:pt x="13077" y="650"/>
                      <a:pt x="12319" y="1453"/>
                      <a:pt x="12319" y="1453"/>
                    </a:cubicBezTo>
                    <a:lnTo>
                      <a:pt x="8184" y="1181"/>
                    </a:lnTo>
                    <a:cubicBezTo>
                      <a:pt x="8184" y="1181"/>
                      <a:pt x="7147" y="1"/>
                      <a:pt x="50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0"/>
              <p:cNvSpPr/>
              <p:nvPr/>
            </p:nvSpPr>
            <p:spPr>
              <a:xfrm>
                <a:off x="1944991" y="2447630"/>
                <a:ext cx="955607" cy="787377"/>
              </a:xfrm>
              <a:custGeom>
                <a:avLst/>
                <a:gdLst/>
                <a:ahLst/>
                <a:cxnLst/>
                <a:rect l="l" t="t" r="r" b="b"/>
                <a:pathLst>
                  <a:path w="16064" h="13236" extrusionOk="0">
                    <a:moveTo>
                      <a:pt x="13567" y="0"/>
                    </a:moveTo>
                    <a:cubicBezTo>
                      <a:pt x="13138" y="752"/>
                      <a:pt x="12656" y="1475"/>
                      <a:pt x="12128" y="2160"/>
                    </a:cubicBezTo>
                    <a:cubicBezTo>
                      <a:pt x="11212" y="3342"/>
                      <a:pt x="10159" y="4416"/>
                      <a:pt x="8991" y="5352"/>
                    </a:cubicBezTo>
                    <a:cubicBezTo>
                      <a:pt x="7791" y="6310"/>
                      <a:pt x="6474" y="7119"/>
                      <a:pt x="5074" y="7751"/>
                    </a:cubicBezTo>
                    <a:cubicBezTo>
                      <a:pt x="3572" y="8427"/>
                      <a:pt x="1979" y="8900"/>
                      <a:pt x="353" y="9160"/>
                    </a:cubicBezTo>
                    <a:cubicBezTo>
                      <a:pt x="195" y="9817"/>
                      <a:pt x="67" y="10457"/>
                      <a:pt x="1" y="10994"/>
                    </a:cubicBezTo>
                    <a:cubicBezTo>
                      <a:pt x="1" y="10994"/>
                      <a:pt x="2037" y="13236"/>
                      <a:pt x="6048" y="13236"/>
                    </a:cubicBezTo>
                    <a:cubicBezTo>
                      <a:pt x="10059" y="13236"/>
                      <a:pt x="12733" y="12243"/>
                      <a:pt x="12733" y="12243"/>
                    </a:cubicBezTo>
                    <a:lnTo>
                      <a:pt x="12536" y="5340"/>
                    </a:lnTo>
                    <a:lnTo>
                      <a:pt x="12536" y="5340"/>
                    </a:lnTo>
                    <a:cubicBezTo>
                      <a:pt x="12536" y="5340"/>
                      <a:pt x="12542" y="5340"/>
                      <a:pt x="12555" y="5340"/>
                    </a:cubicBezTo>
                    <a:cubicBezTo>
                      <a:pt x="12776" y="5340"/>
                      <a:pt x="14821" y="5317"/>
                      <a:pt x="16063" y="4471"/>
                    </a:cubicBezTo>
                    <a:cubicBezTo>
                      <a:pt x="16063" y="4471"/>
                      <a:pt x="15571" y="1163"/>
                      <a:pt x="13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0"/>
              <p:cNvSpPr/>
              <p:nvPr/>
            </p:nvSpPr>
            <p:spPr>
              <a:xfrm>
                <a:off x="2267477" y="2389510"/>
                <a:ext cx="250264" cy="114097"/>
              </a:xfrm>
              <a:custGeom>
                <a:avLst/>
                <a:gdLst/>
                <a:ahLst/>
                <a:cxnLst/>
                <a:rect l="l" t="t" r="r" b="b"/>
                <a:pathLst>
                  <a:path w="4207" h="1918" extrusionOk="0">
                    <a:moveTo>
                      <a:pt x="354" y="1"/>
                    </a:moveTo>
                    <a:lnTo>
                      <a:pt x="1" y="1327"/>
                    </a:lnTo>
                    <a:cubicBezTo>
                      <a:pt x="1" y="1327"/>
                      <a:pt x="461" y="1918"/>
                      <a:pt x="2104" y="1918"/>
                    </a:cubicBezTo>
                    <a:cubicBezTo>
                      <a:pt x="3747" y="1918"/>
                      <a:pt x="4207" y="1327"/>
                      <a:pt x="4207" y="1327"/>
                    </a:cubicBezTo>
                    <a:lnTo>
                      <a:pt x="3852" y="1"/>
                    </a:lnTo>
                    <a:cubicBezTo>
                      <a:pt x="3290" y="82"/>
                      <a:pt x="2705" y="121"/>
                      <a:pt x="2104" y="121"/>
                    </a:cubicBezTo>
                    <a:cubicBezTo>
                      <a:pt x="1504" y="121"/>
                      <a:pt x="918" y="82"/>
                      <a:pt x="354" y="1"/>
                    </a:cubicBezTo>
                    <a:close/>
                  </a:path>
                </a:pathLst>
              </a:custGeom>
              <a:solidFill>
                <a:srgbClr val="FFE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0"/>
              <p:cNvSpPr/>
              <p:nvPr/>
            </p:nvSpPr>
            <p:spPr>
              <a:xfrm>
                <a:off x="2267477" y="2389510"/>
                <a:ext cx="229146" cy="83937"/>
              </a:xfrm>
              <a:custGeom>
                <a:avLst/>
                <a:gdLst/>
                <a:ahLst/>
                <a:cxnLst/>
                <a:rect l="l" t="t" r="r" b="b"/>
                <a:pathLst>
                  <a:path w="3852" h="1411" extrusionOk="0">
                    <a:moveTo>
                      <a:pt x="354" y="1"/>
                    </a:moveTo>
                    <a:lnTo>
                      <a:pt x="1" y="1327"/>
                    </a:lnTo>
                    <a:cubicBezTo>
                      <a:pt x="272" y="1385"/>
                      <a:pt x="533" y="1411"/>
                      <a:pt x="783" y="1411"/>
                    </a:cubicBezTo>
                    <a:cubicBezTo>
                      <a:pt x="2634" y="1411"/>
                      <a:pt x="3852" y="1"/>
                      <a:pt x="385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0"/>
              <p:cNvSpPr/>
              <p:nvPr/>
            </p:nvSpPr>
            <p:spPr>
              <a:xfrm>
                <a:off x="1735473" y="1760421"/>
                <a:ext cx="240508" cy="392677"/>
              </a:xfrm>
              <a:custGeom>
                <a:avLst/>
                <a:gdLst/>
                <a:ahLst/>
                <a:cxnLst/>
                <a:rect l="l" t="t" r="r" b="b"/>
                <a:pathLst>
                  <a:path w="4043" h="6601" extrusionOk="0">
                    <a:moveTo>
                      <a:pt x="2349" y="0"/>
                    </a:moveTo>
                    <a:cubicBezTo>
                      <a:pt x="2077" y="0"/>
                      <a:pt x="1806" y="58"/>
                      <a:pt x="1560" y="175"/>
                    </a:cubicBezTo>
                    <a:cubicBezTo>
                      <a:pt x="1503" y="200"/>
                      <a:pt x="1448" y="230"/>
                      <a:pt x="1395" y="262"/>
                    </a:cubicBezTo>
                    <a:cubicBezTo>
                      <a:pt x="724" y="667"/>
                      <a:pt x="348" y="1467"/>
                      <a:pt x="204" y="2249"/>
                    </a:cubicBezTo>
                    <a:cubicBezTo>
                      <a:pt x="0" y="3368"/>
                      <a:pt x="195" y="4592"/>
                      <a:pt x="901" y="5483"/>
                    </a:cubicBezTo>
                    <a:cubicBezTo>
                      <a:pt x="1443" y="6164"/>
                      <a:pt x="2306" y="6601"/>
                      <a:pt x="3163" y="6601"/>
                    </a:cubicBezTo>
                    <a:cubicBezTo>
                      <a:pt x="3231" y="6601"/>
                      <a:pt x="3300" y="6598"/>
                      <a:pt x="3368" y="6592"/>
                    </a:cubicBezTo>
                    <a:lnTo>
                      <a:pt x="3371" y="6592"/>
                    </a:lnTo>
                    <a:cubicBezTo>
                      <a:pt x="3564" y="6577"/>
                      <a:pt x="3758" y="6535"/>
                      <a:pt x="3943" y="6470"/>
                    </a:cubicBezTo>
                    <a:lnTo>
                      <a:pt x="4042" y="1123"/>
                    </a:lnTo>
                    <a:cubicBezTo>
                      <a:pt x="3851" y="667"/>
                      <a:pt x="3467" y="295"/>
                      <a:pt x="3004" y="119"/>
                    </a:cubicBezTo>
                    <a:cubicBezTo>
                      <a:pt x="2796" y="40"/>
                      <a:pt x="2572" y="0"/>
                      <a:pt x="2349" y="0"/>
                    </a:cubicBezTo>
                    <a:close/>
                  </a:path>
                </a:pathLst>
              </a:custGeom>
              <a:solidFill>
                <a:srgbClr val="FFE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0"/>
              <p:cNvSpPr/>
              <p:nvPr/>
            </p:nvSpPr>
            <p:spPr>
              <a:xfrm>
                <a:off x="1766109" y="1855721"/>
                <a:ext cx="117607" cy="253238"/>
              </a:xfrm>
              <a:custGeom>
                <a:avLst/>
                <a:gdLst/>
                <a:ahLst/>
                <a:cxnLst/>
                <a:rect l="l" t="t" r="r" b="b"/>
                <a:pathLst>
                  <a:path w="1977" h="4257" extrusionOk="0">
                    <a:moveTo>
                      <a:pt x="685" y="1"/>
                    </a:moveTo>
                    <a:cubicBezTo>
                      <a:pt x="668" y="1"/>
                      <a:pt x="651" y="2"/>
                      <a:pt x="635" y="5"/>
                    </a:cubicBezTo>
                    <a:cubicBezTo>
                      <a:pt x="197" y="79"/>
                      <a:pt x="1" y="1088"/>
                      <a:pt x="197" y="2261"/>
                    </a:cubicBezTo>
                    <a:cubicBezTo>
                      <a:pt x="384" y="3389"/>
                      <a:pt x="866" y="4257"/>
                      <a:pt x="1292" y="4257"/>
                    </a:cubicBezTo>
                    <a:cubicBezTo>
                      <a:pt x="1309" y="4257"/>
                      <a:pt x="1326" y="4255"/>
                      <a:pt x="1342" y="4252"/>
                    </a:cubicBezTo>
                    <a:cubicBezTo>
                      <a:pt x="1780" y="4180"/>
                      <a:pt x="1976" y="3169"/>
                      <a:pt x="1780" y="1998"/>
                    </a:cubicBezTo>
                    <a:cubicBezTo>
                      <a:pt x="1591" y="870"/>
                      <a:pt x="1110" y="1"/>
                      <a:pt x="685" y="1"/>
                    </a:cubicBezTo>
                    <a:close/>
                  </a:path>
                </a:pathLst>
              </a:custGeom>
              <a:solidFill>
                <a:srgbClr val="FFE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0"/>
              <p:cNvSpPr/>
              <p:nvPr/>
            </p:nvSpPr>
            <p:spPr>
              <a:xfrm>
                <a:off x="1807216" y="1844537"/>
                <a:ext cx="81557" cy="261210"/>
              </a:xfrm>
              <a:custGeom>
                <a:avLst/>
                <a:gdLst/>
                <a:ahLst/>
                <a:cxnLst/>
                <a:rect l="l" t="t" r="r" b="b"/>
                <a:pathLst>
                  <a:path w="1371" h="4391" extrusionOk="0">
                    <a:moveTo>
                      <a:pt x="72" y="0"/>
                    </a:moveTo>
                    <a:cubicBezTo>
                      <a:pt x="52" y="0"/>
                      <a:pt x="32" y="9"/>
                      <a:pt x="20" y="27"/>
                    </a:cubicBezTo>
                    <a:cubicBezTo>
                      <a:pt x="1" y="54"/>
                      <a:pt x="7" y="93"/>
                      <a:pt x="36" y="114"/>
                    </a:cubicBezTo>
                    <a:cubicBezTo>
                      <a:pt x="297" y="297"/>
                      <a:pt x="507" y="583"/>
                      <a:pt x="697" y="1014"/>
                    </a:cubicBezTo>
                    <a:cubicBezTo>
                      <a:pt x="1155" y="2049"/>
                      <a:pt x="1242" y="3221"/>
                      <a:pt x="942" y="4312"/>
                    </a:cubicBezTo>
                    <a:cubicBezTo>
                      <a:pt x="933" y="4346"/>
                      <a:pt x="953" y="4379"/>
                      <a:pt x="987" y="4388"/>
                    </a:cubicBezTo>
                    <a:cubicBezTo>
                      <a:pt x="992" y="4391"/>
                      <a:pt x="997" y="4391"/>
                      <a:pt x="1002" y="4391"/>
                    </a:cubicBezTo>
                    <a:lnTo>
                      <a:pt x="1003" y="4391"/>
                    </a:lnTo>
                    <a:cubicBezTo>
                      <a:pt x="1031" y="4391"/>
                      <a:pt x="1055" y="4373"/>
                      <a:pt x="1063" y="4346"/>
                    </a:cubicBezTo>
                    <a:cubicBezTo>
                      <a:pt x="1371" y="3226"/>
                      <a:pt x="1281" y="2025"/>
                      <a:pt x="811" y="963"/>
                    </a:cubicBezTo>
                    <a:cubicBezTo>
                      <a:pt x="611" y="511"/>
                      <a:pt x="388" y="209"/>
                      <a:pt x="107" y="11"/>
                    </a:cubicBezTo>
                    <a:cubicBezTo>
                      <a:pt x="97" y="4"/>
                      <a:pt x="84" y="0"/>
                      <a:pt x="72" y="0"/>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0"/>
              <p:cNvSpPr/>
              <p:nvPr/>
            </p:nvSpPr>
            <p:spPr>
              <a:xfrm>
                <a:off x="1806681" y="1976007"/>
                <a:ext cx="70552" cy="81795"/>
              </a:xfrm>
              <a:custGeom>
                <a:avLst/>
                <a:gdLst/>
                <a:ahLst/>
                <a:cxnLst/>
                <a:rect l="l" t="t" r="r" b="b"/>
                <a:pathLst>
                  <a:path w="1186" h="1375" extrusionOk="0">
                    <a:moveTo>
                      <a:pt x="1113" y="0"/>
                    </a:moveTo>
                    <a:cubicBezTo>
                      <a:pt x="1102" y="0"/>
                      <a:pt x="1090" y="4"/>
                      <a:pt x="1080" y="11"/>
                    </a:cubicBezTo>
                    <a:cubicBezTo>
                      <a:pt x="603" y="311"/>
                      <a:pt x="224" y="765"/>
                      <a:pt x="14" y="1289"/>
                    </a:cubicBezTo>
                    <a:cubicBezTo>
                      <a:pt x="1" y="1320"/>
                      <a:pt x="16" y="1356"/>
                      <a:pt x="47" y="1369"/>
                    </a:cubicBezTo>
                    <a:cubicBezTo>
                      <a:pt x="55" y="1373"/>
                      <a:pt x="63" y="1374"/>
                      <a:pt x="71" y="1374"/>
                    </a:cubicBezTo>
                    <a:cubicBezTo>
                      <a:pt x="95" y="1374"/>
                      <a:pt x="119" y="1359"/>
                      <a:pt x="129" y="1335"/>
                    </a:cubicBezTo>
                    <a:cubicBezTo>
                      <a:pt x="331" y="835"/>
                      <a:pt x="692" y="403"/>
                      <a:pt x="1146" y="116"/>
                    </a:cubicBezTo>
                    <a:cubicBezTo>
                      <a:pt x="1176" y="98"/>
                      <a:pt x="1185" y="59"/>
                      <a:pt x="1166" y="30"/>
                    </a:cubicBezTo>
                    <a:cubicBezTo>
                      <a:pt x="1154" y="11"/>
                      <a:pt x="1134" y="0"/>
                      <a:pt x="1113" y="0"/>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0"/>
              <p:cNvSpPr/>
              <p:nvPr/>
            </p:nvSpPr>
            <p:spPr>
              <a:xfrm>
                <a:off x="1818102" y="1760421"/>
                <a:ext cx="157880" cy="392201"/>
              </a:xfrm>
              <a:custGeom>
                <a:avLst/>
                <a:gdLst/>
                <a:ahLst/>
                <a:cxnLst/>
                <a:rect l="l" t="t" r="r" b="b"/>
                <a:pathLst>
                  <a:path w="2654" h="6593" extrusionOk="0">
                    <a:moveTo>
                      <a:pt x="960" y="0"/>
                    </a:moveTo>
                    <a:cubicBezTo>
                      <a:pt x="688" y="0"/>
                      <a:pt x="417" y="58"/>
                      <a:pt x="171" y="175"/>
                    </a:cubicBezTo>
                    <a:cubicBezTo>
                      <a:pt x="114" y="200"/>
                      <a:pt x="59" y="230"/>
                      <a:pt x="6" y="262"/>
                    </a:cubicBezTo>
                    <a:lnTo>
                      <a:pt x="1" y="267"/>
                    </a:lnTo>
                    <a:cubicBezTo>
                      <a:pt x="1737" y="2007"/>
                      <a:pt x="1979" y="6592"/>
                      <a:pt x="1979" y="6592"/>
                    </a:cubicBezTo>
                    <a:lnTo>
                      <a:pt x="1982" y="6592"/>
                    </a:lnTo>
                    <a:cubicBezTo>
                      <a:pt x="2175" y="6577"/>
                      <a:pt x="2369" y="6535"/>
                      <a:pt x="2554" y="6470"/>
                    </a:cubicBezTo>
                    <a:lnTo>
                      <a:pt x="2653" y="1123"/>
                    </a:lnTo>
                    <a:cubicBezTo>
                      <a:pt x="2462" y="667"/>
                      <a:pt x="2078" y="295"/>
                      <a:pt x="1615" y="119"/>
                    </a:cubicBezTo>
                    <a:cubicBezTo>
                      <a:pt x="1407" y="40"/>
                      <a:pt x="1183" y="0"/>
                      <a:pt x="960"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0"/>
              <p:cNvSpPr/>
              <p:nvPr/>
            </p:nvSpPr>
            <p:spPr>
              <a:xfrm>
                <a:off x="2811558" y="1760421"/>
                <a:ext cx="240448" cy="392677"/>
              </a:xfrm>
              <a:custGeom>
                <a:avLst/>
                <a:gdLst/>
                <a:ahLst/>
                <a:cxnLst/>
                <a:rect l="l" t="t" r="r" b="b"/>
                <a:pathLst>
                  <a:path w="4042" h="6601" extrusionOk="0">
                    <a:moveTo>
                      <a:pt x="1692" y="0"/>
                    </a:moveTo>
                    <a:cubicBezTo>
                      <a:pt x="1469" y="0"/>
                      <a:pt x="1246" y="40"/>
                      <a:pt x="1038" y="119"/>
                    </a:cubicBezTo>
                    <a:cubicBezTo>
                      <a:pt x="575" y="295"/>
                      <a:pt x="191" y="667"/>
                      <a:pt x="0" y="1123"/>
                    </a:cubicBezTo>
                    <a:lnTo>
                      <a:pt x="99" y="6470"/>
                    </a:lnTo>
                    <a:cubicBezTo>
                      <a:pt x="284" y="6535"/>
                      <a:pt x="478" y="6577"/>
                      <a:pt x="672" y="6592"/>
                    </a:cubicBezTo>
                    <a:lnTo>
                      <a:pt x="674" y="6592"/>
                    </a:lnTo>
                    <a:cubicBezTo>
                      <a:pt x="742" y="6598"/>
                      <a:pt x="811" y="6601"/>
                      <a:pt x="879" y="6601"/>
                    </a:cubicBezTo>
                    <a:cubicBezTo>
                      <a:pt x="1736" y="6601"/>
                      <a:pt x="2599" y="6164"/>
                      <a:pt x="3141" y="5483"/>
                    </a:cubicBezTo>
                    <a:cubicBezTo>
                      <a:pt x="3847" y="4592"/>
                      <a:pt x="4042" y="3368"/>
                      <a:pt x="3837" y="2249"/>
                    </a:cubicBezTo>
                    <a:cubicBezTo>
                      <a:pt x="3694" y="1467"/>
                      <a:pt x="3319" y="667"/>
                      <a:pt x="2647" y="262"/>
                    </a:cubicBezTo>
                    <a:cubicBezTo>
                      <a:pt x="2594" y="230"/>
                      <a:pt x="2539" y="200"/>
                      <a:pt x="2481" y="175"/>
                    </a:cubicBezTo>
                    <a:cubicBezTo>
                      <a:pt x="2236" y="58"/>
                      <a:pt x="1964" y="0"/>
                      <a:pt x="1692" y="0"/>
                    </a:cubicBezTo>
                    <a:close/>
                  </a:path>
                </a:pathLst>
              </a:custGeom>
              <a:solidFill>
                <a:srgbClr val="FFE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0"/>
              <p:cNvSpPr/>
              <p:nvPr/>
            </p:nvSpPr>
            <p:spPr>
              <a:xfrm>
                <a:off x="2903467" y="1855364"/>
                <a:ext cx="117488" cy="253119"/>
              </a:xfrm>
              <a:custGeom>
                <a:avLst/>
                <a:gdLst/>
                <a:ahLst/>
                <a:cxnLst/>
                <a:rect l="l" t="t" r="r" b="b"/>
                <a:pathLst>
                  <a:path w="1975" h="4255" extrusionOk="0">
                    <a:moveTo>
                      <a:pt x="1292" y="0"/>
                    </a:moveTo>
                    <a:cubicBezTo>
                      <a:pt x="866" y="0"/>
                      <a:pt x="384" y="868"/>
                      <a:pt x="197" y="1996"/>
                    </a:cubicBezTo>
                    <a:cubicBezTo>
                      <a:pt x="1" y="3169"/>
                      <a:pt x="197" y="4178"/>
                      <a:pt x="634" y="4251"/>
                    </a:cubicBezTo>
                    <a:cubicBezTo>
                      <a:pt x="651" y="4253"/>
                      <a:pt x="668" y="4255"/>
                      <a:pt x="686" y="4255"/>
                    </a:cubicBezTo>
                    <a:cubicBezTo>
                      <a:pt x="1110" y="4255"/>
                      <a:pt x="1592" y="3387"/>
                      <a:pt x="1780" y="2259"/>
                    </a:cubicBezTo>
                    <a:cubicBezTo>
                      <a:pt x="1975" y="1087"/>
                      <a:pt x="1780" y="77"/>
                      <a:pt x="1342" y="5"/>
                    </a:cubicBezTo>
                    <a:cubicBezTo>
                      <a:pt x="1326" y="2"/>
                      <a:pt x="1309" y="0"/>
                      <a:pt x="1292" y="0"/>
                    </a:cubicBezTo>
                    <a:close/>
                  </a:path>
                </a:pathLst>
              </a:custGeom>
              <a:solidFill>
                <a:srgbClr val="FFE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0"/>
              <p:cNvSpPr/>
              <p:nvPr/>
            </p:nvSpPr>
            <p:spPr>
              <a:xfrm>
                <a:off x="2898768" y="1844537"/>
                <a:ext cx="81498" cy="261210"/>
              </a:xfrm>
              <a:custGeom>
                <a:avLst/>
                <a:gdLst/>
                <a:ahLst/>
                <a:cxnLst/>
                <a:rect l="l" t="t" r="r" b="b"/>
                <a:pathLst>
                  <a:path w="1370" h="4391" extrusionOk="0">
                    <a:moveTo>
                      <a:pt x="1298" y="0"/>
                    </a:moveTo>
                    <a:cubicBezTo>
                      <a:pt x="1286" y="0"/>
                      <a:pt x="1273" y="4"/>
                      <a:pt x="1263" y="11"/>
                    </a:cubicBezTo>
                    <a:cubicBezTo>
                      <a:pt x="982" y="209"/>
                      <a:pt x="759" y="511"/>
                      <a:pt x="559" y="963"/>
                    </a:cubicBezTo>
                    <a:cubicBezTo>
                      <a:pt x="89" y="2025"/>
                      <a:pt x="0" y="3226"/>
                      <a:pt x="307" y="4346"/>
                    </a:cubicBezTo>
                    <a:cubicBezTo>
                      <a:pt x="315" y="4373"/>
                      <a:pt x="339" y="4391"/>
                      <a:pt x="368" y="4391"/>
                    </a:cubicBezTo>
                    <a:cubicBezTo>
                      <a:pt x="373" y="4391"/>
                      <a:pt x="378" y="4390"/>
                      <a:pt x="384" y="4388"/>
                    </a:cubicBezTo>
                    <a:cubicBezTo>
                      <a:pt x="417" y="4379"/>
                      <a:pt x="437" y="4346"/>
                      <a:pt x="428" y="4312"/>
                    </a:cubicBezTo>
                    <a:cubicBezTo>
                      <a:pt x="128" y="3221"/>
                      <a:pt x="216" y="2049"/>
                      <a:pt x="673" y="1014"/>
                    </a:cubicBezTo>
                    <a:cubicBezTo>
                      <a:pt x="863" y="583"/>
                      <a:pt x="1073" y="297"/>
                      <a:pt x="1334" y="114"/>
                    </a:cubicBezTo>
                    <a:cubicBezTo>
                      <a:pt x="1363" y="93"/>
                      <a:pt x="1369" y="54"/>
                      <a:pt x="1350" y="27"/>
                    </a:cubicBezTo>
                    <a:cubicBezTo>
                      <a:pt x="1338" y="9"/>
                      <a:pt x="1318" y="0"/>
                      <a:pt x="1298" y="0"/>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0"/>
              <p:cNvSpPr/>
              <p:nvPr/>
            </p:nvSpPr>
            <p:spPr>
              <a:xfrm>
                <a:off x="2910368" y="1976007"/>
                <a:ext cx="70433" cy="81795"/>
              </a:xfrm>
              <a:custGeom>
                <a:avLst/>
                <a:gdLst/>
                <a:ahLst/>
                <a:cxnLst/>
                <a:rect l="l" t="t" r="r" b="b"/>
                <a:pathLst>
                  <a:path w="1184" h="1375" extrusionOk="0">
                    <a:moveTo>
                      <a:pt x="71" y="1"/>
                    </a:moveTo>
                    <a:cubicBezTo>
                      <a:pt x="50" y="1"/>
                      <a:pt x="30" y="11"/>
                      <a:pt x="18" y="30"/>
                    </a:cubicBezTo>
                    <a:cubicBezTo>
                      <a:pt x="0" y="59"/>
                      <a:pt x="8" y="98"/>
                      <a:pt x="38" y="116"/>
                    </a:cubicBezTo>
                    <a:cubicBezTo>
                      <a:pt x="492" y="403"/>
                      <a:pt x="854" y="835"/>
                      <a:pt x="1055" y="1335"/>
                    </a:cubicBezTo>
                    <a:cubicBezTo>
                      <a:pt x="1065" y="1359"/>
                      <a:pt x="1089" y="1374"/>
                      <a:pt x="1113" y="1374"/>
                    </a:cubicBezTo>
                    <a:cubicBezTo>
                      <a:pt x="1121" y="1374"/>
                      <a:pt x="1129" y="1373"/>
                      <a:pt x="1137" y="1369"/>
                    </a:cubicBezTo>
                    <a:cubicBezTo>
                      <a:pt x="1168" y="1356"/>
                      <a:pt x="1183" y="1320"/>
                      <a:pt x="1170" y="1289"/>
                    </a:cubicBezTo>
                    <a:cubicBezTo>
                      <a:pt x="960" y="765"/>
                      <a:pt x="581" y="311"/>
                      <a:pt x="104" y="11"/>
                    </a:cubicBezTo>
                    <a:cubicBezTo>
                      <a:pt x="94" y="4"/>
                      <a:pt x="82" y="1"/>
                      <a:pt x="71" y="1"/>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0"/>
              <p:cNvSpPr/>
              <p:nvPr/>
            </p:nvSpPr>
            <p:spPr>
              <a:xfrm>
                <a:off x="2811558" y="1760421"/>
                <a:ext cx="157820" cy="392201"/>
              </a:xfrm>
              <a:custGeom>
                <a:avLst/>
                <a:gdLst/>
                <a:ahLst/>
                <a:cxnLst/>
                <a:rect l="l" t="t" r="r" b="b"/>
                <a:pathLst>
                  <a:path w="2653" h="6593" extrusionOk="0">
                    <a:moveTo>
                      <a:pt x="1693" y="0"/>
                    </a:moveTo>
                    <a:cubicBezTo>
                      <a:pt x="1470" y="0"/>
                      <a:pt x="1246" y="40"/>
                      <a:pt x="1038" y="119"/>
                    </a:cubicBezTo>
                    <a:cubicBezTo>
                      <a:pt x="575" y="295"/>
                      <a:pt x="191" y="667"/>
                      <a:pt x="0" y="1123"/>
                    </a:cubicBezTo>
                    <a:lnTo>
                      <a:pt x="99" y="6470"/>
                    </a:lnTo>
                    <a:cubicBezTo>
                      <a:pt x="284" y="6535"/>
                      <a:pt x="478" y="6577"/>
                      <a:pt x="672" y="6592"/>
                    </a:cubicBezTo>
                    <a:lnTo>
                      <a:pt x="674" y="6592"/>
                    </a:lnTo>
                    <a:cubicBezTo>
                      <a:pt x="674" y="6592"/>
                      <a:pt x="916" y="2007"/>
                      <a:pt x="2652" y="267"/>
                    </a:cubicBezTo>
                    <a:lnTo>
                      <a:pt x="2647" y="262"/>
                    </a:lnTo>
                    <a:cubicBezTo>
                      <a:pt x="2594" y="230"/>
                      <a:pt x="2539" y="200"/>
                      <a:pt x="2482" y="175"/>
                    </a:cubicBezTo>
                    <a:cubicBezTo>
                      <a:pt x="2236" y="58"/>
                      <a:pt x="1965" y="0"/>
                      <a:pt x="1693"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0"/>
              <p:cNvSpPr/>
              <p:nvPr/>
            </p:nvSpPr>
            <p:spPr>
              <a:xfrm>
                <a:off x="1905074" y="1484038"/>
                <a:ext cx="975060" cy="912776"/>
              </a:xfrm>
              <a:custGeom>
                <a:avLst/>
                <a:gdLst/>
                <a:ahLst/>
                <a:cxnLst/>
                <a:rect l="l" t="t" r="r" b="b"/>
                <a:pathLst>
                  <a:path w="16391" h="15344" extrusionOk="0">
                    <a:moveTo>
                      <a:pt x="8196" y="1"/>
                    </a:moveTo>
                    <a:cubicBezTo>
                      <a:pt x="3671" y="1"/>
                      <a:pt x="0" y="3763"/>
                      <a:pt x="0" y="8404"/>
                    </a:cubicBezTo>
                    <a:cubicBezTo>
                      <a:pt x="0" y="12430"/>
                      <a:pt x="2761" y="14692"/>
                      <a:pt x="6446" y="15222"/>
                    </a:cubicBezTo>
                    <a:cubicBezTo>
                      <a:pt x="7010" y="15303"/>
                      <a:pt x="7596" y="15344"/>
                      <a:pt x="8196" y="15344"/>
                    </a:cubicBezTo>
                    <a:cubicBezTo>
                      <a:pt x="8796" y="15344"/>
                      <a:pt x="9382" y="15303"/>
                      <a:pt x="9944" y="15222"/>
                    </a:cubicBezTo>
                    <a:cubicBezTo>
                      <a:pt x="13630" y="14693"/>
                      <a:pt x="16390" y="12430"/>
                      <a:pt x="16390" y="8404"/>
                    </a:cubicBezTo>
                    <a:cubicBezTo>
                      <a:pt x="16390" y="3762"/>
                      <a:pt x="12721" y="1"/>
                      <a:pt x="8196" y="1"/>
                    </a:cubicBezTo>
                    <a:close/>
                  </a:path>
                </a:pathLst>
              </a:custGeom>
              <a:solidFill>
                <a:srgbClr val="FFE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0"/>
              <p:cNvSpPr/>
              <p:nvPr/>
            </p:nvSpPr>
            <p:spPr>
              <a:xfrm>
                <a:off x="1950226" y="1977256"/>
                <a:ext cx="239973" cy="239913"/>
              </a:xfrm>
              <a:custGeom>
                <a:avLst/>
                <a:gdLst/>
                <a:ahLst/>
                <a:cxnLst/>
                <a:rect l="l" t="t" r="r" b="b"/>
                <a:pathLst>
                  <a:path w="4034" h="4033" extrusionOk="0">
                    <a:moveTo>
                      <a:pt x="2018" y="0"/>
                    </a:moveTo>
                    <a:cubicBezTo>
                      <a:pt x="904" y="0"/>
                      <a:pt x="1" y="903"/>
                      <a:pt x="1" y="2017"/>
                    </a:cubicBezTo>
                    <a:cubicBezTo>
                      <a:pt x="1" y="3130"/>
                      <a:pt x="904" y="4033"/>
                      <a:pt x="2018" y="4033"/>
                    </a:cubicBezTo>
                    <a:cubicBezTo>
                      <a:pt x="3131" y="4033"/>
                      <a:pt x="4034" y="3130"/>
                      <a:pt x="4034" y="2017"/>
                    </a:cubicBezTo>
                    <a:cubicBezTo>
                      <a:pt x="4034" y="903"/>
                      <a:pt x="3131" y="0"/>
                      <a:pt x="2018" y="0"/>
                    </a:cubicBezTo>
                    <a:close/>
                  </a:path>
                </a:pathLst>
              </a:custGeom>
              <a:solidFill>
                <a:srgbClr val="EB667B">
                  <a:alpha val="5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0"/>
              <p:cNvSpPr/>
              <p:nvPr/>
            </p:nvSpPr>
            <p:spPr>
              <a:xfrm>
                <a:off x="2595020" y="1977256"/>
                <a:ext cx="239973" cy="239913"/>
              </a:xfrm>
              <a:custGeom>
                <a:avLst/>
                <a:gdLst/>
                <a:ahLst/>
                <a:cxnLst/>
                <a:rect l="l" t="t" r="r" b="b"/>
                <a:pathLst>
                  <a:path w="4034" h="4033" extrusionOk="0">
                    <a:moveTo>
                      <a:pt x="2016" y="0"/>
                    </a:moveTo>
                    <a:cubicBezTo>
                      <a:pt x="903" y="0"/>
                      <a:pt x="1" y="903"/>
                      <a:pt x="1" y="2017"/>
                    </a:cubicBezTo>
                    <a:cubicBezTo>
                      <a:pt x="1" y="3130"/>
                      <a:pt x="903" y="4033"/>
                      <a:pt x="2016" y="4033"/>
                    </a:cubicBezTo>
                    <a:cubicBezTo>
                      <a:pt x="3131" y="4033"/>
                      <a:pt x="4034" y="3130"/>
                      <a:pt x="4034" y="2017"/>
                    </a:cubicBezTo>
                    <a:cubicBezTo>
                      <a:pt x="4034" y="903"/>
                      <a:pt x="3131" y="0"/>
                      <a:pt x="2016" y="0"/>
                    </a:cubicBezTo>
                    <a:close/>
                  </a:path>
                </a:pathLst>
              </a:custGeom>
              <a:solidFill>
                <a:srgbClr val="EB667B">
                  <a:alpha val="5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0"/>
              <p:cNvSpPr/>
              <p:nvPr/>
            </p:nvSpPr>
            <p:spPr>
              <a:xfrm>
                <a:off x="2046359" y="1890819"/>
                <a:ext cx="240686" cy="123496"/>
              </a:xfrm>
              <a:custGeom>
                <a:avLst/>
                <a:gdLst/>
                <a:ahLst/>
                <a:cxnLst/>
                <a:rect l="l" t="t" r="r" b="b"/>
                <a:pathLst>
                  <a:path w="4046" h="2076" extrusionOk="0">
                    <a:moveTo>
                      <a:pt x="2011" y="1"/>
                    </a:moveTo>
                    <a:cubicBezTo>
                      <a:pt x="1182" y="1"/>
                      <a:pt x="351" y="488"/>
                      <a:pt x="1" y="1334"/>
                    </a:cubicBezTo>
                    <a:cubicBezTo>
                      <a:pt x="511" y="739"/>
                      <a:pt x="1238" y="367"/>
                      <a:pt x="1955" y="367"/>
                    </a:cubicBezTo>
                    <a:cubicBezTo>
                      <a:pt x="2455" y="367"/>
                      <a:pt x="2949" y="548"/>
                      <a:pt x="3362" y="958"/>
                    </a:cubicBezTo>
                    <a:cubicBezTo>
                      <a:pt x="3666" y="1256"/>
                      <a:pt x="3891" y="1641"/>
                      <a:pt x="4043" y="2075"/>
                    </a:cubicBezTo>
                    <a:cubicBezTo>
                      <a:pt x="4045" y="1614"/>
                      <a:pt x="3884" y="1141"/>
                      <a:pt x="3580" y="762"/>
                    </a:cubicBezTo>
                    <a:cubicBezTo>
                      <a:pt x="3169" y="240"/>
                      <a:pt x="2591" y="1"/>
                      <a:pt x="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0"/>
              <p:cNvSpPr/>
              <p:nvPr/>
            </p:nvSpPr>
            <p:spPr>
              <a:xfrm>
                <a:off x="2036484" y="1776542"/>
                <a:ext cx="191074" cy="60320"/>
              </a:xfrm>
              <a:custGeom>
                <a:avLst/>
                <a:gdLst/>
                <a:ahLst/>
                <a:cxnLst/>
                <a:rect l="l" t="t" r="r" b="b"/>
                <a:pathLst>
                  <a:path w="3212" h="1014" extrusionOk="0">
                    <a:moveTo>
                      <a:pt x="2174" y="0"/>
                    </a:moveTo>
                    <a:cubicBezTo>
                      <a:pt x="1450" y="0"/>
                      <a:pt x="0" y="479"/>
                      <a:pt x="33" y="930"/>
                    </a:cubicBezTo>
                    <a:cubicBezTo>
                      <a:pt x="37" y="995"/>
                      <a:pt x="271" y="1014"/>
                      <a:pt x="591" y="1014"/>
                    </a:cubicBezTo>
                    <a:cubicBezTo>
                      <a:pt x="1062" y="1014"/>
                      <a:pt x="1719" y="972"/>
                      <a:pt x="2116" y="972"/>
                    </a:cubicBezTo>
                    <a:cubicBezTo>
                      <a:pt x="2130" y="972"/>
                      <a:pt x="2143" y="972"/>
                      <a:pt x="2156" y="972"/>
                    </a:cubicBezTo>
                    <a:cubicBezTo>
                      <a:pt x="2330" y="974"/>
                      <a:pt x="2504" y="985"/>
                      <a:pt x="2657" y="985"/>
                    </a:cubicBezTo>
                    <a:cubicBezTo>
                      <a:pt x="2933" y="985"/>
                      <a:pt x="3143" y="950"/>
                      <a:pt x="3170" y="761"/>
                    </a:cubicBezTo>
                    <a:cubicBezTo>
                      <a:pt x="3211" y="466"/>
                      <a:pt x="2828" y="35"/>
                      <a:pt x="2251" y="2"/>
                    </a:cubicBezTo>
                    <a:cubicBezTo>
                      <a:pt x="2226" y="1"/>
                      <a:pt x="2201" y="0"/>
                      <a:pt x="21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0"/>
              <p:cNvSpPr/>
              <p:nvPr/>
            </p:nvSpPr>
            <p:spPr>
              <a:xfrm>
                <a:off x="2021315" y="1859291"/>
                <a:ext cx="59904" cy="100474"/>
              </a:xfrm>
              <a:custGeom>
                <a:avLst/>
                <a:gdLst/>
                <a:ahLst/>
                <a:cxnLst/>
                <a:rect l="l" t="t" r="r" b="b"/>
                <a:pathLst>
                  <a:path w="1007" h="1689" extrusionOk="0">
                    <a:moveTo>
                      <a:pt x="122" y="1"/>
                    </a:moveTo>
                    <a:cubicBezTo>
                      <a:pt x="1" y="537"/>
                      <a:pt x="131" y="1180"/>
                      <a:pt x="550" y="1688"/>
                    </a:cubicBezTo>
                    <a:lnTo>
                      <a:pt x="1006" y="1145"/>
                    </a:lnTo>
                    <a:cubicBezTo>
                      <a:pt x="601" y="962"/>
                      <a:pt x="237" y="539"/>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0"/>
              <p:cNvSpPr/>
              <p:nvPr/>
            </p:nvSpPr>
            <p:spPr>
              <a:xfrm>
                <a:off x="2322445" y="1990700"/>
                <a:ext cx="140450" cy="109279"/>
              </a:xfrm>
              <a:custGeom>
                <a:avLst/>
                <a:gdLst/>
                <a:ahLst/>
                <a:cxnLst/>
                <a:rect l="l" t="t" r="r" b="b"/>
                <a:pathLst>
                  <a:path w="2361" h="1837" extrusionOk="0">
                    <a:moveTo>
                      <a:pt x="1195" y="0"/>
                    </a:moveTo>
                    <a:cubicBezTo>
                      <a:pt x="446" y="0"/>
                      <a:pt x="0" y="762"/>
                      <a:pt x="0" y="1188"/>
                    </a:cubicBezTo>
                    <a:cubicBezTo>
                      <a:pt x="0" y="1616"/>
                      <a:pt x="386" y="1837"/>
                      <a:pt x="1136" y="1837"/>
                    </a:cubicBezTo>
                    <a:cubicBezTo>
                      <a:pt x="1884" y="1837"/>
                      <a:pt x="2360" y="1616"/>
                      <a:pt x="2360" y="1188"/>
                    </a:cubicBezTo>
                    <a:cubicBezTo>
                      <a:pt x="2360" y="762"/>
                      <a:pt x="1943" y="0"/>
                      <a:pt x="1195" y="0"/>
                    </a:cubicBezTo>
                    <a:close/>
                  </a:path>
                </a:pathLst>
              </a:custGeom>
              <a:solidFill>
                <a:srgbClr val="FFE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0"/>
              <p:cNvSpPr/>
              <p:nvPr/>
            </p:nvSpPr>
            <p:spPr>
              <a:xfrm>
                <a:off x="2318637" y="1986953"/>
                <a:ext cx="147945" cy="78286"/>
              </a:xfrm>
              <a:custGeom>
                <a:avLst/>
                <a:gdLst/>
                <a:ahLst/>
                <a:cxnLst/>
                <a:rect l="l" t="t" r="r" b="b"/>
                <a:pathLst>
                  <a:path w="2487" h="1316" extrusionOk="0">
                    <a:moveTo>
                      <a:pt x="1258" y="1"/>
                    </a:moveTo>
                    <a:cubicBezTo>
                      <a:pt x="445" y="1"/>
                      <a:pt x="1" y="827"/>
                      <a:pt x="1" y="1251"/>
                    </a:cubicBezTo>
                    <a:cubicBezTo>
                      <a:pt x="1" y="1287"/>
                      <a:pt x="29" y="1315"/>
                      <a:pt x="63" y="1315"/>
                    </a:cubicBezTo>
                    <a:cubicBezTo>
                      <a:pt x="98" y="1315"/>
                      <a:pt x="127" y="1287"/>
                      <a:pt x="127" y="1251"/>
                    </a:cubicBezTo>
                    <a:cubicBezTo>
                      <a:pt x="127" y="855"/>
                      <a:pt x="545" y="125"/>
                      <a:pt x="1259" y="125"/>
                    </a:cubicBezTo>
                    <a:cubicBezTo>
                      <a:pt x="1972" y="125"/>
                      <a:pt x="2362" y="870"/>
                      <a:pt x="2362" y="1251"/>
                    </a:cubicBezTo>
                    <a:cubicBezTo>
                      <a:pt x="2362" y="1287"/>
                      <a:pt x="2389" y="1315"/>
                      <a:pt x="2424" y="1315"/>
                    </a:cubicBezTo>
                    <a:cubicBezTo>
                      <a:pt x="2458" y="1315"/>
                      <a:pt x="2487" y="1287"/>
                      <a:pt x="2487" y="1251"/>
                    </a:cubicBezTo>
                    <a:cubicBezTo>
                      <a:pt x="2487" y="815"/>
                      <a:pt x="2072" y="1"/>
                      <a:pt x="1258" y="1"/>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0"/>
              <p:cNvSpPr/>
              <p:nvPr/>
            </p:nvSpPr>
            <p:spPr>
              <a:xfrm>
                <a:off x="2343741" y="2006524"/>
                <a:ext cx="44497" cy="38845"/>
              </a:xfrm>
              <a:custGeom>
                <a:avLst/>
                <a:gdLst/>
                <a:ahLst/>
                <a:cxnLst/>
                <a:rect l="l" t="t" r="r" b="b"/>
                <a:pathLst>
                  <a:path w="748" h="653" extrusionOk="0">
                    <a:moveTo>
                      <a:pt x="548" y="1"/>
                    </a:moveTo>
                    <a:cubicBezTo>
                      <a:pt x="531" y="1"/>
                      <a:pt x="514" y="4"/>
                      <a:pt x="498" y="9"/>
                    </a:cubicBezTo>
                    <a:cubicBezTo>
                      <a:pt x="326" y="77"/>
                      <a:pt x="166" y="186"/>
                      <a:pt x="53" y="337"/>
                    </a:cubicBezTo>
                    <a:cubicBezTo>
                      <a:pt x="35" y="355"/>
                      <a:pt x="23" y="376"/>
                      <a:pt x="16" y="400"/>
                    </a:cubicBezTo>
                    <a:cubicBezTo>
                      <a:pt x="6" y="422"/>
                      <a:pt x="1" y="446"/>
                      <a:pt x="3" y="472"/>
                    </a:cubicBezTo>
                    <a:cubicBezTo>
                      <a:pt x="5" y="517"/>
                      <a:pt x="27" y="572"/>
                      <a:pt x="63" y="602"/>
                    </a:cubicBezTo>
                    <a:cubicBezTo>
                      <a:pt x="97" y="631"/>
                      <a:pt x="141" y="653"/>
                      <a:pt x="186" y="653"/>
                    </a:cubicBezTo>
                    <a:cubicBezTo>
                      <a:pt x="190" y="653"/>
                      <a:pt x="193" y="653"/>
                      <a:pt x="197" y="652"/>
                    </a:cubicBezTo>
                    <a:cubicBezTo>
                      <a:pt x="244" y="648"/>
                      <a:pt x="298" y="632"/>
                      <a:pt x="328" y="593"/>
                    </a:cubicBezTo>
                    <a:cubicBezTo>
                      <a:pt x="362" y="547"/>
                      <a:pt x="402" y="506"/>
                      <a:pt x="445" y="467"/>
                    </a:cubicBezTo>
                    <a:cubicBezTo>
                      <a:pt x="493" y="430"/>
                      <a:pt x="545" y="398"/>
                      <a:pt x="601" y="372"/>
                    </a:cubicBezTo>
                    <a:cubicBezTo>
                      <a:pt x="602" y="370"/>
                      <a:pt x="605" y="370"/>
                      <a:pt x="606" y="369"/>
                    </a:cubicBezTo>
                    <a:cubicBezTo>
                      <a:pt x="654" y="351"/>
                      <a:pt x="694" y="324"/>
                      <a:pt x="719" y="277"/>
                    </a:cubicBezTo>
                    <a:cubicBezTo>
                      <a:pt x="740" y="237"/>
                      <a:pt x="748" y="180"/>
                      <a:pt x="732" y="135"/>
                    </a:cubicBezTo>
                    <a:cubicBezTo>
                      <a:pt x="716" y="89"/>
                      <a:pt x="685" y="44"/>
                      <a:pt x="640" y="24"/>
                    </a:cubicBezTo>
                    <a:cubicBezTo>
                      <a:pt x="612" y="10"/>
                      <a:pt x="579" y="1"/>
                      <a:pt x="5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0"/>
              <p:cNvSpPr/>
              <p:nvPr/>
            </p:nvSpPr>
            <p:spPr>
              <a:xfrm>
                <a:off x="2233985" y="2126512"/>
                <a:ext cx="313559" cy="76382"/>
              </a:xfrm>
              <a:custGeom>
                <a:avLst/>
                <a:gdLst/>
                <a:ahLst/>
                <a:cxnLst/>
                <a:rect l="l" t="t" r="r" b="b"/>
                <a:pathLst>
                  <a:path w="5271" h="1284" extrusionOk="0">
                    <a:moveTo>
                      <a:pt x="5271" y="0"/>
                    </a:moveTo>
                    <a:lnTo>
                      <a:pt x="5271" y="0"/>
                    </a:lnTo>
                    <a:cubicBezTo>
                      <a:pt x="4420" y="540"/>
                      <a:pt x="3499" y="811"/>
                      <a:pt x="2576" y="811"/>
                    </a:cubicBezTo>
                    <a:cubicBezTo>
                      <a:pt x="1700" y="811"/>
                      <a:pt x="823" y="568"/>
                      <a:pt x="0" y="78"/>
                    </a:cubicBezTo>
                    <a:lnTo>
                      <a:pt x="0" y="78"/>
                    </a:lnTo>
                    <a:cubicBezTo>
                      <a:pt x="620" y="883"/>
                      <a:pt x="1610" y="1284"/>
                      <a:pt x="2601" y="1284"/>
                    </a:cubicBezTo>
                    <a:cubicBezTo>
                      <a:pt x="3628" y="1284"/>
                      <a:pt x="4655" y="854"/>
                      <a:pt x="5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0"/>
              <p:cNvSpPr/>
              <p:nvPr/>
            </p:nvSpPr>
            <p:spPr>
              <a:xfrm>
                <a:off x="2363551" y="2215566"/>
                <a:ext cx="58952" cy="28495"/>
              </a:xfrm>
              <a:custGeom>
                <a:avLst/>
                <a:gdLst/>
                <a:ahLst/>
                <a:cxnLst/>
                <a:rect l="l" t="t" r="r" b="b"/>
                <a:pathLst>
                  <a:path w="991" h="479" extrusionOk="0">
                    <a:moveTo>
                      <a:pt x="918" y="1"/>
                    </a:moveTo>
                    <a:cubicBezTo>
                      <a:pt x="908" y="1"/>
                      <a:pt x="898" y="4"/>
                      <a:pt x="890" y="10"/>
                    </a:cubicBezTo>
                    <a:cubicBezTo>
                      <a:pt x="655" y="198"/>
                      <a:pt x="373" y="322"/>
                      <a:pt x="73" y="359"/>
                    </a:cubicBezTo>
                    <a:cubicBezTo>
                      <a:pt x="1" y="368"/>
                      <a:pt x="1" y="478"/>
                      <a:pt x="69" y="478"/>
                    </a:cubicBezTo>
                    <a:cubicBezTo>
                      <a:pt x="71" y="478"/>
                      <a:pt x="74" y="478"/>
                      <a:pt x="77" y="478"/>
                    </a:cubicBezTo>
                    <a:cubicBezTo>
                      <a:pt x="396" y="437"/>
                      <a:pt x="700" y="313"/>
                      <a:pt x="952" y="111"/>
                    </a:cubicBezTo>
                    <a:cubicBezTo>
                      <a:pt x="977" y="92"/>
                      <a:pt x="990" y="59"/>
                      <a:pt x="972" y="30"/>
                    </a:cubicBezTo>
                    <a:cubicBezTo>
                      <a:pt x="961" y="13"/>
                      <a:pt x="939" y="1"/>
                      <a:pt x="918" y="1"/>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0"/>
              <p:cNvSpPr/>
              <p:nvPr/>
            </p:nvSpPr>
            <p:spPr>
              <a:xfrm>
                <a:off x="2474854" y="1890700"/>
                <a:ext cx="243780" cy="123437"/>
              </a:xfrm>
              <a:custGeom>
                <a:avLst/>
                <a:gdLst/>
                <a:ahLst/>
                <a:cxnLst/>
                <a:rect l="l" t="t" r="r" b="b"/>
                <a:pathLst>
                  <a:path w="4098" h="2075" extrusionOk="0">
                    <a:moveTo>
                      <a:pt x="2037" y="0"/>
                    </a:moveTo>
                    <a:cubicBezTo>
                      <a:pt x="1466" y="0"/>
                      <a:pt x="897" y="232"/>
                      <a:pt x="483" y="742"/>
                    </a:cubicBezTo>
                    <a:cubicBezTo>
                      <a:pt x="169" y="1125"/>
                      <a:pt x="1" y="1607"/>
                      <a:pt x="2" y="2075"/>
                    </a:cubicBezTo>
                    <a:cubicBezTo>
                      <a:pt x="157" y="1633"/>
                      <a:pt x="387" y="1241"/>
                      <a:pt x="698" y="941"/>
                    </a:cubicBezTo>
                    <a:cubicBezTo>
                      <a:pt x="1109" y="543"/>
                      <a:pt x="1595" y="369"/>
                      <a:pt x="2084" y="369"/>
                    </a:cubicBezTo>
                    <a:cubicBezTo>
                      <a:pt x="2833" y="369"/>
                      <a:pt x="3589" y="777"/>
                      <a:pt x="4098" y="1420"/>
                    </a:cubicBezTo>
                    <a:cubicBezTo>
                      <a:pt x="3762" y="527"/>
                      <a:pt x="2899" y="0"/>
                      <a:pt x="20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0"/>
              <p:cNvSpPr/>
              <p:nvPr/>
            </p:nvSpPr>
            <p:spPr>
              <a:xfrm>
                <a:off x="2535532" y="1768095"/>
                <a:ext cx="189527" cy="84413"/>
              </a:xfrm>
              <a:custGeom>
                <a:avLst/>
                <a:gdLst/>
                <a:ahLst/>
                <a:cxnLst/>
                <a:rect l="l" t="t" r="r" b="b"/>
                <a:pathLst>
                  <a:path w="3186" h="1419" extrusionOk="0">
                    <a:moveTo>
                      <a:pt x="896" y="0"/>
                    </a:moveTo>
                    <a:cubicBezTo>
                      <a:pt x="412" y="0"/>
                      <a:pt x="41" y="300"/>
                      <a:pt x="23" y="564"/>
                    </a:cubicBezTo>
                    <a:cubicBezTo>
                      <a:pt x="1" y="861"/>
                      <a:pt x="492" y="885"/>
                      <a:pt x="969" y="983"/>
                    </a:cubicBezTo>
                    <a:cubicBezTo>
                      <a:pt x="1508" y="1093"/>
                      <a:pt x="2602" y="1419"/>
                      <a:pt x="2949" y="1419"/>
                    </a:cubicBezTo>
                    <a:cubicBezTo>
                      <a:pt x="3010" y="1419"/>
                      <a:pt x="3049" y="1408"/>
                      <a:pt x="3055" y="1385"/>
                    </a:cubicBezTo>
                    <a:cubicBezTo>
                      <a:pt x="3185" y="934"/>
                      <a:pt x="1762" y="121"/>
                      <a:pt x="1079" y="14"/>
                    </a:cubicBezTo>
                    <a:cubicBezTo>
                      <a:pt x="1016" y="5"/>
                      <a:pt x="955" y="0"/>
                      <a:pt x="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0"/>
              <p:cNvSpPr/>
              <p:nvPr/>
            </p:nvSpPr>
            <p:spPr>
              <a:xfrm>
                <a:off x="2682052" y="1858220"/>
                <a:ext cx="57881" cy="101664"/>
              </a:xfrm>
              <a:custGeom>
                <a:avLst/>
                <a:gdLst/>
                <a:ahLst/>
                <a:cxnLst/>
                <a:rect l="l" t="t" r="r" b="b"/>
                <a:pathLst>
                  <a:path w="973" h="1709" extrusionOk="0">
                    <a:moveTo>
                      <a:pt x="825" y="1"/>
                    </a:moveTo>
                    <a:lnTo>
                      <a:pt x="825" y="1"/>
                    </a:lnTo>
                    <a:cubicBezTo>
                      <a:pt x="737" y="545"/>
                      <a:pt x="395" y="985"/>
                      <a:pt x="0" y="1189"/>
                    </a:cubicBezTo>
                    <a:lnTo>
                      <a:pt x="483" y="1709"/>
                    </a:lnTo>
                    <a:cubicBezTo>
                      <a:pt x="876" y="1180"/>
                      <a:pt x="973" y="531"/>
                      <a:pt x="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0"/>
              <p:cNvSpPr/>
              <p:nvPr/>
            </p:nvSpPr>
            <p:spPr>
              <a:xfrm>
                <a:off x="2097222" y="1667560"/>
                <a:ext cx="351274" cy="87328"/>
              </a:xfrm>
              <a:custGeom>
                <a:avLst/>
                <a:gdLst/>
                <a:ahLst/>
                <a:cxnLst/>
                <a:rect l="l" t="t" r="r" b="b"/>
                <a:pathLst>
                  <a:path w="5905" h="1468" extrusionOk="0">
                    <a:moveTo>
                      <a:pt x="443" y="0"/>
                    </a:moveTo>
                    <a:cubicBezTo>
                      <a:pt x="443" y="0"/>
                      <a:pt x="277" y="280"/>
                      <a:pt x="0" y="634"/>
                    </a:cubicBezTo>
                    <a:cubicBezTo>
                      <a:pt x="487" y="1184"/>
                      <a:pt x="1517" y="1467"/>
                      <a:pt x="2603" y="1467"/>
                    </a:cubicBezTo>
                    <a:cubicBezTo>
                      <a:pt x="3899" y="1467"/>
                      <a:pt x="5276" y="1063"/>
                      <a:pt x="5905" y="224"/>
                    </a:cubicBezTo>
                    <a:lnTo>
                      <a:pt x="5905" y="224"/>
                    </a:lnTo>
                    <a:cubicBezTo>
                      <a:pt x="5189" y="718"/>
                      <a:pt x="4142" y="959"/>
                      <a:pt x="3143" y="959"/>
                    </a:cubicBezTo>
                    <a:cubicBezTo>
                      <a:pt x="1978" y="959"/>
                      <a:pt x="877" y="632"/>
                      <a:pt x="443"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0"/>
              <p:cNvSpPr/>
              <p:nvPr/>
            </p:nvSpPr>
            <p:spPr>
              <a:xfrm>
                <a:off x="2372950" y="1619969"/>
                <a:ext cx="210169" cy="173525"/>
              </a:xfrm>
              <a:custGeom>
                <a:avLst/>
                <a:gdLst/>
                <a:ahLst/>
                <a:cxnLst/>
                <a:rect l="l" t="t" r="r" b="b"/>
                <a:pathLst>
                  <a:path w="3533" h="2917" extrusionOk="0">
                    <a:moveTo>
                      <a:pt x="2082" y="0"/>
                    </a:moveTo>
                    <a:cubicBezTo>
                      <a:pt x="2078" y="11"/>
                      <a:pt x="2074" y="22"/>
                      <a:pt x="2071" y="33"/>
                    </a:cubicBezTo>
                    <a:cubicBezTo>
                      <a:pt x="1953" y="376"/>
                      <a:pt x="1728" y="665"/>
                      <a:pt x="1431" y="904"/>
                    </a:cubicBezTo>
                    <a:cubicBezTo>
                      <a:pt x="1306" y="1256"/>
                      <a:pt x="1046" y="1806"/>
                      <a:pt x="527" y="2394"/>
                    </a:cubicBezTo>
                    <a:cubicBezTo>
                      <a:pt x="375" y="2567"/>
                      <a:pt x="201" y="2742"/>
                      <a:pt x="1" y="2916"/>
                    </a:cubicBezTo>
                    <a:cubicBezTo>
                      <a:pt x="1441" y="2723"/>
                      <a:pt x="3087" y="1161"/>
                      <a:pt x="3532" y="716"/>
                    </a:cubicBezTo>
                    <a:lnTo>
                      <a:pt x="3532" y="716"/>
                    </a:lnTo>
                    <a:cubicBezTo>
                      <a:pt x="2813" y="1351"/>
                      <a:pt x="1620" y="2263"/>
                      <a:pt x="542" y="2408"/>
                    </a:cubicBezTo>
                    <a:cubicBezTo>
                      <a:pt x="1858" y="1254"/>
                      <a:pt x="2070" y="73"/>
                      <a:pt x="2082"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0"/>
              <p:cNvSpPr/>
              <p:nvPr/>
            </p:nvSpPr>
            <p:spPr>
              <a:xfrm>
                <a:off x="2590618" y="1625204"/>
                <a:ext cx="286730" cy="285956"/>
              </a:xfrm>
              <a:custGeom>
                <a:avLst/>
                <a:gdLst/>
                <a:ahLst/>
                <a:cxnLst/>
                <a:rect l="l" t="t" r="r" b="b"/>
                <a:pathLst>
                  <a:path w="4820" h="4807" extrusionOk="0">
                    <a:moveTo>
                      <a:pt x="529" y="0"/>
                    </a:moveTo>
                    <a:cubicBezTo>
                      <a:pt x="529" y="0"/>
                      <a:pt x="328" y="214"/>
                      <a:pt x="1" y="514"/>
                    </a:cubicBezTo>
                    <a:lnTo>
                      <a:pt x="6" y="516"/>
                    </a:lnTo>
                    <a:cubicBezTo>
                      <a:pt x="868" y="2516"/>
                      <a:pt x="2930" y="3719"/>
                      <a:pt x="4819" y="4806"/>
                    </a:cubicBezTo>
                    <a:lnTo>
                      <a:pt x="4819" y="4805"/>
                    </a:lnTo>
                    <a:cubicBezTo>
                      <a:pt x="2931" y="3719"/>
                      <a:pt x="1409" y="2007"/>
                      <a:pt x="546" y="7"/>
                    </a:cubicBezTo>
                    <a:lnTo>
                      <a:pt x="529" y="0"/>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0"/>
              <p:cNvSpPr/>
              <p:nvPr/>
            </p:nvSpPr>
            <p:spPr>
              <a:xfrm>
                <a:off x="1944931" y="1453758"/>
                <a:ext cx="932883" cy="457518"/>
              </a:xfrm>
              <a:custGeom>
                <a:avLst/>
                <a:gdLst/>
                <a:ahLst/>
                <a:cxnLst/>
                <a:rect l="l" t="t" r="r" b="b"/>
                <a:pathLst>
                  <a:path w="15682" h="7691" extrusionOk="0">
                    <a:moveTo>
                      <a:pt x="8017" y="0"/>
                    </a:moveTo>
                    <a:cubicBezTo>
                      <a:pt x="4759" y="0"/>
                      <a:pt x="2815" y="1094"/>
                      <a:pt x="1660" y="2312"/>
                    </a:cubicBezTo>
                    <a:cubicBezTo>
                      <a:pt x="205" y="3845"/>
                      <a:pt x="0" y="5578"/>
                      <a:pt x="0" y="5578"/>
                    </a:cubicBezTo>
                    <a:cubicBezTo>
                      <a:pt x="149" y="5634"/>
                      <a:pt x="298" y="5660"/>
                      <a:pt x="446" y="5660"/>
                    </a:cubicBezTo>
                    <a:cubicBezTo>
                      <a:pt x="881" y="5660"/>
                      <a:pt x="1304" y="5440"/>
                      <a:pt x="1677" y="5142"/>
                    </a:cubicBezTo>
                    <a:cubicBezTo>
                      <a:pt x="1678" y="5141"/>
                      <a:pt x="1681" y="5140"/>
                      <a:pt x="1682" y="5139"/>
                    </a:cubicBezTo>
                    <a:cubicBezTo>
                      <a:pt x="2029" y="4862"/>
                      <a:pt x="2333" y="4519"/>
                      <a:pt x="2560" y="4228"/>
                    </a:cubicBezTo>
                    <a:cubicBezTo>
                      <a:pt x="2837" y="3874"/>
                      <a:pt x="3003" y="3594"/>
                      <a:pt x="3003" y="3594"/>
                    </a:cubicBezTo>
                    <a:cubicBezTo>
                      <a:pt x="3437" y="4226"/>
                      <a:pt x="4538" y="4553"/>
                      <a:pt x="5703" y="4553"/>
                    </a:cubicBezTo>
                    <a:cubicBezTo>
                      <a:pt x="6702" y="4553"/>
                      <a:pt x="7749" y="4312"/>
                      <a:pt x="8465" y="3818"/>
                    </a:cubicBezTo>
                    <a:cubicBezTo>
                      <a:pt x="8521" y="3780"/>
                      <a:pt x="8574" y="3740"/>
                      <a:pt x="8626" y="3698"/>
                    </a:cubicBezTo>
                    <a:cubicBezTo>
                      <a:pt x="8922" y="3459"/>
                      <a:pt x="9147" y="3170"/>
                      <a:pt x="9266" y="2827"/>
                    </a:cubicBezTo>
                    <a:cubicBezTo>
                      <a:pt x="9269" y="2815"/>
                      <a:pt x="9273" y="2805"/>
                      <a:pt x="9277" y="2794"/>
                    </a:cubicBezTo>
                    <a:lnTo>
                      <a:pt x="9277" y="2794"/>
                    </a:lnTo>
                    <a:cubicBezTo>
                      <a:pt x="9265" y="2867"/>
                      <a:pt x="9053" y="4048"/>
                      <a:pt x="7736" y="5202"/>
                    </a:cubicBezTo>
                    <a:cubicBezTo>
                      <a:pt x="8815" y="5057"/>
                      <a:pt x="10008" y="4145"/>
                      <a:pt x="10727" y="3510"/>
                    </a:cubicBezTo>
                    <a:lnTo>
                      <a:pt x="10733" y="3503"/>
                    </a:lnTo>
                    <a:cubicBezTo>
                      <a:pt x="10775" y="3466"/>
                      <a:pt x="10816" y="3431"/>
                      <a:pt x="10855" y="3396"/>
                    </a:cubicBezTo>
                    <a:cubicBezTo>
                      <a:pt x="11182" y="3096"/>
                      <a:pt x="11383" y="2882"/>
                      <a:pt x="11383" y="2882"/>
                    </a:cubicBezTo>
                    <a:lnTo>
                      <a:pt x="11400" y="2889"/>
                    </a:lnTo>
                    <a:cubicBezTo>
                      <a:pt x="12261" y="4889"/>
                      <a:pt x="13785" y="6601"/>
                      <a:pt x="15673" y="7687"/>
                    </a:cubicBezTo>
                    <a:cubicBezTo>
                      <a:pt x="15675" y="7687"/>
                      <a:pt x="15677" y="7688"/>
                      <a:pt x="15679" y="7690"/>
                    </a:cubicBezTo>
                    <a:cubicBezTo>
                      <a:pt x="15680" y="7690"/>
                      <a:pt x="15680" y="7691"/>
                      <a:pt x="15681" y="7691"/>
                    </a:cubicBezTo>
                    <a:lnTo>
                      <a:pt x="15681" y="7690"/>
                    </a:lnTo>
                    <a:lnTo>
                      <a:pt x="15680" y="7690"/>
                    </a:lnTo>
                    <a:cubicBezTo>
                      <a:pt x="15680" y="7687"/>
                      <a:pt x="15680" y="7683"/>
                      <a:pt x="15680" y="7678"/>
                    </a:cubicBezTo>
                    <a:cubicBezTo>
                      <a:pt x="15662" y="7327"/>
                      <a:pt x="15198" y="0"/>
                      <a:pt x="80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0"/>
              <p:cNvSpPr/>
              <p:nvPr/>
            </p:nvSpPr>
            <p:spPr>
              <a:xfrm>
                <a:off x="1927323" y="1562384"/>
                <a:ext cx="181675" cy="135929"/>
              </a:xfrm>
              <a:custGeom>
                <a:avLst/>
                <a:gdLst/>
                <a:ahLst/>
                <a:cxnLst/>
                <a:rect l="l" t="t" r="r" b="b"/>
                <a:pathLst>
                  <a:path w="3054" h="2285" extrusionOk="0">
                    <a:moveTo>
                      <a:pt x="1533" y="1"/>
                    </a:moveTo>
                    <a:cubicBezTo>
                      <a:pt x="1176" y="390"/>
                      <a:pt x="851" y="814"/>
                      <a:pt x="561" y="1267"/>
                    </a:cubicBezTo>
                    <a:cubicBezTo>
                      <a:pt x="353" y="1590"/>
                      <a:pt x="166" y="1929"/>
                      <a:pt x="0" y="2284"/>
                    </a:cubicBezTo>
                    <a:cubicBezTo>
                      <a:pt x="10" y="2284"/>
                      <a:pt x="21" y="2284"/>
                      <a:pt x="31" y="2284"/>
                    </a:cubicBezTo>
                    <a:cubicBezTo>
                      <a:pt x="288" y="2284"/>
                      <a:pt x="544" y="2253"/>
                      <a:pt x="791" y="2194"/>
                    </a:cubicBezTo>
                    <a:cubicBezTo>
                      <a:pt x="1646" y="1992"/>
                      <a:pt x="2417" y="1458"/>
                      <a:pt x="2885" y="697"/>
                    </a:cubicBezTo>
                    <a:cubicBezTo>
                      <a:pt x="2890" y="697"/>
                      <a:pt x="2897" y="698"/>
                      <a:pt x="2900" y="698"/>
                    </a:cubicBezTo>
                    <a:cubicBezTo>
                      <a:pt x="2904" y="698"/>
                      <a:pt x="2908" y="698"/>
                      <a:pt x="2911" y="698"/>
                    </a:cubicBezTo>
                    <a:cubicBezTo>
                      <a:pt x="3053" y="698"/>
                      <a:pt x="3040" y="473"/>
                      <a:pt x="2893" y="462"/>
                    </a:cubicBezTo>
                    <a:cubicBezTo>
                      <a:pt x="2635" y="441"/>
                      <a:pt x="2382" y="386"/>
                      <a:pt x="2139" y="301"/>
                    </a:cubicBezTo>
                    <a:cubicBezTo>
                      <a:pt x="1982" y="245"/>
                      <a:pt x="1830" y="176"/>
                      <a:pt x="1685" y="95"/>
                    </a:cubicBezTo>
                    <a:cubicBezTo>
                      <a:pt x="1631" y="65"/>
                      <a:pt x="1582" y="33"/>
                      <a:pt x="1533"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0"/>
              <p:cNvSpPr/>
              <p:nvPr/>
            </p:nvSpPr>
            <p:spPr>
              <a:xfrm>
                <a:off x="2155877" y="1397185"/>
                <a:ext cx="448238" cy="250323"/>
              </a:xfrm>
              <a:custGeom>
                <a:avLst/>
                <a:gdLst/>
                <a:ahLst/>
                <a:cxnLst/>
                <a:rect l="l" t="t" r="r" b="b"/>
                <a:pathLst>
                  <a:path w="7535" h="4208" extrusionOk="0">
                    <a:moveTo>
                      <a:pt x="3982" y="1"/>
                    </a:moveTo>
                    <a:cubicBezTo>
                      <a:pt x="3897" y="338"/>
                      <a:pt x="3774" y="667"/>
                      <a:pt x="3621" y="979"/>
                    </a:cubicBezTo>
                    <a:cubicBezTo>
                      <a:pt x="3165" y="1907"/>
                      <a:pt x="2429" y="2691"/>
                      <a:pt x="1496" y="3194"/>
                    </a:cubicBezTo>
                    <a:cubicBezTo>
                      <a:pt x="1066" y="3426"/>
                      <a:pt x="607" y="3592"/>
                      <a:pt x="129" y="3692"/>
                    </a:cubicBezTo>
                    <a:cubicBezTo>
                      <a:pt x="0" y="3719"/>
                      <a:pt x="39" y="3887"/>
                      <a:pt x="138" y="3921"/>
                    </a:cubicBezTo>
                    <a:cubicBezTo>
                      <a:pt x="690" y="4117"/>
                      <a:pt x="1255" y="4208"/>
                      <a:pt x="1816" y="4208"/>
                    </a:cubicBezTo>
                    <a:cubicBezTo>
                      <a:pt x="3885" y="4208"/>
                      <a:pt x="5915" y="2984"/>
                      <a:pt x="7176" y="1367"/>
                    </a:cubicBezTo>
                    <a:lnTo>
                      <a:pt x="7176" y="1366"/>
                    </a:lnTo>
                    <a:cubicBezTo>
                      <a:pt x="7306" y="1199"/>
                      <a:pt x="7427" y="1025"/>
                      <a:pt x="7535" y="845"/>
                    </a:cubicBezTo>
                    <a:cubicBezTo>
                      <a:pt x="6453" y="314"/>
                      <a:pt x="5250" y="12"/>
                      <a:pt x="39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0"/>
              <p:cNvSpPr/>
              <p:nvPr/>
            </p:nvSpPr>
            <p:spPr>
              <a:xfrm>
                <a:off x="2075508" y="1519077"/>
                <a:ext cx="104757" cy="171502"/>
              </a:xfrm>
              <a:custGeom>
                <a:avLst/>
                <a:gdLst/>
                <a:ahLst/>
                <a:cxnLst/>
                <a:rect l="l" t="t" r="r" b="b"/>
                <a:pathLst>
                  <a:path w="1761" h="2883" extrusionOk="0">
                    <a:moveTo>
                      <a:pt x="989" y="723"/>
                    </a:moveTo>
                    <a:cubicBezTo>
                      <a:pt x="1087" y="1023"/>
                      <a:pt x="1159" y="1331"/>
                      <a:pt x="1196" y="1644"/>
                    </a:cubicBezTo>
                    <a:cubicBezTo>
                      <a:pt x="1211" y="1761"/>
                      <a:pt x="1220" y="1878"/>
                      <a:pt x="1226" y="1995"/>
                    </a:cubicBezTo>
                    <a:cubicBezTo>
                      <a:pt x="1230" y="2087"/>
                      <a:pt x="1247" y="2199"/>
                      <a:pt x="1213" y="2288"/>
                    </a:cubicBezTo>
                    <a:lnTo>
                      <a:pt x="1215" y="2288"/>
                    </a:lnTo>
                    <a:cubicBezTo>
                      <a:pt x="1171" y="2404"/>
                      <a:pt x="992" y="2408"/>
                      <a:pt x="871" y="2408"/>
                    </a:cubicBezTo>
                    <a:cubicBezTo>
                      <a:pt x="862" y="2408"/>
                      <a:pt x="852" y="2408"/>
                      <a:pt x="843" y="2408"/>
                    </a:cubicBezTo>
                    <a:cubicBezTo>
                      <a:pt x="836" y="2408"/>
                      <a:pt x="828" y="2408"/>
                      <a:pt x="821" y="2408"/>
                    </a:cubicBezTo>
                    <a:cubicBezTo>
                      <a:pt x="815" y="2408"/>
                      <a:pt x="808" y="2408"/>
                      <a:pt x="801" y="2408"/>
                    </a:cubicBezTo>
                    <a:cubicBezTo>
                      <a:pt x="720" y="2408"/>
                      <a:pt x="613" y="2406"/>
                      <a:pt x="552" y="2349"/>
                    </a:cubicBezTo>
                    <a:cubicBezTo>
                      <a:pt x="502" y="2303"/>
                      <a:pt x="507" y="2238"/>
                      <a:pt x="512" y="2173"/>
                    </a:cubicBezTo>
                    <a:cubicBezTo>
                      <a:pt x="529" y="1964"/>
                      <a:pt x="580" y="1752"/>
                      <a:pt x="638" y="1551"/>
                    </a:cubicBezTo>
                    <a:cubicBezTo>
                      <a:pt x="720" y="1264"/>
                      <a:pt x="839" y="983"/>
                      <a:pt x="989" y="723"/>
                    </a:cubicBezTo>
                    <a:close/>
                    <a:moveTo>
                      <a:pt x="1059" y="0"/>
                    </a:moveTo>
                    <a:cubicBezTo>
                      <a:pt x="1038" y="0"/>
                      <a:pt x="1015" y="4"/>
                      <a:pt x="993" y="10"/>
                    </a:cubicBezTo>
                    <a:cubicBezTo>
                      <a:pt x="992" y="10"/>
                      <a:pt x="989" y="10"/>
                      <a:pt x="983" y="10"/>
                    </a:cubicBezTo>
                    <a:cubicBezTo>
                      <a:pt x="959" y="10"/>
                      <a:pt x="894" y="17"/>
                      <a:pt x="848" y="84"/>
                    </a:cubicBezTo>
                    <a:cubicBezTo>
                      <a:pt x="598" y="452"/>
                      <a:pt x="382" y="829"/>
                      <a:pt x="238" y="1249"/>
                    </a:cubicBezTo>
                    <a:cubicBezTo>
                      <a:pt x="167" y="1457"/>
                      <a:pt x="112" y="1671"/>
                      <a:pt x="77" y="1888"/>
                    </a:cubicBezTo>
                    <a:cubicBezTo>
                      <a:pt x="41" y="2105"/>
                      <a:pt x="0" y="2343"/>
                      <a:pt x="112" y="2544"/>
                    </a:cubicBezTo>
                    <a:cubicBezTo>
                      <a:pt x="218" y="2739"/>
                      <a:pt x="433" y="2846"/>
                      <a:pt x="647" y="2870"/>
                    </a:cubicBezTo>
                    <a:cubicBezTo>
                      <a:pt x="714" y="2878"/>
                      <a:pt x="786" y="2883"/>
                      <a:pt x="859" y="2883"/>
                    </a:cubicBezTo>
                    <a:cubicBezTo>
                      <a:pt x="1001" y="2883"/>
                      <a:pt x="1146" y="2865"/>
                      <a:pt x="1272" y="2820"/>
                    </a:cubicBezTo>
                    <a:cubicBezTo>
                      <a:pt x="1760" y="2640"/>
                      <a:pt x="1723" y="2123"/>
                      <a:pt x="1676" y="1694"/>
                    </a:cubicBezTo>
                    <a:lnTo>
                      <a:pt x="1677" y="1694"/>
                    </a:lnTo>
                    <a:cubicBezTo>
                      <a:pt x="1621" y="1169"/>
                      <a:pt x="1491" y="656"/>
                      <a:pt x="1287" y="169"/>
                    </a:cubicBezTo>
                    <a:cubicBezTo>
                      <a:pt x="1247" y="72"/>
                      <a:pt x="1161" y="0"/>
                      <a:pt x="1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0"/>
              <p:cNvSpPr/>
              <p:nvPr/>
            </p:nvSpPr>
            <p:spPr>
              <a:xfrm>
                <a:off x="2135770" y="1538708"/>
                <a:ext cx="35930" cy="123615"/>
              </a:xfrm>
              <a:custGeom>
                <a:avLst/>
                <a:gdLst/>
                <a:ahLst/>
                <a:cxnLst/>
                <a:rect l="l" t="t" r="r" b="b"/>
                <a:pathLst>
                  <a:path w="604" h="2078" extrusionOk="0">
                    <a:moveTo>
                      <a:pt x="147" y="0"/>
                    </a:moveTo>
                    <a:cubicBezTo>
                      <a:pt x="73" y="0"/>
                      <a:pt x="0" y="60"/>
                      <a:pt x="35" y="147"/>
                    </a:cubicBezTo>
                    <a:cubicBezTo>
                      <a:pt x="269" y="726"/>
                      <a:pt x="365" y="1345"/>
                      <a:pt x="317" y="1969"/>
                    </a:cubicBezTo>
                    <a:cubicBezTo>
                      <a:pt x="312" y="2042"/>
                      <a:pt x="364" y="2078"/>
                      <a:pt x="421" y="2078"/>
                    </a:cubicBezTo>
                    <a:cubicBezTo>
                      <a:pt x="482" y="2078"/>
                      <a:pt x="548" y="2037"/>
                      <a:pt x="554" y="1960"/>
                    </a:cubicBezTo>
                    <a:cubicBezTo>
                      <a:pt x="603" y="1321"/>
                      <a:pt x="502" y="674"/>
                      <a:pt x="261" y="78"/>
                    </a:cubicBezTo>
                    <a:lnTo>
                      <a:pt x="263" y="78"/>
                    </a:lnTo>
                    <a:cubicBezTo>
                      <a:pt x="241" y="24"/>
                      <a:pt x="193" y="0"/>
                      <a:pt x="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0"/>
              <p:cNvSpPr/>
              <p:nvPr/>
            </p:nvSpPr>
            <p:spPr>
              <a:xfrm>
                <a:off x="2046121" y="2437993"/>
                <a:ext cx="601895" cy="86257"/>
              </a:xfrm>
              <a:custGeom>
                <a:avLst/>
                <a:gdLst/>
                <a:ahLst/>
                <a:cxnLst/>
                <a:rect l="l" t="t" r="r" b="b"/>
                <a:pathLst>
                  <a:path w="10118" h="1450" extrusionOk="0">
                    <a:moveTo>
                      <a:pt x="10065" y="0"/>
                    </a:moveTo>
                    <a:lnTo>
                      <a:pt x="1" y="1450"/>
                    </a:lnTo>
                    <a:lnTo>
                      <a:pt x="1" y="1450"/>
                    </a:lnTo>
                    <a:lnTo>
                      <a:pt x="10117" y="759"/>
                    </a:lnTo>
                    <a:lnTo>
                      <a:pt x="100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0"/>
              <p:cNvSpPr/>
              <p:nvPr/>
            </p:nvSpPr>
            <p:spPr>
              <a:xfrm>
                <a:off x="2045883" y="2481836"/>
                <a:ext cx="683273" cy="840975"/>
              </a:xfrm>
              <a:custGeom>
                <a:avLst/>
                <a:gdLst/>
                <a:ahLst/>
                <a:cxnLst/>
                <a:rect l="l" t="t" r="r" b="b"/>
                <a:pathLst>
                  <a:path w="11486" h="14137" extrusionOk="0">
                    <a:moveTo>
                      <a:pt x="10568" y="1"/>
                    </a:moveTo>
                    <a:lnTo>
                      <a:pt x="1" y="723"/>
                    </a:lnTo>
                    <a:lnTo>
                      <a:pt x="918" y="14136"/>
                    </a:lnTo>
                    <a:lnTo>
                      <a:pt x="11485" y="13414"/>
                    </a:lnTo>
                    <a:lnTo>
                      <a:pt x="1056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0"/>
              <p:cNvSpPr/>
              <p:nvPr/>
            </p:nvSpPr>
            <p:spPr>
              <a:xfrm>
                <a:off x="2123932" y="2508844"/>
                <a:ext cx="569295" cy="771850"/>
              </a:xfrm>
              <a:custGeom>
                <a:avLst/>
                <a:gdLst/>
                <a:ahLst/>
                <a:cxnLst/>
                <a:rect l="l" t="t" r="r" b="b"/>
                <a:pathLst>
                  <a:path w="9570" h="12975" extrusionOk="0">
                    <a:moveTo>
                      <a:pt x="7547" y="330"/>
                    </a:moveTo>
                    <a:cubicBezTo>
                      <a:pt x="7580" y="823"/>
                      <a:pt x="7994" y="1201"/>
                      <a:pt x="8486" y="1201"/>
                    </a:cubicBezTo>
                    <a:cubicBezTo>
                      <a:pt x="8508" y="1201"/>
                      <a:pt x="8531" y="1200"/>
                      <a:pt x="8553" y="1199"/>
                    </a:cubicBezTo>
                    <a:lnTo>
                      <a:pt x="9239" y="11213"/>
                    </a:lnTo>
                    <a:cubicBezTo>
                      <a:pt x="8717" y="11249"/>
                      <a:pt x="8324" y="11696"/>
                      <a:pt x="8359" y="12212"/>
                    </a:cubicBezTo>
                    <a:lnTo>
                      <a:pt x="2023" y="12646"/>
                    </a:lnTo>
                    <a:cubicBezTo>
                      <a:pt x="1989" y="12152"/>
                      <a:pt x="1574" y="11773"/>
                      <a:pt x="1081" y="11773"/>
                    </a:cubicBezTo>
                    <a:cubicBezTo>
                      <a:pt x="1060" y="11773"/>
                      <a:pt x="1038" y="11774"/>
                      <a:pt x="1016" y="11775"/>
                    </a:cubicBezTo>
                    <a:lnTo>
                      <a:pt x="331" y="1761"/>
                    </a:lnTo>
                    <a:cubicBezTo>
                      <a:pt x="851" y="1726"/>
                      <a:pt x="1245" y="1279"/>
                      <a:pt x="1210" y="762"/>
                    </a:cubicBezTo>
                    <a:lnTo>
                      <a:pt x="7547" y="330"/>
                    </a:lnTo>
                    <a:close/>
                    <a:moveTo>
                      <a:pt x="8724" y="0"/>
                    </a:moveTo>
                    <a:lnTo>
                      <a:pt x="1" y="598"/>
                    </a:lnTo>
                    <a:lnTo>
                      <a:pt x="846" y="12974"/>
                    </a:lnTo>
                    <a:lnTo>
                      <a:pt x="9569" y="12378"/>
                    </a:lnTo>
                    <a:lnTo>
                      <a:pt x="87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0"/>
              <p:cNvSpPr/>
              <p:nvPr/>
            </p:nvSpPr>
            <p:spPr>
              <a:xfrm>
                <a:off x="2045883" y="2521158"/>
                <a:ext cx="108327" cy="801654"/>
              </a:xfrm>
              <a:custGeom>
                <a:avLst/>
                <a:gdLst/>
                <a:ahLst/>
                <a:cxnLst/>
                <a:rect l="l" t="t" r="r" b="b"/>
                <a:pathLst>
                  <a:path w="1821" h="13476" extrusionOk="0">
                    <a:moveTo>
                      <a:pt x="904" y="1"/>
                    </a:moveTo>
                    <a:lnTo>
                      <a:pt x="1" y="62"/>
                    </a:lnTo>
                    <a:lnTo>
                      <a:pt x="918" y="13475"/>
                    </a:lnTo>
                    <a:lnTo>
                      <a:pt x="1820" y="13414"/>
                    </a:lnTo>
                    <a:lnTo>
                      <a:pt x="9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0"/>
              <p:cNvSpPr/>
              <p:nvPr/>
            </p:nvSpPr>
            <p:spPr>
              <a:xfrm>
                <a:off x="2069024" y="2481241"/>
                <a:ext cx="660371" cy="840915"/>
              </a:xfrm>
              <a:custGeom>
                <a:avLst/>
                <a:gdLst/>
                <a:ahLst/>
                <a:cxnLst/>
                <a:rect l="l" t="t" r="r" b="b"/>
                <a:pathLst>
                  <a:path w="11101" h="14136" extrusionOk="0">
                    <a:moveTo>
                      <a:pt x="10183" y="0"/>
                    </a:moveTo>
                    <a:lnTo>
                      <a:pt x="6110" y="278"/>
                    </a:lnTo>
                    <a:cubicBezTo>
                      <a:pt x="6164" y="417"/>
                      <a:pt x="6216" y="556"/>
                      <a:pt x="6268" y="695"/>
                    </a:cubicBezTo>
                    <a:cubicBezTo>
                      <a:pt x="6300" y="777"/>
                      <a:pt x="6329" y="856"/>
                      <a:pt x="6358" y="938"/>
                    </a:cubicBezTo>
                    <a:cubicBezTo>
                      <a:pt x="6537" y="1425"/>
                      <a:pt x="6702" y="1916"/>
                      <a:pt x="6855" y="2412"/>
                    </a:cubicBezTo>
                    <a:cubicBezTo>
                      <a:pt x="7080" y="3133"/>
                      <a:pt x="7278" y="3861"/>
                      <a:pt x="7450" y="4594"/>
                    </a:cubicBezTo>
                    <a:cubicBezTo>
                      <a:pt x="7622" y="5328"/>
                      <a:pt x="7794" y="6072"/>
                      <a:pt x="7863" y="6822"/>
                    </a:cubicBezTo>
                    <a:cubicBezTo>
                      <a:pt x="7924" y="7504"/>
                      <a:pt x="7865" y="8212"/>
                      <a:pt x="7513" y="8831"/>
                    </a:cubicBezTo>
                    <a:cubicBezTo>
                      <a:pt x="7194" y="9391"/>
                      <a:pt x="6649" y="9779"/>
                      <a:pt x="5987" y="9944"/>
                    </a:cubicBezTo>
                    <a:cubicBezTo>
                      <a:pt x="5724" y="10010"/>
                      <a:pt x="5464" y="10040"/>
                      <a:pt x="5207" y="10040"/>
                    </a:cubicBezTo>
                    <a:cubicBezTo>
                      <a:pt x="4090" y="10040"/>
                      <a:pt x="3044" y="9471"/>
                      <a:pt x="2219" y="8796"/>
                    </a:cubicBezTo>
                    <a:cubicBezTo>
                      <a:pt x="2030" y="8643"/>
                      <a:pt x="1847" y="8482"/>
                      <a:pt x="1670" y="8317"/>
                    </a:cubicBezTo>
                    <a:cubicBezTo>
                      <a:pt x="1580" y="8232"/>
                      <a:pt x="1489" y="8145"/>
                      <a:pt x="1402" y="8057"/>
                    </a:cubicBezTo>
                    <a:cubicBezTo>
                      <a:pt x="1260" y="7917"/>
                      <a:pt x="1125" y="7774"/>
                      <a:pt x="995" y="7627"/>
                    </a:cubicBezTo>
                    <a:cubicBezTo>
                      <a:pt x="630" y="7223"/>
                      <a:pt x="299" y="6796"/>
                      <a:pt x="0" y="6350"/>
                    </a:cubicBezTo>
                    <a:lnTo>
                      <a:pt x="0" y="6350"/>
                    </a:lnTo>
                    <a:lnTo>
                      <a:pt x="533" y="14136"/>
                    </a:lnTo>
                    <a:lnTo>
                      <a:pt x="11100" y="13414"/>
                    </a:lnTo>
                    <a:lnTo>
                      <a:pt x="1018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0"/>
              <p:cNvSpPr/>
              <p:nvPr/>
            </p:nvSpPr>
            <p:spPr>
              <a:xfrm>
                <a:off x="2086454" y="2448106"/>
                <a:ext cx="573460" cy="73467"/>
              </a:xfrm>
              <a:custGeom>
                <a:avLst/>
                <a:gdLst/>
                <a:ahLst/>
                <a:cxnLst/>
                <a:rect l="l" t="t" r="r" b="b"/>
                <a:pathLst>
                  <a:path w="9640" h="1235" extrusionOk="0">
                    <a:moveTo>
                      <a:pt x="9600" y="0"/>
                    </a:moveTo>
                    <a:lnTo>
                      <a:pt x="1" y="1234"/>
                    </a:lnTo>
                    <a:lnTo>
                      <a:pt x="9639" y="574"/>
                    </a:lnTo>
                    <a:lnTo>
                      <a:pt x="96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0"/>
              <p:cNvSpPr/>
              <p:nvPr/>
            </p:nvSpPr>
            <p:spPr>
              <a:xfrm>
                <a:off x="2144158" y="2465655"/>
                <a:ext cx="509391" cy="51933"/>
              </a:xfrm>
              <a:custGeom>
                <a:avLst/>
                <a:gdLst/>
                <a:ahLst/>
                <a:cxnLst/>
                <a:rect l="l" t="t" r="r" b="b"/>
                <a:pathLst>
                  <a:path w="8563" h="873" extrusionOk="0">
                    <a:moveTo>
                      <a:pt x="8543" y="0"/>
                    </a:moveTo>
                    <a:cubicBezTo>
                      <a:pt x="8543" y="0"/>
                      <a:pt x="94" y="866"/>
                      <a:pt x="1" y="873"/>
                    </a:cubicBezTo>
                    <a:lnTo>
                      <a:pt x="8563" y="287"/>
                    </a:lnTo>
                    <a:lnTo>
                      <a:pt x="85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0"/>
              <p:cNvSpPr/>
              <p:nvPr/>
            </p:nvSpPr>
            <p:spPr>
              <a:xfrm>
                <a:off x="2094664" y="2720266"/>
                <a:ext cx="880891" cy="528844"/>
              </a:xfrm>
              <a:custGeom>
                <a:avLst/>
                <a:gdLst/>
                <a:ahLst/>
                <a:cxnLst/>
                <a:rect l="l" t="t" r="r" b="b"/>
                <a:pathLst>
                  <a:path w="14808" h="8890" extrusionOk="0">
                    <a:moveTo>
                      <a:pt x="13378" y="1"/>
                    </a:moveTo>
                    <a:cubicBezTo>
                      <a:pt x="13378" y="1"/>
                      <a:pt x="11916" y="718"/>
                      <a:pt x="10078" y="753"/>
                    </a:cubicBezTo>
                    <a:lnTo>
                      <a:pt x="9836" y="3249"/>
                    </a:lnTo>
                    <a:lnTo>
                      <a:pt x="5326" y="4412"/>
                    </a:lnTo>
                    <a:cubicBezTo>
                      <a:pt x="5326" y="4412"/>
                      <a:pt x="4005" y="3500"/>
                      <a:pt x="2846" y="3491"/>
                    </a:cubicBezTo>
                    <a:cubicBezTo>
                      <a:pt x="2684" y="3491"/>
                      <a:pt x="2511" y="3507"/>
                      <a:pt x="2333" y="3536"/>
                    </a:cubicBezTo>
                    <a:cubicBezTo>
                      <a:pt x="1245" y="3718"/>
                      <a:pt x="0" y="4417"/>
                      <a:pt x="84" y="4856"/>
                    </a:cubicBezTo>
                    <a:cubicBezTo>
                      <a:pt x="133" y="5111"/>
                      <a:pt x="462" y="5175"/>
                      <a:pt x="779" y="5175"/>
                    </a:cubicBezTo>
                    <a:cubicBezTo>
                      <a:pt x="1077" y="5175"/>
                      <a:pt x="1364" y="5119"/>
                      <a:pt x="1399" y="5112"/>
                    </a:cubicBezTo>
                    <a:lnTo>
                      <a:pt x="1399" y="5112"/>
                    </a:lnTo>
                    <a:cubicBezTo>
                      <a:pt x="1330" y="5159"/>
                      <a:pt x="256" y="5882"/>
                      <a:pt x="519" y="6285"/>
                    </a:cubicBezTo>
                    <a:cubicBezTo>
                      <a:pt x="729" y="6604"/>
                      <a:pt x="1003" y="6639"/>
                      <a:pt x="1118" y="6639"/>
                    </a:cubicBezTo>
                    <a:cubicBezTo>
                      <a:pt x="1147" y="6639"/>
                      <a:pt x="1165" y="6637"/>
                      <a:pt x="1171" y="6637"/>
                    </a:cubicBezTo>
                    <a:lnTo>
                      <a:pt x="1171" y="6637"/>
                    </a:lnTo>
                    <a:cubicBezTo>
                      <a:pt x="1152" y="6655"/>
                      <a:pt x="965" y="6858"/>
                      <a:pt x="1124" y="7185"/>
                    </a:cubicBezTo>
                    <a:cubicBezTo>
                      <a:pt x="1236" y="7415"/>
                      <a:pt x="1406" y="7452"/>
                      <a:pt x="1505" y="7452"/>
                    </a:cubicBezTo>
                    <a:cubicBezTo>
                      <a:pt x="1553" y="7452"/>
                      <a:pt x="1585" y="7443"/>
                      <a:pt x="1585" y="7443"/>
                    </a:cubicBezTo>
                    <a:lnTo>
                      <a:pt x="1585" y="7443"/>
                    </a:lnTo>
                    <a:cubicBezTo>
                      <a:pt x="1585" y="7443"/>
                      <a:pt x="1443" y="7645"/>
                      <a:pt x="1620" y="7923"/>
                    </a:cubicBezTo>
                    <a:cubicBezTo>
                      <a:pt x="1740" y="8113"/>
                      <a:pt x="1947" y="8143"/>
                      <a:pt x="2066" y="8143"/>
                    </a:cubicBezTo>
                    <a:cubicBezTo>
                      <a:pt x="2121" y="8143"/>
                      <a:pt x="2158" y="8137"/>
                      <a:pt x="2158" y="8137"/>
                    </a:cubicBezTo>
                    <a:lnTo>
                      <a:pt x="2158" y="8137"/>
                    </a:lnTo>
                    <a:cubicBezTo>
                      <a:pt x="2158" y="8137"/>
                      <a:pt x="2138" y="8197"/>
                      <a:pt x="2136" y="8282"/>
                    </a:cubicBezTo>
                    <a:cubicBezTo>
                      <a:pt x="2128" y="8429"/>
                      <a:pt x="2168" y="8656"/>
                      <a:pt x="2427" y="8819"/>
                    </a:cubicBezTo>
                    <a:cubicBezTo>
                      <a:pt x="2503" y="8867"/>
                      <a:pt x="2623" y="8889"/>
                      <a:pt x="2773" y="8889"/>
                    </a:cubicBezTo>
                    <a:cubicBezTo>
                      <a:pt x="3426" y="8889"/>
                      <a:pt x="4649" y="8477"/>
                      <a:pt x="5361" y="8036"/>
                    </a:cubicBezTo>
                    <a:cubicBezTo>
                      <a:pt x="6235" y="7491"/>
                      <a:pt x="6465" y="7025"/>
                      <a:pt x="6465" y="7025"/>
                    </a:cubicBezTo>
                    <a:cubicBezTo>
                      <a:pt x="6465" y="7025"/>
                      <a:pt x="7853" y="7206"/>
                      <a:pt x="9407" y="7206"/>
                    </a:cubicBezTo>
                    <a:cubicBezTo>
                      <a:pt x="11156" y="7206"/>
                      <a:pt x="13117" y="6977"/>
                      <a:pt x="13547" y="6002"/>
                    </a:cubicBezTo>
                    <a:cubicBezTo>
                      <a:pt x="14807" y="3153"/>
                      <a:pt x="13378" y="1"/>
                      <a:pt x="13378" y="1"/>
                    </a:cubicBezTo>
                    <a:close/>
                  </a:path>
                </a:pathLst>
              </a:custGeom>
              <a:solidFill>
                <a:srgbClr val="FFE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0"/>
              <p:cNvSpPr/>
              <p:nvPr/>
            </p:nvSpPr>
            <p:spPr>
              <a:xfrm>
                <a:off x="2094664" y="2913543"/>
                <a:ext cx="697729" cy="299460"/>
              </a:xfrm>
              <a:custGeom>
                <a:avLst/>
                <a:gdLst/>
                <a:ahLst/>
                <a:cxnLst/>
                <a:rect l="l" t="t" r="r" b="b"/>
                <a:pathLst>
                  <a:path w="11729" h="5034" extrusionOk="0">
                    <a:moveTo>
                      <a:pt x="9836" y="0"/>
                    </a:moveTo>
                    <a:lnTo>
                      <a:pt x="5327" y="1163"/>
                    </a:lnTo>
                    <a:cubicBezTo>
                      <a:pt x="5327" y="1163"/>
                      <a:pt x="4006" y="251"/>
                      <a:pt x="2846" y="242"/>
                    </a:cubicBezTo>
                    <a:cubicBezTo>
                      <a:pt x="2840" y="242"/>
                      <a:pt x="2834" y="242"/>
                      <a:pt x="2829" y="242"/>
                    </a:cubicBezTo>
                    <a:cubicBezTo>
                      <a:pt x="2671" y="242"/>
                      <a:pt x="2505" y="259"/>
                      <a:pt x="2333" y="287"/>
                    </a:cubicBezTo>
                    <a:cubicBezTo>
                      <a:pt x="1246" y="469"/>
                      <a:pt x="0" y="1168"/>
                      <a:pt x="85" y="1607"/>
                    </a:cubicBezTo>
                    <a:cubicBezTo>
                      <a:pt x="134" y="1862"/>
                      <a:pt x="463" y="1925"/>
                      <a:pt x="780" y="1925"/>
                    </a:cubicBezTo>
                    <a:cubicBezTo>
                      <a:pt x="1078" y="1925"/>
                      <a:pt x="1365" y="1869"/>
                      <a:pt x="1399" y="1863"/>
                    </a:cubicBezTo>
                    <a:lnTo>
                      <a:pt x="1399" y="1863"/>
                    </a:lnTo>
                    <a:cubicBezTo>
                      <a:pt x="1330" y="1910"/>
                      <a:pt x="258" y="2633"/>
                      <a:pt x="520" y="3036"/>
                    </a:cubicBezTo>
                    <a:cubicBezTo>
                      <a:pt x="730" y="3356"/>
                      <a:pt x="1006" y="3390"/>
                      <a:pt x="1120" y="3390"/>
                    </a:cubicBezTo>
                    <a:cubicBezTo>
                      <a:pt x="1147" y="3390"/>
                      <a:pt x="1165" y="3388"/>
                      <a:pt x="1171" y="3388"/>
                    </a:cubicBezTo>
                    <a:lnTo>
                      <a:pt x="1171" y="3388"/>
                    </a:lnTo>
                    <a:cubicBezTo>
                      <a:pt x="1154" y="3406"/>
                      <a:pt x="967" y="3609"/>
                      <a:pt x="1125" y="3935"/>
                    </a:cubicBezTo>
                    <a:cubicBezTo>
                      <a:pt x="1236" y="4166"/>
                      <a:pt x="1407" y="4203"/>
                      <a:pt x="1506" y="4203"/>
                    </a:cubicBezTo>
                    <a:cubicBezTo>
                      <a:pt x="1555" y="4203"/>
                      <a:pt x="1586" y="4194"/>
                      <a:pt x="1586" y="4194"/>
                    </a:cubicBezTo>
                    <a:lnTo>
                      <a:pt x="1586" y="4194"/>
                    </a:lnTo>
                    <a:cubicBezTo>
                      <a:pt x="1586" y="4194"/>
                      <a:pt x="1445" y="4396"/>
                      <a:pt x="1620" y="4674"/>
                    </a:cubicBezTo>
                    <a:cubicBezTo>
                      <a:pt x="1741" y="4864"/>
                      <a:pt x="1949" y="4894"/>
                      <a:pt x="2068" y="4894"/>
                    </a:cubicBezTo>
                    <a:cubicBezTo>
                      <a:pt x="2122" y="4894"/>
                      <a:pt x="2158" y="4888"/>
                      <a:pt x="2158" y="4888"/>
                    </a:cubicBezTo>
                    <a:lnTo>
                      <a:pt x="2158" y="4888"/>
                    </a:lnTo>
                    <a:cubicBezTo>
                      <a:pt x="2158" y="4888"/>
                      <a:pt x="2138" y="4948"/>
                      <a:pt x="2136" y="5033"/>
                    </a:cubicBezTo>
                    <a:cubicBezTo>
                      <a:pt x="4241" y="1673"/>
                      <a:pt x="11729" y="1080"/>
                      <a:pt x="11729" y="1080"/>
                    </a:cubicBezTo>
                    <a:cubicBezTo>
                      <a:pt x="11237" y="191"/>
                      <a:pt x="9836" y="0"/>
                      <a:pt x="9836"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0"/>
              <p:cNvSpPr/>
              <p:nvPr/>
            </p:nvSpPr>
            <p:spPr>
              <a:xfrm>
                <a:off x="1711142" y="2635733"/>
                <a:ext cx="928421" cy="488749"/>
              </a:xfrm>
              <a:custGeom>
                <a:avLst/>
                <a:gdLst/>
                <a:ahLst/>
                <a:cxnLst/>
                <a:rect l="l" t="t" r="r" b="b"/>
                <a:pathLst>
                  <a:path w="15607" h="8216" extrusionOk="0">
                    <a:moveTo>
                      <a:pt x="14152" y="0"/>
                    </a:moveTo>
                    <a:cubicBezTo>
                      <a:pt x="13513" y="0"/>
                      <a:pt x="12738" y="142"/>
                      <a:pt x="12204" y="424"/>
                    </a:cubicBezTo>
                    <a:cubicBezTo>
                      <a:pt x="11180" y="966"/>
                      <a:pt x="10428" y="2386"/>
                      <a:pt x="10428" y="2386"/>
                    </a:cubicBezTo>
                    <a:lnTo>
                      <a:pt x="5994" y="3414"/>
                    </a:lnTo>
                    <a:lnTo>
                      <a:pt x="5893" y="1958"/>
                    </a:lnTo>
                    <a:cubicBezTo>
                      <a:pt x="5789" y="1962"/>
                      <a:pt x="5686" y="1963"/>
                      <a:pt x="5584" y="1963"/>
                    </a:cubicBezTo>
                    <a:cubicBezTo>
                      <a:pt x="3038" y="1963"/>
                      <a:pt x="1463" y="921"/>
                      <a:pt x="1462" y="921"/>
                    </a:cubicBezTo>
                    <a:lnTo>
                      <a:pt x="1462" y="921"/>
                    </a:lnTo>
                    <a:cubicBezTo>
                      <a:pt x="1462" y="921"/>
                      <a:pt x="0" y="5912"/>
                      <a:pt x="2508" y="7760"/>
                    </a:cubicBezTo>
                    <a:cubicBezTo>
                      <a:pt x="2945" y="8083"/>
                      <a:pt x="3476" y="8216"/>
                      <a:pt x="4055" y="8216"/>
                    </a:cubicBezTo>
                    <a:cubicBezTo>
                      <a:pt x="6799" y="8216"/>
                      <a:pt x="10626" y="5229"/>
                      <a:pt x="10626" y="5229"/>
                    </a:cubicBezTo>
                    <a:cubicBezTo>
                      <a:pt x="10626" y="5229"/>
                      <a:pt x="11047" y="5537"/>
                      <a:pt x="12073" y="5615"/>
                    </a:cubicBezTo>
                    <a:cubicBezTo>
                      <a:pt x="12178" y="5623"/>
                      <a:pt x="12290" y="5626"/>
                      <a:pt x="12406" y="5626"/>
                    </a:cubicBezTo>
                    <a:cubicBezTo>
                      <a:pt x="13431" y="5626"/>
                      <a:pt x="14819" y="5331"/>
                      <a:pt x="15037" y="4955"/>
                    </a:cubicBezTo>
                    <a:cubicBezTo>
                      <a:pt x="15281" y="4537"/>
                      <a:pt x="14960" y="4226"/>
                      <a:pt x="14960" y="4226"/>
                    </a:cubicBezTo>
                    <a:cubicBezTo>
                      <a:pt x="14960" y="4226"/>
                      <a:pt x="15311" y="4117"/>
                      <a:pt x="15338" y="3788"/>
                    </a:cubicBezTo>
                    <a:cubicBezTo>
                      <a:pt x="15365" y="3459"/>
                      <a:pt x="15147" y="3347"/>
                      <a:pt x="15147" y="3347"/>
                    </a:cubicBezTo>
                    <a:cubicBezTo>
                      <a:pt x="15147" y="3347"/>
                      <a:pt x="15447" y="3285"/>
                      <a:pt x="15437" y="2904"/>
                    </a:cubicBezTo>
                    <a:cubicBezTo>
                      <a:pt x="15426" y="2525"/>
                      <a:pt x="15141" y="2442"/>
                      <a:pt x="15141" y="2442"/>
                    </a:cubicBezTo>
                    <a:cubicBezTo>
                      <a:pt x="15141" y="2442"/>
                      <a:pt x="15508" y="2321"/>
                      <a:pt x="15557" y="1827"/>
                    </a:cubicBezTo>
                    <a:cubicBezTo>
                      <a:pt x="15607" y="1335"/>
                      <a:pt x="14231" y="1193"/>
                      <a:pt x="14231" y="1193"/>
                    </a:cubicBezTo>
                    <a:cubicBezTo>
                      <a:pt x="14231" y="1193"/>
                      <a:pt x="15430" y="858"/>
                      <a:pt x="15283" y="358"/>
                    </a:cubicBezTo>
                    <a:cubicBezTo>
                      <a:pt x="15213" y="120"/>
                      <a:pt x="14739" y="0"/>
                      <a:pt x="14152" y="0"/>
                    </a:cubicBezTo>
                    <a:close/>
                  </a:path>
                </a:pathLst>
              </a:custGeom>
              <a:solidFill>
                <a:srgbClr val="FFE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0"/>
              <p:cNvSpPr/>
              <p:nvPr/>
            </p:nvSpPr>
            <p:spPr>
              <a:xfrm>
                <a:off x="2491154" y="2706643"/>
                <a:ext cx="66388" cy="39083"/>
              </a:xfrm>
              <a:custGeom>
                <a:avLst/>
                <a:gdLst/>
                <a:ahLst/>
                <a:cxnLst/>
                <a:rect l="l" t="t" r="r" b="b"/>
                <a:pathLst>
                  <a:path w="1116" h="657" extrusionOk="0">
                    <a:moveTo>
                      <a:pt x="1027" y="1"/>
                    </a:moveTo>
                    <a:cubicBezTo>
                      <a:pt x="1017" y="1"/>
                      <a:pt x="1007" y="3"/>
                      <a:pt x="997" y="9"/>
                    </a:cubicBezTo>
                    <a:cubicBezTo>
                      <a:pt x="684" y="188"/>
                      <a:pt x="370" y="369"/>
                      <a:pt x="57" y="548"/>
                    </a:cubicBezTo>
                    <a:cubicBezTo>
                      <a:pt x="1" y="580"/>
                      <a:pt x="36" y="657"/>
                      <a:pt x="88" y="657"/>
                    </a:cubicBezTo>
                    <a:cubicBezTo>
                      <a:pt x="98" y="657"/>
                      <a:pt x="108" y="654"/>
                      <a:pt x="118" y="648"/>
                    </a:cubicBezTo>
                    <a:cubicBezTo>
                      <a:pt x="432" y="469"/>
                      <a:pt x="745" y="290"/>
                      <a:pt x="1060" y="110"/>
                    </a:cubicBezTo>
                    <a:cubicBezTo>
                      <a:pt x="1116" y="79"/>
                      <a:pt x="1079" y="1"/>
                      <a:pt x="1027" y="1"/>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0"/>
              <p:cNvSpPr/>
              <p:nvPr/>
            </p:nvSpPr>
            <p:spPr>
              <a:xfrm>
                <a:off x="2567596" y="2779397"/>
                <a:ext cx="46103" cy="10589"/>
              </a:xfrm>
              <a:custGeom>
                <a:avLst/>
                <a:gdLst/>
                <a:ahLst/>
                <a:cxnLst/>
                <a:rect l="l" t="t" r="r" b="b"/>
                <a:pathLst>
                  <a:path w="775" h="178" extrusionOk="0">
                    <a:moveTo>
                      <a:pt x="705" y="0"/>
                    </a:moveTo>
                    <a:cubicBezTo>
                      <a:pt x="703" y="0"/>
                      <a:pt x="700" y="0"/>
                      <a:pt x="698" y="1"/>
                    </a:cubicBezTo>
                    <a:cubicBezTo>
                      <a:pt x="490" y="20"/>
                      <a:pt x="282" y="40"/>
                      <a:pt x="73" y="59"/>
                    </a:cubicBezTo>
                    <a:cubicBezTo>
                      <a:pt x="0" y="67"/>
                      <a:pt x="2" y="178"/>
                      <a:pt x="71" y="178"/>
                    </a:cubicBezTo>
                    <a:cubicBezTo>
                      <a:pt x="74" y="178"/>
                      <a:pt x="76" y="177"/>
                      <a:pt x="79" y="177"/>
                    </a:cubicBezTo>
                    <a:cubicBezTo>
                      <a:pt x="286" y="158"/>
                      <a:pt x="494" y="138"/>
                      <a:pt x="702" y="119"/>
                    </a:cubicBezTo>
                    <a:cubicBezTo>
                      <a:pt x="775" y="111"/>
                      <a:pt x="774" y="0"/>
                      <a:pt x="705" y="0"/>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0"/>
              <p:cNvSpPr/>
              <p:nvPr/>
            </p:nvSpPr>
            <p:spPr>
              <a:xfrm>
                <a:off x="2571106" y="2830557"/>
                <a:ext cx="45567" cy="19333"/>
              </a:xfrm>
              <a:custGeom>
                <a:avLst/>
                <a:gdLst/>
                <a:ahLst/>
                <a:cxnLst/>
                <a:rect l="l" t="t" r="r" b="b"/>
                <a:pathLst>
                  <a:path w="766" h="325" extrusionOk="0">
                    <a:moveTo>
                      <a:pt x="686" y="1"/>
                    </a:moveTo>
                    <a:cubicBezTo>
                      <a:pt x="680" y="1"/>
                      <a:pt x="673" y="2"/>
                      <a:pt x="666" y="4"/>
                    </a:cubicBezTo>
                    <a:cubicBezTo>
                      <a:pt x="466" y="72"/>
                      <a:pt x="266" y="139"/>
                      <a:pt x="66" y="208"/>
                    </a:cubicBezTo>
                    <a:cubicBezTo>
                      <a:pt x="1" y="231"/>
                      <a:pt x="23" y="325"/>
                      <a:pt x="80" y="325"/>
                    </a:cubicBezTo>
                    <a:cubicBezTo>
                      <a:pt x="86" y="325"/>
                      <a:pt x="93" y="324"/>
                      <a:pt x="100" y="321"/>
                    </a:cubicBezTo>
                    <a:cubicBezTo>
                      <a:pt x="300" y="254"/>
                      <a:pt x="500" y="185"/>
                      <a:pt x="700" y="117"/>
                    </a:cubicBezTo>
                    <a:cubicBezTo>
                      <a:pt x="766" y="95"/>
                      <a:pt x="745" y="1"/>
                      <a:pt x="686" y="1"/>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0"/>
              <p:cNvSpPr/>
              <p:nvPr/>
            </p:nvSpPr>
            <p:spPr>
              <a:xfrm>
                <a:off x="2562004" y="2885584"/>
                <a:ext cx="41106" cy="17132"/>
              </a:xfrm>
              <a:custGeom>
                <a:avLst/>
                <a:gdLst/>
                <a:ahLst/>
                <a:cxnLst/>
                <a:rect l="l" t="t" r="r" b="b"/>
                <a:pathLst>
                  <a:path w="691" h="288" extrusionOk="0">
                    <a:moveTo>
                      <a:pt x="610" y="1"/>
                    </a:moveTo>
                    <a:cubicBezTo>
                      <a:pt x="604" y="1"/>
                      <a:pt x="597" y="2"/>
                      <a:pt x="591" y="4"/>
                    </a:cubicBezTo>
                    <a:cubicBezTo>
                      <a:pt x="417" y="60"/>
                      <a:pt x="241" y="116"/>
                      <a:pt x="66" y="172"/>
                    </a:cubicBezTo>
                    <a:cubicBezTo>
                      <a:pt x="0" y="193"/>
                      <a:pt x="22" y="288"/>
                      <a:pt x="81" y="288"/>
                    </a:cubicBezTo>
                    <a:cubicBezTo>
                      <a:pt x="87" y="288"/>
                      <a:pt x="93" y="287"/>
                      <a:pt x="100" y="285"/>
                    </a:cubicBezTo>
                    <a:cubicBezTo>
                      <a:pt x="275" y="229"/>
                      <a:pt x="450" y="173"/>
                      <a:pt x="625" y="117"/>
                    </a:cubicBezTo>
                    <a:cubicBezTo>
                      <a:pt x="690" y="96"/>
                      <a:pt x="669" y="1"/>
                      <a:pt x="610" y="1"/>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0"/>
              <p:cNvSpPr/>
              <p:nvPr/>
            </p:nvSpPr>
            <p:spPr>
              <a:xfrm>
                <a:off x="2004479" y="2752211"/>
                <a:ext cx="63295" cy="97619"/>
              </a:xfrm>
              <a:custGeom>
                <a:avLst/>
                <a:gdLst/>
                <a:ahLst/>
                <a:cxnLst/>
                <a:rect l="l" t="t" r="r" b="b"/>
                <a:pathLst>
                  <a:path w="1064" h="1641" extrusionOk="0">
                    <a:moveTo>
                      <a:pt x="962" y="0"/>
                    </a:moveTo>
                    <a:lnTo>
                      <a:pt x="1" y="1641"/>
                    </a:lnTo>
                    <a:lnTo>
                      <a:pt x="1063" y="1456"/>
                    </a:lnTo>
                    <a:lnTo>
                      <a:pt x="962" y="0"/>
                    </a:lnTo>
                    <a:close/>
                  </a:path>
                </a:pathLst>
              </a:custGeom>
              <a:solidFill>
                <a:srgbClr val="423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0"/>
              <p:cNvSpPr/>
              <p:nvPr/>
            </p:nvSpPr>
            <p:spPr>
              <a:xfrm>
                <a:off x="2406859" y="3459765"/>
                <a:ext cx="793682" cy="401660"/>
              </a:xfrm>
              <a:custGeom>
                <a:avLst/>
                <a:gdLst/>
                <a:ahLst/>
                <a:cxnLst/>
                <a:rect l="l" t="t" r="r" b="b"/>
                <a:pathLst>
                  <a:path w="13342" h="6752" extrusionOk="0">
                    <a:moveTo>
                      <a:pt x="9385" y="0"/>
                    </a:moveTo>
                    <a:cubicBezTo>
                      <a:pt x="9187" y="0"/>
                      <a:pt x="8923" y="15"/>
                      <a:pt x="8612" y="40"/>
                    </a:cubicBezTo>
                    <a:cubicBezTo>
                      <a:pt x="8538" y="47"/>
                      <a:pt x="8459" y="53"/>
                      <a:pt x="8379" y="60"/>
                    </a:cubicBezTo>
                    <a:cubicBezTo>
                      <a:pt x="7855" y="109"/>
                      <a:pt x="7221" y="186"/>
                      <a:pt x="6550" y="271"/>
                    </a:cubicBezTo>
                    <a:cubicBezTo>
                      <a:pt x="4594" y="525"/>
                      <a:pt x="2310" y="886"/>
                      <a:pt x="1423" y="1029"/>
                    </a:cubicBezTo>
                    <a:cubicBezTo>
                      <a:pt x="1182" y="1068"/>
                      <a:pt x="1044" y="1090"/>
                      <a:pt x="1044" y="1090"/>
                    </a:cubicBezTo>
                    <a:lnTo>
                      <a:pt x="552" y="2829"/>
                    </a:lnTo>
                    <a:lnTo>
                      <a:pt x="518" y="2946"/>
                    </a:lnTo>
                    <a:lnTo>
                      <a:pt x="496" y="3025"/>
                    </a:lnTo>
                    <a:lnTo>
                      <a:pt x="1" y="4774"/>
                    </a:lnTo>
                    <a:cubicBezTo>
                      <a:pt x="1" y="4774"/>
                      <a:pt x="163" y="4843"/>
                      <a:pt x="448" y="4956"/>
                    </a:cubicBezTo>
                    <a:cubicBezTo>
                      <a:pt x="1034" y="5187"/>
                      <a:pt x="2139" y="5602"/>
                      <a:pt x="3435" y="5975"/>
                    </a:cubicBezTo>
                    <a:cubicBezTo>
                      <a:pt x="4434" y="6260"/>
                      <a:pt x="5546" y="6521"/>
                      <a:pt x="6621" y="6656"/>
                    </a:cubicBezTo>
                    <a:cubicBezTo>
                      <a:pt x="7101" y="6717"/>
                      <a:pt x="7573" y="6751"/>
                      <a:pt x="8025" y="6751"/>
                    </a:cubicBezTo>
                    <a:cubicBezTo>
                      <a:pt x="8624" y="6751"/>
                      <a:pt x="9187" y="6690"/>
                      <a:pt x="9683" y="6547"/>
                    </a:cubicBezTo>
                    <a:cubicBezTo>
                      <a:pt x="10306" y="6367"/>
                      <a:pt x="10822" y="6055"/>
                      <a:pt x="11167" y="5569"/>
                    </a:cubicBezTo>
                    <a:cubicBezTo>
                      <a:pt x="13341" y="2505"/>
                      <a:pt x="10992" y="61"/>
                      <a:pt x="9506" y="3"/>
                    </a:cubicBezTo>
                    <a:cubicBezTo>
                      <a:pt x="9469" y="1"/>
                      <a:pt x="9429" y="0"/>
                      <a:pt x="9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0"/>
              <p:cNvSpPr/>
              <p:nvPr/>
            </p:nvSpPr>
            <p:spPr>
              <a:xfrm>
                <a:off x="2433450" y="3705750"/>
                <a:ext cx="559777" cy="155679"/>
              </a:xfrm>
              <a:custGeom>
                <a:avLst/>
                <a:gdLst/>
                <a:ahLst/>
                <a:cxnLst/>
                <a:rect l="l" t="t" r="r" b="b"/>
                <a:pathLst>
                  <a:path w="9410" h="2617" extrusionOk="0">
                    <a:moveTo>
                      <a:pt x="1473" y="1"/>
                    </a:moveTo>
                    <a:cubicBezTo>
                      <a:pt x="1405" y="1"/>
                      <a:pt x="1345" y="3"/>
                      <a:pt x="1293" y="7"/>
                    </a:cubicBezTo>
                    <a:cubicBezTo>
                      <a:pt x="645" y="59"/>
                      <a:pt x="237" y="438"/>
                      <a:pt x="1" y="821"/>
                    </a:cubicBezTo>
                    <a:cubicBezTo>
                      <a:pt x="1037" y="1230"/>
                      <a:pt x="3704" y="2212"/>
                      <a:pt x="6174" y="2521"/>
                    </a:cubicBezTo>
                    <a:cubicBezTo>
                      <a:pt x="6654" y="2582"/>
                      <a:pt x="7126" y="2616"/>
                      <a:pt x="7578" y="2616"/>
                    </a:cubicBezTo>
                    <a:cubicBezTo>
                      <a:pt x="8177" y="2616"/>
                      <a:pt x="8740" y="2555"/>
                      <a:pt x="9236" y="2412"/>
                    </a:cubicBezTo>
                    <a:lnTo>
                      <a:pt x="9410" y="1201"/>
                    </a:lnTo>
                    <a:cubicBezTo>
                      <a:pt x="9410" y="1201"/>
                      <a:pt x="3144" y="1"/>
                      <a:pt x="1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0"/>
              <p:cNvSpPr/>
              <p:nvPr/>
            </p:nvSpPr>
            <p:spPr>
              <a:xfrm>
                <a:off x="2491511" y="3462145"/>
                <a:ext cx="462753" cy="152585"/>
              </a:xfrm>
              <a:custGeom>
                <a:avLst/>
                <a:gdLst/>
                <a:ahLst/>
                <a:cxnLst/>
                <a:rect l="l" t="t" r="r" b="b"/>
                <a:pathLst>
                  <a:path w="7779" h="2565" extrusionOk="0">
                    <a:moveTo>
                      <a:pt x="7189" y="0"/>
                    </a:moveTo>
                    <a:cubicBezTo>
                      <a:pt x="6626" y="47"/>
                      <a:pt x="5902" y="131"/>
                      <a:pt x="5127" y="231"/>
                    </a:cubicBezTo>
                    <a:cubicBezTo>
                      <a:pt x="3171" y="485"/>
                      <a:pt x="887" y="846"/>
                      <a:pt x="0" y="989"/>
                    </a:cubicBezTo>
                    <a:cubicBezTo>
                      <a:pt x="195" y="1415"/>
                      <a:pt x="542" y="1926"/>
                      <a:pt x="1159" y="2333"/>
                    </a:cubicBezTo>
                    <a:cubicBezTo>
                      <a:pt x="1409" y="2498"/>
                      <a:pt x="1802" y="2565"/>
                      <a:pt x="2275" y="2565"/>
                    </a:cubicBezTo>
                    <a:cubicBezTo>
                      <a:pt x="4281" y="2565"/>
                      <a:pt x="7724" y="1362"/>
                      <a:pt x="7778" y="1344"/>
                    </a:cubicBezTo>
                    <a:lnTo>
                      <a:pt x="7779" y="1343"/>
                    </a:lnTo>
                    <a:lnTo>
                      <a:pt x="71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0"/>
              <p:cNvSpPr/>
              <p:nvPr/>
            </p:nvSpPr>
            <p:spPr>
              <a:xfrm>
                <a:off x="2796448" y="3459765"/>
                <a:ext cx="404099" cy="401660"/>
              </a:xfrm>
              <a:custGeom>
                <a:avLst/>
                <a:gdLst/>
                <a:ahLst/>
                <a:cxnLst/>
                <a:rect l="l" t="t" r="r" b="b"/>
                <a:pathLst>
                  <a:path w="6793" h="6752" extrusionOk="0">
                    <a:moveTo>
                      <a:pt x="2831" y="0"/>
                    </a:moveTo>
                    <a:cubicBezTo>
                      <a:pt x="2634" y="0"/>
                      <a:pt x="2372" y="14"/>
                      <a:pt x="2063" y="40"/>
                    </a:cubicBezTo>
                    <a:cubicBezTo>
                      <a:pt x="1500" y="87"/>
                      <a:pt x="776" y="171"/>
                      <a:pt x="1" y="271"/>
                    </a:cubicBezTo>
                    <a:cubicBezTo>
                      <a:pt x="1022" y="439"/>
                      <a:pt x="2205" y="762"/>
                      <a:pt x="2653" y="1382"/>
                    </a:cubicBezTo>
                    <a:lnTo>
                      <a:pt x="2652" y="1383"/>
                    </a:lnTo>
                    <a:cubicBezTo>
                      <a:pt x="2615" y="1434"/>
                      <a:pt x="1584" y="2922"/>
                      <a:pt x="3308" y="5336"/>
                    </a:cubicBezTo>
                    <a:cubicBezTo>
                      <a:pt x="3308" y="5336"/>
                      <a:pt x="2326" y="6467"/>
                      <a:pt x="72" y="6656"/>
                    </a:cubicBezTo>
                    <a:cubicBezTo>
                      <a:pt x="552" y="6717"/>
                      <a:pt x="1024" y="6751"/>
                      <a:pt x="1476" y="6751"/>
                    </a:cubicBezTo>
                    <a:cubicBezTo>
                      <a:pt x="2075" y="6751"/>
                      <a:pt x="2638" y="6690"/>
                      <a:pt x="3134" y="6547"/>
                    </a:cubicBezTo>
                    <a:cubicBezTo>
                      <a:pt x="3757" y="6367"/>
                      <a:pt x="4273" y="6055"/>
                      <a:pt x="4618" y="5569"/>
                    </a:cubicBezTo>
                    <a:cubicBezTo>
                      <a:pt x="6792" y="2504"/>
                      <a:pt x="4443" y="60"/>
                      <a:pt x="2957" y="3"/>
                    </a:cubicBezTo>
                    <a:cubicBezTo>
                      <a:pt x="2918" y="1"/>
                      <a:pt x="2876" y="0"/>
                      <a:pt x="28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0"/>
              <p:cNvSpPr/>
              <p:nvPr/>
            </p:nvSpPr>
            <p:spPr>
              <a:xfrm>
                <a:off x="2768845" y="3543347"/>
                <a:ext cx="101129" cy="243601"/>
              </a:xfrm>
              <a:custGeom>
                <a:avLst/>
                <a:gdLst/>
                <a:ahLst/>
                <a:cxnLst/>
                <a:rect l="l" t="t" r="r" b="b"/>
                <a:pathLst>
                  <a:path w="1700" h="4095" extrusionOk="0">
                    <a:moveTo>
                      <a:pt x="1539" y="1"/>
                    </a:moveTo>
                    <a:cubicBezTo>
                      <a:pt x="1518" y="1"/>
                      <a:pt x="1498" y="10"/>
                      <a:pt x="1484" y="31"/>
                    </a:cubicBezTo>
                    <a:cubicBezTo>
                      <a:pt x="1153" y="564"/>
                      <a:pt x="865" y="1124"/>
                      <a:pt x="624" y="1702"/>
                    </a:cubicBezTo>
                    <a:cubicBezTo>
                      <a:pt x="562" y="1517"/>
                      <a:pt x="502" y="1330"/>
                      <a:pt x="449" y="1142"/>
                    </a:cubicBezTo>
                    <a:cubicBezTo>
                      <a:pt x="369" y="859"/>
                      <a:pt x="300" y="573"/>
                      <a:pt x="240" y="285"/>
                    </a:cubicBezTo>
                    <a:cubicBezTo>
                      <a:pt x="234" y="253"/>
                      <a:pt x="212" y="240"/>
                      <a:pt x="188" y="240"/>
                    </a:cubicBezTo>
                    <a:cubicBezTo>
                      <a:pt x="151" y="240"/>
                      <a:pt x="110" y="272"/>
                      <a:pt x="119" y="320"/>
                    </a:cubicBezTo>
                    <a:cubicBezTo>
                      <a:pt x="228" y="851"/>
                      <a:pt x="374" y="1372"/>
                      <a:pt x="552" y="1882"/>
                    </a:cubicBezTo>
                    <a:cubicBezTo>
                      <a:pt x="434" y="2182"/>
                      <a:pt x="326" y="2486"/>
                      <a:pt x="232" y="2795"/>
                    </a:cubicBezTo>
                    <a:cubicBezTo>
                      <a:pt x="148" y="3075"/>
                      <a:pt x="74" y="3358"/>
                      <a:pt x="11" y="3644"/>
                    </a:cubicBezTo>
                    <a:cubicBezTo>
                      <a:pt x="1" y="3690"/>
                      <a:pt x="39" y="3719"/>
                      <a:pt x="76" y="3719"/>
                    </a:cubicBezTo>
                    <a:cubicBezTo>
                      <a:pt x="102" y="3719"/>
                      <a:pt x="127" y="3705"/>
                      <a:pt x="135" y="3672"/>
                    </a:cubicBezTo>
                    <a:cubicBezTo>
                      <a:pt x="256" y="3124"/>
                      <a:pt x="418" y="2586"/>
                      <a:pt x="617" y="2063"/>
                    </a:cubicBezTo>
                    <a:cubicBezTo>
                      <a:pt x="769" y="2476"/>
                      <a:pt x="941" y="2881"/>
                      <a:pt x="1136" y="3276"/>
                    </a:cubicBezTo>
                    <a:cubicBezTo>
                      <a:pt x="1269" y="3543"/>
                      <a:pt x="1412" y="3807"/>
                      <a:pt x="1564" y="4064"/>
                    </a:cubicBezTo>
                    <a:cubicBezTo>
                      <a:pt x="1576" y="4085"/>
                      <a:pt x="1594" y="4094"/>
                      <a:pt x="1613" y="4094"/>
                    </a:cubicBezTo>
                    <a:cubicBezTo>
                      <a:pt x="1656" y="4094"/>
                      <a:pt x="1699" y="4047"/>
                      <a:pt x="1671" y="3998"/>
                    </a:cubicBezTo>
                    <a:cubicBezTo>
                      <a:pt x="1275" y="3328"/>
                      <a:pt x="945" y="2619"/>
                      <a:pt x="686" y="1885"/>
                    </a:cubicBezTo>
                    <a:cubicBezTo>
                      <a:pt x="828" y="1529"/>
                      <a:pt x="989" y="1180"/>
                      <a:pt x="1167" y="838"/>
                    </a:cubicBezTo>
                    <a:cubicBezTo>
                      <a:pt x="1301" y="583"/>
                      <a:pt x="1444" y="334"/>
                      <a:pt x="1597" y="90"/>
                    </a:cubicBezTo>
                    <a:cubicBezTo>
                      <a:pt x="1627" y="43"/>
                      <a:pt x="1583" y="1"/>
                      <a:pt x="15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0"/>
              <p:cNvSpPr/>
              <p:nvPr/>
            </p:nvSpPr>
            <p:spPr>
              <a:xfrm>
                <a:off x="2652308" y="3572853"/>
                <a:ext cx="108386" cy="176975"/>
              </a:xfrm>
              <a:custGeom>
                <a:avLst/>
                <a:gdLst/>
                <a:ahLst/>
                <a:cxnLst/>
                <a:rect l="l" t="t" r="r" b="b"/>
                <a:pathLst>
                  <a:path w="1822" h="2975" extrusionOk="0">
                    <a:moveTo>
                      <a:pt x="1588" y="1"/>
                    </a:moveTo>
                    <a:cubicBezTo>
                      <a:pt x="1568" y="1"/>
                      <a:pt x="1548" y="10"/>
                      <a:pt x="1534" y="32"/>
                    </a:cubicBezTo>
                    <a:cubicBezTo>
                      <a:pt x="1266" y="472"/>
                      <a:pt x="1027" y="929"/>
                      <a:pt x="820" y="1399"/>
                    </a:cubicBezTo>
                    <a:cubicBezTo>
                      <a:pt x="577" y="991"/>
                      <a:pt x="347" y="576"/>
                      <a:pt x="134" y="151"/>
                    </a:cubicBezTo>
                    <a:cubicBezTo>
                      <a:pt x="122" y="129"/>
                      <a:pt x="104" y="120"/>
                      <a:pt x="86" y="120"/>
                    </a:cubicBezTo>
                    <a:cubicBezTo>
                      <a:pt x="44" y="120"/>
                      <a:pt x="1" y="167"/>
                      <a:pt x="26" y="217"/>
                    </a:cubicBezTo>
                    <a:cubicBezTo>
                      <a:pt x="253" y="669"/>
                      <a:pt x="499" y="1111"/>
                      <a:pt x="759" y="1545"/>
                    </a:cubicBezTo>
                    <a:cubicBezTo>
                      <a:pt x="574" y="1980"/>
                      <a:pt x="414" y="2425"/>
                      <a:pt x="283" y="2880"/>
                    </a:cubicBezTo>
                    <a:cubicBezTo>
                      <a:pt x="270" y="2926"/>
                      <a:pt x="308" y="2955"/>
                      <a:pt x="345" y="2955"/>
                    </a:cubicBezTo>
                    <a:cubicBezTo>
                      <a:pt x="371" y="2955"/>
                      <a:pt x="398" y="2941"/>
                      <a:pt x="407" y="2909"/>
                    </a:cubicBezTo>
                    <a:cubicBezTo>
                      <a:pt x="527" y="2489"/>
                      <a:pt x="673" y="2079"/>
                      <a:pt x="839" y="1677"/>
                    </a:cubicBezTo>
                    <a:cubicBezTo>
                      <a:pt x="1104" y="2111"/>
                      <a:pt x="1383" y="2534"/>
                      <a:pt x="1680" y="2947"/>
                    </a:cubicBezTo>
                    <a:cubicBezTo>
                      <a:pt x="1694" y="2966"/>
                      <a:pt x="1713" y="2974"/>
                      <a:pt x="1732" y="2974"/>
                    </a:cubicBezTo>
                    <a:cubicBezTo>
                      <a:pt x="1777" y="2974"/>
                      <a:pt x="1821" y="2928"/>
                      <a:pt x="1787" y="2881"/>
                    </a:cubicBezTo>
                    <a:cubicBezTo>
                      <a:pt x="1473" y="2445"/>
                      <a:pt x="1177" y="1995"/>
                      <a:pt x="899" y="1536"/>
                    </a:cubicBezTo>
                    <a:cubicBezTo>
                      <a:pt x="1113" y="1038"/>
                      <a:pt x="1363" y="554"/>
                      <a:pt x="1646" y="90"/>
                    </a:cubicBezTo>
                    <a:cubicBezTo>
                      <a:pt x="1675" y="43"/>
                      <a:pt x="1632" y="1"/>
                      <a:pt x="1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0"/>
              <p:cNvSpPr/>
              <p:nvPr/>
            </p:nvSpPr>
            <p:spPr>
              <a:xfrm>
                <a:off x="2520362" y="3526452"/>
                <a:ext cx="139022" cy="286849"/>
              </a:xfrm>
              <a:custGeom>
                <a:avLst/>
                <a:gdLst/>
                <a:ahLst/>
                <a:cxnLst/>
                <a:rect l="l" t="t" r="r" b="b"/>
                <a:pathLst>
                  <a:path w="2337" h="4822" extrusionOk="0">
                    <a:moveTo>
                      <a:pt x="941" y="126"/>
                    </a:moveTo>
                    <a:cubicBezTo>
                      <a:pt x="1044" y="126"/>
                      <a:pt x="1149" y="201"/>
                      <a:pt x="1209" y="284"/>
                    </a:cubicBezTo>
                    <a:cubicBezTo>
                      <a:pt x="1302" y="415"/>
                      <a:pt x="1353" y="580"/>
                      <a:pt x="1399" y="734"/>
                    </a:cubicBezTo>
                    <a:cubicBezTo>
                      <a:pt x="1448" y="896"/>
                      <a:pt x="1484" y="1062"/>
                      <a:pt x="1506" y="1231"/>
                    </a:cubicBezTo>
                    <a:cubicBezTo>
                      <a:pt x="1544" y="1530"/>
                      <a:pt x="1538" y="1831"/>
                      <a:pt x="1491" y="2127"/>
                    </a:cubicBezTo>
                    <a:cubicBezTo>
                      <a:pt x="1147" y="1686"/>
                      <a:pt x="870" y="1169"/>
                      <a:pt x="730" y="630"/>
                    </a:cubicBezTo>
                    <a:cubicBezTo>
                      <a:pt x="691" y="479"/>
                      <a:pt x="676" y="288"/>
                      <a:pt x="808" y="176"/>
                    </a:cubicBezTo>
                    <a:cubicBezTo>
                      <a:pt x="849" y="141"/>
                      <a:pt x="894" y="126"/>
                      <a:pt x="941" y="126"/>
                    </a:cubicBezTo>
                    <a:close/>
                    <a:moveTo>
                      <a:pt x="1510" y="2430"/>
                    </a:moveTo>
                    <a:lnTo>
                      <a:pt x="1510" y="2430"/>
                    </a:lnTo>
                    <a:cubicBezTo>
                      <a:pt x="1440" y="2722"/>
                      <a:pt x="1335" y="3007"/>
                      <a:pt x="1192" y="3273"/>
                    </a:cubicBezTo>
                    <a:cubicBezTo>
                      <a:pt x="1110" y="3425"/>
                      <a:pt x="1018" y="3573"/>
                      <a:pt x="914" y="3712"/>
                    </a:cubicBezTo>
                    <a:cubicBezTo>
                      <a:pt x="815" y="3843"/>
                      <a:pt x="708" y="3982"/>
                      <a:pt x="582" y="4089"/>
                    </a:cubicBezTo>
                    <a:cubicBezTo>
                      <a:pt x="520" y="4140"/>
                      <a:pt x="422" y="4184"/>
                      <a:pt x="337" y="4184"/>
                    </a:cubicBezTo>
                    <a:cubicBezTo>
                      <a:pt x="259" y="4184"/>
                      <a:pt x="190" y="4148"/>
                      <a:pt x="166" y="4048"/>
                    </a:cubicBezTo>
                    <a:cubicBezTo>
                      <a:pt x="130" y="3898"/>
                      <a:pt x="217" y="3730"/>
                      <a:pt x="282" y="3600"/>
                    </a:cubicBezTo>
                    <a:cubicBezTo>
                      <a:pt x="422" y="3317"/>
                      <a:pt x="618" y="3064"/>
                      <a:pt x="852" y="2852"/>
                    </a:cubicBezTo>
                    <a:cubicBezTo>
                      <a:pt x="974" y="2743"/>
                      <a:pt x="1105" y="2647"/>
                      <a:pt x="1245" y="2564"/>
                    </a:cubicBezTo>
                    <a:cubicBezTo>
                      <a:pt x="1312" y="2525"/>
                      <a:pt x="1379" y="2488"/>
                      <a:pt x="1448" y="2456"/>
                    </a:cubicBezTo>
                    <a:cubicBezTo>
                      <a:pt x="1466" y="2447"/>
                      <a:pt x="1488" y="2439"/>
                      <a:pt x="1510" y="2430"/>
                    </a:cubicBezTo>
                    <a:close/>
                    <a:moveTo>
                      <a:pt x="942" y="0"/>
                    </a:moveTo>
                    <a:cubicBezTo>
                      <a:pt x="929" y="0"/>
                      <a:pt x="916" y="1"/>
                      <a:pt x="902" y="2"/>
                    </a:cubicBezTo>
                    <a:cubicBezTo>
                      <a:pt x="756" y="21"/>
                      <a:pt x="649" y="135"/>
                      <a:pt x="602" y="269"/>
                    </a:cubicBezTo>
                    <a:cubicBezTo>
                      <a:pt x="539" y="458"/>
                      <a:pt x="602" y="661"/>
                      <a:pt x="663" y="843"/>
                    </a:cubicBezTo>
                    <a:cubicBezTo>
                      <a:pt x="724" y="1027"/>
                      <a:pt x="798" y="1208"/>
                      <a:pt x="883" y="1383"/>
                    </a:cubicBezTo>
                    <a:cubicBezTo>
                      <a:pt x="1039" y="1708"/>
                      <a:pt x="1236" y="2009"/>
                      <a:pt x="1462" y="2287"/>
                    </a:cubicBezTo>
                    <a:cubicBezTo>
                      <a:pt x="1460" y="2297"/>
                      <a:pt x="1460" y="2307"/>
                      <a:pt x="1457" y="2316"/>
                    </a:cubicBezTo>
                    <a:cubicBezTo>
                      <a:pt x="847" y="2588"/>
                      <a:pt x="318" y="3103"/>
                      <a:pt x="84" y="3735"/>
                    </a:cubicBezTo>
                    <a:cubicBezTo>
                      <a:pt x="33" y="3872"/>
                      <a:pt x="1" y="4044"/>
                      <a:pt x="84" y="4176"/>
                    </a:cubicBezTo>
                    <a:cubicBezTo>
                      <a:pt x="143" y="4270"/>
                      <a:pt x="247" y="4313"/>
                      <a:pt x="353" y="4313"/>
                    </a:cubicBezTo>
                    <a:cubicBezTo>
                      <a:pt x="399" y="4313"/>
                      <a:pt x="446" y="4305"/>
                      <a:pt x="489" y="4289"/>
                    </a:cubicBezTo>
                    <a:cubicBezTo>
                      <a:pt x="653" y="4228"/>
                      <a:pt x="774" y="4082"/>
                      <a:pt x="884" y="3951"/>
                    </a:cubicBezTo>
                    <a:cubicBezTo>
                      <a:pt x="1006" y="3807"/>
                      <a:pt x="1117" y="3652"/>
                      <a:pt x="1214" y="3490"/>
                    </a:cubicBezTo>
                    <a:cubicBezTo>
                      <a:pt x="1401" y="3179"/>
                      <a:pt x="1538" y="2840"/>
                      <a:pt x="1625" y="2488"/>
                    </a:cubicBezTo>
                    <a:cubicBezTo>
                      <a:pt x="1696" y="2649"/>
                      <a:pt x="1767" y="2812"/>
                      <a:pt x="1840" y="2974"/>
                    </a:cubicBezTo>
                    <a:cubicBezTo>
                      <a:pt x="1932" y="3183"/>
                      <a:pt x="2028" y="3391"/>
                      <a:pt x="2093" y="3609"/>
                    </a:cubicBezTo>
                    <a:cubicBezTo>
                      <a:pt x="2206" y="3987"/>
                      <a:pt x="2204" y="4444"/>
                      <a:pt x="1880" y="4720"/>
                    </a:cubicBezTo>
                    <a:cubicBezTo>
                      <a:pt x="1833" y="4761"/>
                      <a:pt x="1878" y="4822"/>
                      <a:pt x="1930" y="4822"/>
                    </a:cubicBezTo>
                    <a:cubicBezTo>
                      <a:pt x="1944" y="4822"/>
                      <a:pt x="1959" y="4817"/>
                      <a:pt x="1973" y="4806"/>
                    </a:cubicBezTo>
                    <a:cubicBezTo>
                      <a:pt x="2295" y="4531"/>
                      <a:pt x="2336" y="4072"/>
                      <a:pt x="2244" y="3685"/>
                    </a:cubicBezTo>
                    <a:cubicBezTo>
                      <a:pt x="2188" y="3450"/>
                      <a:pt x="2088" y="3229"/>
                      <a:pt x="1992" y="3008"/>
                    </a:cubicBezTo>
                    <a:cubicBezTo>
                      <a:pt x="1883" y="2764"/>
                      <a:pt x="1775" y="2518"/>
                      <a:pt x="1667" y="2274"/>
                    </a:cubicBezTo>
                    <a:cubicBezTo>
                      <a:pt x="1656" y="2248"/>
                      <a:pt x="1628" y="2233"/>
                      <a:pt x="1602" y="2231"/>
                    </a:cubicBezTo>
                    <a:cubicBezTo>
                      <a:pt x="1665" y="1891"/>
                      <a:pt x="1675" y="1540"/>
                      <a:pt x="1628" y="1199"/>
                    </a:cubicBezTo>
                    <a:cubicBezTo>
                      <a:pt x="1604" y="1014"/>
                      <a:pt x="1563" y="832"/>
                      <a:pt x="1508" y="656"/>
                    </a:cubicBezTo>
                    <a:cubicBezTo>
                      <a:pt x="1456" y="491"/>
                      <a:pt x="1396" y="313"/>
                      <a:pt x="1284" y="176"/>
                    </a:cubicBezTo>
                    <a:cubicBezTo>
                      <a:pt x="1200" y="75"/>
                      <a:pt x="1076" y="0"/>
                      <a:pt x="9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0"/>
              <p:cNvSpPr/>
              <p:nvPr/>
            </p:nvSpPr>
            <p:spPr>
              <a:xfrm>
                <a:off x="2406859" y="3459765"/>
                <a:ext cx="793682" cy="401660"/>
              </a:xfrm>
              <a:custGeom>
                <a:avLst/>
                <a:gdLst/>
                <a:ahLst/>
                <a:cxnLst/>
                <a:rect l="l" t="t" r="r" b="b"/>
                <a:pathLst>
                  <a:path w="13342" h="6752" extrusionOk="0">
                    <a:moveTo>
                      <a:pt x="9385" y="0"/>
                    </a:moveTo>
                    <a:cubicBezTo>
                      <a:pt x="9188" y="0"/>
                      <a:pt x="8923" y="15"/>
                      <a:pt x="8612" y="40"/>
                    </a:cubicBezTo>
                    <a:cubicBezTo>
                      <a:pt x="8538" y="47"/>
                      <a:pt x="8459" y="52"/>
                      <a:pt x="8379" y="60"/>
                    </a:cubicBezTo>
                    <a:cubicBezTo>
                      <a:pt x="8528" y="475"/>
                      <a:pt x="8611" y="913"/>
                      <a:pt x="8628" y="1353"/>
                    </a:cubicBezTo>
                    <a:cubicBezTo>
                      <a:pt x="8664" y="2317"/>
                      <a:pt x="8369" y="3273"/>
                      <a:pt x="7763" y="4026"/>
                    </a:cubicBezTo>
                    <a:cubicBezTo>
                      <a:pt x="7171" y="4761"/>
                      <a:pt x="6330" y="5287"/>
                      <a:pt x="5413" y="5506"/>
                    </a:cubicBezTo>
                    <a:cubicBezTo>
                      <a:pt x="5116" y="5576"/>
                      <a:pt x="4815" y="5611"/>
                      <a:pt x="4515" y="5611"/>
                    </a:cubicBezTo>
                    <a:cubicBezTo>
                      <a:pt x="4197" y="5611"/>
                      <a:pt x="3880" y="5572"/>
                      <a:pt x="3571" y="5497"/>
                    </a:cubicBezTo>
                    <a:cubicBezTo>
                      <a:pt x="3262" y="5421"/>
                      <a:pt x="2961" y="5310"/>
                      <a:pt x="2674" y="5163"/>
                    </a:cubicBezTo>
                    <a:cubicBezTo>
                      <a:pt x="1845" y="4737"/>
                      <a:pt x="1152" y="4042"/>
                      <a:pt x="756" y="3195"/>
                    </a:cubicBezTo>
                    <a:cubicBezTo>
                      <a:pt x="706" y="3089"/>
                      <a:pt x="663" y="2981"/>
                      <a:pt x="623" y="2870"/>
                    </a:cubicBezTo>
                    <a:cubicBezTo>
                      <a:pt x="613" y="2841"/>
                      <a:pt x="589" y="2828"/>
                      <a:pt x="565" y="2828"/>
                    </a:cubicBezTo>
                    <a:cubicBezTo>
                      <a:pt x="560" y="2828"/>
                      <a:pt x="556" y="2828"/>
                      <a:pt x="552" y="2829"/>
                    </a:cubicBezTo>
                    <a:cubicBezTo>
                      <a:pt x="517" y="2835"/>
                      <a:pt x="488" y="2864"/>
                      <a:pt x="504" y="2907"/>
                    </a:cubicBezTo>
                    <a:cubicBezTo>
                      <a:pt x="509" y="2918"/>
                      <a:pt x="514" y="2933"/>
                      <a:pt x="518" y="2946"/>
                    </a:cubicBezTo>
                    <a:cubicBezTo>
                      <a:pt x="526" y="2966"/>
                      <a:pt x="534" y="2987"/>
                      <a:pt x="543" y="3007"/>
                    </a:cubicBezTo>
                    <a:lnTo>
                      <a:pt x="496" y="3025"/>
                    </a:lnTo>
                    <a:lnTo>
                      <a:pt x="1" y="4774"/>
                    </a:lnTo>
                    <a:cubicBezTo>
                      <a:pt x="1" y="4774"/>
                      <a:pt x="163" y="4843"/>
                      <a:pt x="448" y="4956"/>
                    </a:cubicBezTo>
                    <a:cubicBezTo>
                      <a:pt x="1034" y="5187"/>
                      <a:pt x="2139" y="5602"/>
                      <a:pt x="3435" y="5975"/>
                    </a:cubicBezTo>
                    <a:cubicBezTo>
                      <a:pt x="4434" y="6260"/>
                      <a:pt x="5546" y="6521"/>
                      <a:pt x="6621" y="6656"/>
                    </a:cubicBezTo>
                    <a:cubicBezTo>
                      <a:pt x="7101" y="6717"/>
                      <a:pt x="7573" y="6751"/>
                      <a:pt x="8025" y="6751"/>
                    </a:cubicBezTo>
                    <a:cubicBezTo>
                      <a:pt x="8624" y="6751"/>
                      <a:pt x="9187" y="6690"/>
                      <a:pt x="9683" y="6547"/>
                    </a:cubicBezTo>
                    <a:cubicBezTo>
                      <a:pt x="10306" y="6367"/>
                      <a:pt x="10822" y="6055"/>
                      <a:pt x="11167" y="5569"/>
                    </a:cubicBezTo>
                    <a:cubicBezTo>
                      <a:pt x="13341" y="2505"/>
                      <a:pt x="10992" y="61"/>
                      <a:pt x="9506" y="3"/>
                    </a:cubicBezTo>
                    <a:cubicBezTo>
                      <a:pt x="9469" y="1"/>
                      <a:pt x="9429" y="0"/>
                      <a:pt x="9385"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0"/>
              <p:cNvSpPr/>
              <p:nvPr/>
            </p:nvSpPr>
            <p:spPr>
              <a:xfrm>
                <a:off x="1445943" y="2959171"/>
                <a:ext cx="839012" cy="641751"/>
              </a:xfrm>
              <a:custGeom>
                <a:avLst/>
                <a:gdLst/>
                <a:ahLst/>
                <a:cxnLst/>
                <a:rect l="l" t="t" r="r" b="b"/>
                <a:pathLst>
                  <a:path w="14104" h="10788" extrusionOk="0">
                    <a:moveTo>
                      <a:pt x="4471" y="1"/>
                    </a:moveTo>
                    <a:cubicBezTo>
                      <a:pt x="3358" y="1"/>
                      <a:pt x="2423" y="527"/>
                      <a:pt x="1813" y="1822"/>
                    </a:cubicBezTo>
                    <a:cubicBezTo>
                      <a:pt x="0" y="5667"/>
                      <a:pt x="4811" y="8794"/>
                      <a:pt x="9340" y="10788"/>
                    </a:cubicBezTo>
                    <a:cubicBezTo>
                      <a:pt x="9831" y="10649"/>
                      <a:pt x="10300" y="10451"/>
                      <a:pt x="10744" y="10206"/>
                    </a:cubicBezTo>
                    <a:cubicBezTo>
                      <a:pt x="12293" y="9342"/>
                      <a:pt x="13506" y="7880"/>
                      <a:pt x="14103" y="6180"/>
                    </a:cubicBezTo>
                    <a:cubicBezTo>
                      <a:pt x="11359" y="3449"/>
                      <a:pt x="7354" y="28"/>
                      <a:pt x="4503" y="1"/>
                    </a:cubicBezTo>
                    <a:cubicBezTo>
                      <a:pt x="4492" y="1"/>
                      <a:pt x="4482" y="1"/>
                      <a:pt x="44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0"/>
              <p:cNvSpPr/>
              <p:nvPr/>
            </p:nvSpPr>
            <p:spPr>
              <a:xfrm>
                <a:off x="2001564" y="3326749"/>
                <a:ext cx="494222" cy="417067"/>
              </a:xfrm>
              <a:custGeom>
                <a:avLst/>
                <a:gdLst/>
                <a:ahLst/>
                <a:cxnLst/>
                <a:rect l="l" t="t" r="r" b="b"/>
                <a:pathLst>
                  <a:path w="8308" h="7011" extrusionOk="0">
                    <a:moveTo>
                      <a:pt x="4763" y="1"/>
                    </a:moveTo>
                    <a:cubicBezTo>
                      <a:pt x="4166" y="1701"/>
                      <a:pt x="2953" y="3163"/>
                      <a:pt x="1404" y="4027"/>
                    </a:cubicBezTo>
                    <a:cubicBezTo>
                      <a:pt x="960" y="4272"/>
                      <a:pt x="491" y="4470"/>
                      <a:pt x="0" y="4609"/>
                    </a:cubicBezTo>
                    <a:cubicBezTo>
                      <a:pt x="3490" y="6147"/>
                      <a:pt x="6814" y="7010"/>
                      <a:pt x="6814" y="7010"/>
                    </a:cubicBezTo>
                    <a:cubicBezTo>
                      <a:pt x="7922" y="6270"/>
                      <a:pt x="8252" y="5462"/>
                      <a:pt x="8275" y="4791"/>
                    </a:cubicBezTo>
                    <a:cubicBezTo>
                      <a:pt x="8308" y="3950"/>
                      <a:pt x="7857" y="3326"/>
                      <a:pt x="7857" y="3326"/>
                    </a:cubicBezTo>
                    <a:cubicBezTo>
                      <a:pt x="7857" y="3326"/>
                      <a:pt x="6588" y="1816"/>
                      <a:pt x="4763" y="1"/>
                    </a:cubicBezTo>
                    <a:close/>
                  </a:path>
                </a:pathLst>
              </a:custGeom>
              <a:solidFill>
                <a:srgbClr val="FFE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0"/>
              <p:cNvSpPr/>
              <p:nvPr/>
            </p:nvSpPr>
            <p:spPr>
              <a:xfrm>
                <a:off x="1445943" y="2959290"/>
                <a:ext cx="1047932" cy="784521"/>
              </a:xfrm>
              <a:custGeom>
                <a:avLst/>
                <a:gdLst/>
                <a:ahLst/>
                <a:cxnLst/>
                <a:rect l="l" t="t" r="r" b="b"/>
                <a:pathLst>
                  <a:path w="17616" h="13188" extrusionOk="0">
                    <a:moveTo>
                      <a:pt x="4471" y="0"/>
                    </a:moveTo>
                    <a:cubicBezTo>
                      <a:pt x="3358" y="0"/>
                      <a:pt x="2423" y="525"/>
                      <a:pt x="1813" y="1820"/>
                    </a:cubicBezTo>
                    <a:cubicBezTo>
                      <a:pt x="0" y="5665"/>
                      <a:pt x="4811" y="8792"/>
                      <a:pt x="9340" y="10786"/>
                    </a:cubicBezTo>
                    <a:cubicBezTo>
                      <a:pt x="12830" y="12324"/>
                      <a:pt x="16154" y="13187"/>
                      <a:pt x="16154" y="13187"/>
                    </a:cubicBezTo>
                    <a:cubicBezTo>
                      <a:pt x="17262" y="12447"/>
                      <a:pt x="17592" y="11639"/>
                      <a:pt x="17615" y="10968"/>
                    </a:cubicBezTo>
                    <a:lnTo>
                      <a:pt x="17615" y="10968"/>
                    </a:lnTo>
                    <a:cubicBezTo>
                      <a:pt x="16825" y="11218"/>
                      <a:pt x="15996" y="11336"/>
                      <a:pt x="15165" y="11336"/>
                    </a:cubicBezTo>
                    <a:cubicBezTo>
                      <a:pt x="14965" y="11336"/>
                      <a:pt x="14764" y="11329"/>
                      <a:pt x="14564" y="11316"/>
                    </a:cubicBezTo>
                    <a:cubicBezTo>
                      <a:pt x="13226" y="11224"/>
                      <a:pt x="11924" y="10831"/>
                      <a:pt x="10744" y="10204"/>
                    </a:cubicBezTo>
                    <a:cubicBezTo>
                      <a:pt x="10627" y="10143"/>
                      <a:pt x="10514" y="10079"/>
                      <a:pt x="10401" y="10014"/>
                    </a:cubicBezTo>
                    <a:cubicBezTo>
                      <a:pt x="9187" y="9308"/>
                      <a:pt x="8121" y="8366"/>
                      <a:pt x="7214" y="7300"/>
                    </a:cubicBezTo>
                    <a:cubicBezTo>
                      <a:pt x="6753" y="6758"/>
                      <a:pt x="6332" y="6183"/>
                      <a:pt x="5950" y="5584"/>
                    </a:cubicBezTo>
                    <a:cubicBezTo>
                      <a:pt x="5544" y="4948"/>
                      <a:pt x="5166" y="4283"/>
                      <a:pt x="4870" y="3586"/>
                    </a:cubicBezTo>
                    <a:cubicBezTo>
                      <a:pt x="4397" y="2467"/>
                      <a:pt x="4150" y="1171"/>
                      <a:pt x="4503" y="0"/>
                    </a:cubicBezTo>
                    <a:cubicBezTo>
                      <a:pt x="4492" y="0"/>
                      <a:pt x="4481" y="0"/>
                      <a:pt x="447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0"/>
              <p:cNvSpPr/>
              <p:nvPr/>
            </p:nvSpPr>
            <p:spPr>
              <a:xfrm>
                <a:off x="1081993" y="1539184"/>
                <a:ext cx="622358" cy="508559"/>
              </a:xfrm>
              <a:custGeom>
                <a:avLst/>
                <a:gdLst/>
                <a:ahLst/>
                <a:cxnLst/>
                <a:rect l="l" t="t" r="r" b="b"/>
                <a:pathLst>
                  <a:path w="10462" h="8549" extrusionOk="0">
                    <a:moveTo>
                      <a:pt x="6281" y="0"/>
                    </a:moveTo>
                    <a:cubicBezTo>
                      <a:pt x="5705" y="0"/>
                      <a:pt x="5124" y="188"/>
                      <a:pt x="4638" y="575"/>
                    </a:cubicBezTo>
                    <a:cubicBezTo>
                      <a:pt x="3960" y="1115"/>
                      <a:pt x="3619" y="1921"/>
                      <a:pt x="3645" y="2725"/>
                    </a:cubicBezTo>
                    <a:cubicBezTo>
                      <a:pt x="3426" y="2667"/>
                      <a:pt x="3200" y="2638"/>
                      <a:pt x="2973" y="2638"/>
                    </a:cubicBezTo>
                    <a:cubicBezTo>
                      <a:pt x="2395" y="2638"/>
                      <a:pt x="1814" y="2826"/>
                      <a:pt x="1327" y="3214"/>
                    </a:cubicBezTo>
                    <a:cubicBezTo>
                      <a:pt x="188" y="4122"/>
                      <a:pt x="1" y="5783"/>
                      <a:pt x="909" y="6924"/>
                    </a:cubicBezTo>
                    <a:lnTo>
                      <a:pt x="919" y="6937"/>
                    </a:lnTo>
                    <a:cubicBezTo>
                      <a:pt x="936" y="6957"/>
                      <a:pt x="954" y="6978"/>
                      <a:pt x="971" y="6999"/>
                    </a:cubicBezTo>
                    <a:lnTo>
                      <a:pt x="974" y="7002"/>
                    </a:lnTo>
                    <a:cubicBezTo>
                      <a:pt x="981" y="7012"/>
                      <a:pt x="989" y="7020"/>
                      <a:pt x="997" y="7028"/>
                    </a:cubicBezTo>
                    <a:cubicBezTo>
                      <a:pt x="1006" y="7037"/>
                      <a:pt x="1015" y="7047"/>
                      <a:pt x="1023" y="7055"/>
                    </a:cubicBezTo>
                    <a:cubicBezTo>
                      <a:pt x="1044" y="7078"/>
                      <a:pt x="1066" y="7099"/>
                      <a:pt x="1087" y="7121"/>
                    </a:cubicBezTo>
                    <a:cubicBezTo>
                      <a:pt x="1094" y="7129"/>
                      <a:pt x="1103" y="7139"/>
                      <a:pt x="1113" y="7147"/>
                    </a:cubicBezTo>
                    <a:cubicBezTo>
                      <a:pt x="1126" y="7159"/>
                      <a:pt x="1137" y="7170"/>
                      <a:pt x="1148" y="7182"/>
                    </a:cubicBezTo>
                    <a:cubicBezTo>
                      <a:pt x="1159" y="7194"/>
                      <a:pt x="1171" y="7204"/>
                      <a:pt x="1183" y="7215"/>
                    </a:cubicBezTo>
                    <a:cubicBezTo>
                      <a:pt x="1206" y="7237"/>
                      <a:pt x="1233" y="7261"/>
                      <a:pt x="1261" y="7286"/>
                    </a:cubicBezTo>
                    <a:cubicBezTo>
                      <a:pt x="1263" y="7289"/>
                      <a:pt x="1266" y="7290"/>
                      <a:pt x="1268" y="7293"/>
                    </a:cubicBezTo>
                    <a:cubicBezTo>
                      <a:pt x="1285" y="7308"/>
                      <a:pt x="1304" y="7322"/>
                      <a:pt x="1320" y="7338"/>
                    </a:cubicBezTo>
                    <a:cubicBezTo>
                      <a:pt x="1405" y="7408"/>
                      <a:pt x="1501" y="7485"/>
                      <a:pt x="1611" y="7561"/>
                    </a:cubicBezTo>
                    <a:cubicBezTo>
                      <a:pt x="2251" y="8017"/>
                      <a:pt x="3348" y="8548"/>
                      <a:pt x="4980" y="8548"/>
                    </a:cubicBezTo>
                    <a:cubicBezTo>
                      <a:pt x="5809" y="8548"/>
                      <a:pt x="6777" y="8411"/>
                      <a:pt x="7894" y="8056"/>
                    </a:cubicBezTo>
                    <a:cubicBezTo>
                      <a:pt x="7894" y="8056"/>
                      <a:pt x="10462" y="3844"/>
                      <a:pt x="8430" y="1102"/>
                    </a:cubicBezTo>
                    <a:cubicBezTo>
                      <a:pt x="8403" y="1066"/>
                      <a:pt x="8376" y="1031"/>
                      <a:pt x="8347" y="994"/>
                    </a:cubicBezTo>
                    <a:lnTo>
                      <a:pt x="8348" y="994"/>
                    </a:lnTo>
                    <a:cubicBezTo>
                      <a:pt x="7964" y="514"/>
                      <a:pt x="7446" y="202"/>
                      <a:pt x="6890" y="71"/>
                    </a:cubicBezTo>
                    <a:cubicBezTo>
                      <a:pt x="6690" y="24"/>
                      <a:pt x="6486" y="0"/>
                      <a:pt x="62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0"/>
              <p:cNvSpPr/>
              <p:nvPr/>
            </p:nvSpPr>
            <p:spPr>
              <a:xfrm>
                <a:off x="1177829" y="1543407"/>
                <a:ext cx="526524" cy="504335"/>
              </a:xfrm>
              <a:custGeom>
                <a:avLst/>
                <a:gdLst/>
                <a:ahLst/>
                <a:cxnLst/>
                <a:rect l="l" t="t" r="r" b="b"/>
                <a:pathLst>
                  <a:path w="8851" h="8478" extrusionOk="0">
                    <a:moveTo>
                      <a:pt x="5278" y="0"/>
                    </a:moveTo>
                    <a:lnTo>
                      <a:pt x="5278" y="0"/>
                    </a:lnTo>
                    <a:cubicBezTo>
                      <a:pt x="5548" y="381"/>
                      <a:pt x="5737" y="826"/>
                      <a:pt x="5848" y="1275"/>
                    </a:cubicBezTo>
                    <a:cubicBezTo>
                      <a:pt x="6049" y="2090"/>
                      <a:pt x="6019" y="2960"/>
                      <a:pt x="5800" y="3768"/>
                    </a:cubicBezTo>
                    <a:cubicBezTo>
                      <a:pt x="5585" y="4565"/>
                      <a:pt x="5184" y="5316"/>
                      <a:pt x="4624" y="5925"/>
                    </a:cubicBezTo>
                    <a:cubicBezTo>
                      <a:pt x="4049" y="6551"/>
                      <a:pt x="3310" y="7015"/>
                      <a:pt x="2505" y="7285"/>
                    </a:cubicBezTo>
                    <a:cubicBezTo>
                      <a:pt x="1968" y="7465"/>
                      <a:pt x="1401" y="7559"/>
                      <a:pt x="833" y="7559"/>
                    </a:cubicBezTo>
                    <a:cubicBezTo>
                      <a:pt x="554" y="7559"/>
                      <a:pt x="276" y="7537"/>
                      <a:pt x="0" y="7490"/>
                    </a:cubicBezTo>
                    <a:lnTo>
                      <a:pt x="0" y="7490"/>
                    </a:lnTo>
                    <a:cubicBezTo>
                      <a:pt x="640" y="7946"/>
                      <a:pt x="1737" y="8477"/>
                      <a:pt x="3369" y="8477"/>
                    </a:cubicBezTo>
                    <a:cubicBezTo>
                      <a:pt x="4198" y="8477"/>
                      <a:pt x="5166" y="8340"/>
                      <a:pt x="6283" y="7985"/>
                    </a:cubicBezTo>
                    <a:cubicBezTo>
                      <a:pt x="6283" y="7985"/>
                      <a:pt x="8851" y="3773"/>
                      <a:pt x="6819" y="1031"/>
                    </a:cubicBezTo>
                    <a:cubicBezTo>
                      <a:pt x="6792" y="995"/>
                      <a:pt x="6765" y="960"/>
                      <a:pt x="6736" y="923"/>
                    </a:cubicBezTo>
                    <a:cubicBezTo>
                      <a:pt x="6353" y="443"/>
                      <a:pt x="5835" y="131"/>
                      <a:pt x="5278"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0"/>
              <p:cNvSpPr/>
              <p:nvPr/>
            </p:nvSpPr>
            <p:spPr>
              <a:xfrm>
                <a:off x="1127145" y="1775650"/>
                <a:ext cx="88279" cy="152288"/>
              </a:xfrm>
              <a:custGeom>
                <a:avLst/>
                <a:gdLst/>
                <a:ahLst/>
                <a:cxnLst/>
                <a:rect l="l" t="t" r="r" b="b"/>
                <a:pathLst>
                  <a:path w="1484" h="2560" extrusionOk="0">
                    <a:moveTo>
                      <a:pt x="1075" y="1"/>
                    </a:moveTo>
                    <a:cubicBezTo>
                      <a:pt x="925" y="1"/>
                      <a:pt x="770" y="73"/>
                      <a:pt x="651" y="163"/>
                    </a:cubicBezTo>
                    <a:cubicBezTo>
                      <a:pt x="217" y="491"/>
                      <a:pt x="0" y="1054"/>
                      <a:pt x="85" y="1589"/>
                    </a:cubicBezTo>
                    <a:cubicBezTo>
                      <a:pt x="87" y="1599"/>
                      <a:pt x="89" y="1610"/>
                      <a:pt x="91" y="1620"/>
                    </a:cubicBezTo>
                    <a:cubicBezTo>
                      <a:pt x="90" y="1628"/>
                      <a:pt x="91" y="1634"/>
                      <a:pt x="94" y="1643"/>
                    </a:cubicBezTo>
                    <a:cubicBezTo>
                      <a:pt x="95" y="1646"/>
                      <a:pt x="96" y="1651"/>
                      <a:pt x="98" y="1656"/>
                    </a:cubicBezTo>
                    <a:cubicBezTo>
                      <a:pt x="139" y="1862"/>
                      <a:pt x="224" y="2067"/>
                      <a:pt x="359" y="2230"/>
                    </a:cubicBezTo>
                    <a:cubicBezTo>
                      <a:pt x="399" y="2286"/>
                      <a:pt x="446" y="2338"/>
                      <a:pt x="499" y="2386"/>
                    </a:cubicBezTo>
                    <a:cubicBezTo>
                      <a:pt x="621" y="2492"/>
                      <a:pt x="775" y="2560"/>
                      <a:pt x="931" y="2560"/>
                    </a:cubicBezTo>
                    <a:cubicBezTo>
                      <a:pt x="1011" y="2560"/>
                      <a:pt x="1092" y="2542"/>
                      <a:pt x="1169" y="2502"/>
                    </a:cubicBezTo>
                    <a:cubicBezTo>
                      <a:pt x="1264" y="2453"/>
                      <a:pt x="1343" y="2375"/>
                      <a:pt x="1384" y="2273"/>
                    </a:cubicBezTo>
                    <a:cubicBezTo>
                      <a:pt x="1436" y="2142"/>
                      <a:pt x="1423" y="1986"/>
                      <a:pt x="1428" y="1847"/>
                    </a:cubicBezTo>
                    <a:cubicBezTo>
                      <a:pt x="1441" y="1524"/>
                      <a:pt x="1452" y="1200"/>
                      <a:pt x="1464" y="877"/>
                    </a:cubicBezTo>
                    <a:cubicBezTo>
                      <a:pt x="1469" y="726"/>
                      <a:pt x="1484" y="574"/>
                      <a:pt x="1476" y="424"/>
                    </a:cubicBezTo>
                    <a:lnTo>
                      <a:pt x="1476" y="424"/>
                    </a:lnTo>
                    <a:lnTo>
                      <a:pt x="1476" y="425"/>
                    </a:lnTo>
                    <a:cubicBezTo>
                      <a:pt x="1469" y="302"/>
                      <a:pt x="1436" y="178"/>
                      <a:pt x="1338" y="96"/>
                    </a:cubicBezTo>
                    <a:cubicBezTo>
                      <a:pt x="1259" y="28"/>
                      <a:pt x="1168" y="1"/>
                      <a:pt x="10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0"/>
              <p:cNvSpPr/>
              <p:nvPr/>
            </p:nvSpPr>
            <p:spPr>
              <a:xfrm>
                <a:off x="1569500" y="1282075"/>
                <a:ext cx="394640" cy="326884"/>
              </a:xfrm>
              <a:custGeom>
                <a:avLst/>
                <a:gdLst/>
                <a:ahLst/>
                <a:cxnLst/>
                <a:rect l="l" t="t" r="r" b="b"/>
                <a:pathLst>
                  <a:path w="6634" h="5495" extrusionOk="0">
                    <a:moveTo>
                      <a:pt x="1841" y="0"/>
                    </a:moveTo>
                    <a:cubicBezTo>
                      <a:pt x="825" y="0"/>
                      <a:pt x="0" y="824"/>
                      <a:pt x="0" y="1841"/>
                    </a:cubicBezTo>
                    <a:lnTo>
                      <a:pt x="0" y="1852"/>
                    </a:lnTo>
                    <a:cubicBezTo>
                      <a:pt x="0" y="1871"/>
                      <a:pt x="1" y="1890"/>
                      <a:pt x="3" y="1910"/>
                    </a:cubicBezTo>
                    <a:lnTo>
                      <a:pt x="3" y="1912"/>
                    </a:lnTo>
                    <a:cubicBezTo>
                      <a:pt x="3" y="1920"/>
                      <a:pt x="3" y="1928"/>
                      <a:pt x="4" y="1936"/>
                    </a:cubicBezTo>
                    <a:cubicBezTo>
                      <a:pt x="4" y="1945"/>
                      <a:pt x="5" y="1954"/>
                      <a:pt x="5" y="1963"/>
                    </a:cubicBezTo>
                    <a:cubicBezTo>
                      <a:pt x="7" y="1984"/>
                      <a:pt x="11" y="2004"/>
                      <a:pt x="12" y="2025"/>
                    </a:cubicBezTo>
                    <a:cubicBezTo>
                      <a:pt x="13" y="2034"/>
                      <a:pt x="13" y="2043"/>
                      <a:pt x="14" y="2051"/>
                    </a:cubicBezTo>
                    <a:cubicBezTo>
                      <a:pt x="16" y="2064"/>
                      <a:pt x="17" y="2075"/>
                      <a:pt x="20" y="2086"/>
                    </a:cubicBezTo>
                    <a:cubicBezTo>
                      <a:pt x="21" y="2097"/>
                      <a:pt x="22" y="2108"/>
                      <a:pt x="24" y="2119"/>
                    </a:cubicBezTo>
                    <a:cubicBezTo>
                      <a:pt x="26" y="2141"/>
                      <a:pt x="31" y="2166"/>
                      <a:pt x="35" y="2191"/>
                    </a:cubicBezTo>
                    <a:cubicBezTo>
                      <a:pt x="37" y="2194"/>
                      <a:pt x="37" y="2197"/>
                      <a:pt x="37" y="2199"/>
                    </a:cubicBezTo>
                    <a:cubicBezTo>
                      <a:pt x="39" y="2215"/>
                      <a:pt x="43" y="2229"/>
                      <a:pt x="46" y="2246"/>
                    </a:cubicBezTo>
                    <a:cubicBezTo>
                      <a:pt x="60" y="2321"/>
                      <a:pt x="81" y="2404"/>
                      <a:pt x="107" y="2494"/>
                    </a:cubicBezTo>
                    <a:cubicBezTo>
                      <a:pt x="334" y="3289"/>
                      <a:pt x="1054" y="4628"/>
                      <a:pt x="3317" y="5494"/>
                    </a:cubicBezTo>
                    <a:cubicBezTo>
                      <a:pt x="3317" y="5494"/>
                      <a:pt x="6548" y="4314"/>
                      <a:pt x="6632" y="1936"/>
                    </a:cubicBezTo>
                    <a:cubicBezTo>
                      <a:pt x="6633" y="1904"/>
                      <a:pt x="6633" y="1873"/>
                      <a:pt x="6633" y="1841"/>
                    </a:cubicBezTo>
                    <a:cubicBezTo>
                      <a:pt x="6633" y="1412"/>
                      <a:pt x="6487" y="1016"/>
                      <a:pt x="6240" y="704"/>
                    </a:cubicBezTo>
                    <a:cubicBezTo>
                      <a:pt x="5903" y="276"/>
                      <a:pt x="5380" y="0"/>
                      <a:pt x="4793" y="0"/>
                    </a:cubicBezTo>
                    <a:cubicBezTo>
                      <a:pt x="4189" y="0"/>
                      <a:pt x="3652" y="291"/>
                      <a:pt x="3317" y="741"/>
                    </a:cubicBezTo>
                    <a:cubicBezTo>
                      <a:pt x="2982" y="291"/>
                      <a:pt x="2446" y="0"/>
                      <a:pt x="18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0"/>
              <p:cNvSpPr/>
              <p:nvPr/>
            </p:nvSpPr>
            <p:spPr>
              <a:xfrm>
                <a:off x="1575806" y="1323955"/>
                <a:ext cx="388334" cy="285005"/>
              </a:xfrm>
              <a:custGeom>
                <a:avLst/>
                <a:gdLst/>
                <a:ahLst/>
                <a:cxnLst/>
                <a:rect l="l" t="t" r="r" b="b"/>
                <a:pathLst>
                  <a:path w="6528" h="4791" extrusionOk="0">
                    <a:moveTo>
                      <a:pt x="6134" y="0"/>
                    </a:moveTo>
                    <a:cubicBezTo>
                      <a:pt x="6116" y="325"/>
                      <a:pt x="6025" y="650"/>
                      <a:pt x="5891" y="942"/>
                    </a:cubicBezTo>
                    <a:cubicBezTo>
                      <a:pt x="5647" y="1474"/>
                      <a:pt x="5252" y="1936"/>
                      <a:pt x="4782" y="2281"/>
                    </a:cubicBezTo>
                    <a:cubicBezTo>
                      <a:pt x="4317" y="2623"/>
                      <a:pt x="3772" y="2858"/>
                      <a:pt x="3202" y="2946"/>
                    </a:cubicBezTo>
                    <a:cubicBezTo>
                      <a:pt x="3031" y="2973"/>
                      <a:pt x="2857" y="2986"/>
                      <a:pt x="2684" y="2986"/>
                    </a:cubicBezTo>
                    <a:cubicBezTo>
                      <a:pt x="2266" y="2986"/>
                      <a:pt x="1848" y="2910"/>
                      <a:pt x="1455" y="2767"/>
                    </a:cubicBezTo>
                    <a:cubicBezTo>
                      <a:pt x="902" y="2566"/>
                      <a:pt x="396" y="2229"/>
                      <a:pt x="1" y="1790"/>
                    </a:cubicBezTo>
                    <a:lnTo>
                      <a:pt x="1" y="1790"/>
                    </a:lnTo>
                    <a:cubicBezTo>
                      <a:pt x="228" y="2585"/>
                      <a:pt x="948" y="3924"/>
                      <a:pt x="3211" y="4790"/>
                    </a:cubicBezTo>
                    <a:cubicBezTo>
                      <a:pt x="3211" y="4790"/>
                      <a:pt x="6442" y="3610"/>
                      <a:pt x="6526" y="1232"/>
                    </a:cubicBezTo>
                    <a:cubicBezTo>
                      <a:pt x="6527" y="1201"/>
                      <a:pt x="6527" y="1170"/>
                      <a:pt x="6527" y="1138"/>
                    </a:cubicBezTo>
                    <a:lnTo>
                      <a:pt x="6527" y="1138"/>
                    </a:lnTo>
                    <a:lnTo>
                      <a:pt x="6527" y="1137"/>
                    </a:lnTo>
                    <a:cubicBezTo>
                      <a:pt x="6527" y="1137"/>
                      <a:pt x="6527" y="1138"/>
                      <a:pt x="6527" y="1138"/>
                    </a:cubicBezTo>
                    <a:lnTo>
                      <a:pt x="6527" y="1138"/>
                    </a:lnTo>
                    <a:cubicBezTo>
                      <a:pt x="6527" y="708"/>
                      <a:pt x="6381" y="313"/>
                      <a:pt x="6134"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0"/>
              <p:cNvSpPr/>
              <p:nvPr/>
            </p:nvSpPr>
            <p:spPr>
              <a:xfrm>
                <a:off x="1594724" y="1314139"/>
                <a:ext cx="88220" cy="89767"/>
              </a:xfrm>
              <a:custGeom>
                <a:avLst/>
                <a:gdLst/>
                <a:ahLst/>
                <a:cxnLst/>
                <a:rect l="l" t="t" r="r" b="b"/>
                <a:pathLst>
                  <a:path w="1483" h="1509" extrusionOk="0">
                    <a:moveTo>
                      <a:pt x="1038" y="0"/>
                    </a:moveTo>
                    <a:cubicBezTo>
                      <a:pt x="667" y="0"/>
                      <a:pt x="315" y="210"/>
                      <a:pt x="133" y="532"/>
                    </a:cubicBezTo>
                    <a:cubicBezTo>
                      <a:pt x="129" y="538"/>
                      <a:pt x="126" y="546"/>
                      <a:pt x="123" y="552"/>
                    </a:cubicBezTo>
                    <a:cubicBezTo>
                      <a:pt x="119" y="555"/>
                      <a:pt x="116" y="560"/>
                      <a:pt x="114" y="565"/>
                    </a:cubicBezTo>
                    <a:cubicBezTo>
                      <a:pt x="114" y="568"/>
                      <a:pt x="113" y="572"/>
                      <a:pt x="110" y="574"/>
                    </a:cubicBezTo>
                    <a:cubicBezTo>
                      <a:pt x="44" y="704"/>
                      <a:pt x="1" y="854"/>
                      <a:pt x="3" y="1000"/>
                    </a:cubicBezTo>
                    <a:cubicBezTo>
                      <a:pt x="1" y="1049"/>
                      <a:pt x="3" y="1098"/>
                      <a:pt x="13" y="1147"/>
                    </a:cubicBezTo>
                    <a:cubicBezTo>
                      <a:pt x="42" y="1315"/>
                      <a:pt x="153" y="1467"/>
                      <a:pt x="327" y="1502"/>
                    </a:cubicBezTo>
                    <a:cubicBezTo>
                      <a:pt x="349" y="1506"/>
                      <a:pt x="372" y="1508"/>
                      <a:pt x="394" y="1508"/>
                    </a:cubicBezTo>
                    <a:cubicBezTo>
                      <a:pt x="446" y="1508"/>
                      <a:pt x="498" y="1496"/>
                      <a:pt x="544" y="1469"/>
                    </a:cubicBezTo>
                    <a:cubicBezTo>
                      <a:pt x="628" y="1421"/>
                      <a:pt x="689" y="1330"/>
                      <a:pt x="753" y="1258"/>
                    </a:cubicBezTo>
                    <a:cubicBezTo>
                      <a:pt x="900" y="1086"/>
                      <a:pt x="1048" y="915"/>
                      <a:pt x="1195" y="743"/>
                    </a:cubicBezTo>
                    <a:cubicBezTo>
                      <a:pt x="1262" y="664"/>
                      <a:pt x="1337" y="587"/>
                      <a:pt x="1397" y="502"/>
                    </a:cubicBezTo>
                    <a:cubicBezTo>
                      <a:pt x="1448" y="432"/>
                      <a:pt x="1483" y="350"/>
                      <a:pt x="1466" y="263"/>
                    </a:cubicBezTo>
                    <a:cubicBezTo>
                      <a:pt x="1428" y="76"/>
                      <a:pt x="1230" y="4"/>
                      <a:pt x="1062" y="0"/>
                    </a:cubicBezTo>
                    <a:cubicBezTo>
                      <a:pt x="1054" y="0"/>
                      <a:pt x="1046" y="0"/>
                      <a:pt x="10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0"/>
              <p:cNvSpPr/>
              <p:nvPr/>
            </p:nvSpPr>
            <p:spPr>
              <a:xfrm>
                <a:off x="2729977" y="1177300"/>
                <a:ext cx="178881" cy="186800"/>
              </a:xfrm>
              <a:custGeom>
                <a:avLst/>
                <a:gdLst/>
                <a:ahLst/>
                <a:cxnLst/>
                <a:rect l="l" t="t" r="r" b="b"/>
                <a:pathLst>
                  <a:path w="2573" h="2687" extrusionOk="0">
                    <a:moveTo>
                      <a:pt x="948" y="1"/>
                    </a:moveTo>
                    <a:lnTo>
                      <a:pt x="832" y="931"/>
                    </a:lnTo>
                    <a:lnTo>
                      <a:pt x="1" y="1365"/>
                    </a:lnTo>
                    <a:lnTo>
                      <a:pt x="850" y="1761"/>
                    </a:lnTo>
                    <a:lnTo>
                      <a:pt x="1005" y="2687"/>
                    </a:lnTo>
                    <a:lnTo>
                      <a:pt x="1645" y="2001"/>
                    </a:lnTo>
                    <a:lnTo>
                      <a:pt x="2573" y="2140"/>
                    </a:lnTo>
                    <a:lnTo>
                      <a:pt x="2118" y="1319"/>
                    </a:lnTo>
                    <a:lnTo>
                      <a:pt x="2536" y="480"/>
                    </a:lnTo>
                    <a:lnTo>
                      <a:pt x="1617" y="658"/>
                    </a:lnTo>
                    <a:lnTo>
                      <a:pt x="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0"/>
              <p:cNvSpPr/>
              <p:nvPr/>
            </p:nvSpPr>
            <p:spPr>
              <a:xfrm>
                <a:off x="3157306" y="764628"/>
                <a:ext cx="264672" cy="271823"/>
              </a:xfrm>
              <a:custGeom>
                <a:avLst/>
                <a:gdLst/>
                <a:ahLst/>
                <a:cxnLst/>
                <a:rect l="l" t="t" r="r" b="b"/>
                <a:pathLst>
                  <a:path w="3807" h="3910" extrusionOk="0">
                    <a:moveTo>
                      <a:pt x="2530" y="0"/>
                    </a:moveTo>
                    <a:lnTo>
                      <a:pt x="1505" y="908"/>
                    </a:lnTo>
                    <a:lnTo>
                      <a:pt x="176" y="580"/>
                    </a:lnTo>
                    <a:lnTo>
                      <a:pt x="176" y="580"/>
                    </a:lnTo>
                    <a:lnTo>
                      <a:pt x="723" y="1834"/>
                    </a:lnTo>
                    <a:lnTo>
                      <a:pt x="1" y="2995"/>
                    </a:lnTo>
                    <a:lnTo>
                      <a:pt x="1362" y="2863"/>
                    </a:lnTo>
                    <a:lnTo>
                      <a:pt x="2244" y="3910"/>
                    </a:lnTo>
                    <a:lnTo>
                      <a:pt x="2539" y="2573"/>
                    </a:lnTo>
                    <a:lnTo>
                      <a:pt x="3806" y="2059"/>
                    </a:lnTo>
                    <a:lnTo>
                      <a:pt x="2627" y="1365"/>
                    </a:lnTo>
                    <a:lnTo>
                      <a:pt x="25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0"/>
              <p:cNvSpPr/>
              <p:nvPr/>
            </p:nvSpPr>
            <p:spPr>
              <a:xfrm>
                <a:off x="3171113" y="1277495"/>
                <a:ext cx="78630" cy="59440"/>
              </a:xfrm>
              <a:custGeom>
                <a:avLst/>
                <a:gdLst/>
                <a:ahLst/>
                <a:cxnLst/>
                <a:rect l="l" t="t" r="r" b="b"/>
                <a:pathLst>
                  <a:path w="1131" h="855" extrusionOk="0">
                    <a:moveTo>
                      <a:pt x="552" y="1"/>
                    </a:moveTo>
                    <a:cubicBezTo>
                      <a:pt x="1" y="1"/>
                      <a:pt x="32" y="854"/>
                      <a:pt x="581" y="854"/>
                    </a:cubicBezTo>
                    <a:cubicBezTo>
                      <a:pt x="1131" y="854"/>
                      <a:pt x="1101" y="1"/>
                      <a:pt x="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0"/>
              <p:cNvSpPr/>
              <p:nvPr/>
            </p:nvSpPr>
            <p:spPr>
              <a:xfrm>
                <a:off x="2494450" y="1032322"/>
                <a:ext cx="59789" cy="69381"/>
              </a:xfrm>
              <a:custGeom>
                <a:avLst/>
                <a:gdLst/>
                <a:ahLst/>
                <a:cxnLst/>
                <a:rect l="l" t="t" r="r" b="b"/>
                <a:pathLst>
                  <a:path w="860" h="998" extrusionOk="0">
                    <a:moveTo>
                      <a:pt x="444" y="1"/>
                    </a:moveTo>
                    <a:cubicBezTo>
                      <a:pt x="434" y="1"/>
                      <a:pt x="425" y="1"/>
                      <a:pt x="415" y="2"/>
                    </a:cubicBezTo>
                    <a:lnTo>
                      <a:pt x="307" y="19"/>
                    </a:lnTo>
                    <a:cubicBezTo>
                      <a:pt x="235" y="41"/>
                      <a:pt x="171" y="81"/>
                      <a:pt x="118" y="137"/>
                    </a:cubicBezTo>
                    <a:cubicBezTo>
                      <a:pt x="96" y="168"/>
                      <a:pt x="74" y="199"/>
                      <a:pt x="52" y="230"/>
                    </a:cubicBezTo>
                    <a:cubicBezTo>
                      <a:pt x="18" y="297"/>
                      <a:pt x="1" y="368"/>
                      <a:pt x="4" y="443"/>
                    </a:cubicBezTo>
                    <a:lnTo>
                      <a:pt x="4" y="585"/>
                    </a:lnTo>
                    <a:cubicBezTo>
                      <a:pt x="4" y="642"/>
                      <a:pt x="17" y="695"/>
                      <a:pt x="44" y="743"/>
                    </a:cubicBezTo>
                    <a:cubicBezTo>
                      <a:pt x="63" y="798"/>
                      <a:pt x="94" y="845"/>
                      <a:pt x="140" y="882"/>
                    </a:cubicBezTo>
                    <a:cubicBezTo>
                      <a:pt x="180" y="924"/>
                      <a:pt x="230" y="953"/>
                      <a:pt x="284" y="968"/>
                    </a:cubicBezTo>
                    <a:cubicBezTo>
                      <a:pt x="327" y="988"/>
                      <a:pt x="373" y="998"/>
                      <a:pt x="420" y="998"/>
                    </a:cubicBezTo>
                    <a:cubicBezTo>
                      <a:pt x="429" y="998"/>
                      <a:pt x="437" y="997"/>
                      <a:pt x="445" y="997"/>
                    </a:cubicBezTo>
                    <a:cubicBezTo>
                      <a:pt x="482" y="992"/>
                      <a:pt x="517" y="985"/>
                      <a:pt x="553" y="979"/>
                    </a:cubicBezTo>
                    <a:cubicBezTo>
                      <a:pt x="627" y="956"/>
                      <a:pt x="691" y="918"/>
                      <a:pt x="743" y="862"/>
                    </a:cubicBezTo>
                    <a:cubicBezTo>
                      <a:pt x="765" y="831"/>
                      <a:pt x="787" y="799"/>
                      <a:pt x="809" y="768"/>
                    </a:cubicBezTo>
                    <a:cubicBezTo>
                      <a:pt x="844" y="701"/>
                      <a:pt x="859" y="630"/>
                      <a:pt x="857" y="555"/>
                    </a:cubicBezTo>
                    <a:lnTo>
                      <a:pt x="857" y="412"/>
                    </a:lnTo>
                    <a:cubicBezTo>
                      <a:pt x="857" y="356"/>
                      <a:pt x="844" y="303"/>
                      <a:pt x="817" y="255"/>
                    </a:cubicBezTo>
                    <a:cubicBezTo>
                      <a:pt x="798" y="201"/>
                      <a:pt x="766" y="154"/>
                      <a:pt x="722" y="115"/>
                    </a:cubicBezTo>
                    <a:cubicBezTo>
                      <a:pt x="680" y="73"/>
                      <a:pt x="632" y="46"/>
                      <a:pt x="576" y="30"/>
                    </a:cubicBezTo>
                    <a:cubicBezTo>
                      <a:pt x="534" y="11"/>
                      <a:pt x="490" y="1"/>
                      <a:pt x="4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0"/>
              <p:cNvSpPr/>
              <p:nvPr/>
            </p:nvSpPr>
            <p:spPr>
              <a:xfrm>
                <a:off x="3578468" y="1619119"/>
                <a:ext cx="59720" cy="69381"/>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90" name="Google Shape;1790;p40"/>
          <p:cNvGrpSpPr/>
          <p:nvPr/>
        </p:nvGrpSpPr>
        <p:grpSpPr>
          <a:xfrm>
            <a:off x="7586082" y="-97255"/>
            <a:ext cx="1725354" cy="1629775"/>
            <a:chOff x="7586082" y="-97255"/>
            <a:chExt cx="1725354" cy="1629775"/>
          </a:xfrm>
        </p:grpSpPr>
        <p:sp>
          <p:nvSpPr>
            <p:cNvPr id="1791" name="Google Shape;1791;p40"/>
            <p:cNvSpPr/>
            <p:nvPr/>
          </p:nvSpPr>
          <p:spPr>
            <a:xfrm rot="-6538615">
              <a:off x="8570041" y="148161"/>
              <a:ext cx="420532" cy="463818"/>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0"/>
            <p:cNvSpPr/>
            <p:nvPr/>
          </p:nvSpPr>
          <p:spPr>
            <a:xfrm rot="-6846277" flipH="1">
              <a:off x="7861271" y="35398"/>
              <a:ext cx="1174977" cy="1364469"/>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0"/>
            <p:cNvSpPr/>
            <p:nvPr/>
          </p:nvSpPr>
          <p:spPr>
            <a:xfrm rot="-6846277" flipH="1">
              <a:off x="8109575" y="723587"/>
              <a:ext cx="137405" cy="614730"/>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0"/>
            <p:cNvSpPr/>
            <p:nvPr/>
          </p:nvSpPr>
          <p:spPr>
            <a:xfrm rot="-6846277" flipH="1">
              <a:off x="8322364" y="804668"/>
              <a:ext cx="597854" cy="303771"/>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0"/>
            <p:cNvSpPr/>
            <p:nvPr/>
          </p:nvSpPr>
          <p:spPr>
            <a:xfrm rot="-6846277" flipH="1">
              <a:off x="8519980" y="624752"/>
              <a:ext cx="668692" cy="150114"/>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0"/>
            <p:cNvSpPr/>
            <p:nvPr/>
          </p:nvSpPr>
          <p:spPr>
            <a:xfrm rot="-6846277" flipH="1">
              <a:off x="8187486" y="642579"/>
              <a:ext cx="207931" cy="499826"/>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0"/>
            <p:cNvSpPr/>
            <p:nvPr/>
          </p:nvSpPr>
          <p:spPr>
            <a:xfrm rot="-6846277" flipH="1">
              <a:off x="8226924" y="402432"/>
              <a:ext cx="138551" cy="415966"/>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0"/>
            <p:cNvSpPr/>
            <p:nvPr/>
          </p:nvSpPr>
          <p:spPr>
            <a:xfrm rot="-6846277" flipH="1">
              <a:off x="8400505" y="723821"/>
              <a:ext cx="359816" cy="179179"/>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0"/>
            <p:cNvSpPr/>
            <p:nvPr/>
          </p:nvSpPr>
          <p:spPr>
            <a:xfrm rot="-6846277" flipH="1">
              <a:off x="8383351" y="218220"/>
              <a:ext cx="133238" cy="338982"/>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0"/>
            <p:cNvSpPr/>
            <p:nvPr/>
          </p:nvSpPr>
          <p:spPr>
            <a:xfrm rot="-6846277" flipH="1">
              <a:off x="8554743" y="552174"/>
              <a:ext cx="406070" cy="86881"/>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1805;p41"/>
          <p:cNvSpPr txBox="1">
            <a:spLocks noGrp="1"/>
          </p:cNvSpPr>
          <p:nvPr>
            <p:ph type="title"/>
          </p:nvPr>
        </p:nvSpPr>
        <p:spPr>
          <a:xfrm>
            <a:off x="4447597" y="2180558"/>
            <a:ext cx="4802808" cy="1119810"/>
          </a:xfrm>
          <a:prstGeom prst="rect">
            <a:avLst/>
          </a:prstGeom>
        </p:spPr>
        <p:txBody>
          <a:bodyPr spcFirstLastPara="1" wrap="square" lIns="91425" tIns="91425" rIns="91425" bIns="91425" anchor="t" anchorCtr="0">
            <a:noAutofit/>
          </a:bodyPr>
          <a:lstStyle/>
          <a:p>
            <a:pPr lvl="0">
              <a:lnSpc>
                <a:spcPct val="150000"/>
              </a:lnSpc>
            </a:pPr>
            <a:r>
              <a:rPr lang="en-US" sz="5400" b="1">
                <a:latin typeface="+mj-lt"/>
              </a:rPr>
              <a:t>TRAO ĐỔI</a:t>
            </a:r>
          </a:p>
        </p:txBody>
      </p:sp>
      <p:sp>
        <p:nvSpPr>
          <p:cNvPr id="207" name="Google Shape;1806;p41"/>
          <p:cNvSpPr txBox="1">
            <a:spLocks/>
          </p:cNvSpPr>
          <p:nvPr/>
        </p:nvSpPr>
        <p:spPr>
          <a:xfrm>
            <a:off x="5491327" y="1508125"/>
            <a:ext cx="1046010" cy="9159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6000" b="1">
                <a:latin typeface="+mj-lt"/>
              </a:rPr>
              <a:t>03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fade">
                                      <p:cBhvr>
                                        <p:cTn id="7" dur="500"/>
                                        <p:tgtEl>
                                          <p:spTgt spid="20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fade">
                                      <p:cBhvr>
                                        <p:cTn id="10"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5"/>
        <p:cNvGrpSpPr/>
        <p:nvPr/>
      </p:nvGrpSpPr>
      <p:grpSpPr>
        <a:xfrm>
          <a:off x="0" y="0"/>
          <a:ext cx="0" cy="0"/>
          <a:chOff x="0" y="0"/>
          <a:chExt cx="0" cy="0"/>
        </a:xfrm>
      </p:grpSpPr>
      <p:sp>
        <p:nvSpPr>
          <p:cNvPr id="15" name="Rounded Rectangle 14"/>
          <p:cNvSpPr/>
          <p:nvPr/>
        </p:nvSpPr>
        <p:spPr>
          <a:xfrm>
            <a:off x="416380" y="830474"/>
            <a:ext cx="8482691" cy="769441"/>
          </a:xfrm>
          <a:prstGeom prst="round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p>
        </p:txBody>
      </p:sp>
      <p:sp>
        <p:nvSpPr>
          <p:cNvPr id="9" name="Google Shape;1805;p41"/>
          <p:cNvSpPr txBox="1">
            <a:spLocks noGrp="1"/>
          </p:cNvSpPr>
          <p:nvPr>
            <p:ph type="title"/>
          </p:nvPr>
        </p:nvSpPr>
        <p:spPr>
          <a:xfrm>
            <a:off x="741968" y="-116739"/>
            <a:ext cx="7704000" cy="572700"/>
          </a:xfrm>
          <a:prstGeom prst="rect">
            <a:avLst/>
          </a:prstGeom>
        </p:spPr>
        <p:txBody>
          <a:bodyPr spcFirstLastPara="1" wrap="square" lIns="91425" tIns="91425" rIns="91425" bIns="91425" anchor="t" anchorCtr="0">
            <a:noAutofit/>
          </a:bodyPr>
          <a:lstStyle/>
          <a:p>
            <a:pPr lvl="0"/>
            <a:r>
              <a:rPr lang="en-US" sz="3600" b="1" dirty="0">
                <a:solidFill>
                  <a:schemeClr val="accent5">
                    <a:lumMod val="10000"/>
                  </a:schemeClr>
                </a:solidFill>
                <a:latin typeface="Arial" panose="020B0604020202020204" pitchFamily="34" charset="0"/>
                <a:ea typeface="Arial"/>
                <a:cs typeface="Arial" panose="020B0604020202020204" pitchFamily="34" charset="0"/>
                <a:sym typeface="Arial"/>
              </a:rPr>
              <a:t>TRAO ĐỔI</a:t>
            </a:r>
          </a:p>
        </p:txBody>
      </p:sp>
      <p:sp>
        <p:nvSpPr>
          <p:cNvPr id="13" name="Rectangle 12"/>
          <p:cNvSpPr/>
          <p:nvPr/>
        </p:nvSpPr>
        <p:spPr>
          <a:xfrm>
            <a:off x="416380" y="830474"/>
            <a:ext cx="8482691" cy="769441"/>
          </a:xfrm>
          <a:prstGeom prst="rect">
            <a:avLst/>
          </a:prstGeom>
        </p:spPr>
        <p:txBody>
          <a:bodyPr wrap="square">
            <a:spAutoFit/>
          </a:bodyPr>
          <a:lstStyle/>
          <a:p>
            <a:pPr algn="just"/>
            <a:r>
              <a:rPr lang="vi-VN" sz="2200" dirty="0">
                <a:latin typeface="+mn-lt"/>
                <a:ea typeface="SimSun" panose="02010600030101010101" pitchFamily="2" charset="-122"/>
              </a:rPr>
              <a:t>Trao đổi với bạn những kiến thức hoặc phát minh khoa học trong sách báo đ</a:t>
            </a:r>
            <a:r>
              <a:rPr lang="en-US" sz="2200" dirty="0">
                <a:latin typeface="+mn-lt"/>
                <a:ea typeface="SimSun" panose="02010600030101010101" pitchFamily="2" charset="-122"/>
              </a:rPr>
              <a:t>ã</a:t>
            </a:r>
            <a:r>
              <a:rPr lang="vi-VN" sz="2200" dirty="0">
                <a:latin typeface="+mn-lt"/>
                <a:ea typeface="SimSun" panose="02010600030101010101" pitchFamily="2" charset="-122"/>
              </a:rPr>
              <a:t> đọc.</a:t>
            </a:r>
            <a:endParaRPr lang="en-US" sz="2200" dirty="0">
              <a:latin typeface="+mn-lt"/>
              <a:ea typeface="SimSun" panose="02010600030101010101" pitchFamily="2" charset="-122"/>
            </a:endParaRPr>
          </a:p>
        </p:txBody>
      </p:sp>
      <p:sp>
        <p:nvSpPr>
          <p:cNvPr id="2" name="Rectangle 1"/>
          <p:cNvSpPr/>
          <p:nvPr/>
        </p:nvSpPr>
        <p:spPr>
          <a:xfrm>
            <a:off x="4170096" y="1999440"/>
            <a:ext cx="974947" cy="415498"/>
          </a:xfrm>
          <a:prstGeom prst="rect">
            <a:avLst/>
          </a:prstGeom>
        </p:spPr>
        <p:txBody>
          <a:bodyPr wrap="none">
            <a:spAutoFit/>
          </a:bodyPr>
          <a:lstStyle/>
          <a:p>
            <a:r>
              <a:rPr lang="en-SG" sz="2100" b="1" u="sng">
                <a:latin typeface="+mn-lt"/>
                <a:ea typeface="SimSun" panose="02010600030101010101" pitchFamily="2" charset="-122"/>
              </a:rPr>
              <a:t>Gợi ý:</a:t>
            </a:r>
            <a:endParaRPr lang="en-US" sz="2100" b="1" u="sng">
              <a:latin typeface="+mn-lt"/>
              <a:ea typeface="SimSun" panose="02010600030101010101" pitchFamily="2" charset="-122"/>
            </a:endParaRPr>
          </a:p>
        </p:txBody>
      </p:sp>
      <p:sp>
        <p:nvSpPr>
          <p:cNvPr id="3" name="Rectangle 2"/>
          <p:cNvSpPr/>
          <p:nvPr/>
        </p:nvSpPr>
        <p:spPr>
          <a:xfrm>
            <a:off x="416380" y="2414938"/>
            <a:ext cx="8392884" cy="2333972"/>
          </a:xfrm>
          <a:prstGeom prst="rect">
            <a:avLst/>
          </a:prstGeom>
        </p:spPr>
        <p:txBody>
          <a:bodyPr wrap="square">
            <a:spAutoFit/>
          </a:bodyPr>
          <a:lstStyle/>
          <a:p>
            <a:pPr marL="285750" indent="-285750" algn="just">
              <a:spcBef>
                <a:spcPts val="100"/>
              </a:spcBef>
              <a:spcAft>
                <a:spcPts val="100"/>
              </a:spcAft>
              <a:buFont typeface="Arial" panose="020B0604020202020204" pitchFamily="34" charset="0"/>
              <a:buChar char="•"/>
            </a:pPr>
            <a:r>
              <a:rPr lang="en-SG" sz="2400" dirty="0" err="1">
                <a:latin typeface="+mn-lt"/>
                <a:ea typeface="SimSun" panose="02010600030101010101" pitchFamily="2" charset="-122"/>
              </a:rPr>
              <a:t>Từng</a:t>
            </a:r>
            <a:r>
              <a:rPr lang="en-SG" sz="2400" dirty="0">
                <a:latin typeface="+mn-lt"/>
                <a:ea typeface="SimSun" panose="02010600030101010101" pitchFamily="2" charset="-122"/>
              </a:rPr>
              <a:t> </a:t>
            </a:r>
            <a:r>
              <a:rPr lang="en-SG" sz="2400" dirty="0" err="1">
                <a:latin typeface="+mn-lt"/>
                <a:ea typeface="SimSun" panose="02010600030101010101" pitchFamily="2" charset="-122"/>
              </a:rPr>
              <a:t>em</a:t>
            </a:r>
            <a:r>
              <a:rPr lang="en-SG" sz="2400" dirty="0">
                <a:latin typeface="+mn-lt"/>
                <a:ea typeface="SimSun" panose="02010600030101010101" pitchFamily="2" charset="-122"/>
              </a:rPr>
              <a:t> chia </a:t>
            </a:r>
            <a:r>
              <a:rPr lang="en-SG" sz="2400" dirty="0" err="1">
                <a:latin typeface="+mn-lt"/>
                <a:ea typeface="SimSun" panose="02010600030101010101" pitchFamily="2" charset="-122"/>
              </a:rPr>
              <a:t>sẻ</a:t>
            </a:r>
            <a:r>
              <a:rPr lang="en-SG" sz="2400" dirty="0">
                <a:latin typeface="+mn-lt"/>
                <a:ea typeface="SimSun" panose="02010600030101010101" pitchFamily="2" charset="-122"/>
              </a:rPr>
              <a:t>, </a:t>
            </a:r>
            <a:r>
              <a:rPr lang="en-SG" sz="2400" dirty="0" err="1">
                <a:latin typeface="+mn-lt"/>
                <a:ea typeface="SimSun" panose="02010600030101010101" pitchFamily="2" charset="-122"/>
              </a:rPr>
              <a:t>phát</a:t>
            </a:r>
            <a:r>
              <a:rPr lang="en-SG" sz="2400" dirty="0">
                <a:latin typeface="+mn-lt"/>
                <a:ea typeface="SimSun" panose="02010600030101010101" pitchFamily="2" charset="-122"/>
              </a:rPr>
              <a:t> </a:t>
            </a:r>
            <a:r>
              <a:rPr lang="en-SG" sz="2400" dirty="0" err="1">
                <a:latin typeface="+mn-lt"/>
                <a:ea typeface="SimSun" panose="02010600030101010101" pitchFamily="2" charset="-122"/>
              </a:rPr>
              <a:t>biểu</a:t>
            </a:r>
            <a:r>
              <a:rPr lang="en-SG" sz="2400" dirty="0">
                <a:latin typeface="+mn-lt"/>
                <a:ea typeface="SimSun" panose="02010600030101010101" pitchFamily="2" charset="-122"/>
              </a:rPr>
              <a:t> ý </a:t>
            </a:r>
            <a:r>
              <a:rPr lang="en-SG" sz="2400" dirty="0" err="1">
                <a:latin typeface="+mn-lt"/>
                <a:ea typeface="SimSun" panose="02010600030101010101" pitchFamily="2" charset="-122"/>
              </a:rPr>
              <a:t>kiến</a:t>
            </a:r>
            <a:r>
              <a:rPr lang="en-SG" sz="2400" dirty="0">
                <a:latin typeface="+mn-lt"/>
                <a:ea typeface="SimSun" panose="02010600030101010101" pitchFamily="2" charset="-122"/>
              </a:rPr>
              <a:t> </a:t>
            </a:r>
            <a:r>
              <a:rPr lang="en-SG" sz="2400" dirty="0" err="1">
                <a:latin typeface="+mn-lt"/>
                <a:ea typeface="SimSun" panose="02010600030101010101" pitchFamily="2" charset="-122"/>
              </a:rPr>
              <a:t>những</a:t>
            </a:r>
            <a:r>
              <a:rPr lang="en-SG" sz="2400" dirty="0">
                <a:latin typeface="+mn-lt"/>
                <a:ea typeface="SimSun" panose="02010600030101010101" pitchFamily="2" charset="-122"/>
              </a:rPr>
              <a:t> </a:t>
            </a:r>
            <a:r>
              <a:rPr lang="en-SG" sz="2400" dirty="0" err="1">
                <a:latin typeface="+mn-lt"/>
                <a:ea typeface="SimSun" panose="02010600030101010101" pitchFamily="2" charset="-122"/>
              </a:rPr>
              <a:t>kiến</a:t>
            </a:r>
            <a:r>
              <a:rPr lang="en-SG" sz="2400" dirty="0">
                <a:latin typeface="+mn-lt"/>
                <a:ea typeface="SimSun" panose="02010600030101010101" pitchFamily="2" charset="-122"/>
              </a:rPr>
              <a:t> </a:t>
            </a:r>
            <a:r>
              <a:rPr lang="en-SG" sz="2400" dirty="0" err="1">
                <a:latin typeface="+mn-lt"/>
                <a:ea typeface="SimSun" panose="02010600030101010101" pitchFamily="2" charset="-122"/>
              </a:rPr>
              <a:t>thức</a:t>
            </a:r>
            <a:r>
              <a:rPr lang="en-SG" sz="2400" dirty="0">
                <a:latin typeface="+mn-lt"/>
                <a:ea typeface="SimSun" panose="02010600030101010101" pitchFamily="2" charset="-122"/>
              </a:rPr>
              <a:t> </a:t>
            </a:r>
            <a:r>
              <a:rPr lang="en-SG" sz="2400" dirty="0" err="1">
                <a:latin typeface="+mn-lt"/>
                <a:ea typeface="SimSun" panose="02010600030101010101" pitchFamily="2" charset="-122"/>
              </a:rPr>
              <a:t>hoặc</a:t>
            </a:r>
            <a:r>
              <a:rPr lang="en-SG" sz="2400" dirty="0">
                <a:latin typeface="+mn-lt"/>
                <a:ea typeface="SimSun" panose="02010600030101010101" pitchFamily="2" charset="-122"/>
              </a:rPr>
              <a:t> </a:t>
            </a:r>
            <a:r>
              <a:rPr lang="en-SG" sz="2400" dirty="0" err="1">
                <a:latin typeface="+mn-lt"/>
                <a:ea typeface="SimSun" panose="02010600030101010101" pitchFamily="2" charset="-122"/>
              </a:rPr>
              <a:t>phát</a:t>
            </a:r>
            <a:r>
              <a:rPr lang="en-SG" sz="2400" dirty="0">
                <a:latin typeface="+mn-lt"/>
                <a:ea typeface="SimSun" panose="02010600030101010101" pitchFamily="2" charset="-122"/>
              </a:rPr>
              <a:t> </a:t>
            </a:r>
            <a:r>
              <a:rPr lang="en-SG" sz="2400" dirty="0" err="1">
                <a:latin typeface="+mn-lt"/>
                <a:ea typeface="SimSun" panose="02010600030101010101" pitchFamily="2" charset="-122"/>
              </a:rPr>
              <a:t>minh</a:t>
            </a:r>
            <a:r>
              <a:rPr lang="en-SG" sz="2400" dirty="0">
                <a:latin typeface="+mn-lt"/>
                <a:ea typeface="SimSun" panose="02010600030101010101" pitchFamily="2" charset="-122"/>
              </a:rPr>
              <a:t> khoa </a:t>
            </a:r>
            <a:r>
              <a:rPr lang="en-SG" sz="2400" dirty="0" err="1">
                <a:latin typeface="+mn-lt"/>
                <a:ea typeface="SimSun" panose="02010600030101010101" pitchFamily="2" charset="-122"/>
              </a:rPr>
              <a:t>học</a:t>
            </a:r>
            <a:r>
              <a:rPr lang="en-SG" sz="2400" dirty="0">
                <a:latin typeface="+mn-lt"/>
                <a:ea typeface="SimSun" panose="02010600030101010101" pitchFamily="2" charset="-122"/>
              </a:rPr>
              <a:t> </a:t>
            </a:r>
            <a:r>
              <a:rPr lang="en-SG" sz="2400" dirty="0" err="1">
                <a:latin typeface="+mn-lt"/>
                <a:ea typeface="SimSun" panose="02010600030101010101" pitchFamily="2" charset="-122"/>
              </a:rPr>
              <a:t>được</a:t>
            </a:r>
            <a:r>
              <a:rPr lang="en-SG" sz="2400" dirty="0">
                <a:latin typeface="+mn-lt"/>
                <a:ea typeface="SimSun" panose="02010600030101010101" pitchFamily="2" charset="-122"/>
              </a:rPr>
              <a:t> </a:t>
            </a:r>
            <a:r>
              <a:rPr lang="en-SG" sz="2400" dirty="0" err="1">
                <a:latin typeface="+mn-lt"/>
                <a:ea typeface="SimSun" panose="02010600030101010101" pitchFamily="2" charset="-122"/>
              </a:rPr>
              <a:t>nói</a:t>
            </a:r>
            <a:r>
              <a:rPr lang="en-SG" sz="2400" dirty="0">
                <a:latin typeface="+mn-lt"/>
                <a:ea typeface="SimSun" panose="02010600030101010101" pitchFamily="2" charset="-122"/>
              </a:rPr>
              <a:t> </a:t>
            </a:r>
            <a:r>
              <a:rPr lang="en-SG" sz="2400" dirty="0" err="1">
                <a:latin typeface="+mn-lt"/>
                <a:ea typeface="SimSun" panose="02010600030101010101" pitchFamily="2" charset="-122"/>
              </a:rPr>
              <a:t>tới</a:t>
            </a:r>
            <a:r>
              <a:rPr lang="en-SG" sz="2400" dirty="0">
                <a:latin typeface="+mn-lt"/>
                <a:ea typeface="SimSun" panose="02010600030101010101" pitchFamily="2" charset="-122"/>
              </a:rPr>
              <a:t>; </a:t>
            </a:r>
            <a:r>
              <a:rPr lang="en-SG" sz="2400" dirty="0" err="1">
                <a:latin typeface="+mn-lt"/>
                <a:ea typeface="SimSun" panose="02010600030101010101" pitchFamily="2" charset="-122"/>
              </a:rPr>
              <a:t>những</a:t>
            </a:r>
            <a:r>
              <a:rPr lang="en-SG" sz="2400" dirty="0">
                <a:latin typeface="+mn-lt"/>
                <a:ea typeface="SimSun" panose="02010600030101010101" pitchFamily="2" charset="-122"/>
              </a:rPr>
              <a:t> </a:t>
            </a:r>
            <a:r>
              <a:rPr lang="en-SG" sz="2400" dirty="0" err="1">
                <a:latin typeface="+mn-lt"/>
                <a:ea typeface="SimSun" panose="02010600030101010101" pitchFamily="2" charset="-122"/>
              </a:rPr>
              <a:t>thông</a:t>
            </a:r>
            <a:r>
              <a:rPr lang="en-SG" sz="2400" dirty="0">
                <a:latin typeface="+mn-lt"/>
                <a:ea typeface="SimSun" panose="02010600030101010101" pitchFamily="2" charset="-122"/>
              </a:rPr>
              <a:t> tin </a:t>
            </a:r>
            <a:r>
              <a:rPr lang="en-SG" sz="2400" dirty="0" err="1">
                <a:latin typeface="+mn-lt"/>
                <a:ea typeface="SimSun" panose="02010600030101010101" pitchFamily="2" charset="-122"/>
              </a:rPr>
              <a:t>thú</a:t>
            </a:r>
            <a:r>
              <a:rPr lang="en-SG" sz="2400" dirty="0">
                <a:latin typeface="+mn-lt"/>
                <a:ea typeface="SimSun" panose="02010600030101010101" pitchFamily="2" charset="-122"/>
              </a:rPr>
              <a:t> </a:t>
            </a:r>
            <a:r>
              <a:rPr lang="en-SG" sz="2400" dirty="0" err="1">
                <a:latin typeface="+mn-lt"/>
                <a:ea typeface="SimSun" panose="02010600030101010101" pitchFamily="2" charset="-122"/>
              </a:rPr>
              <a:t>vị</a:t>
            </a:r>
            <a:r>
              <a:rPr lang="en-SG" sz="2400" dirty="0">
                <a:latin typeface="+mn-lt"/>
                <a:ea typeface="SimSun" panose="02010600030101010101" pitchFamily="2" charset="-122"/>
              </a:rPr>
              <a:t>, </a:t>
            </a:r>
            <a:r>
              <a:rPr lang="en-SG" sz="2400" dirty="0" err="1">
                <a:latin typeface="+mn-lt"/>
                <a:ea typeface="SimSun" panose="02010600030101010101" pitchFamily="2" charset="-122"/>
              </a:rPr>
              <a:t>bổ</a:t>
            </a:r>
            <a:r>
              <a:rPr lang="en-SG" sz="2400" dirty="0">
                <a:latin typeface="+mn-lt"/>
                <a:ea typeface="SimSun" panose="02010600030101010101" pitchFamily="2" charset="-122"/>
              </a:rPr>
              <a:t> </a:t>
            </a:r>
            <a:r>
              <a:rPr lang="en-SG" sz="2400" dirty="0" err="1">
                <a:latin typeface="+mn-lt"/>
                <a:ea typeface="SimSun" panose="02010600030101010101" pitchFamily="2" charset="-122"/>
              </a:rPr>
              <a:t>ích</a:t>
            </a:r>
            <a:r>
              <a:rPr lang="en-SG" sz="2400" dirty="0">
                <a:latin typeface="+mn-lt"/>
                <a:ea typeface="SimSun" panose="02010600030101010101" pitchFamily="2" charset="-122"/>
              </a:rPr>
              <a:t> </a:t>
            </a:r>
            <a:r>
              <a:rPr lang="en-SG" sz="2400" dirty="0" err="1">
                <a:latin typeface="+mn-lt"/>
                <a:ea typeface="SimSun" panose="02010600030101010101" pitchFamily="2" charset="-122"/>
              </a:rPr>
              <a:t>đối</a:t>
            </a:r>
            <a:r>
              <a:rPr lang="en-SG" sz="2400" dirty="0">
                <a:latin typeface="+mn-lt"/>
                <a:ea typeface="SimSun" panose="02010600030101010101" pitchFamily="2" charset="-122"/>
              </a:rPr>
              <a:t> </a:t>
            </a:r>
            <a:r>
              <a:rPr lang="en-SG" sz="2400" dirty="0" err="1">
                <a:latin typeface="+mn-lt"/>
                <a:ea typeface="SimSun" panose="02010600030101010101" pitchFamily="2" charset="-122"/>
              </a:rPr>
              <a:t>với</a:t>
            </a:r>
            <a:r>
              <a:rPr lang="en-SG" sz="2400" dirty="0">
                <a:latin typeface="+mn-lt"/>
                <a:ea typeface="SimSun" panose="02010600030101010101" pitchFamily="2" charset="-122"/>
              </a:rPr>
              <a:t> </a:t>
            </a:r>
            <a:r>
              <a:rPr lang="en-SG" sz="2400" dirty="0" err="1">
                <a:latin typeface="+mn-lt"/>
                <a:ea typeface="SimSun" panose="02010600030101010101" pitchFamily="2" charset="-122"/>
              </a:rPr>
              <a:t>bản</a:t>
            </a:r>
            <a:r>
              <a:rPr lang="en-SG" sz="2400" dirty="0">
                <a:latin typeface="+mn-lt"/>
                <a:ea typeface="SimSun" panose="02010600030101010101" pitchFamily="2" charset="-122"/>
              </a:rPr>
              <a:t> </a:t>
            </a:r>
            <a:r>
              <a:rPr lang="en-SG" sz="2400" dirty="0" err="1">
                <a:latin typeface="+mn-lt"/>
                <a:ea typeface="SimSun" panose="02010600030101010101" pitchFamily="2" charset="-122"/>
              </a:rPr>
              <a:t>thân</a:t>
            </a:r>
            <a:r>
              <a:rPr lang="en-SG" sz="2400" dirty="0">
                <a:latin typeface="+mn-lt"/>
                <a:ea typeface="SimSun" panose="02010600030101010101" pitchFamily="2" charset="-122"/>
              </a:rPr>
              <a:t>,...</a:t>
            </a:r>
            <a:endParaRPr lang="en-US" sz="2400" dirty="0">
              <a:latin typeface="+mn-lt"/>
              <a:ea typeface="SimSun" panose="02010600030101010101" pitchFamily="2" charset="-122"/>
            </a:endParaRPr>
          </a:p>
          <a:p>
            <a:pPr marL="285750" indent="-285750" algn="just">
              <a:spcBef>
                <a:spcPts val="100"/>
              </a:spcBef>
              <a:spcAft>
                <a:spcPts val="100"/>
              </a:spcAft>
              <a:buFont typeface="Arial" panose="020B0604020202020204" pitchFamily="34" charset="0"/>
              <a:buChar char="•"/>
            </a:pPr>
            <a:r>
              <a:rPr lang="en-SG" sz="2400" dirty="0" err="1">
                <a:latin typeface="+mn-lt"/>
                <a:ea typeface="SimSun" panose="02010600030101010101" pitchFamily="2" charset="-122"/>
              </a:rPr>
              <a:t>Các</a:t>
            </a:r>
            <a:r>
              <a:rPr lang="en-SG" sz="2400" dirty="0">
                <a:latin typeface="+mn-lt"/>
                <a:ea typeface="SimSun" panose="02010600030101010101" pitchFamily="2" charset="-122"/>
              </a:rPr>
              <a:t> </a:t>
            </a:r>
            <a:r>
              <a:rPr lang="en-SG" sz="2400" dirty="0" err="1">
                <a:latin typeface="+mn-lt"/>
                <a:ea typeface="SimSun" panose="02010600030101010101" pitchFamily="2" charset="-122"/>
              </a:rPr>
              <a:t>thành</a:t>
            </a:r>
            <a:r>
              <a:rPr lang="en-SG" sz="2400" dirty="0">
                <a:latin typeface="+mn-lt"/>
                <a:ea typeface="SimSun" panose="02010600030101010101" pitchFamily="2" charset="-122"/>
              </a:rPr>
              <a:t> </a:t>
            </a:r>
            <a:r>
              <a:rPr lang="en-SG" sz="2400" dirty="0" err="1">
                <a:latin typeface="+mn-lt"/>
                <a:ea typeface="SimSun" panose="02010600030101010101" pitchFamily="2" charset="-122"/>
              </a:rPr>
              <a:t>viên</a:t>
            </a:r>
            <a:r>
              <a:rPr lang="en-SG" sz="2400" dirty="0">
                <a:latin typeface="+mn-lt"/>
                <a:ea typeface="SimSun" panose="02010600030101010101" pitchFamily="2" charset="-122"/>
              </a:rPr>
              <a:t> </a:t>
            </a:r>
            <a:r>
              <a:rPr lang="en-SG" sz="2400" dirty="0" err="1">
                <a:latin typeface="+mn-lt"/>
                <a:ea typeface="SimSun" panose="02010600030101010101" pitchFamily="2" charset="-122"/>
              </a:rPr>
              <a:t>trong</a:t>
            </a:r>
            <a:r>
              <a:rPr lang="en-SG" sz="2400" dirty="0">
                <a:latin typeface="+mn-lt"/>
                <a:ea typeface="SimSun" panose="02010600030101010101" pitchFamily="2" charset="-122"/>
              </a:rPr>
              <a:t> </a:t>
            </a:r>
            <a:r>
              <a:rPr lang="en-SG" sz="2400" dirty="0" err="1">
                <a:latin typeface="+mn-lt"/>
                <a:ea typeface="SimSun" panose="02010600030101010101" pitchFamily="2" charset="-122"/>
              </a:rPr>
              <a:t>nhóm</a:t>
            </a:r>
            <a:r>
              <a:rPr lang="en-SG" sz="2400" dirty="0">
                <a:latin typeface="+mn-lt"/>
                <a:ea typeface="SimSun" panose="02010600030101010101" pitchFamily="2" charset="-122"/>
              </a:rPr>
              <a:t> </a:t>
            </a:r>
            <a:r>
              <a:rPr lang="en-SG" sz="2400" dirty="0" err="1">
                <a:latin typeface="+mn-lt"/>
                <a:ea typeface="SimSun" panose="02010600030101010101" pitchFamily="2" charset="-122"/>
              </a:rPr>
              <a:t>có</a:t>
            </a:r>
            <a:r>
              <a:rPr lang="en-SG" sz="2400" dirty="0">
                <a:latin typeface="+mn-lt"/>
                <a:ea typeface="SimSun" panose="02010600030101010101" pitchFamily="2" charset="-122"/>
              </a:rPr>
              <a:t> </a:t>
            </a:r>
            <a:r>
              <a:rPr lang="en-SG" sz="2400" dirty="0" err="1">
                <a:latin typeface="+mn-lt"/>
                <a:ea typeface="SimSun" panose="02010600030101010101" pitchFamily="2" charset="-122"/>
              </a:rPr>
              <a:t>thể</a:t>
            </a:r>
            <a:r>
              <a:rPr lang="en-SG" sz="2400" dirty="0">
                <a:latin typeface="+mn-lt"/>
                <a:ea typeface="SimSun" panose="02010600030101010101" pitchFamily="2" charset="-122"/>
              </a:rPr>
              <a:t> </a:t>
            </a:r>
            <a:r>
              <a:rPr lang="en-SG" sz="2400" dirty="0" err="1">
                <a:latin typeface="+mn-lt"/>
                <a:ea typeface="SimSun" panose="02010600030101010101" pitchFamily="2" charset="-122"/>
              </a:rPr>
              <a:t>nêu</a:t>
            </a:r>
            <a:r>
              <a:rPr lang="en-SG" sz="2400" dirty="0">
                <a:latin typeface="+mn-lt"/>
                <a:ea typeface="SimSun" panose="02010600030101010101" pitchFamily="2" charset="-122"/>
              </a:rPr>
              <a:t> </a:t>
            </a:r>
            <a:r>
              <a:rPr lang="en-SG" sz="2400" dirty="0" err="1">
                <a:latin typeface="+mn-lt"/>
                <a:ea typeface="SimSun" panose="02010600030101010101" pitchFamily="2" charset="-122"/>
              </a:rPr>
              <a:t>câu</a:t>
            </a:r>
            <a:r>
              <a:rPr lang="en-SG" sz="2400" dirty="0">
                <a:latin typeface="+mn-lt"/>
                <a:ea typeface="SimSun" panose="02010600030101010101" pitchFamily="2" charset="-122"/>
              </a:rPr>
              <a:t> </a:t>
            </a:r>
            <a:r>
              <a:rPr lang="en-SG" sz="2400" dirty="0" err="1">
                <a:latin typeface="+mn-lt"/>
                <a:ea typeface="SimSun" panose="02010600030101010101" pitchFamily="2" charset="-122"/>
              </a:rPr>
              <a:t>hỏi</a:t>
            </a:r>
            <a:r>
              <a:rPr lang="en-SG" sz="2400" dirty="0">
                <a:latin typeface="+mn-lt"/>
                <a:ea typeface="SimSun" panose="02010600030101010101" pitchFamily="2" charset="-122"/>
              </a:rPr>
              <a:t> </a:t>
            </a:r>
            <a:r>
              <a:rPr lang="en-SG" sz="2400" dirty="0" err="1">
                <a:latin typeface="+mn-lt"/>
                <a:ea typeface="SimSun" panose="02010600030101010101" pitchFamily="2" charset="-122"/>
              </a:rPr>
              <a:t>để</a:t>
            </a:r>
            <a:r>
              <a:rPr lang="en-SG" sz="2400" dirty="0">
                <a:latin typeface="+mn-lt"/>
                <a:ea typeface="SimSun" panose="02010600030101010101" pitchFamily="2" charset="-122"/>
              </a:rPr>
              <a:t> </a:t>
            </a:r>
            <a:r>
              <a:rPr lang="en-SG" sz="2400" dirty="0" err="1">
                <a:latin typeface="+mn-lt"/>
                <a:ea typeface="SimSun" panose="02010600030101010101" pitchFamily="2" charset="-122"/>
              </a:rPr>
              <a:t>hiểu</a:t>
            </a:r>
            <a:r>
              <a:rPr lang="en-SG" sz="2400" dirty="0">
                <a:latin typeface="+mn-lt"/>
                <a:ea typeface="SimSun" panose="02010600030101010101" pitchFamily="2" charset="-122"/>
              </a:rPr>
              <a:t> </a:t>
            </a:r>
            <a:r>
              <a:rPr lang="en-SG" sz="2400" dirty="0" err="1">
                <a:latin typeface="+mn-lt"/>
                <a:ea typeface="SimSun" panose="02010600030101010101" pitchFamily="2" charset="-122"/>
              </a:rPr>
              <a:t>rõ</a:t>
            </a:r>
            <a:r>
              <a:rPr lang="en-SG" sz="2400" dirty="0">
                <a:latin typeface="+mn-lt"/>
                <a:ea typeface="SimSun" panose="02010600030101010101" pitchFamily="2" charset="-122"/>
              </a:rPr>
              <a:t> </a:t>
            </a:r>
            <a:r>
              <a:rPr lang="en-SG" sz="2400" dirty="0" err="1">
                <a:latin typeface="+mn-lt"/>
                <a:ea typeface="SimSun" panose="02010600030101010101" pitchFamily="2" charset="-122"/>
              </a:rPr>
              <a:t>hơn</a:t>
            </a:r>
            <a:r>
              <a:rPr lang="en-SG" sz="2400" dirty="0">
                <a:latin typeface="+mn-lt"/>
                <a:ea typeface="SimSun" panose="02010600030101010101" pitchFamily="2" charset="-122"/>
              </a:rPr>
              <a:t> </a:t>
            </a:r>
            <a:r>
              <a:rPr lang="en-SG" sz="2400" dirty="0" err="1">
                <a:latin typeface="+mn-lt"/>
                <a:ea typeface="SimSun" panose="02010600030101010101" pitchFamily="2" charset="-122"/>
              </a:rPr>
              <a:t>sách</a:t>
            </a:r>
            <a:r>
              <a:rPr lang="en-SG" sz="2400" dirty="0">
                <a:latin typeface="+mn-lt"/>
                <a:ea typeface="SimSun" panose="02010600030101010101" pitchFamily="2" charset="-122"/>
              </a:rPr>
              <a:t> </a:t>
            </a:r>
            <a:r>
              <a:rPr lang="en-SG" sz="2400" dirty="0" err="1">
                <a:latin typeface="+mn-lt"/>
                <a:ea typeface="SimSun" panose="02010600030101010101" pitchFamily="2" charset="-122"/>
              </a:rPr>
              <a:t>báo</a:t>
            </a:r>
            <a:r>
              <a:rPr lang="en-SG" sz="2400" dirty="0">
                <a:latin typeface="+mn-lt"/>
                <a:ea typeface="SimSun" panose="02010600030101010101" pitchFamily="2" charset="-122"/>
              </a:rPr>
              <a:t> </a:t>
            </a:r>
            <a:r>
              <a:rPr lang="en-SG" sz="2400" dirty="0" err="1">
                <a:latin typeface="+mn-lt"/>
                <a:ea typeface="SimSun" panose="02010600030101010101" pitchFamily="2" charset="-122"/>
              </a:rPr>
              <a:t>bạn</a:t>
            </a:r>
            <a:r>
              <a:rPr lang="en-SG" sz="2400" dirty="0">
                <a:latin typeface="+mn-lt"/>
                <a:ea typeface="SimSun" panose="02010600030101010101" pitchFamily="2" charset="-122"/>
              </a:rPr>
              <a:t> </a:t>
            </a:r>
            <a:r>
              <a:rPr lang="en-SG" sz="2400" dirty="0" err="1">
                <a:latin typeface="+mn-lt"/>
                <a:ea typeface="SimSun" panose="02010600030101010101" pitchFamily="2" charset="-122"/>
              </a:rPr>
              <a:t>đã</a:t>
            </a:r>
            <a:r>
              <a:rPr lang="en-SG" sz="2400" dirty="0">
                <a:latin typeface="+mn-lt"/>
                <a:ea typeface="SimSun" panose="02010600030101010101" pitchFamily="2" charset="-122"/>
              </a:rPr>
              <a:t> </a:t>
            </a:r>
            <a:r>
              <a:rPr lang="en-SG" sz="2400" dirty="0" err="1">
                <a:latin typeface="+mn-lt"/>
                <a:ea typeface="SimSun" panose="02010600030101010101" pitchFamily="2" charset="-122"/>
              </a:rPr>
              <a:t>đọc</a:t>
            </a:r>
            <a:r>
              <a:rPr lang="en-SG" sz="2400" dirty="0">
                <a:latin typeface="+mn-lt"/>
                <a:ea typeface="SimSun" panose="02010600030101010101" pitchFamily="2" charset="-122"/>
              </a:rPr>
              <a:t> </a:t>
            </a:r>
            <a:r>
              <a:rPr lang="en-SG" sz="2400" dirty="0" err="1">
                <a:latin typeface="+mn-lt"/>
                <a:ea typeface="SimSun" panose="02010600030101010101" pitchFamily="2" charset="-122"/>
              </a:rPr>
              <a:t>hoặc</a:t>
            </a:r>
            <a:r>
              <a:rPr lang="en-SG" sz="2400" dirty="0">
                <a:latin typeface="+mn-lt"/>
                <a:ea typeface="SimSun" panose="02010600030101010101" pitchFamily="2" charset="-122"/>
              </a:rPr>
              <a:t> </a:t>
            </a:r>
            <a:r>
              <a:rPr lang="en-SG" sz="2400" dirty="0" err="1">
                <a:latin typeface="+mn-lt"/>
                <a:ea typeface="SimSun" panose="02010600030101010101" pitchFamily="2" charset="-122"/>
              </a:rPr>
              <a:t>hiểu</a:t>
            </a:r>
            <a:r>
              <a:rPr lang="en-SG" sz="2400" dirty="0">
                <a:latin typeface="+mn-lt"/>
                <a:ea typeface="SimSun" panose="02010600030101010101" pitchFamily="2" charset="-122"/>
              </a:rPr>
              <a:t> </a:t>
            </a:r>
            <a:r>
              <a:rPr lang="en-SG" sz="2400" dirty="0" err="1">
                <a:latin typeface="+mn-lt"/>
                <a:ea typeface="SimSun" panose="02010600030101010101" pitchFamily="2" charset="-122"/>
              </a:rPr>
              <a:t>rõ</a:t>
            </a:r>
            <a:r>
              <a:rPr lang="en-SG" sz="2400" dirty="0">
                <a:latin typeface="+mn-lt"/>
                <a:ea typeface="SimSun" panose="02010600030101010101" pitchFamily="2" charset="-122"/>
              </a:rPr>
              <a:t> </a:t>
            </a:r>
            <a:r>
              <a:rPr lang="en-SG" sz="2400" dirty="0" err="1">
                <a:latin typeface="+mn-lt"/>
                <a:ea typeface="SimSun" panose="02010600030101010101" pitchFamily="2" charset="-122"/>
              </a:rPr>
              <a:t>hơn</a:t>
            </a:r>
            <a:r>
              <a:rPr lang="en-SG" sz="2400" dirty="0">
                <a:latin typeface="+mn-lt"/>
                <a:ea typeface="SimSun" panose="02010600030101010101" pitchFamily="2" charset="-122"/>
              </a:rPr>
              <a:t> </a:t>
            </a:r>
            <a:r>
              <a:rPr lang="en-SG" sz="2400" dirty="0" err="1">
                <a:latin typeface="+mn-lt"/>
                <a:ea typeface="SimSun" panose="02010600030101010101" pitchFamily="2" charset="-122"/>
              </a:rPr>
              <a:t>những</a:t>
            </a:r>
            <a:r>
              <a:rPr lang="en-SG" sz="2400" dirty="0">
                <a:latin typeface="+mn-lt"/>
                <a:ea typeface="SimSun" panose="02010600030101010101" pitchFamily="2" charset="-122"/>
              </a:rPr>
              <a:t> </a:t>
            </a:r>
            <a:r>
              <a:rPr lang="en-SG" sz="2400" dirty="0" err="1">
                <a:latin typeface="+mn-lt"/>
                <a:ea typeface="SimSun" panose="02010600030101010101" pitchFamily="2" charset="-122"/>
              </a:rPr>
              <a:t>thông</a:t>
            </a:r>
            <a:r>
              <a:rPr lang="en-SG" sz="2400" dirty="0">
                <a:latin typeface="+mn-lt"/>
                <a:ea typeface="SimSun" panose="02010600030101010101" pitchFamily="2" charset="-122"/>
              </a:rPr>
              <a:t> tin </a:t>
            </a:r>
            <a:r>
              <a:rPr lang="en-SG" sz="2400" dirty="0" err="1">
                <a:latin typeface="+mn-lt"/>
                <a:ea typeface="SimSun" panose="02010600030101010101" pitchFamily="2" charset="-122"/>
              </a:rPr>
              <a:t>bạn</a:t>
            </a:r>
            <a:r>
              <a:rPr lang="en-SG" sz="2400" dirty="0">
                <a:latin typeface="+mn-lt"/>
                <a:ea typeface="SimSun" panose="02010600030101010101" pitchFamily="2" charset="-122"/>
              </a:rPr>
              <a:t> chia </a:t>
            </a:r>
            <a:r>
              <a:rPr lang="en-SG" sz="2400" dirty="0" err="1">
                <a:latin typeface="+mn-lt"/>
                <a:ea typeface="SimSun" panose="02010600030101010101" pitchFamily="2" charset="-122"/>
              </a:rPr>
              <a:t>sẻ</a:t>
            </a:r>
            <a:r>
              <a:rPr lang="en-SG" sz="2400" dirty="0">
                <a:latin typeface="+mn-lt"/>
                <a:ea typeface="SimSun" panose="02010600030101010101" pitchFamily="2" charset="-122"/>
              </a:rPr>
              <a:t>.</a:t>
            </a:r>
            <a:endParaRPr lang="en-US" sz="2400" dirty="0">
              <a:latin typeface="+mn-lt"/>
              <a:ea typeface="SimSun" panose="02010600030101010101" pitchFamily="2" charset="-122"/>
            </a:endParaRPr>
          </a:p>
        </p:txBody>
      </p:sp>
    </p:spTree>
    <p:extLst>
      <p:ext uri="{BB962C8B-B14F-4D97-AF65-F5344CB8AC3E}">
        <p14:creationId xmlns:p14="http://schemas.microsoft.com/office/powerpoint/2010/main" val="27106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anim calcmode="lin" valueType="num">
                                      <p:cBhvr>
                                        <p:cTn id="21" dur="500" fill="hold"/>
                                        <p:tgtEl>
                                          <p:spTgt spid="3"/>
                                        </p:tgtEl>
                                        <p:attrNameLst>
                                          <p:attrName>ppt_x</p:attrName>
                                        </p:attrNameLst>
                                      </p:cBhvr>
                                      <p:tavLst>
                                        <p:tav tm="0">
                                          <p:val>
                                            <p:strVal val="#ppt_x"/>
                                          </p:val>
                                        </p:tav>
                                        <p:tav tm="100000">
                                          <p:val>
                                            <p:strVal val="#ppt_x"/>
                                          </p:val>
                                        </p:tav>
                                      </p:tavLst>
                                    </p:anim>
                                    <p:anim calcmode="lin" valueType="num">
                                      <p:cBhvr>
                                        <p:cTn id="22"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91"/>
        <p:cNvGrpSpPr/>
        <p:nvPr/>
      </p:nvGrpSpPr>
      <p:grpSpPr>
        <a:xfrm>
          <a:off x="0" y="0"/>
          <a:ext cx="0" cy="0"/>
          <a:chOff x="0" y="0"/>
          <a:chExt cx="0" cy="0"/>
        </a:xfrm>
      </p:grpSpPr>
      <p:grpSp>
        <p:nvGrpSpPr>
          <p:cNvPr id="2594" name="Google Shape;2594;p52"/>
          <p:cNvGrpSpPr/>
          <p:nvPr/>
        </p:nvGrpSpPr>
        <p:grpSpPr>
          <a:xfrm>
            <a:off x="4885413" y="472733"/>
            <a:ext cx="4442592" cy="4551428"/>
            <a:chOff x="4885413" y="472733"/>
            <a:chExt cx="4442592" cy="4551428"/>
          </a:xfrm>
        </p:grpSpPr>
        <p:grpSp>
          <p:nvGrpSpPr>
            <p:cNvPr id="2595" name="Google Shape;2595;p52"/>
            <p:cNvGrpSpPr/>
            <p:nvPr/>
          </p:nvGrpSpPr>
          <p:grpSpPr>
            <a:xfrm rot="-2967297">
              <a:off x="5264314" y="1401340"/>
              <a:ext cx="3684790" cy="2694214"/>
              <a:chOff x="4196125" y="399625"/>
              <a:chExt cx="1985150" cy="1451375"/>
            </a:xfrm>
          </p:grpSpPr>
          <p:sp>
            <p:nvSpPr>
              <p:cNvPr id="2596" name="Google Shape;2596;p52"/>
              <p:cNvSpPr/>
              <p:nvPr/>
            </p:nvSpPr>
            <p:spPr>
              <a:xfrm>
                <a:off x="4196125" y="1195675"/>
                <a:ext cx="144625" cy="144575"/>
              </a:xfrm>
              <a:custGeom>
                <a:avLst/>
                <a:gdLst/>
                <a:ahLst/>
                <a:cxnLst/>
                <a:rect l="l" t="t" r="r" b="b"/>
                <a:pathLst>
                  <a:path w="5785" h="5783" extrusionOk="0">
                    <a:moveTo>
                      <a:pt x="2893" y="0"/>
                    </a:moveTo>
                    <a:cubicBezTo>
                      <a:pt x="1295" y="0"/>
                      <a:pt x="1" y="1295"/>
                      <a:pt x="1" y="2891"/>
                    </a:cubicBezTo>
                    <a:cubicBezTo>
                      <a:pt x="1" y="4489"/>
                      <a:pt x="1296" y="5783"/>
                      <a:pt x="2893" y="5783"/>
                    </a:cubicBezTo>
                    <a:cubicBezTo>
                      <a:pt x="4489" y="5783"/>
                      <a:pt x="5785" y="4489"/>
                      <a:pt x="5785" y="2891"/>
                    </a:cubicBezTo>
                    <a:cubicBezTo>
                      <a:pt x="5785" y="1294"/>
                      <a:pt x="4491" y="0"/>
                      <a:pt x="2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52"/>
              <p:cNvSpPr/>
              <p:nvPr/>
            </p:nvSpPr>
            <p:spPr>
              <a:xfrm>
                <a:off x="4228525" y="476675"/>
                <a:ext cx="117575" cy="117550"/>
              </a:xfrm>
              <a:custGeom>
                <a:avLst/>
                <a:gdLst/>
                <a:ahLst/>
                <a:cxnLst/>
                <a:rect l="l" t="t" r="r" b="b"/>
                <a:pathLst>
                  <a:path w="4703" h="4702" extrusionOk="0">
                    <a:moveTo>
                      <a:pt x="2351" y="0"/>
                    </a:moveTo>
                    <a:cubicBezTo>
                      <a:pt x="1053" y="0"/>
                      <a:pt x="1" y="1053"/>
                      <a:pt x="1" y="2352"/>
                    </a:cubicBezTo>
                    <a:cubicBezTo>
                      <a:pt x="1" y="3649"/>
                      <a:pt x="1053" y="4702"/>
                      <a:pt x="2351" y="4702"/>
                    </a:cubicBezTo>
                    <a:cubicBezTo>
                      <a:pt x="3650" y="4702"/>
                      <a:pt x="4703" y="3649"/>
                      <a:pt x="4703" y="2352"/>
                    </a:cubicBezTo>
                    <a:cubicBezTo>
                      <a:pt x="4703" y="1053"/>
                      <a:pt x="3650" y="0"/>
                      <a:pt x="23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52"/>
              <p:cNvSpPr/>
              <p:nvPr/>
            </p:nvSpPr>
            <p:spPr>
              <a:xfrm>
                <a:off x="5847975" y="422325"/>
                <a:ext cx="207025" cy="207025"/>
              </a:xfrm>
              <a:custGeom>
                <a:avLst/>
                <a:gdLst/>
                <a:ahLst/>
                <a:cxnLst/>
                <a:rect l="l" t="t" r="r" b="b"/>
                <a:pathLst>
                  <a:path w="8281" h="8281" extrusionOk="0">
                    <a:moveTo>
                      <a:pt x="4140" y="1"/>
                    </a:moveTo>
                    <a:cubicBezTo>
                      <a:pt x="1854" y="1"/>
                      <a:pt x="0" y="1854"/>
                      <a:pt x="0" y="4141"/>
                    </a:cubicBezTo>
                    <a:cubicBezTo>
                      <a:pt x="0" y="6428"/>
                      <a:pt x="1853" y="8281"/>
                      <a:pt x="4140" y="8281"/>
                    </a:cubicBezTo>
                    <a:cubicBezTo>
                      <a:pt x="6427" y="8281"/>
                      <a:pt x="8280" y="6427"/>
                      <a:pt x="8280" y="4141"/>
                    </a:cubicBezTo>
                    <a:cubicBezTo>
                      <a:pt x="8280" y="1854"/>
                      <a:pt x="6426" y="1"/>
                      <a:pt x="41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52"/>
              <p:cNvSpPr/>
              <p:nvPr/>
            </p:nvSpPr>
            <p:spPr>
              <a:xfrm>
                <a:off x="4248725" y="399625"/>
                <a:ext cx="1932550" cy="1451375"/>
              </a:xfrm>
              <a:custGeom>
                <a:avLst/>
                <a:gdLst/>
                <a:ahLst/>
                <a:cxnLst/>
                <a:rect l="l" t="t" r="r" b="b"/>
                <a:pathLst>
                  <a:path w="77302" h="58055" extrusionOk="0">
                    <a:moveTo>
                      <a:pt x="53668" y="1"/>
                    </a:moveTo>
                    <a:cubicBezTo>
                      <a:pt x="49964" y="1"/>
                      <a:pt x="46766" y="2162"/>
                      <a:pt x="45261" y="5291"/>
                    </a:cubicBezTo>
                    <a:cubicBezTo>
                      <a:pt x="43174" y="3431"/>
                      <a:pt x="40420" y="2302"/>
                      <a:pt x="37406" y="2302"/>
                    </a:cubicBezTo>
                    <a:cubicBezTo>
                      <a:pt x="33790" y="2302"/>
                      <a:pt x="30552" y="3926"/>
                      <a:pt x="28385" y="6484"/>
                    </a:cubicBezTo>
                    <a:cubicBezTo>
                      <a:pt x="25399" y="4119"/>
                      <a:pt x="21623" y="2708"/>
                      <a:pt x="17518" y="2708"/>
                    </a:cubicBezTo>
                    <a:cubicBezTo>
                      <a:pt x="7842" y="2708"/>
                      <a:pt x="0" y="10551"/>
                      <a:pt x="0" y="20226"/>
                    </a:cubicBezTo>
                    <a:cubicBezTo>
                      <a:pt x="0" y="25012"/>
                      <a:pt x="1920" y="29348"/>
                      <a:pt x="5031" y="32510"/>
                    </a:cubicBezTo>
                    <a:cubicBezTo>
                      <a:pt x="4604" y="33904"/>
                      <a:pt x="4375" y="35384"/>
                      <a:pt x="4375" y="36918"/>
                    </a:cubicBezTo>
                    <a:cubicBezTo>
                      <a:pt x="4375" y="45234"/>
                      <a:pt x="11116" y="51975"/>
                      <a:pt x="19431" y="51975"/>
                    </a:cubicBezTo>
                    <a:cubicBezTo>
                      <a:pt x="22929" y="51975"/>
                      <a:pt x="26149" y="50782"/>
                      <a:pt x="28705" y="48780"/>
                    </a:cubicBezTo>
                    <a:cubicBezTo>
                      <a:pt x="31771" y="54312"/>
                      <a:pt x="37668" y="58054"/>
                      <a:pt x="44441" y="58054"/>
                    </a:cubicBezTo>
                    <a:cubicBezTo>
                      <a:pt x="54373" y="58054"/>
                      <a:pt x="62424" y="50003"/>
                      <a:pt x="62424" y="40072"/>
                    </a:cubicBezTo>
                    <a:cubicBezTo>
                      <a:pt x="62424" y="39255"/>
                      <a:pt x="62369" y="38450"/>
                      <a:pt x="62263" y="37661"/>
                    </a:cubicBezTo>
                    <a:lnTo>
                      <a:pt x="62263" y="37661"/>
                    </a:lnTo>
                    <a:cubicBezTo>
                      <a:pt x="62511" y="37675"/>
                      <a:pt x="62762" y="37681"/>
                      <a:pt x="63012" y="37681"/>
                    </a:cubicBezTo>
                    <a:cubicBezTo>
                      <a:pt x="64798" y="37681"/>
                      <a:pt x="66505" y="37351"/>
                      <a:pt x="68079" y="36747"/>
                    </a:cubicBezTo>
                    <a:cubicBezTo>
                      <a:pt x="68561" y="38815"/>
                      <a:pt x="70416" y="40354"/>
                      <a:pt x="72628" y="40354"/>
                    </a:cubicBezTo>
                    <a:cubicBezTo>
                      <a:pt x="75209" y="40354"/>
                      <a:pt x="77301" y="38262"/>
                      <a:pt x="77301" y="35681"/>
                    </a:cubicBezTo>
                    <a:cubicBezTo>
                      <a:pt x="77301" y="33853"/>
                      <a:pt x="76251" y="32270"/>
                      <a:pt x="74720" y="31502"/>
                    </a:cubicBezTo>
                    <a:cubicBezTo>
                      <a:pt x="76279" y="29226"/>
                      <a:pt x="77192" y="26470"/>
                      <a:pt x="77192" y="23502"/>
                    </a:cubicBezTo>
                    <a:cubicBezTo>
                      <a:pt x="77192" y="15671"/>
                      <a:pt x="70844" y="9321"/>
                      <a:pt x="63012" y="9321"/>
                    </a:cubicBezTo>
                    <a:lnTo>
                      <a:pt x="62988" y="9321"/>
                    </a:lnTo>
                    <a:cubicBezTo>
                      <a:pt x="62988" y="4174"/>
                      <a:pt x="58817" y="1"/>
                      <a:pt x="53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0" name="Google Shape;2600;p52"/>
            <p:cNvGrpSpPr/>
            <p:nvPr/>
          </p:nvGrpSpPr>
          <p:grpSpPr>
            <a:xfrm>
              <a:off x="5367460" y="1103185"/>
              <a:ext cx="2719238" cy="2937120"/>
              <a:chOff x="4986224" y="2939247"/>
              <a:chExt cx="2488549" cy="2687948"/>
            </a:xfrm>
          </p:grpSpPr>
          <p:sp>
            <p:nvSpPr>
              <p:cNvPr id="2601" name="Google Shape;2601;p52"/>
              <p:cNvSpPr/>
              <p:nvPr/>
            </p:nvSpPr>
            <p:spPr>
              <a:xfrm>
                <a:off x="4986224" y="4948906"/>
                <a:ext cx="921444" cy="556272"/>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52"/>
              <p:cNvSpPr/>
              <p:nvPr/>
            </p:nvSpPr>
            <p:spPr>
              <a:xfrm>
                <a:off x="5164682" y="4948857"/>
                <a:ext cx="742981" cy="541544"/>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52"/>
              <p:cNvSpPr/>
              <p:nvPr/>
            </p:nvSpPr>
            <p:spPr>
              <a:xfrm>
                <a:off x="5076759" y="5060197"/>
                <a:ext cx="807619" cy="363583"/>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52"/>
              <p:cNvSpPr/>
              <p:nvPr/>
            </p:nvSpPr>
            <p:spPr>
              <a:xfrm>
                <a:off x="5215462" y="4982017"/>
                <a:ext cx="223266" cy="267165"/>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52"/>
              <p:cNvSpPr/>
              <p:nvPr/>
            </p:nvSpPr>
            <p:spPr>
              <a:xfrm>
                <a:off x="5472988" y="5084709"/>
                <a:ext cx="265192" cy="292517"/>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52"/>
              <p:cNvSpPr/>
              <p:nvPr/>
            </p:nvSpPr>
            <p:spPr>
              <a:xfrm>
                <a:off x="5665127" y="4230260"/>
                <a:ext cx="601575" cy="1113284"/>
              </a:xfrm>
              <a:custGeom>
                <a:avLst/>
                <a:gdLst/>
                <a:ahLst/>
                <a:cxnLst/>
                <a:rect l="l" t="t" r="r" b="b"/>
                <a:pathLst>
                  <a:path w="13588" h="22527" extrusionOk="0">
                    <a:moveTo>
                      <a:pt x="6292" y="1"/>
                    </a:moveTo>
                    <a:cubicBezTo>
                      <a:pt x="6292" y="1"/>
                      <a:pt x="4927" y="1123"/>
                      <a:pt x="3524" y="3110"/>
                    </a:cubicBezTo>
                    <a:cubicBezTo>
                      <a:pt x="2569" y="4461"/>
                      <a:pt x="1598" y="6212"/>
                      <a:pt x="1024" y="8281"/>
                    </a:cubicBezTo>
                    <a:cubicBezTo>
                      <a:pt x="977" y="8454"/>
                      <a:pt x="931" y="8628"/>
                      <a:pt x="890" y="8803"/>
                    </a:cubicBezTo>
                    <a:cubicBezTo>
                      <a:pt x="0" y="12553"/>
                      <a:pt x="465" y="17278"/>
                      <a:pt x="4591" y="22527"/>
                    </a:cubicBezTo>
                    <a:cubicBezTo>
                      <a:pt x="5542" y="21633"/>
                      <a:pt x="6353" y="20739"/>
                      <a:pt x="7037" y="19850"/>
                    </a:cubicBezTo>
                    <a:cubicBezTo>
                      <a:pt x="7674" y="19025"/>
                      <a:pt x="8202" y="18203"/>
                      <a:pt x="8636" y="17390"/>
                    </a:cubicBezTo>
                    <a:cubicBezTo>
                      <a:pt x="13587" y="8124"/>
                      <a:pt x="6292" y="1"/>
                      <a:pt x="6292" y="1"/>
                    </a:cubicBezTo>
                    <a:close/>
                  </a:path>
                </a:pathLst>
              </a:custGeom>
              <a:solidFill>
                <a:srgbClr val="009E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52"/>
              <p:cNvSpPr/>
              <p:nvPr/>
            </p:nvSpPr>
            <p:spPr>
              <a:xfrm>
                <a:off x="5665127" y="4383952"/>
                <a:ext cx="311590" cy="959588"/>
              </a:xfrm>
              <a:custGeom>
                <a:avLst/>
                <a:gdLst/>
                <a:ahLst/>
                <a:cxnLst/>
                <a:rect l="l" t="t" r="r" b="b"/>
                <a:pathLst>
                  <a:path w="7038" h="19417" extrusionOk="0">
                    <a:moveTo>
                      <a:pt x="3524" y="0"/>
                    </a:moveTo>
                    <a:cubicBezTo>
                      <a:pt x="2569" y="1351"/>
                      <a:pt x="1598" y="3102"/>
                      <a:pt x="1024" y="5171"/>
                    </a:cubicBezTo>
                    <a:cubicBezTo>
                      <a:pt x="977" y="5344"/>
                      <a:pt x="931" y="5518"/>
                      <a:pt x="890" y="5693"/>
                    </a:cubicBezTo>
                    <a:cubicBezTo>
                      <a:pt x="0" y="9443"/>
                      <a:pt x="465" y="14168"/>
                      <a:pt x="4591" y="19417"/>
                    </a:cubicBezTo>
                    <a:cubicBezTo>
                      <a:pt x="5542" y="18523"/>
                      <a:pt x="6353" y="17629"/>
                      <a:pt x="7037" y="16740"/>
                    </a:cubicBezTo>
                    <a:cubicBezTo>
                      <a:pt x="5831" y="16041"/>
                      <a:pt x="4901" y="14915"/>
                      <a:pt x="4268" y="13678"/>
                    </a:cubicBezTo>
                    <a:cubicBezTo>
                      <a:pt x="3465" y="12103"/>
                      <a:pt x="3063" y="10319"/>
                      <a:pt x="2843" y="8573"/>
                    </a:cubicBezTo>
                    <a:cubicBezTo>
                      <a:pt x="2618" y="6792"/>
                      <a:pt x="2626" y="4981"/>
                      <a:pt x="2856" y="3200"/>
                    </a:cubicBezTo>
                    <a:cubicBezTo>
                      <a:pt x="2996" y="2120"/>
                      <a:pt x="3219" y="1047"/>
                      <a:pt x="3524" y="0"/>
                    </a:cubicBezTo>
                    <a:close/>
                  </a:path>
                </a:pathLst>
              </a:custGeom>
              <a:solidFill>
                <a:srgbClr val="191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52"/>
              <p:cNvSpPr/>
              <p:nvPr/>
            </p:nvSpPr>
            <p:spPr>
              <a:xfrm>
                <a:off x="5829108" y="4343478"/>
                <a:ext cx="113825" cy="967990"/>
              </a:xfrm>
              <a:custGeom>
                <a:avLst/>
                <a:gdLst/>
                <a:ahLst/>
                <a:cxnLst/>
                <a:rect l="l" t="t" r="r" b="b"/>
                <a:pathLst>
                  <a:path w="2571" h="19587" extrusionOk="0">
                    <a:moveTo>
                      <a:pt x="2569" y="1"/>
                    </a:moveTo>
                    <a:cubicBezTo>
                      <a:pt x="2567" y="8"/>
                      <a:pt x="2565" y="14"/>
                      <a:pt x="2563" y="21"/>
                    </a:cubicBezTo>
                    <a:lnTo>
                      <a:pt x="2563" y="21"/>
                    </a:lnTo>
                    <a:cubicBezTo>
                      <a:pt x="2565" y="14"/>
                      <a:pt x="2568" y="8"/>
                      <a:pt x="2571" y="1"/>
                    </a:cubicBezTo>
                    <a:close/>
                    <a:moveTo>
                      <a:pt x="2563" y="21"/>
                    </a:moveTo>
                    <a:lnTo>
                      <a:pt x="2563" y="21"/>
                    </a:lnTo>
                    <a:cubicBezTo>
                      <a:pt x="1158" y="3454"/>
                      <a:pt x="370" y="7206"/>
                      <a:pt x="152" y="10907"/>
                    </a:cubicBezTo>
                    <a:cubicBezTo>
                      <a:pt x="0" y="13788"/>
                      <a:pt x="181" y="16766"/>
                      <a:pt x="776" y="19586"/>
                    </a:cubicBezTo>
                    <a:cubicBezTo>
                      <a:pt x="346" y="16742"/>
                      <a:pt x="222" y="13793"/>
                      <a:pt x="389" y="10920"/>
                    </a:cubicBezTo>
                    <a:cubicBezTo>
                      <a:pt x="621" y="7232"/>
                      <a:pt x="1359" y="3515"/>
                      <a:pt x="2563" y="21"/>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52"/>
              <p:cNvSpPr/>
              <p:nvPr/>
            </p:nvSpPr>
            <p:spPr>
              <a:xfrm>
                <a:off x="5798915" y="4485161"/>
                <a:ext cx="231147" cy="259702"/>
              </a:xfrm>
              <a:custGeom>
                <a:avLst/>
                <a:gdLst/>
                <a:ahLst/>
                <a:cxnLst/>
                <a:rect l="l" t="t" r="r" b="b"/>
                <a:pathLst>
                  <a:path w="5221" h="5255" extrusionOk="0">
                    <a:moveTo>
                      <a:pt x="0" y="0"/>
                    </a:moveTo>
                    <a:lnTo>
                      <a:pt x="0" y="0"/>
                    </a:lnTo>
                    <a:cubicBezTo>
                      <a:pt x="141" y="1740"/>
                      <a:pt x="871" y="3372"/>
                      <a:pt x="1145" y="5083"/>
                    </a:cubicBezTo>
                    <a:lnTo>
                      <a:pt x="1172" y="5254"/>
                    </a:lnTo>
                    <a:lnTo>
                      <a:pt x="1285" y="5122"/>
                    </a:lnTo>
                    <a:cubicBezTo>
                      <a:pt x="2421" y="3789"/>
                      <a:pt x="3759" y="2632"/>
                      <a:pt x="5220" y="1667"/>
                    </a:cubicBezTo>
                    <a:lnTo>
                      <a:pt x="5220" y="1667"/>
                    </a:lnTo>
                    <a:cubicBezTo>
                      <a:pt x="4453" y="2097"/>
                      <a:pt x="3726" y="2599"/>
                      <a:pt x="3046" y="3162"/>
                    </a:cubicBezTo>
                    <a:cubicBezTo>
                      <a:pt x="2411" y="3688"/>
                      <a:pt x="1818" y="4267"/>
                      <a:pt x="1274" y="4888"/>
                    </a:cubicBezTo>
                    <a:lnTo>
                      <a:pt x="1274" y="4888"/>
                    </a:lnTo>
                    <a:cubicBezTo>
                      <a:pt x="973" y="3223"/>
                      <a:pt x="259" y="1674"/>
                      <a:pt x="0" y="0"/>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52"/>
              <p:cNvSpPr/>
              <p:nvPr/>
            </p:nvSpPr>
            <p:spPr>
              <a:xfrm>
                <a:off x="5744682" y="4827732"/>
                <a:ext cx="269752" cy="287970"/>
              </a:xfrm>
              <a:custGeom>
                <a:avLst/>
                <a:gdLst/>
                <a:ahLst/>
                <a:cxnLst/>
                <a:rect l="l" t="t" r="r" b="b"/>
                <a:pathLst>
                  <a:path w="6093" h="5827" extrusionOk="0">
                    <a:moveTo>
                      <a:pt x="1" y="0"/>
                    </a:moveTo>
                    <a:lnTo>
                      <a:pt x="1" y="0"/>
                    </a:lnTo>
                    <a:cubicBezTo>
                      <a:pt x="499" y="1972"/>
                      <a:pt x="1236" y="3881"/>
                      <a:pt x="2139" y="5704"/>
                    </a:cubicBezTo>
                    <a:lnTo>
                      <a:pt x="2200" y="5827"/>
                    </a:lnTo>
                    <a:lnTo>
                      <a:pt x="2277" y="5713"/>
                    </a:lnTo>
                    <a:cubicBezTo>
                      <a:pt x="3397" y="4055"/>
                      <a:pt x="4691" y="2519"/>
                      <a:pt x="6092" y="1093"/>
                    </a:cubicBezTo>
                    <a:lnTo>
                      <a:pt x="6092" y="1093"/>
                    </a:lnTo>
                    <a:cubicBezTo>
                      <a:pt x="4971" y="2097"/>
                      <a:pt x="3948" y="3211"/>
                      <a:pt x="3031" y="4403"/>
                    </a:cubicBezTo>
                    <a:cubicBezTo>
                      <a:pt x="2752" y="4766"/>
                      <a:pt x="2483" y="5135"/>
                      <a:pt x="2222" y="5509"/>
                    </a:cubicBezTo>
                    <a:lnTo>
                      <a:pt x="2222" y="5509"/>
                    </a:lnTo>
                    <a:cubicBezTo>
                      <a:pt x="1335" y="3736"/>
                      <a:pt x="609" y="1886"/>
                      <a:pt x="1" y="0"/>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52"/>
              <p:cNvSpPr/>
              <p:nvPr/>
            </p:nvSpPr>
            <p:spPr>
              <a:xfrm>
                <a:off x="5232285" y="4471423"/>
                <a:ext cx="645183" cy="865048"/>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52"/>
              <p:cNvSpPr/>
              <p:nvPr/>
            </p:nvSpPr>
            <p:spPr>
              <a:xfrm>
                <a:off x="5247868" y="4677005"/>
                <a:ext cx="629599" cy="659460"/>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52"/>
              <p:cNvSpPr/>
              <p:nvPr/>
            </p:nvSpPr>
            <p:spPr>
              <a:xfrm>
                <a:off x="5311176" y="4554101"/>
                <a:ext cx="539593" cy="762995"/>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52"/>
              <p:cNvSpPr/>
              <p:nvPr/>
            </p:nvSpPr>
            <p:spPr>
              <a:xfrm>
                <a:off x="5294220" y="4649528"/>
                <a:ext cx="218396" cy="266374"/>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52"/>
              <p:cNvSpPr/>
              <p:nvPr/>
            </p:nvSpPr>
            <p:spPr>
              <a:xfrm>
                <a:off x="5466215" y="4889406"/>
                <a:ext cx="248324" cy="302104"/>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52"/>
              <p:cNvSpPr/>
              <p:nvPr/>
            </p:nvSpPr>
            <p:spPr>
              <a:xfrm>
                <a:off x="5749464" y="5012854"/>
                <a:ext cx="1398613" cy="614340"/>
              </a:xfrm>
              <a:custGeom>
                <a:avLst/>
                <a:gdLst/>
                <a:ahLst/>
                <a:cxnLst/>
                <a:rect l="l" t="t" r="r" b="b"/>
                <a:pathLst>
                  <a:path w="31591" h="12431" extrusionOk="0">
                    <a:moveTo>
                      <a:pt x="1472" y="0"/>
                    </a:moveTo>
                    <a:lnTo>
                      <a:pt x="0" y="7282"/>
                    </a:lnTo>
                    <a:cubicBezTo>
                      <a:pt x="0" y="7282"/>
                      <a:pt x="8286" y="11442"/>
                      <a:pt x="16848" y="12224"/>
                    </a:cubicBezTo>
                    <a:cubicBezTo>
                      <a:pt x="18458" y="12371"/>
                      <a:pt x="19985" y="12431"/>
                      <a:pt x="21402" y="12431"/>
                    </a:cubicBezTo>
                    <a:cubicBezTo>
                      <a:pt x="27516" y="12431"/>
                      <a:pt x="31591" y="11317"/>
                      <a:pt x="31591" y="11317"/>
                    </a:cubicBezTo>
                    <a:lnTo>
                      <a:pt x="30486" y="743"/>
                    </a:lnTo>
                    <a:lnTo>
                      <a:pt x="14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52"/>
              <p:cNvSpPr/>
              <p:nvPr/>
            </p:nvSpPr>
            <p:spPr>
              <a:xfrm>
                <a:off x="5882455" y="2939247"/>
                <a:ext cx="1442354" cy="1030110"/>
              </a:xfrm>
              <a:custGeom>
                <a:avLst/>
                <a:gdLst/>
                <a:ahLst/>
                <a:cxnLst/>
                <a:rect l="l" t="t" r="r" b="b"/>
                <a:pathLst>
                  <a:path w="32579" h="20844" extrusionOk="0">
                    <a:moveTo>
                      <a:pt x="15102" y="0"/>
                    </a:moveTo>
                    <a:cubicBezTo>
                      <a:pt x="14751" y="0"/>
                      <a:pt x="14390" y="17"/>
                      <a:pt x="14020" y="54"/>
                    </a:cubicBezTo>
                    <a:cubicBezTo>
                      <a:pt x="11859" y="271"/>
                      <a:pt x="9802" y="1375"/>
                      <a:pt x="8425" y="3052"/>
                    </a:cubicBezTo>
                    <a:cubicBezTo>
                      <a:pt x="8294" y="3211"/>
                      <a:pt x="8170" y="3373"/>
                      <a:pt x="8050" y="3540"/>
                    </a:cubicBezTo>
                    <a:cubicBezTo>
                      <a:pt x="7349" y="4513"/>
                      <a:pt x="6796" y="5599"/>
                      <a:pt x="6065" y="6545"/>
                    </a:cubicBezTo>
                    <a:cubicBezTo>
                      <a:pt x="5913" y="6739"/>
                      <a:pt x="5755" y="6929"/>
                      <a:pt x="5584" y="7110"/>
                    </a:cubicBezTo>
                    <a:cubicBezTo>
                      <a:pt x="4640" y="8114"/>
                      <a:pt x="3409" y="8812"/>
                      <a:pt x="2444" y="9798"/>
                    </a:cubicBezTo>
                    <a:cubicBezTo>
                      <a:pt x="699" y="11580"/>
                      <a:pt x="1" y="14296"/>
                      <a:pt x="589" y="16709"/>
                    </a:cubicBezTo>
                    <a:cubicBezTo>
                      <a:pt x="657" y="16707"/>
                      <a:pt x="724" y="16706"/>
                      <a:pt x="792" y="16706"/>
                    </a:cubicBezTo>
                    <a:cubicBezTo>
                      <a:pt x="1256" y="16706"/>
                      <a:pt x="1721" y="16759"/>
                      <a:pt x="2180" y="16851"/>
                    </a:cubicBezTo>
                    <a:cubicBezTo>
                      <a:pt x="2523" y="16357"/>
                      <a:pt x="2950" y="15921"/>
                      <a:pt x="3440" y="15570"/>
                    </a:cubicBezTo>
                    <a:lnTo>
                      <a:pt x="3440" y="15570"/>
                    </a:lnTo>
                    <a:cubicBezTo>
                      <a:pt x="3418" y="16104"/>
                      <a:pt x="3397" y="16638"/>
                      <a:pt x="3375" y="17169"/>
                    </a:cubicBezTo>
                    <a:cubicBezTo>
                      <a:pt x="3997" y="17374"/>
                      <a:pt x="4600" y="17626"/>
                      <a:pt x="5201" y="17886"/>
                    </a:cubicBezTo>
                    <a:cubicBezTo>
                      <a:pt x="5478" y="17390"/>
                      <a:pt x="5839" y="16942"/>
                      <a:pt x="6265" y="16565"/>
                    </a:cubicBezTo>
                    <a:cubicBezTo>
                      <a:pt x="6274" y="17163"/>
                      <a:pt x="6284" y="17761"/>
                      <a:pt x="6294" y="18360"/>
                    </a:cubicBezTo>
                    <a:cubicBezTo>
                      <a:pt x="6391" y="18401"/>
                      <a:pt x="6487" y="18442"/>
                      <a:pt x="6584" y="18481"/>
                    </a:cubicBezTo>
                    <a:cubicBezTo>
                      <a:pt x="9368" y="19629"/>
                      <a:pt x="12338" y="20319"/>
                      <a:pt x="15343" y="20520"/>
                    </a:cubicBezTo>
                    <a:cubicBezTo>
                      <a:pt x="16744" y="20736"/>
                      <a:pt x="18161" y="20844"/>
                      <a:pt x="19579" y="20844"/>
                    </a:cubicBezTo>
                    <a:cubicBezTo>
                      <a:pt x="21514" y="20844"/>
                      <a:pt x="23450" y="20643"/>
                      <a:pt x="25344" y="20241"/>
                    </a:cubicBezTo>
                    <a:cubicBezTo>
                      <a:pt x="25448" y="20219"/>
                      <a:pt x="25549" y="20197"/>
                      <a:pt x="25651" y="20173"/>
                    </a:cubicBezTo>
                    <a:cubicBezTo>
                      <a:pt x="25770" y="19586"/>
                      <a:pt x="25887" y="19002"/>
                      <a:pt x="26006" y="18415"/>
                    </a:cubicBezTo>
                    <a:cubicBezTo>
                      <a:pt x="26357" y="18862"/>
                      <a:pt x="26631" y="19369"/>
                      <a:pt x="26813" y="19907"/>
                    </a:cubicBezTo>
                    <a:cubicBezTo>
                      <a:pt x="27450" y="19760"/>
                      <a:pt x="28089" y="19621"/>
                      <a:pt x="28737" y="19532"/>
                    </a:cubicBezTo>
                    <a:cubicBezTo>
                      <a:pt x="28814" y="19003"/>
                      <a:pt x="28889" y="18476"/>
                      <a:pt x="28965" y="17949"/>
                    </a:cubicBezTo>
                    <a:cubicBezTo>
                      <a:pt x="29382" y="18381"/>
                      <a:pt x="29722" y="18888"/>
                      <a:pt x="29971" y="19436"/>
                    </a:cubicBezTo>
                    <a:cubicBezTo>
                      <a:pt x="30012" y="19435"/>
                      <a:pt x="30053" y="19435"/>
                      <a:pt x="30093" y="19435"/>
                    </a:cubicBezTo>
                    <a:cubicBezTo>
                      <a:pt x="30589" y="19435"/>
                      <a:pt x="31081" y="19479"/>
                      <a:pt x="31561" y="19585"/>
                    </a:cubicBezTo>
                    <a:cubicBezTo>
                      <a:pt x="32578" y="17319"/>
                      <a:pt x="32382" y="14520"/>
                      <a:pt x="30990" y="12453"/>
                    </a:cubicBezTo>
                    <a:cubicBezTo>
                      <a:pt x="30219" y="11309"/>
                      <a:pt x="29136" y="10398"/>
                      <a:pt x="28389" y="9237"/>
                    </a:cubicBezTo>
                    <a:cubicBezTo>
                      <a:pt x="28344" y="9167"/>
                      <a:pt x="28300" y="9094"/>
                      <a:pt x="28257" y="9023"/>
                    </a:cubicBezTo>
                    <a:cubicBezTo>
                      <a:pt x="27810" y="8272"/>
                      <a:pt x="27500" y="7450"/>
                      <a:pt x="27178" y="6632"/>
                    </a:cubicBezTo>
                    <a:lnTo>
                      <a:pt x="27178" y="6630"/>
                    </a:lnTo>
                    <a:cubicBezTo>
                      <a:pt x="26926" y="5984"/>
                      <a:pt x="26667" y="5341"/>
                      <a:pt x="26332" y="4734"/>
                    </a:cubicBezTo>
                    <a:cubicBezTo>
                      <a:pt x="25466" y="3172"/>
                      <a:pt x="24093" y="1879"/>
                      <a:pt x="22261" y="1645"/>
                    </a:cubicBezTo>
                    <a:cubicBezTo>
                      <a:pt x="22069" y="1621"/>
                      <a:pt x="21872" y="1607"/>
                      <a:pt x="21670" y="1607"/>
                    </a:cubicBezTo>
                    <a:cubicBezTo>
                      <a:pt x="21625" y="1607"/>
                      <a:pt x="21580" y="1608"/>
                      <a:pt x="21534" y="1609"/>
                    </a:cubicBezTo>
                    <a:cubicBezTo>
                      <a:pt x="21365" y="1613"/>
                      <a:pt x="21191" y="1626"/>
                      <a:pt x="21013" y="1648"/>
                    </a:cubicBezTo>
                    <a:cubicBezTo>
                      <a:pt x="21013" y="1648"/>
                      <a:pt x="20846" y="1536"/>
                      <a:pt x="20535" y="1369"/>
                    </a:cubicBezTo>
                    <a:cubicBezTo>
                      <a:pt x="20294" y="1239"/>
                      <a:pt x="19961" y="1075"/>
                      <a:pt x="19556" y="905"/>
                    </a:cubicBezTo>
                    <a:cubicBezTo>
                      <a:pt x="18504" y="469"/>
                      <a:pt x="16946" y="0"/>
                      <a:pt x="15102" y="0"/>
                    </a:cubicBez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52"/>
              <p:cNvSpPr/>
              <p:nvPr/>
            </p:nvSpPr>
            <p:spPr>
              <a:xfrm>
                <a:off x="6031871" y="3410750"/>
                <a:ext cx="174257" cy="412459"/>
              </a:xfrm>
              <a:custGeom>
                <a:avLst/>
                <a:gdLst/>
                <a:ahLst/>
                <a:cxnLst/>
                <a:rect l="l" t="t" r="r" b="b"/>
                <a:pathLst>
                  <a:path w="3936" h="8346" extrusionOk="0">
                    <a:moveTo>
                      <a:pt x="3936" y="0"/>
                    </a:moveTo>
                    <a:lnTo>
                      <a:pt x="3936" y="0"/>
                    </a:lnTo>
                    <a:cubicBezTo>
                      <a:pt x="1026" y="1912"/>
                      <a:pt x="65" y="6029"/>
                      <a:pt x="65" y="6029"/>
                    </a:cubicBezTo>
                    <a:cubicBezTo>
                      <a:pt x="43" y="6563"/>
                      <a:pt x="23" y="7097"/>
                      <a:pt x="0" y="7630"/>
                    </a:cubicBezTo>
                    <a:cubicBezTo>
                      <a:pt x="622" y="7833"/>
                      <a:pt x="1225" y="8085"/>
                      <a:pt x="1826" y="8345"/>
                    </a:cubicBezTo>
                    <a:cubicBezTo>
                      <a:pt x="2103" y="7850"/>
                      <a:pt x="2464" y="7401"/>
                      <a:pt x="2890" y="7024"/>
                    </a:cubicBezTo>
                    <a:lnTo>
                      <a:pt x="3936" y="0"/>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52"/>
              <p:cNvSpPr/>
              <p:nvPr/>
            </p:nvSpPr>
            <p:spPr>
              <a:xfrm>
                <a:off x="6976137" y="3554509"/>
                <a:ext cx="188645" cy="368574"/>
              </a:xfrm>
              <a:custGeom>
                <a:avLst/>
                <a:gdLst/>
                <a:ahLst/>
                <a:cxnLst/>
                <a:rect l="l" t="t" r="r" b="b"/>
                <a:pathLst>
                  <a:path w="4261" h="7458" extrusionOk="0">
                    <a:moveTo>
                      <a:pt x="1" y="1"/>
                    </a:moveTo>
                    <a:cubicBezTo>
                      <a:pt x="1" y="1"/>
                      <a:pt x="1316" y="3111"/>
                      <a:pt x="1302" y="5965"/>
                    </a:cubicBezTo>
                    <a:cubicBezTo>
                      <a:pt x="1653" y="6412"/>
                      <a:pt x="1927" y="6919"/>
                      <a:pt x="2109" y="7457"/>
                    </a:cubicBezTo>
                    <a:cubicBezTo>
                      <a:pt x="2746" y="7310"/>
                      <a:pt x="3385" y="7171"/>
                      <a:pt x="4033" y="7082"/>
                    </a:cubicBezTo>
                    <a:cubicBezTo>
                      <a:pt x="4110" y="6553"/>
                      <a:pt x="4185" y="6026"/>
                      <a:pt x="4261" y="5499"/>
                    </a:cubicBezTo>
                    <a:cubicBezTo>
                      <a:pt x="4261" y="5499"/>
                      <a:pt x="3076" y="858"/>
                      <a:pt x="1" y="1"/>
                    </a:cubicBez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52"/>
              <p:cNvSpPr/>
              <p:nvPr/>
            </p:nvSpPr>
            <p:spPr>
              <a:xfrm>
                <a:off x="5927966" y="4014103"/>
                <a:ext cx="1193897" cy="491581"/>
              </a:xfrm>
              <a:custGeom>
                <a:avLst/>
                <a:gdLst/>
                <a:ahLst/>
                <a:cxnLst/>
                <a:rect l="l" t="t" r="r" b="b"/>
                <a:pathLst>
                  <a:path w="26967" h="9947" extrusionOk="0">
                    <a:moveTo>
                      <a:pt x="8804" y="0"/>
                    </a:moveTo>
                    <a:cubicBezTo>
                      <a:pt x="8551" y="0"/>
                      <a:pt x="8292" y="9"/>
                      <a:pt x="8027" y="27"/>
                    </a:cubicBezTo>
                    <a:cubicBezTo>
                      <a:pt x="7768" y="46"/>
                      <a:pt x="7506" y="100"/>
                      <a:pt x="7241" y="186"/>
                    </a:cubicBezTo>
                    <a:cubicBezTo>
                      <a:pt x="6368" y="467"/>
                      <a:pt x="5464" y="1083"/>
                      <a:pt x="4606" y="1847"/>
                    </a:cubicBezTo>
                    <a:cubicBezTo>
                      <a:pt x="3715" y="2638"/>
                      <a:pt x="2872" y="3585"/>
                      <a:pt x="2156" y="4475"/>
                    </a:cubicBezTo>
                    <a:cubicBezTo>
                      <a:pt x="2070" y="4584"/>
                      <a:pt x="1985" y="4690"/>
                      <a:pt x="1902" y="4797"/>
                    </a:cubicBezTo>
                    <a:cubicBezTo>
                      <a:pt x="1407" y="5428"/>
                      <a:pt x="985" y="6016"/>
                      <a:pt x="664" y="6480"/>
                    </a:cubicBezTo>
                    <a:cubicBezTo>
                      <a:pt x="244" y="7088"/>
                      <a:pt x="0" y="7483"/>
                      <a:pt x="0" y="7483"/>
                    </a:cubicBezTo>
                    <a:lnTo>
                      <a:pt x="26967" y="9947"/>
                    </a:lnTo>
                    <a:cubicBezTo>
                      <a:pt x="26967" y="9947"/>
                      <a:pt x="26547" y="8873"/>
                      <a:pt x="25844" y="7471"/>
                    </a:cubicBezTo>
                    <a:cubicBezTo>
                      <a:pt x="25511" y="6806"/>
                      <a:pt x="25113" y="6066"/>
                      <a:pt x="24666" y="5335"/>
                    </a:cubicBezTo>
                    <a:cubicBezTo>
                      <a:pt x="24440" y="4964"/>
                      <a:pt x="24201" y="4596"/>
                      <a:pt x="23952" y="4240"/>
                    </a:cubicBezTo>
                    <a:cubicBezTo>
                      <a:pt x="23341" y="3368"/>
                      <a:pt x="22667" y="2567"/>
                      <a:pt x="21954" y="1990"/>
                    </a:cubicBezTo>
                    <a:cubicBezTo>
                      <a:pt x="21459" y="1589"/>
                      <a:pt x="20945" y="1295"/>
                      <a:pt x="20424" y="1161"/>
                    </a:cubicBezTo>
                    <a:cubicBezTo>
                      <a:pt x="20001" y="1052"/>
                      <a:pt x="19587" y="973"/>
                      <a:pt x="19187" y="916"/>
                    </a:cubicBezTo>
                    <a:cubicBezTo>
                      <a:pt x="18615" y="836"/>
                      <a:pt x="18070" y="803"/>
                      <a:pt x="17565" y="803"/>
                    </a:cubicBezTo>
                    <a:cubicBezTo>
                      <a:pt x="15731" y="803"/>
                      <a:pt x="14410" y="1227"/>
                      <a:pt x="14160" y="1313"/>
                    </a:cubicBezTo>
                    <a:cubicBezTo>
                      <a:pt x="14151" y="1308"/>
                      <a:pt x="14142" y="1303"/>
                      <a:pt x="14130" y="1296"/>
                    </a:cubicBezTo>
                    <a:cubicBezTo>
                      <a:pt x="13735" y="1078"/>
                      <a:pt x="11647" y="0"/>
                      <a:pt x="88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52"/>
              <p:cNvSpPr/>
              <p:nvPr/>
            </p:nvSpPr>
            <p:spPr>
              <a:xfrm>
                <a:off x="5927966" y="4059321"/>
                <a:ext cx="1193897" cy="446361"/>
              </a:xfrm>
              <a:custGeom>
                <a:avLst/>
                <a:gdLst/>
                <a:ahLst/>
                <a:cxnLst/>
                <a:rect l="l" t="t" r="r" b="b"/>
                <a:pathLst>
                  <a:path w="26967" h="9032" extrusionOk="0">
                    <a:moveTo>
                      <a:pt x="19187" y="1"/>
                    </a:moveTo>
                    <a:cubicBezTo>
                      <a:pt x="18657" y="305"/>
                      <a:pt x="18115" y="592"/>
                      <a:pt x="17567" y="863"/>
                    </a:cubicBezTo>
                    <a:cubicBezTo>
                      <a:pt x="16130" y="1570"/>
                      <a:pt x="14637" y="2163"/>
                      <a:pt x="13105" y="2634"/>
                    </a:cubicBezTo>
                    <a:cubicBezTo>
                      <a:pt x="10391" y="3470"/>
                      <a:pt x="7558" y="3927"/>
                      <a:pt x="4721" y="3970"/>
                    </a:cubicBezTo>
                    <a:lnTo>
                      <a:pt x="4717" y="3969"/>
                    </a:lnTo>
                    <a:cubicBezTo>
                      <a:pt x="4607" y="3971"/>
                      <a:pt x="4497" y="3973"/>
                      <a:pt x="4386" y="3973"/>
                    </a:cubicBezTo>
                    <a:cubicBezTo>
                      <a:pt x="4338" y="3973"/>
                      <a:pt x="4291" y="3973"/>
                      <a:pt x="4243" y="3973"/>
                    </a:cubicBezTo>
                    <a:cubicBezTo>
                      <a:pt x="3462" y="3973"/>
                      <a:pt x="2681" y="3943"/>
                      <a:pt x="1902" y="3882"/>
                    </a:cubicBezTo>
                    <a:cubicBezTo>
                      <a:pt x="1407" y="4513"/>
                      <a:pt x="985" y="5101"/>
                      <a:pt x="664" y="5565"/>
                    </a:cubicBezTo>
                    <a:cubicBezTo>
                      <a:pt x="244" y="6173"/>
                      <a:pt x="0" y="6568"/>
                      <a:pt x="0" y="6568"/>
                    </a:cubicBezTo>
                    <a:lnTo>
                      <a:pt x="26967" y="9032"/>
                    </a:lnTo>
                    <a:cubicBezTo>
                      <a:pt x="26967" y="9032"/>
                      <a:pt x="26547" y="7958"/>
                      <a:pt x="25844" y="6556"/>
                    </a:cubicBezTo>
                    <a:cubicBezTo>
                      <a:pt x="25511" y="5891"/>
                      <a:pt x="25113" y="5151"/>
                      <a:pt x="24666" y="4420"/>
                    </a:cubicBezTo>
                    <a:cubicBezTo>
                      <a:pt x="24440" y="4049"/>
                      <a:pt x="24201" y="3681"/>
                      <a:pt x="23952" y="3325"/>
                    </a:cubicBezTo>
                    <a:cubicBezTo>
                      <a:pt x="23341" y="2453"/>
                      <a:pt x="22667" y="1652"/>
                      <a:pt x="21954" y="1075"/>
                    </a:cubicBezTo>
                    <a:cubicBezTo>
                      <a:pt x="21459" y="674"/>
                      <a:pt x="20945" y="380"/>
                      <a:pt x="20424" y="246"/>
                    </a:cubicBezTo>
                    <a:cubicBezTo>
                      <a:pt x="20001" y="137"/>
                      <a:pt x="19587" y="58"/>
                      <a:pt x="191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52"/>
              <p:cNvSpPr/>
              <p:nvPr/>
            </p:nvSpPr>
            <p:spPr>
              <a:xfrm>
                <a:off x="6453557" y="3979361"/>
                <a:ext cx="218175" cy="121820"/>
              </a:xfrm>
              <a:custGeom>
                <a:avLst/>
                <a:gdLst/>
                <a:ahLst/>
                <a:cxnLst/>
                <a:rect l="l" t="t" r="r" b="b"/>
                <a:pathLst>
                  <a:path w="4928" h="2465" extrusionOk="0">
                    <a:moveTo>
                      <a:pt x="555" y="1"/>
                    </a:moveTo>
                    <a:lnTo>
                      <a:pt x="1" y="1516"/>
                    </a:lnTo>
                    <a:cubicBezTo>
                      <a:pt x="1" y="1516"/>
                      <a:pt x="475" y="2258"/>
                      <a:pt x="2401" y="2435"/>
                    </a:cubicBezTo>
                    <a:cubicBezTo>
                      <a:pt x="2632" y="2456"/>
                      <a:pt x="2843" y="2465"/>
                      <a:pt x="3037" y="2465"/>
                    </a:cubicBezTo>
                    <a:cubicBezTo>
                      <a:pt x="4461" y="2465"/>
                      <a:pt x="4927" y="1966"/>
                      <a:pt x="4927" y="1966"/>
                    </a:cubicBezTo>
                    <a:lnTo>
                      <a:pt x="4654" y="375"/>
                    </a:lnTo>
                    <a:cubicBezTo>
                      <a:pt x="4422" y="387"/>
                      <a:pt x="4187" y="393"/>
                      <a:pt x="3950" y="393"/>
                    </a:cubicBezTo>
                    <a:cubicBezTo>
                      <a:pt x="3505" y="393"/>
                      <a:pt x="3052" y="372"/>
                      <a:pt x="2593" y="329"/>
                    </a:cubicBezTo>
                    <a:cubicBezTo>
                      <a:pt x="1889" y="266"/>
                      <a:pt x="1207" y="156"/>
                      <a:pt x="555"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52"/>
              <p:cNvSpPr/>
              <p:nvPr/>
            </p:nvSpPr>
            <p:spPr>
              <a:xfrm>
                <a:off x="6453557" y="3979361"/>
                <a:ext cx="206088" cy="84854"/>
              </a:xfrm>
              <a:custGeom>
                <a:avLst/>
                <a:gdLst/>
                <a:ahLst/>
                <a:cxnLst/>
                <a:rect l="l" t="t" r="r" b="b"/>
                <a:pathLst>
                  <a:path w="4655" h="1717" extrusionOk="0">
                    <a:moveTo>
                      <a:pt x="555" y="1"/>
                    </a:moveTo>
                    <a:lnTo>
                      <a:pt x="1" y="1516"/>
                    </a:lnTo>
                    <a:cubicBezTo>
                      <a:pt x="453" y="1658"/>
                      <a:pt x="888" y="1716"/>
                      <a:pt x="1299" y="1716"/>
                    </a:cubicBezTo>
                    <a:cubicBezTo>
                      <a:pt x="3263" y="1716"/>
                      <a:pt x="4654" y="375"/>
                      <a:pt x="4654" y="375"/>
                    </a:cubicBezTo>
                    <a:lnTo>
                      <a:pt x="555" y="1"/>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52"/>
              <p:cNvSpPr/>
              <p:nvPr/>
            </p:nvSpPr>
            <p:spPr>
              <a:xfrm>
                <a:off x="6030056" y="3329802"/>
                <a:ext cx="220389" cy="387601"/>
              </a:xfrm>
              <a:custGeom>
                <a:avLst/>
                <a:gdLst/>
                <a:ahLst/>
                <a:cxnLst/>
                <a:rect l="l" t="t" r="r" b="b"/>
                <a:pathLst>
                  <a:path w="4978" h="7843" extrusionOk="0">
                    <a:moveTo>
                      <a:pt x="4978" y="1506"/>
                    </a:moveTo>
                    <a:lnTo>
                      <a:pt x="4978" y="1507"/>
                    </a:lnTo>
                    <a:lnTo>
                      <a:pt x="4978" y="1507"/>
                    </a:lnTo>
                    <a:cubicBezTo>
                      <a:pt x="4978" y="1507"/>
                      <a:pt x="4978" y="1507"/>
                      <a:pt x="4978" y="1507"/>
                    </a:cubicBezTo>
                    <a:lnTo>
                      <a:pt x="4978" y="1506"/>
                    </a:lnTo>
                    <a:close/>
                    <a:moveTo>
                      <a:pt x="2912" y="1"/>
                    </a:moveTo>
                    <a:cubicBezTo>
                      <a:pt x="2660" y="1"/>
                      <a:pt x="2408" y="44"/>
                      <a:pt x="2171" y="130"/>
                    </a:cubicBezTo>
                    <a:cubicBezTo>
                      <a:pt x="2101" y="155"/>
                      <a:pt x="2033" y="183"/>
                      <a:pt x="1969" y="215"/>
                    </a:cubicBezTo>
                    <a:cubicBezTo>
                      <a:pt x="1139" y="617"/>
                      <a:pt x="614" y="1513"/>
                      <a:pt x="361" y="2415"/>
                    </a:cubicBezTo>
                    <a:cubicBezTo>
                      <a:pt x="1" y="3705"/>
                      <a:pt x="98" y="5159"/>
                      <a:pt x="831" y="6279"/>
                    </a:cubicBezTo>
                    <a:cubicBezTo>
                      <a:pt x="1437" y="7204"/>
                      <a:pt x="2514" y="7834"/>
                      <a:pt x="3602" y="7843"/>
                    </a:cubicBezTo>
                    <a:lnTo>
                      <a:pt x="3605" y="7843"/>
                    </a:lnTo>
                    <a:cubicBezTo>
                      <a:pt x="3615" y="7843"/>
                      <a:pt x="3624" y="7843"/>
                      <a:pt x="3634" y="7843"/>
                    </a:cubicBezTo>
                    <a:cubicBezTo>
                      <a:pt x="3853" y="7843"/>
                      <a:pt x="4073" y="7814"/>
                      <a:pt x="4290" y="7761"/>
                    </a:cubicBezTo>
                    <a:lnTo>
                      <a:pt x="4978" y="1507"/>
                    </a:lnTo>
                    <a:lnTo>
                      <a:pt x="4978" y="1507"/>
                    </a:lnTo>
                    <a:cubicBezTo>
                      <a:pt x="4802" y="952"/>
                      <a:pt x="4392" y="476"/>
                      <a:pt x="3869" y="220"/>
                    </a:cubicBezTo>
                    <a:cubicBezTo>
                      <a:pt x="3572" y="75"/>
                      <a:pt x="3242" y="1"/>
                      <a:pt x="2912"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52"/>
              <p:cNvSpPr/>
              <p:nvPr/>
            </p:nvSpPr>
            <p:spPr>
              <a:xfrm>
                <a:off x="6060161" y="3416631"/>
                <a:ext cx="92618" cy="249818"/>
              </a:xfrm>
              <a:custGeom>
                <a:avLst/>
                <a:gdLst/>
                <a:ahLst/>
                <a:cxnLst/>
                <a:rect l="l" t="t" r="r" b="b"/>
                <a:pathLst>
                  <a:path w="2092" h="5055" extrusionOk="0">
                    <a:moveTo>
                      <a:pt x="885" y="1"/>
                    </a:moveTo>
                    <a:cubicBezTo>
                      <a:pt x="877" y="1"/>
                      <a:pt x="868" y="1"/>
                      <a:pt x="859" y="2"/>
                    </a:cubicBezTo>
                    <a:cubicBezTo>
                      <a:pt x="338" y="40"/>
                      <a:pt x="0" y="1202"/>
                      <a:pt x="104" y="2597"/>
                    </a:cubicBezTo>
                    <a:cubicBezTo>
                      <a:pt x="206" y="3969"/>
                      <a:pt x="696" y="5054"/>
                      <a:pt x="1208" y="5054"/>
                    </a:cubicBezTo>
                    <a:cubicBezTo>
                      <a:pt x="1217" y="5054"/>
                      <a:pt x="1225" y="5054"/>
                      <a:pt x="1234" y="5053"/>
                    </a:cubicBezTo>
                    <a:cubicBezTo>
                      <a:pt x="1754" y="5014"/>
                      <a:pt x="2091" y="3852"/>
                      <a:pt x="1987" y="2457"/>
                    </a:cubicBezTo>
                    <a:cubicBezTo>
                      <a:pt x="1886" y="1086"/>
                      <a:pt x="1395" y="1"/>
                      <a:pt x="885"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52"/>
              <p:cNvSpPr/>
              <p:nvPr/>
            </p:nvSpPr>
            <p:spPr>
              <a:xfrm>
                <a:off x="6101643" y="3406401"/>
                <a:ext cx="57156" cy="259307"/>
              </a:xfrm>
              <a:custGeom>
                <a:avLst/>
                <a:gdLst/>
                <a:ahLst/>
                <a:cxnLst/>
                <a:rect l="l" t="t" r="r" b="b"/>
                <a:pathLst>
                  <a:path w="1291" h="5247" extrusionOk="0">
                    <a:moveTo>
                      <a:pt x="85" y="1"/>
                    </a:moveTo>
                    <a:cubicBezTo>
                      <a:pt x="63" y="1"/>
                      <a:pt x="43" y="10"/>
                      <a:pt x="28" y="27"/>
                    </a:cubicBezTo>
                    <a:cubicBezTo>
                      <a:pt x="1" y="58"/>
                      <a:pt x="5" y="104"/>
                      <a:pt x="36" y="131"/>
                    </a:cubicBezTo>
                    <a:cubicBezTo>
                      <a:pt x="323" y="374"/>
                      <a:pt x="539" y="731"/>
                      <a:pt x="715" y="1256"/>
                    </a:cubicBezTo>
                    <a:cubicBezTo>
                      <a:pt x="1140" y="2518"/>
                      <a:pt x="1117" y="3900"/>
                      <a:pt x="649" y="5147"/>
                    </a:cubicBezTo>
                    <a:cubicBezTo>
                      <a:pt x="635" y="5185"/>
                      <a:pt x="654" y="5228"/>
                      <a:pt x="692" y="5242"/>
                    </a:cubicBezTo>
                    <a:cubicBezTo>
                      <a:pt x="698" y="5245"/>
                      <a:pt x="705" y="5246"/>
                      <a:pt x="711" y="5246"/>
                    </a:cubicBezTo>
                    <a:cubicBezTo>
                      <a:pt x="713" y="5246"/>
                      <a:pt x="715" y="5246"/>
                      <a:pt x="717" y="5246"/>
                    </a:cubicBezTo>
                    <a:cubicBezTo>
                      <a:pt x="748" y="5246"/>
                      <a:pt x="776" y="5228"/>
                      <a:pt x="787" y="5199"/>
                    </a:cubicBezTo>
                    <a:cubicBezTo>
                      <a:pt x="1266" y="3920"/>
                      <a:pt x="1291" y="2503"/>
                      <a:pt x="854" y="1209"/>
                    </a:cubicBezTo>
                    <a:cubicBezTo>
                      <a:pt x="668" y="658"/>
                      <a:pt x="439" y="279"/>
                      <a:pt x="132" y="18"/>
                    </a:cubicBezTo>
                    <a:cubicBezTo>
                      <a:pt x="118" y="6"/>
                      <a:pt x="101" y="1"/>
                      <a:pt x="85"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52"/>
              <p:cNvSpPr/>
              <p:nvPr/>
            </p:nvSpPr>
            <p:spPr>
              <a:xfrm>
                <a:off x="6084687" y="3539931"/>
                <a:ext cx="67516" cy="74081"/>
              </a:xfrm>
              <a:custGeom>
                <a:avLst/>
                <a:gdLst/>
                <a:ahLst/>
                <a:cxnLst/>
                <a:rect l="l" t="t" r="r" b="b"/>
                <a:pathLst>
                  <a:path w="1525" h="1499" extrusionOk="0">
                    <a:moveTo>
                      <a:pt x="1440" y="0"/>
                    </a:moveTo>
                    <a:cubicBezTo>
                      <a:pt x="1429" y="0"/>
                      <a:pt x="1417" y="3"/>
                      <a:pt x="1406" y="8"/>
                    </a:cubicBezTo>
                    <a:cubicBezTo>
                      <a:pt x="815" y="310"/>
                      <a:pt x="323" y="801"/>
                      <a:pt x="20" y="1390"/>
                    </a:cubicBezTo>
                    <a:cubicBezTo>
                      <a:pt x="1" y="1427"/>
                      <a:pt x="15" y="1471"/>
                      <a:pt x="51" y="1490"/>
                    </a:cubicBezTo>
                    <a:cubicBezTo>
                      <a:pt x="60" y="1494"/>
                      <a:pt x="70" y="1497"/>
                      <a:pt x="79" y="1498"/>
                    </a:cubicBezTo>
                    <a:cubicBezTo>
                      <a:pt x="81" y="1498"/>
                      <a:pt x="83" y="1499"/>
                      <a:pt x="85" y="1499"/>
                    </a:cubicBezTo>
                    <a:cubicBezTo>
                      <a:pt x="111" y="1499"/>
                      <a:pt x="138" y="1483"/>
                      <a:pt x="150" y="1458"/>
                    </a:cubicBezTo>
                    <a:cubicBezTo>
                      <a:pt x="440" y="894"/>
                      <a:pt x="910" y="427"/>
                      <a:pt x="1474" y="140"/>
                    </a:cubicBezTo>
                    <a:cubicBezTo>
                      <a:pt x="1510" y="120"/>
                      <a:pt x="1524" y="76"/>
                      <a:pt x="1505" y="40"/>
                    </a:cubicBezTo>
                    <a:cubicBezTo>
                      <a:pt x="1492" y="14"/>
                      <a:pt x="1467" y="0"/>
                      <a:pt x="1440"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52"/>
              <p:cNvSpPr/>
              <p:nvPr/>
            </p:nvSpPr>
            <p:spPr>
              <a:xfrm>
                <a:off x="6116917" y="3329802"/>
                <a:ext cx="133526" cy="387601"/>
              </a:xfrm>
              <a:custGeom>
                <a:avLst/>
                <a:gdLst/>
                <a:ahLst/>
                <a:cxnLst/>
                <a:rect l="l" t="t" r="r" b="b"/>
                <a:pathLst>
                  <a:path w="3016" h="7843" extrusionOk="0">
                    <a:moveTo>
                      <a:pt x="950" y="1"/>
                    </a:moveTo>
                    <a:cubicBezTo>
                      <a:pt x="698" y="1"/>
                      <a:pt x="446" y="44"/>
                      <a:pt x="209" y="130"/>
                    </a:cubicBezTo>
                    <a:cubicBezTo>
                      <a:pt x="139" y="155"/>
                      <a:pt x="71" y="183"/>
                      <a:pt x="7" y="215"/>
                    </a:cubicBezTo>
                    <a:lnTo>
                      <a:pt x="0" y="220"/>
                    </a:lnTo>
                    <a:cubicBezTo>
                      <a:pt x="1848" y="2445"/>
                      <a:pt x="1640" y="7843"/>
                      <a:pt x="1640" y="7843"/>
                    </a:cubicBezTo>
                    <a:lnTo>
                      <a:pt x="1643" y="7843"/>
                    </a:lnTo>
                    <a:cubicBezTo>
                      <a:pt x="1653" y="7843"/>
                      <a:pt x="1662" y="7843"/>
                      <a:pt x="1672" y="7843"/>
                    </a:cubicBezTo>
                    <a:cubicBezTo>
                      <a:pt x="1891" y="7843"/>
                      <a:pt x="2111" y="7814"/>
                      <a:pt x="2328" y="7761"/>
                    </a:cubicBezTo>
                    <a:lnTo>
                      <a:pt x="3016" y="1506"/>
                    </a:lnTo>
                    <a:cubicBezTo>
                      <a:pt x="2841" y="952"/>
                      <a:pt x="2430" y="476"/>
                      <a:pt x="1907" y="220"/>
                    </a:cubicBezTo>
                    <a:cubicBezTo>
                      <a:pt x="1610" y="75"/>
                      <a:pt x="1280" y="1"/>
                      <a:pt x="950"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52"/>
              <p:cNvSpPr/>
              <p:nvPr/>
            </p:nvSpPr>
            <p:spPr>
              <a:xfrm>
                <a:off x="6958782" y="3422067"/>
                <a:ext cx="219282" cy="379002"/>
              </a:xfrm>
              <a:custGeom>
                <a:avLst/>
                <a:gdLst/>
                <a:ahLst/>
                <a:cxnLst/>
                <a:rect l="l" t="t" r="r" b="b"/>
                <a:pathLst>
                  <a:path w="4953" h="7669" extrusionOk="0">
                    <a:moveTo>
                      <a:pt x="2359" y="0"/>
                    </a:moveTo>
                    <a:cubicBezTo>
                      <a:pt x="2163" y="0"/>
                      <a:pt x="1968" y="26"/>
                      <a:pt x="1780" y="79"/>
                    </a:cubicBezTo>
                    <a:cubicBezTo>
                      <a:pt x="1219" y="236"/>
                      <a:pt x="729" y="630"/>
                      <a:pt x="456" y="1143"/>
                    </a:cubicBezTo>
                    <a:lnTo>
                      <a:pt x="0" y="7419"/>
                    </a:lnTo>
                    <a:cubicBezTo>
                      <a:pt x="211" y="7515"/>
                      <a:pt x="433" y="7584"/>
                      <a:pt x="658" y="7624"/>
                    </a:cubicBezTo>
                    <a:lnTo>
                      <a:pt x="661" y="7624"/>
                    </a:lnTo>
                    <a:cubicBezTo>
                      <a:pt x="831" y="7654"/>
                      <a:pt x="1004" y="7668"/>
                      <a:pt x="1176" y="7668"/>
                    </a:cubicBezTo>
                    <a:cubicBezTo>
                      <a:pt x="2094" y="7668"/>
                      <a:pt x="3027" y="7261"/>
                      <a:pt x="3670" y="6587"/>
                    </a:cubicBezTo>
                    <a:cubicBezTo>
                      <a:pt x="4593" y="5620"/>
                      <a:pt x="4953" y="4207"/>
                      <a:pt x="4832" y="2873"/>
                    </a:cubicBezTo>
                    <a:cubicBezTo>
                      <a:pt x="4748" y="1941"/>
                      <a:pt x="4393" y="965"/>
                      <a:pt x="3650" y="418"/>
                    </a:cubicBezTo>
                    <a:cubicBezTo>
                      <a:pt x="3592" y="376"/>
                      <a:pt x="3531" y="335"/>
                      <a:pt x="3466" y="297"/>
                    </a:cubicBezTo>
                    <a:cubicBezTo>
                      <a:pt x="3132" y="101"/>
                      <a:pt x="2745" y="0"/>
                      <a:pt x="2359"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52"/>
              <p:cNvSpPr/>
              <p:nvPr/>
            </p:nvSpPr>
            <p:spPr>
              <a:xfrm>
                <a:off x="7041880" y="3520954"/>
                <a:ext cx="112319" cy="243344"/>
              </a:xfrm>
              <a:custGeom>
                <a:avLst/>
                <a:gdLst/>
                <a:ahLst/>
                <a:cxnLst/>
                <a:rect l="l" t="t" r="r" b="b"/>
                <a:pathLst>
                  <a:path w="2537" h="4924" extrusionOk="0">
                    <a:moveTo>
                      <a:pt x="1817" y="0"/>
                    </a:moveTo>
                    <a:cubicBezTo>
                      <a:pt x="1323" y="0"/>
                      <a:pt x="688" y="951"/>
                      <a:pt x="355" y="2221"/>
                    </a:cubicBezTo>
                    <a:cubicBezTo>
                      <a:pt x="0" y="3575"/>
                      <a:pt x="121" y="4779"/>
                      <a:pt x="626" y="4911"/>
                    </a:cubicBezTo>
                    <a:cubicBezTo>
                      <a:pt x="657" y="4919"/>
                      <a:pt x="688" y="4923"/>
                      <a:pt x="719" y="4923"/>
                    </a:cubicBezTo>
                    <a:cubicBezTo>
                      <a:pt x="1213" y="4923"/>
                      <a:pt x="1849" y="3972"/>
                      <a:pt x="2182" y="2701"/>
                    </a:cubicBezTo>
                    <a:cubicBezTo>
                      <a:pt x="2537" y="1347"/>
                      <a:pt x="2415" y="143"/>
                      <a:pt x="1911" y="12"/>
                    </a:cubicBezTo>
                    <a:cubicBezTo>
                      <a:pt x="1880" y="4"/>
                      <a:pt x="1849" y="0"/>
                      <a:pt x="1817"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52"/>
              <p:cNvSpPr/>
              <p:nvPr/>
            </p:nvSpPr>
            <p:spPr>
              <a:xfrm>
                <a:off x="7038338" y="3509983"/>
                <a:ext cx="86154" cy="249472"/>
              </a:xfrm>
              <a:custGeom>
                <a:avLst/>
                <a:gdLst/>
                <a:ahLst/>
                <a:cxnLst/>
                <a:rect l="l" t="t" r="r" b="b"/>
                <a:pathLst>
                  <a:path w="1946" h="5048" extrusionOk="0">
                    <a:moveTo>
                      <a:pt x="1861" y="1"/>
                    </a:moveTo>
                    <a:cubicBezTo>
                      <a:pt x="1848" y="1"/>
                      <a:pt x="1836" y="4"/>
                      <a:pt x="1825" y="11"/>
                    </a:cubicBezTo>
                    <a:cubicBezTo>
                      <a:pt x="1475" y="212"/>
                      <a:pt x="1180" y="542"/>
                      <a:pt x="897" y="1051"/>
                    </a:cubicBezTo>
                    <a:cubicBezTo>
                      <a:pt x="235" y="2243"/>
                      <a:pt x="1" y="3642"/>
                      <a:pt x="241" y="4986"/>
                    </a:cubicBezTo>
                    <a:cubicBezTo>
                      <a:pt x="246" y="5020"/>
                      <a:pt x="274" y="5044"/>
                      <a:pt x="306" y="5046"/>
                    </a:cubicBezTo>
                    <a:cubicBezTo>
                      <a:pt x="309" y="5047"/>
                      <a:pt x="313" y="5047"/>
                      <a:pt x="316" y="5047"/>
                    </a:cubicBezTo>
                    <a:cubicBezTo>
                      <a:pt x="319" y="5047"/>
                      <a:pt x="322" y="5047"/>
                      <a:pt x="326" y="5046"/>
                    </a:cubicBezTo>
                    <a:cubicBezTo>
                      <a:pt x="366" y="5038"/>
                      <a:pt x="393" y="5001"/>
                      <a:pt x="385" y="4960"/>
                    </a:cubicBezTo>
                    <a:cubicBezTo>
                      <a:pt x="152" y="3649"/>
                      <a:pt x="379" y="2286"/>
                      <a:pt x="1027" y="1122"/>
                    </a:cubicBezTo>
                    <a:cubicBezTo>
                      <a:pt x="1296" y="638"/>
                      <a:pt x="1573" y="325"/>
                      <a:pt x="1897" y="138"/>
                    </a:cubicBezTo>
                    <a:cubicBezTo>
                      <a:pt x="1932" y="118"/>
                      <a:pt x="1945" y="73"/>
                      <a:pt x="1925" y="38"/>
                    </a:cubicBezTo>
                    <a:cubicBezTo>
                      <a:pt x="1911" y="14"/>
                      <a:pt x="1886" y="1"/>
                      <a:pt x="1861"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52"/>
              <p:cNvSpPr/>
              <p:nvPr/>
            </p:nvSpPr>
            <p:spPr>
              <a:xfrm>
                <a:off x="7052948" y="3632591"/>
                <a:ext cx="55562" cy="85101"/>
              </a:xfrm>
              <a:custGeom>
                <a:avLst/>
                <a:gdLst/>
                <a:ahLst/>
                <a:cxnLst/>
                <a:rect l="l" t="t" r="r" b="b"/>
                <a:pathLst>
                  <a:path w="1255" h="1722" extrusionOk="0">
                    <a:moveTo>
                      <a:pt x="85" y="0"/>
                    </a:moveTo>
                    <a:cubicBezTo>
                      <a:pt x="63" y="0"/>
                      <a:pt x="41" y="10"/>
                      <a:pt x="27" y="28"/>
                    </a:cubicBezTo>
                    <a:cubicBezTo>
                      <a:pt x="1" y="61"/>
                      <a:pt x="7" y="108"/>
                      <a:pt x="40" y="132"/>
                    </a:cubicBezTo>
                    <a:cubicBezTo>
                      <a:pt x="542" y="517"/>
                      <a:pt x="919" y="1062"/>
                      <a:pt x="1101" y="1669"/>
                    </a:cubicBezTo>
                    <a:cubicBezTo>
                      <a:pt x="1110" y="1699"/>
                      <a:pt x="1136" y="1718"/>
                      <a:pt x="1165" y="1721"/>
                    </a:cubicBezTo>
                    <a:cubicBezTo>
                      <a:pt x="1167" y="1721"/>
                      <a:pt x="1170" y="1721"/>
                      <a:pt x="1172" y="1721"/>
                    </a:cubicBezTo>
                    <a:cubicBezTo>
                      <a:pt x="1179" y="1721"/>
                      <a:pt x="1187" y="1720"/>
                      <a:pt x="1193" y="1718"/>
                    </a:cubicBezTo>
                    <a:cubicBezTo>
                      <a:pt x="1232" y="1707"/>
                      <a:pt x="1254" y="1665"/>
                      <a:pt x="1243" y="1626"/>
                    </a:cubicBezTo>
                    <a:cubicBezTo>
                      <a:pt x="1052" y="991"/>
                      <a:pt x="655" y="419"/>
                      <a:pt x="129" y="15"/>
                    </a:cubicBezTo>
                    <a:cubicBezTo>
                      <a:pt x="116" y="5"/>
                      <a:pt x="100" y="0"/>
                      <a:pt x="85"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52"/>
              <p:cNvSpPr/>
              <p:nvPr/>
            </p:nvSpPr>
            <p:spPr>
              <a:xfrm>
                <a:off x="6958782" y="3422067"/>
                <a:ext cx="161860" cy="376778"/>
              </a:xfrm>
              <a:custGeom>
                <a:avLst/>
                <a:gdLst/>
                <a:ahLst/>
                <a:cxnLst/>
                <a:rect l="l" t="t" r="r" b="b"/>
                <a:pathLst>
                  <a:path w="3656" h="7624" extrusionOk="0">
                    <a:moveTo>
                      <a:pt x="2359" y="0"/>
                    </a:moveTo>
                    <a:cubicBezTo>
                      <a:pt x="2164" y="0"/>
                      <a:pt x="1969" y="26"/>
                      <a:pt x="1781" y="79"/>
                    </a:cubicBezTo>
                    <a:cubicBezTo>
                      <a:pt x="1219" y="236"/>
                      <a:pt x="729" y="630"/>
                      <a:pt x="456" y="1143"/>
                    </a:cubicBezTo>
                    <a:lnTo>
                      <a:pt x="0" y="7419"/>
                    </a:lnTo>
                    <a:cubicBezTo>
                      <a:pt x="211" y="7515"/>
                      <a:pt x="433" y="7584"/>
                      <a:pt x="658" y="7624"/>
                    </a:cubicBezTo>
                    <a:lnTo>
                      <a:pt x="661" y="7624"/>
                    </a:lnTo>
                    <a:cubicBezTo>
                      <a:pt x="661" y="7624"/>
                      <a:pt x="1434" y="2277"/>
                      <a:pt x="3655" y="424"/>
                    </a:cubicBezTo>
                    <a:lnTo>
                      <a:pt x="3650" y="418"/>
                    </a:lnTo>
                    <a:cubicBezTo>
                      <a:pt x="3592" y="376"/>
                      <a:pt x="3531" y="335"/>
                      <a:pt x="3466" y="298"/>
                    </a:cubicBezTo>
                    <a:cubicBezTo>
                      <a:pt x="3133" y="102"/>
                      <a:pt x="2745" y="0"/>
                      <a:pt x="2359"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52"/>
              <p:cNvSpPr/>
              <p:nvPr/>
            </p:nvSpPr>
            <p:spPr>
              <a:xfrm>
                <a:off x="6157026" y="3105293"/>
                <a:ext cx="891294" cy="893514"/>
              </a:xfrm>
              <a:custGeom>
                <a:avLst/>
                <a:gdLst/>
                <a:ahLst/>
                <a:cxnLst/>
                <a:rect l="l" t="t" r="r" b="b"/>
                <a:pathLst>
                  <a:path w="20132" h="18080" extrusionOk="0">
                    <a:moveTo>
                      <a:pt x="10068" y="1"/>
                    </a:moveTo>
                    <a:cubicBezTo>
                      <a:pt x="5129" y="1"/>
                      <a:pt x="902" y="3869"/>
                      <a:pt x="432" y="9010"/>
                    </a:cubicBezTo>
                    <a:cubicBezTo>
                      <a:pt x="1" y="13726"/>
                      <a:pt x="2993" y="16671"/>
                      <a:pt x="7253" y="17686"/>
                    </a:cubicBezTo>
                    <a:cubicBezTo>
                      <a:pt x="7907" y="17842"/>
                      <a:pt x="8587" y="17953"/>
                      <a:pt x="9291" y="18016"/>
                    </a:cubicBezTo>
                    <a:cubicBezTo>
                      <a:pt x="9750" y="18059"/>
                      <a:pt x="10204" y="18080"/>
                      <a:pt x="10648" y="18080"/>
                    </a:cubicBezTo>
                    <a:cubicBezTo>
                      <a:pt x="10886" y="18080"/>
                      <a:pt x="11120" y="18074"/>
                      <a:pt x="11352" y="18062"/>
                    </a:cubicBezTo>
                    <a:cubicBezTo>
                      <a:pt x="15727" y="17837"/>
                      <a:pt x="19204" y="15481"/>
                      <a:pt x="19635" y="10765"/>
                    </a:cubicBezTo>
                    <a:cubicBezTo>
                      <a:pt x="20131" y="5326"/>
                      <a:pt x="16236" y="525"/>
                      <a:pt x="10934" y="40"/>
                    </a:cubicBezTo>
                    <a:cubicBezTo>
                      <a:pt x="10643" y="14"/>
                      <a:pt x="10354" y="1"/>
                      <a:pt x="10068"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52"/>
              <p:cNvSpPr/>
              <p:nvPr/>
            </p:nvSpPr>
            <p:spPr>
              <a:xfrm>
                <a:off x="6206079" y="3558166"/>
                <a:ext cx="210117" cy="234547"/>
              </a:xfrm>
              <a:custGeom>
                <a:avLst/>
                <a:gdLst/>
                <a:ahLst/>
                <a:cxnLst/>
                <a:rect l="l" t="t" r="r" b="b"/>
                <a:pathLst>
                  <a:path w="4746" h="4746" extrusionOk="0">
                    <a:moveTo>
                      <a:pt x="2374" y="1"/>
                    </a:moveTo>
                    <a:cubicBezTo>
                      <a:pt x="1063" y="1"/>
                      <a:pt x="1" y="1062"/>
                      <a:pt x="1" y="2372"/>
                    </a:cubicBezTo>
                    <a:cubicBezTo>
                      <a:pt x="1" y="3683"/>
                      <a:pt x="1063" y="4745"/>
                      <a:pt x="2374" y="4745"/>
                    </a:cubicBezTo>
                    <a:cubicBezTo>
                      <a:pt x="3684" y="4745"/>
                      <a:pt x="4745" y="3683"/>
                      <a:pt x="4745" y="2372"/>
                    </a:cubicBezTo>
                    <a:cubicBezTo>
                      <a:pt x="4745" y="1062"/>
                      <a:pt x="3684" y="1"/>
                      <a:pt x="2374" y="1"/>
                    </a:cubicBezTo>
                    <a:close/>
                  </a:path>
                </a:pathLst>
              </a:custGeom>
              <a:solidFill>
                <a:srgbClr val="EB667B">
                  <a:alpha val="7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52"/>
              <p:cNvSpPr/>
              <p:nvPr/>
            </p:nvSpPr>
            <p:spPr>
              <a:xfrm>
                <a:off x="6768194" y="3615492"/>
                <a:ext cx="210162" cy="234597"/>
              </a:xfrm>
              <a:custGeom>
                <a:avLst/>
                <a:gdLst/>
                <a:ahLst/>
                <a:cxnLst/>
                <a:rect l="l" t="t" r="r" b="b"/>
                <a:pathLst>
                  <a:path w="4747" h="4747" extrusionOk="0">
                    <a:moveTo>
                      <a:pt x="2374" y="0"/>
                    </a:moveTo>
                    <a:cubicBezTo>
                      <a:pt x="1063" y="0"/>
                      <a:pt x="1" y="1063"/>
                      <a:pt x="1" y="2373"/>
                    </a:cubicBezTo>
                    <a:cubicBezTo>
                      <a:pt x="1" y="3684"/>
                      <a:pt x="1063" y="4746"/>
                      <a:pt x="2374" y="4746"/>
                    </a:cubicBezTo>
                    <a:cubicBezTo>
                      <a:pt x="3685" y="4746"/>
                      <a:pt x="4747" y="3684"/>
                      <a:pt x="4747" y="2373"/>
                    </a:cubicBezTo>
                    <a:cubicBezTo>
                      <a:pt x="4747" y="1063"/>
                      <a:pt x="3685" y="0"/>
                      <a:pt x="2374" y="0"/>
                    </a:cubicBezTo>
                    <a:close/>
                  </a:path>
                </a:pathLst>
              </a:custGeom>
              <a:solidFill>
                <a:srgbClr val="EB667B">
                  <a:alpha val="7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52"/>
              <p:cNvSpPr/>
              <p:nvPr/>
            </p:nvSpPr>
            <p:spPr>
              <a:xfrm>
                <a:off x="6300200" y="3341366"/>
                <a:ext cx="210162" cy="234597"/>
              </a:xfrm>
              <a:custGeom>
                <a:avLst/>
                <a:gdLst/>
                <a:ahLst/>
                <a:cxnLst/>
                <a:rect l="l" t="t" r="r" b="b"/>
                <a:pathLst>
                  <a:path w="4747" h="4747" extrusionOk="0">
                    <a:moveTo>
                      <a:pt x="2374" y="0"/>
                    </a:moveTo>
                    <a:cubicBezTo>
                      <a:pt x="1063" y="0"/>
                      <a:pt x="1" y="1063"/>
                      <a:pt x="1" y="2373"/>
                    </a:cubicBezTo>
                    <a:cubicBezTo>
                      <a:pt x="1" y="3684"/>
                      <a:pt x="1063" y="4746"/>
                      <a:pt x="2374" y="4746"/>
                    </a:cubicBezTo>
                    <a:cubicBezTo>
                      <a:pt x="3684" y="4746"/>
                      <a:pt x="4747" y="3684"/>
                      <a:pt x="4747" y="2373"/>
                    </a:cubicBezTo>
                    <a:cubicBezTo>
                      <a:pt x="4747" y="1063"/>
                      <a:pt x="3684" y="0"/>
                      <a:pt x="2374"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52"/>
              <p:cNvSpPr/>
              <p:nvPr/>
            </p:nvSpPr>
            <p:spPr>
              <a:xfrm>
                <a:off x="6281429" y="3381049"/>
                <a:ext cx="245004" cy="268054"/>
              </a:xfrm>
              <a:custGeom>
                <a:avLst/>
                <a:gdLst/>
                <a:ahLst/>
                <a:cxnLst/>
                <a:rect l="l" t="t" r="r" b="b"/>
                <a:pathLst>
                  <a:path w="5534" h="5424" extrusionOk="0">
                    <a:moveTo>
                      <a:pt x="2821" y="0"/>
                    </a:moveTo>
                    <a:cubicBezTo>
                      <a:pt x="1465" y="0"/>
                      <a:pt x="291" y="1175"/>
                      <a:pt x="149" y="2725"/>
                    </a:cubicBezTo>
                    <a:cubicBezTo>
                      <a:pt x="0" y="4356"/>
                      <a:pt x="1098" y="5276"/>
                      <a:pt x="2543" y="5408"/>
                    </a:cubicBezTo>
                    <a:cubicBezTo>
                      <a:pt x="2657" y="5419"/>
                      <a:pt x="2769" y="5424"/>
                      <a:pt x="2880" y="5424"/>
                    </a:cubicBezTo>
                    <a:cubicBezTo>
                      <a:pt x="4178" y="5424"/>
                      <a:pt x="5247" y="4706"/>
                      <a:pt x="5385" y="3203"/>
                    </a:cubicBezTo>
                    <a:cubicBezTo>
                      <a:pt x="5533" y="1571"/>
                      <a:pt x="4482" y="143"/>
                      <a:pt x="3037" y="10"/>
                    </a:cubicBezTo>
                    <a:cubicBezTo>
                      <a:pt x="2964" y="4"/>
                      <a:pt x="2893" y="0"/>
                      <a:pt x="2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52"/>
              <p:cNvSpPr/>
              <p:nvPr/>
            </p:nvSpPr>
            <p:spPr>
              <a:xfrm>
                <a:off x="6284174" y="3370227"/>
                <a:ext cx="227339" cy="145492"/>
              </a:xfrm>
              <a:custGeom>
                <a:avLst/>
                <a:gdLst/>
                <a:ahLst/>
                <a:cxnLst/>
                <a:rect l="l" t="t" r="r" b="b"/>
                <a:pathLst>
                  <a:path w="5135" h="2944" extrusionOk="0">
                    <a:moveTo>
                      <a:pt x="2735" y="1"/>
                    </a:moveTo>
                    <a:cubicBezTo>
                      <a:pt x="1292" y="1"/>
                      <a:pt x="0" y="1344"/>
                      <a:pt x="87" y="2944"/>
                    </a:cubicBezTo>
                    <a:cubicBezTo>
                      <a:pt x="388" y="1584"/>
                      <a:pt x="1493" y="433"/>
                      <a:pt x="2795" y="433"/>
                    </a:cubicBezTo>
                    <a:cubicBezTo>
                      <a:pt x="3159" y="433"/>
                      <a:pt x="3539" y="523"/>
                      <a:pt x="3920" y="724"/>
                    </a:cubicBezTo>
                    <a:cubicBezTo>
                      <a:pt x="4440" y="1008"/>
                      <a:pt x="4842" y="1463"/>
                      <a:pt x="5135" y="1985"/>
                    </a:cubicBezTo>
                    <a:cubicBezTo>
                      <a:pt x="5005" y="1367"/>
                      <a:pt x="4629" y="797"/>
                      <a:pt x="4102" y="432"/>
                    </a:cubicBezTo>
                    <a:cubicBezTo>
                      <a:pt x="3657" y="133"/>
                      <a:pt x="3189" y="1"/>
                      <a:pt x="2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52"/>
              <p:cNvSpPr/>
              <p:nvPr/>
            </p:nvSpPr>
            <p:spPr>
              <a:xfrm>
                <a:off x="6309453" y="3294814"/>
                <a:ext cx="166155" cy="71758"/>
              </a:xfrm>
              <a:custGeom>
                <a:avLst/>
                <a:gdLst/>
                <a:ahLst/>
                <a:cxnLst/>
                <a:rect l="l" t="t" r="r" b="b"/>
                <a:pathLst>
                  <a:path w="3753" h="1452" extrusionOk="0">
                    <a:moveTo>
                      <a:pt x="2655" y="0"/>
                    </a:moveTo>
                    <a:cubicBezTo>
                      <a:pt x="2626" y="0"/>
                      <a:pt x="2597" y="1"/>
                      <a:pt x="2567" y="3"/>
                    </a:cubicBezTo>
                    <a:cubicBezTo>
                      <a:pt x="1754" y="55"/>
                      <a:pt x="1" y="855"/>
                      <a:pt x="105" y="1397"/>
                    </a:cubicBezTo>
                    <a:cubicBezTo>
                      <a:pt x="112" y="1435"/>
                      <a:pt x="190" y="1451"/>
                      <a:pt x="315" y="1451"/>
                    </a:cubicBezTo>
                    <a:cubicBezTo>
                      <a:pt x="799" y="1451"/>
                      <a:pt x="1989" y="1216"/>
                      <a:pt x="2591" y="1149"/>
                    </a:cubicBezTo>
                    <a:cubicBezTo>
                      <a:pt x="3161" y="1085"/>
                      <a:pt x="3739" y="1110"/>
                      <a:pt x="3745" y="760"/>
                    </a:cubicBezTo>
                    <a:cubicBezTo>
                      <a:pt x="3753" y="426"/>
                      <a:pt x="3289" y="0"/>
                      <a:pt x="2655" y="0"/>
                    </a:cubicBezTo>
                    <a:close/>
                  </a:path>
                </a:pathLst>
              </a:custGeom>
              <a:solidFill>
                <a:srgbClr val="423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52"/>
              <p:cNvSpPr/>
              <p:nvPr/>
            </p:nvSpPr>
            <p:spPr>
              <a:xfrm>
                <a:off x="6340753" y="3461948"/>
                <a:ext cx="178285" cy="208206"/>
              </a:xfrm>
              <a:custGeom>
                <a:avLst/>
                <a:gdLst/>
                <a:ahLst/>
                <a:cxnLst/>
                <a:rect l="l" t="t" r="r" b="b"/>
                <a:pathLst>
                  <a:path w="4027" h="4213" extrusionOk="0">
                    <a:moveTo>
                      <a:pt x="2042" y="1"/>
                    </a:moveTo>
                    <a:cubicBezTo>
                      <a:pt x="1646" y="1"/>
                      <a:pt x="1272" y="135"/>
                      <a:pt x="959" y="369"/>
                    </a:cubicBezTo>
                    <a:cubicBezTo>
                      <a:pt x="963" y="369"/>
                      <a:pt x="967" y="369"/>
                      <a:pt x="971" y="369"/>
                    </a:cubicBezTo>
                    <a:cubicBezTo>
                      <a:pt x="980" y="369"/>
                      <a:pt x="990" y="370"/>
                      <a:pt x="999" y="371"/>
                    </a:cubicBezTo>
                    <a:cubicBezTo>
                      <a:pt x="1394" y="407"/>
                      <a:pt x="1685" y="757"/>
                      <a:pt x="1649" y="1151"/>
                    </a:cubicBezTo>
                    <a:cubicBezTo>
                      <a:pt x="1614" y="1524"/>
                      <a:pt x="1302" y="1805"/>
                      <a:pt x="935" y="1805"/>
                    </a:cubicBezTo>
                    <a:cubicBezTo>
                      <a:pt x="913" y="1805"/>
                      <a:pt x="890" y="1804"/>
                      <a:pt x="868" y="1802"/>
                    </a:cubicBezTo>
                    <a:cubicBezTo>
                      <a:pt x="574" y="1775"/>
                      <a:pt x="339" y="1576"/>
                      <a:pt x="252" y="1312"/>
                    </a:cubicBezTo>
                    <a:cubicBezTo>
                      <a:pt x="177" y="1506"/>
                      <a:pt x="126" y="1714"/>
                      <a:pt x="107" y="1932"/>
                    </a:cubicBezTo>
                    <a:cubicBezTo>
                      <a:pt x="0" y="3092"/>
                      <a:pt x="769" y="4109"/>
                      <a:pt x="1821" y="4205"/>
                    </a:cubicBezTo>
                    <a:cubicBezTo>
                      <a:pt x="1875" y="4210"/>
                      <a:pt x="1929" y="4212"/>
                      <a:pt x="1982" y="4212"/>
                    </a:cubicBezTo>
                    <a:cubicBezTo>
                      <a:pt x="2969" y="4212"/>
                      <a:pt x="3819" y="3381"/>
                      <a:pt x="3920" y="2280"/>
                    </a:cubicBezTo>
                    <a:cubicBezTo>
                      <a:pt x="4027" y="1121"/>
                      <a:pt x="3259" y="104"/>
                      <a:pt x="2206" y="8"/>
                    </a:cubicBezTo>
                    <a:cubicBezTo>
                      <a:pt x="2151" y="3"/>
                      <a:pt x="2096" y="1"/>
                      <a:pt x="20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52"/>
              <p:cNvSpPr/>
              <p:nvPr/>
            </p:nvSpPr>
            <p:spPr>
              <a:xfrm>
                <a:off x="6279437" y="3383026"/>
                <a:ext cx="47549" cy="77639"/>
              </a:xfrm>
              <a:custGeom>
                <a:avLst/>
                <a:gdLst/>
                <a:ahLst/>
                <a:cxnLst/>
                <a:rect l="l" t="t" r="r" b="b"/>
                <a:pathLst>
                  <a:path w="1074" h="1571" extrusionOk="0">
                    <a:moveTo>
                      <a:pt x="45" y="0"/>
                    </a:moveTo>
                    <a:cubicBezTo>
                      <a:pt x="1" y="509"/>
                      <a:pt x="150" y="1085"/>
                      <a:pt x="524" y="1570"/>
                    </a:cubicBezTo>
                    <a:lnTo>
                      <a:pt x="1074" y="879"/>
                    </a:lnTo>
                    <a:cubicBezTo>
                      <a:pt x="681" y="757"/>
                      <a:pt x="288" y="449"/>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52"/>
              <p:cNvSpPr/>
              <p:nvPr/>
            </p:nvSpPr>
            <p:spPr>
              <a:xfrm>
                <a:off x="6711482" y="3376009"/>
                <a:ext cx="210073" cy="234547"/>
              </a:xfrm>
              <a:custGeom>
                <a:avLst/>
                <a:gdLst/>
                <a:ahLst/>
                <a:cxnLst/>
                <a:rect l="l" t="t" r="r" b="b"/>
                <a:pathLst>
                  <a:path w="4745" h="4746" extrusionOk="0">
                    <a:moveTo>
                      <a:pt x="2372" y="0"/>
                    </a:moveTo>
                    <a:cubicBezTo>
                      <a:pt x="1062" y="0"/>
                      <a:pt x="0" y="1062"/>
                      <a:pt x="0" y="2372"/>
                    </a:cubicBezTo>
                    <a:cubicBezTo>
                      <a:pt x="0" y="3683"/>
                      <a:pt x="1062" y="4745"/>
                      <a:pt x="2372" y="4745"/>
                    </a:cubicBezTo>
                    <a:cubicBezTo>
                      <a:pt x="3682" y="4745"/>
                      <a:pt x="4745" y="3683"/>
                      <a:pt x="4745" y="2372"/>
                    </a:cubicBezTo>
                    <a:cubicBezTo>
                      <a:pt x="4745" y="1062"/>
                      <a:pt x="3682" y="0"/>
                      <a:pt x="2372"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52"/>
              <p:cNvSpPr/>
              <p:nvPr/>
            </p:nvSpPr>
            <p:spPr>
              <a:xfrm>
                <a:off x="6684167" y="3414802"/>
                <a:ext cx="245004" cy="268054"/>
              </a:xfrm>
              <a:custGeom>
                <a:avLst/>
                <a:gdLst/>
                <a:ahLst/>
                <a:cxnLst/>
                <a:rect l="l" t="t" r="r" b="b"/>
                <a:pathLst>
                  <a:path w="5534" h="5424" extrusionOk="0">
                    <a:moveTo>
                      <a:pt x="2821" y="0"/>
                    </a:moveTo>
                    <a:cubicBezTo>
                      <a:pt x="1465" y="0"/>
                      <a:pt x="291" y="1175"/>
                      <a:pt x="149" y="2725"/>
                    </a:cubicBezTo>
                    <a:cubicBezTo>
                      <a:pt x="0" y="4356"/>
                      <a:pt x="1098" y="5276"/>
                      <a:pt x="2543" y="5408"/>
                    </a:cubicBezTo>
                    <a:cubicBezTo>
                      <a:pt x="2657" y="5419"/>
                      <a:pt x="2770" y="5424"/>
                      <a:pt x="2880" y="5424"/>
                    </a:cubicBezTo>
                    <a:cubicBezTo>
                      <a:pt x="4179" y="5424"/>
                      <a:pt x="5247" y="4706"/>
                      <a:pt x="5385" y="3203"/>
                    </a:cubicBezTo>
                    <a:cubicBezTo>
                      <a:pt x="5533" y="1572"/>
                      <a:pt x="4482" y="143"/>
                      <a:pt x="3037" y="10"/>
                    </a:cubicBezTo>
                    <a:cubicBezTo>
                      <a:pt x="2964" y="4"/>
                      <a:pt x="2893" y="0"/>
                      <a:pt x="2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52"/>
              <p:cNvSpPr/>
              <p:nvPr/>
            </p:nvSpPr>
            <p:spPr>
              <a:xfrm>
                <a:off x="6710419" y="3404425"/>
                <a:ext cx="230394" cy="168670"/>
              </a:xfrm>
              <a:custGeom>
                <a:avLst/>
                <a:gdLst/>
                <a:ahLst/>
                <a:cxnLst/>
                <a:rect l="l" t="t" r="r" b="b"/>
                <a:pathLst>
                  <a:path w="5204" h="3413" extrusionOk="0">
                    <a:moveTo>
                      <a:pt x="2300" y="1"/>
                    </a:moveTo>
                    <a:cubicBezTo>
                      <a:pt x="1977" y="1"/>
                      <a:pt x="1640" y="68"/>
                      <a:pt x="1299" y="215"/>
                    </a:cubicBezTo>
                    <a:cubicBezTo>
                      <a:pt x="714" y="479"/>
                      <a:pt x="242" y="971"/>
                      <a:pt x="1" y="1556"/>
                    </a:cubicBezTo>
                    <a:cubicBezTo>
                      <a:pt x="384" y="1096"/>
                      <a:pt x="863" y="722"/>
                      <a:pt x="1424" y="536"/>
                    </a:cubicBezTo>
                    <a:cubicBezTo>
                      <a:pt x="1685" y="455"/>
                      <a:pt x="1937" y="417"/>
                      <a:pt x="2178" y="417"/>
                    </a:cubicBezTo>
                    <a:cubicBezTo>
                      <a:pt x="3675" y="417"/>
                      <a:pt x="4737" y="1879"/>
                      <a:pt x="4792" y="3413"/>
                    </a:cubicBezTo>
                    <a:cubicBezTo>
                      <a:pt x="5204" y="1706"/>
                      <a:pt x="3929" y="1"/>
                      <a:pt x="2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52"/>
              <p:cNvSpPr/>
              <p:nvPr/>
            </p:nvSpPr>
            <p:spPr>
              <a:xfrm>
                <a:off x="6765626" y="3326640"/>
                <a:ext cx="164915" cy="93354"/>
              </a:xfrm>
              <a:custGeom>
                <a:avLst/>
                <a:gdLst/>
                <a:ahLst/>
                <a:cxnLst/>
                <a:rect l="l" t="t" r="r" b="b"/>
                <a:pathLst>
                  <a:path w="3725" h="1889" extrusionOk="0">
                    <a:moveTo>
                      <a:pt x="1017" y="0"/>
                    </a:moveTo>
                    <a:cubicBezTo>
                      <a:pt x="507" y="0"/>
                      <a:pt x="104" y="289"/>
                      <a:pt x="58" y="573"/>
                    </a:cubicBezTo>
                    <a:cubicBezTo>
                      <a:pt x="1" y="919"/>
                      <a:pt x="573" y="999"/>
                      <a:pt x="1123" y="1164"/>
                    </a:cubicBezTo>
                    <a:cubicBezTo>
                      <a:pt x="1766" y="1359"/>
                      <a:pt x="3086" y="1889"/>
                      <a:pt x="3438" y="1889"/>
                    </a:cubicBezTo>
                    <a:cubicBezTo>
                      <a:pt x="3485" y="1889"/>
                      <a:pt x="3515" y="1879"/>
                      <a:pt x="3523" y="1858"/>
                    </a:cubicBezTo>
                    <a:cubicBezTo>
                      <a:pt x="3724" y="1345"/>
                      <a:pt x="2144" y="240"/>
                      <a:pt x="1354" y="42"/>
                    </a:cubicBezTo>
                    <a:cubicBezTo>
                      <a:pt x="1238" y="13"/>
                      <a:pt x="1125" y="0"/>
                      <a:pt x="1017" y="0"/>
                    </a:cubicBezTo>
                    <a:close/>
                  </a:path>
                </a:pathLst>
              </a:custGeom>
              <a:solidFill>
                <a:srgbClr val="AD5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52"/>
              <p:cNvSpPr/>
              <p:nvPr/>
            </p:nvSpPr>
            <p:spPr>
              <a:xfrm>
                <a:off x="6680581" y="3489326"/>
                <a:ext cx="178241" cy="208157"/>
              </a:xfrm>
              <a:custGeom>
                <a:avLst/>
                <a:gdLst/>
                <a:ahLst/>
                <a:cxnLst/>
                <a:rect l="l" t="t" r="r" b="b"/>
                <a:pathLst>
                  <a:path w="4026" h="4212" extrusionOk="0">
                    <a:moveTo>
                      <a:pt x="2043" y="0"/>
                    </a:moveTo>
                    <a:cubicBezTo>
                      <a:pt x="1647" y="0"/>
                      <a:pt x="1271" y="134"/>
                      <a:pt x="958" y="369"/>
                    </a:cubicBezTo>
                    <a:cubicBezTo>
                      <a:pt x="962" y="368"/>
                      <a:pt x="966" y="368"/>
                      <a:pt x="970" y="368"/>
                    </a:cubicBezTo>
                    <a:cubicBezTo>
                      <a:pt x="980" y="368"/>
                      <a:pt x="989" y="369"/>
                      <a:pt x="998" y="370"/>
                    </a:cubicBezTo>
                    <a:cubicBezTo>
                      <a:pt x="1394" y="406"/>
                      <a:pt x="1684" y="756"/>
                      <a:pt x="1647" y="1151"/>
                    </a:cubicBezTo>
                    <a:cubicBezTo>
                      <a:pt x="1613" y="1523"/>
                      <a:pt x="1301" y="1804"/>
                      <a:pt x="933" y="1804"/>
                    </a:cubicBezTo>
                    <a:cubicBezTo>
                      <a:pt x="911" y="1804"/>
                      <a:pt x="889" y="1803"/>
                      <a:pt x="867" y="1801"/>
                    </a:cubicBezTo>
                    <a:cubicBezTo>
                      <a:pt x="575" y="1775"/>
                      <a:pt x="338" y="1575"/>
                      <a:pt x="251" y="1312"/>
                    </a:cubicBezTo>
                    <a:cubicBezTo>
                      <a:pt x="176" y="1505"/>
                      <a:pt x="127" y="1713"/>
                      <a:pt x="106" y="1931"/>
                    </a:cubicBezTo>
                    <a:cubicBezTo>
                      <a:pt x="1" y="3091"/>
                      <a:pt x="768" y="4108"/>
                      <a:pt x="1820" y="4204"/>
                    </a:cubicBezTo>
                    <a:cubicBezTo>
                      <a:pt x="1874" y="4209"/>
                      <a:pt x="1928" y="4212"/>
                      <a:pt x="1981" y="4212"/>
                    </a:cubicBezTo>
                    <a:cubicBezTo>
                      <a:pt x="2969" y="4212"/>
                      <a:pt x="3818" y="3380"/>
                      <a:pt x="3919" y="2279"/>
                    </a:cubicBezTo>
                    <a:lnTo>
                      <a:pt x="3919" y="2281"/>
                    </a:lnTo>
                    <a:cubicBezTo>
                      <a:pt x="4026" y="1121"/>
                      <a:pt x="3258" y="104"/>
                      <a:pt x="2205" y="8"/>
                    </a:cubicBezTo>
                    <a:cubicBezTo>
                      <a:pt x="2151" y="3"/>
                      <a:pt x="2097" y="0"/>
                      <a:pt x="20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52"/>
              <p:cNvSpPr/>
              <p:nvPr/>
            </p:nvSpPr>
            <p:spPr>
              <a:xfrm>
                <a:off x="6894589" y="3428294"/>
                <a:ext cx="51932" cy="72153"/>
              </a:xfrm>
              <a:custGeom>
                <a:avLst/>
                <a:gdLst/>
                <a:ahLst/>
                <a:cxnLst/>
                <a:rect l="l" t="t" r="r" b="b"/>
                <a:pathLst>
                  <a:path w="1173" h="1460" extrusionOk="0">
                    <a:moveTo>
                      <a:pt x="1172" y="1"/>
                    </a:moveTo>
                    <a:cubicBezTo>
                      <a:pt x="852" y="400"/>
                      <a:pt x="409" y="630"/>
                      <a:pt x="1" y="680"/>
                    </a:cubicBezTo>
                    <a:lnTo>
                      <a:pt x="415" y="1460"/>
                    </a:lnTo>
                    <a:cubicBezTo>
                      <a:pt x="872" y="1049"/>
                      <a:pt x="1124" y="510"/>
                      <a:pt x="1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52"/>
              <p:cNvSpPr/>
              <p:nvPr/>
            </p:nvSpPr>
            <p:spPr>
              <a:xfrm>
                <a:off x="6533511" y="3579663"/>
                <a:ext cx="126487" cy="107143"/>
              </a:xfrm>
              <a:custGeom>
                <a:avLst/>
                <a:gdLst/>
                <a:ahLst/>
                <a:cxnLst/>
                <a:rect l="l" t="t" r="r" b="b"/>
                <a:pathLst>
                  <a:path w="2857" h="2168" extrusionOk="0">
                    <a:moveTo>
                      <a:pt x="1458" y="1"/>
                    </a:moveTo>
                    <a:cubicBezTo>
                      <a:pt x="643" y="1"/>
                      <a:pt x="89" y="793"/>
                      <a:pt x="46" y="1271"/>
                    </a:cubicBezTo>
                    <a:cubicBezTo>
                      <a:pt x="0" y="1771"/>
                      <a:pt x="429" y="2071"/>
                      <a:pt x="1307" y="2150"/>
                    </a:cubicBezTo>
                    <a:cubicBezTo>
                      <a:pt x="1430" y="2162"/>
                      <a:pt x="1547" y="2167"/>
                      <a:pt x="1657" y="2167"/>
                    </a:cubicBezTo>
                    <a:cubicBezTo>
                      <a:pt x="2337" y="2167"/>
                      <a:pt x="2772" y="1954"/>
                      <a:pt x="2811" y="1524"/>
                    </a:cubicBezTo>
                    <a:cubicBezTo>
                      <a:pt x="2856" y="1024"/>
                      <a:pt x="2451" y="86"/>
                      <a:pt x="1573" y="6"/>
                    </a:cubicBezTo>
                    <a:cubicBezTo>
                      <a:pt x="1534" y="2"/>
                      <a:pt x="1496" y="1"/>
                      <a:pt x="1458"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52"/>
              <p:cNvSpPr/>
              <p:nvPr/>
            </p:nvSpPr>
            <p:spPr>
              <a:xfrm>
                <a:off x="6532094" y="3576056"/>
                <a:ext cx="131224" cy="82581"/>
              </a:xfrm>
              <a:custGeom>
                <a:avLst/>
                <a:gdLst/>
                <a:ahLst/>
                <a:cxnLst/>
                <a:rect l="l" t="t" r="r" b="b"/>
                <a:pathLst>
                  <a:path w="2964" h="1671" extrusionOk="0">
                    <a:moveTo>
                      <a:pt x="1486" y="0"/>
                    </a:moveTo>
                    <a:cubicBezTo>
                      <a:pt x="605" y="0"/>
                      <a:pt x="48" y="862"/>
                      <a:pt x="5" y="1337"/>
                    </a:cubicBezTo>
                    <a:cubicBezTo>
                      <a:pt x="1" y="1378"/>
                      <a:pt x="31" y="1414"/>
                      <a:pt x="71" y="1418"/>
                    </a:cubicBezTo>
                    <a:cubicBezTo>
                      <a:pt x="73" y="1418"/>
                      <a:pt x="76" y="1418"/>
                      <a:pt x="78" y="1418"/>
                    </a:cubicBezTo>
                    <a:cubicBezTo>
                      <a:pt x="116" y="1418"/>
                      <a:pt x="148" y="1390"/>
                      <a:pt x="152" y="1352"/>
                    </a:cubicBezTo>
                    <a:cubicBezTo>
                      <a:pt x="191" y="906"/>
                      <a:pt x="725" y="148"/>
                      <a:pt x="1491" y="148"/>
                    </a:cubicBezTo>
                    <a:cubicBezTo>
                      <a:pt x="1527" y="148"/>
                      <a:pt x="1562" y="150"/>
                      <a:pt x="1599" y="153"/>
                    </a:cubicBezTo>
                    <a:cubicBezTo>
                      <a:pt x="2435" y="230"/>
                      <a:pt x="2810" y="1143"/>
                      <a:pt x="2770" y="1591"/>
                    </a:cubicBezTo>
                    <a:cubicBezTo>
                      <a:pt x="2766" y="1631"/>
                      <a:pt x="2796" y="1666"/>
                      <a:pt x="2836" y="1670"/>
                    </a:cubicBezTo>
                    <a:cubicBezTo>
                      <a:pt x="2839" y="1670"/>
                      <a:pt x="2841" y="1670"/>
                      <a:pt x="2843" y="1670"/>
                    </a:cubicBezTo>
                    <a:cubicBezTo>
                      <a:pt x="2881" y="1670"/>
                      <a:pt x="2913" y="1642"/>
                      <a:pt x="2917" y="1604"/>
                    </a:cubicBezTo>
                    <a:cubicBezTo>
                      <a:pt x="2964" y="1092"/>
                      <a:pt x="2557" y="92"/>
                      <a:pt x="1612" y="6"/>
                    </a:cubicBezTo>
                    <a:cubicBezTo>
                      <a:pt x="1569" y="2"/>
                      <a:pt x="1527" y="0"/>
                      <a:pt x="1486"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52"/>
              <p:cNvSpPr/>
              <p:nvPr/>
            </p:nvSpPr>
            <p:spPr>
              <a:xfrm>
                <a:off x="6556266" y="3593846"/>
                <a:ext cx="40199" cy="35928"/>
              </a:xfrm>
              <a:custGeom>
                <a:avLst/>
                <a:gdLst/>
                <a:ahLst/>
                <a:cxnLst/>
                <a:rect l="l" t="t" r="r" b="b"/>
                <a:pathLst>
                  <a:path w="908" h="727" extrusionOk="0">
                    <a:moveTo>
                      <a:pt x="675" y="0"/>
                    </a:moveTo>
                    <a:cubicBezTo>
                      <a:pt x="661" y="0"/>
                      <a:pt x="648" y="2"/>
                      <a:pt x="634" y="6"/>
                    </a:cubicBezTo>
                    <a:cubicBezTo>
                      <a:pt x="423" y="67"/>
                      <a:pt x="225" y="177"/>
                      <a:pt x="77" y="341"/>
                    </a:cubicBezTo>
                    <a:cubicBezTo>
                      <a:pt x="54" y="360"/>
                      <a:pt x="37" y="384"/>
                      <a:pt x="26" y="412"/>
                    </a:cubicBezTo>
                    <a:cubicBezTo>
                      <a:pt x="12" y="437"/>
                      <a:pt x="4" y="464"/>
                      <a:pt x="4" y="493"/>
                    </a:cubicBezTo>
                    <a:cubicBezTo>
                      <a:pt x="0" y="548"/>
                      <a:pt x="21" y="614"/>
                      <a:pt x="60" y="653"/>
                    </a:cubicBezTo>
                    <a:cubicBezTo>
                      <a:pt x="99" y="694"/>
                      <a:pt x="152" y="725"/>
                      <a:pt x="212" y="727"/>
                    </a:cubicBezTo>
                    <a:cubicBezTo>
                      <a:pt x="267" y="727"/>
                      <a:pt x="333" y="712"/>
                      <a:pt x="371" y="671"/>
                    </a:cubicBezTo>
                    <a:cubicBezTo>
                      <a:pt x="416" y="620"/>
                      <a:pt x="468" y="576"/>
                      <a:pt x="523" y="536"/>
                    </a:cubicBezTo>
                    <a:cubicBezTo>
                      <a:pt x="584" y="498"/>
                      <a:pt x="647" y="466"/>
                      <a:pt x="715" y="441"/>
                    </a:cubicBezTo>
                    <a:cubicBezTo>
                      <a:pt x="717" y="440"/>
                      <a:pt x="719" y="440"/>
                      <a:pt x="721" y="438"/>
                    </a:cubicBezTo>
                    <a:cubicBezTo>
                      <a:pt x="780" y="422"/>
                      <a:pt x="829" y="394"/>
                      <a:pt x="863" y="342"/>
                    </a:cubicBezTo>
                    <a:cubicBezTo>
                      <a:pt x="891" y="297"/>
                      <a:pt x="907" y="231"/>
                      <a:pt x="894" y="179"/>
                    </a:cubicBezTo>
                    <a:cubicBezTo>
                      <a:pt x="880" y="123"/>
                      <a:pt x="849" y="67"/>
                      <a:pt x="797" y="37"/>
                    </a:cubicBezTo>
                    <a:cubicBezTo>
                      <a:pt x="761" y="16"/>
                      <a:pt x="718" y="0"/>
                      <a:pt x="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52"/>
              <p:cNvSpPr/>
              <p:nvPr/>
            </p:nvSpPr>
            <p:spPr>
              <a:xfrm>
                <a:off x="6558568" y="3780006"/>
                <a:ext cx="52064" cy="32518"/>
              </a:xfrm>
              <a:custGeom>
                <a:avLst/>
                <a:gdLst/>
                <a:ahLst/>
                <a:cxnLst/>
                <a:rect l="l" t="t" r="r" b="b"/>
                <a:pathLst>
                  <a:path w="1176" h="658" extrusionOk="0">
                    <a:moveTo>
                      <a:pt x="81" y="0"/>
                    </a:moveTo>
                    <a:cubicBezTo>
                      <a:pt x="63" y="0"/>
                      <a:pt x="45" y="7"/>
                      <a:pt x="30" y="21"/>
                    </a:cubicBezTo>
                    <a:cubicBezTo>
                      <a:pt x="0" y="50"/>
                      <a:pt x="0" y="96"/>
                      <a:pt x="28" y="125"/>
                    </a:cubicBezTo>
                    <a:cubicBezTo>
                      <a:pt x="310" y="417"/>
                      <a:pt x="686" y="607"/>
                      <a:pt x="1089" y="658"/>
                    </a:cubicBezTo>
                    <a:lnTo>
                      <a:pt x="1091" y="658"/>
                    </a:lnTo>
                    <a:cubicBezTo>
                      <a:pt x="1094" y="658"/>
                      <a:pt x="1096" y="658"/>
                      <a:pt x="1099" y="658"/>
                    </a:cubicBezTo>
                    <a:cubicBezTo>
                      <a:pt x="1135" y="658"/>
                      <a:pt x="1167" y="630"/>
                      <a:pt x="1171" y="594"/>
                    </a:cubicBezTo>
                    <a:cubicBezTo>
                      <a:pt x="1176" y="552"/>
                      <a:pt x="1147" y="516"/>
                      <a:pt x="1107" y="511"/>
                    </a:cubicBezTo>
                    <a:cubicBezTo>
                      <a:pt x="738" y="465"/>
                      <a:pt x="393" y="291"/>
                      <a:pt x="134" y="22"/>
                    </a:cubicBezTo>
                    <a:cubicBezTo>
                      <a:pt x="120" y="8"/>
                      <a:pt x="101" y="0"/>
                      <a:pt x="81" y="0"/>
                    </a:cubicBezTo>
                    <a:close/>
                  </a:path>
                </a:pathLst>
              </a:custGeom>
              <a:solidFill>
                <a:srgbClr val="F088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52"/>
              <p:cNvSpPr/>
              <p:nvPr/>
            </p:nvSpPr>
            <p:spPr>
              <a:xfrm>
                <a:off x="6490346" y="3700344"/>
                <a:ext cx="213216" cy="58118"/>
              </a:xfrm>
              <a:custGeom>
                <a:avLst/>
                <a:gdLst/>
                <a:ahLst/>
                <a:cxnLst/>
                <a:rect l="l" t="t" r="r" b="b"/>
                <a:pathLst>
                  <a:path w="4816" h="1176" extrusionOk="0">
                    <a:moveTo>
                      <a:pt x="1" y="0"/>
                    </a:moveTo>
                    <a:lnTo>
                      <a:pt x="1" y="0"/>
                    </a:lnTo>
                    <a:cubicBezTo>
                      <a:pt x="581" y="779"/>
                      <a:pt x="1535" y="1176"/>
                      <a:pt x="2487" y="1176"/>
                    </a:cubicBezTo>
                    <a:cubicBezTo>
                      <a:pt x="3362" y="1176"/>
                      <a:pt x="4236" y="841"/>
                      <a:pt x="4816" y="160"/>
                    </a:cubicBezTo>
                    <a:lnTo>
                      <a:pt x="4816" y="160"/>
                    </a:lnTo>
                    <a:cubicBezTo>
                      <a:pt x="4096" y="593"/>
                      <a:pt x="3309" y="808"/>
                      <a:pt x="2524" y="808"/>
                    </a:cubicBezTo>
                    <a:cubicBezTo>
                      <a:pt x="1647" y="808"/>
                      <a:pt x="773" y="53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52"/>
              <p:cNvSpPr/>
              <p:nvPr/>
            </p:nvSpPr>
            <p:spPr>
              <a:xfrm>
                <a:off x="6226710" y="3049203"/>
                <a:ext cx="779904" cy="392642"/>
              </a:xfrm>
              <a:custGeom>
                <a:avLst/>
                <a:gdLst/>
                <a:ahLst/>
                <a:cxnLst/>
                <a:rect l="l" t="t" r="r" b="b"/>
                <a:pathLst>
                  <a:path w="17616" h="7945" extrusionOk="0">
                    <a:moveTo>
                      <a:pt x="8249" y="0"/>
                    </a:moveTo>
                    <a:cubicBezTo>
                      <a:pt x="4164" y="0"/>
                      <a:pt x="1084" y="2501"/>
                      <a:pt x="1" y="6310"/>
                    </a:cubicBezTo>
                    <a:cubicBezTo>
                      <a:pt x="1055" y="6631"/>
                      <a:pt x="2009" y="6853"/>
                      <a:pt x="2985" y="6853"/>
                    </a:cubicBezTo>
                    <a:cubicBezTo>
                      <a:pt x="3602" y="6853"/>
                      <a:pt x="4229" y="6764"/>
                      <a:pt x="4895" y="6555"/>
                    </a:cubicBezTo>
                    <a:cubicBezTo>
                      <a:pt x="7470" y="5747"/>
                      <a:pt x="10064" y="4634"/>
                      <a:pt x="12158" y="2930"/>
                    </a:cubicBezTo>
                    <a:cubicBezTo>
                      <a:pt x="13937" y="6939"/>
                      <a:pt x="17290" y="7863"/>
                      <a:pt x="17616" y="7945"/>
                    </a:cubicBezTo>
                    <a:cubicBezTo>
                      <a:pt x="17096" y="3824"/>
                      <a:pt x="13652" y="452"/>
                      <a:pt x="9195" y="44"/>
                    </a:cubicBezTo>
                    <a:cubicBezTo>
                      <a:pt x="8874" y="15"/>
                      <a:pt x="8559" y="0"/>
                      <a:pt x="8249"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52"/>
              <p:cNvSpPr/>
              <p:nvPr/>
            </p:nvSpPr>
            <p:spPr>
              <a:xfrm>
                <a:off x="6211259" y="3023851"/>
                <a:ext cx="808017" cy="418241"/>
              </a:xfrm>
              <a:custGeom>
                <a:avLst/>
                <a:gdLst/>
                <a:ahLst/>
                <a:cxnLst/>
                <a:rect l="l" t="t" r="r" b="b"/>
                <a:pathLst>
                  <a:path w="18251" h="8463" extrusionOk="0">
                    <a:moveTo>
                      <a:pt x="8902" y="1"/>
                    </a:moveTo>
                    <a:cubicBezTo>
                      <a:pt x="6607" y="1"/>
                      <a:pt x="4481" y="814"/>
                      <a:pt x="2849" y="2180"/>
                    </a:cubicBezTo>
                    <a:cubicBezTo>
                      <a:pt x="1945" y="2935"/>
                      <a:pt x="1193" y="3861"/>
                      <a:pt x="647" y="4911"/>
                    </a:cubicBezTo>
                    <a:cubicBezTo>
                      <a:pt x="380" y="5426"/>
                      <a:pt x="161" y="5969"/>
                      <a:pt x="0" y="6538"/>
                    </a:cubicBezTo>
                    <a:cubicBezTo>
                      <a:pt x="141" y="6621"/>
                      <a:pt x="350" y="6823"/>
                      <a:pt x="350" y="6823"/>
                    </a:cubicBezTo>
                    <a:cubicBezTo>
                      <a:pt x="1009" y="7023"/>
                      <a:pt x="1665" y="7110"/>
                      <a:pt x="2320" y="7110"/>
                    </a:cubicBezTo>
                    <a:cubicBezTo>
                      <a:pt x="3377" y="7110"/>
                      <a:pt x="4432" y="6885"/>
                      <a:pt x="5492" y="6552"/>
                    </a:cubicBezTo>
                    <a:cubicBezTo>
                      <a:pt x="8068" y="5744"/>
                      <a:pt x="10489" y="4442"/>
                      <a:pt x="12584" y="2738"/>
                    </a:cubicBezTo>
                    <a:cubicBezTo>
                      <a:pt x="14457" y="6956"/>
                      <a:pt x="17991" y="8463"/>
                      <a:pt x="17991" y="8463"/>
                    </a:cubicBezTo>
                    <a:cubicBezTo>
                      <a:pt x="17991" y="8463"/>
                      <a:pt x="18134" y="8360"/>
                      <a:pt x="18250" y="8301"/>
                    </a:cubicBezTo>
                    <a:cubicBezTo>
                      <a:pt x="18222" y="7955"/>
                      <a:pt x="18171" y="7613"/>
                      <a:pt x="18102" y="7277"/>
                    </a:cubicBezTo>
                    <a:cubicBezTo>
                      <a:pt x="17989" y="6729"/>
                      <a:pt x="17824" y="6195"/>
                      <a:pt x="17610" y="5685"/>
                    </a:cubicBezTo>
                    <a:cubicBezTo>
                      <a:pt x="16878" y="3923"/>
                      <a:pt x="15581" y="2418"/>
                      <a:pt x="13917" y="1401"/>
                    </a:cubicBezTo>
                    <a:cubicBezTo>
                      <a:pt x="13754" y="1300"/>
                      <a:pt x="13584" y="1205"/>
                      <a:pt x="13412" y="1114"/>
                    </a:cubicBezTo>
                    <a:cubicBezTo>
                      <a:pt x="13058" y="924"/>
                      <a:pt x="12687" y="758"/>
                      <a:pt x="12306" y="615"/>
                    </a:cubicBezTo>
                    <a:cubicBezTo>
                      <a:pt x="12113" y="543"/>
                      <a:pt x="11919" y="476"/>
                      <a:pt x="11719" y="417"/>
                    </a:cubicBezTo>
                    <a:cubicBezTo>
                      <a:pt x="11103" y="228"/>
                      <a:pt x="10459" y="102"/>
                      <a:pt x="9792" y="41"/>
                    </a:cubicBezTo>
                    <a:cubicBezTo>
                      <a:pt x="9493" y="14"/>
                      <a:pt x="9196" y="1"/>
                      <a:pt x="8902" y="1"/>
                    </a:cubicBez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52"/>
              <p:cNvSpPr/>
              <p:nvPr/>
            </p:nvSpPr>
            <p:spPr>
              <a:xfrm>
                <a:off x="6150873" y="2984020"/>
                <a:ext cx="640756" cy="290936"/>
              </a:xfrm>
              <a:custGeom>
                <a:avLst/>
                <a:gdLst/>
                <a:ahLst/>
                <a:cxnLst/>
                <a:rect l="l" t="t" r="r" b="b"/>
                <a:pathLst>
                  <a:path w="14473" h="5887" extrusionOk="0">
                    <a:moveTo>
                      <a:pt x="14472" y="463"/>
                    </a:moveTo>
                    <a:cubicBezTo>
                      <a:pt x="14472" y="463"/>
                      <a:pt x="14472" y="463"/>
                      <a:pt x="14472" y="464"/>
                    </a:cubicBezTo>
                    <a:lnTo>
                      <a:pt x="14472" y="464"/>
                    </a:lnTo>
                    <a:cubicBezTo>
                      <a:pt x="14472" y="464"/>
                      <a:pt x="14472" y="464"/>
                      <a:pt x="14472" y="464"/>
                    </a:cubicBezTo>
                    <a:lnTo>
                      <a:pt x="14472" y="463"/>
                    </a:lnTo>
                    <a:close/>
                    <a:moveTo>
                      <a:pt x="13493" y="0"/>
                    </a:moveTo>
                    <a:cubicBezTo>
                      <a:pt x="13024" y="291"/>
                      <a:pt x="12542" y="560"/>
                      <a:pt x="12049" y="806"/>
                    </a:cubicBezTo>
                    <a:cubicBezTo>
                      <a:pt x="11966" y="847"/>
                      <a:pt x="11884" y="888"/>
                      <a:pt x="11799" y="928"/>
                    </a:cubicBezTo>
                    <a:cubicBezTo>
                      <a:pt x="11481" y="1080"/>
                      <a:pt x="11159" y="1225"/>
                      <a:pt x="10832" y="1358"/>
                    </a:cubicBezTo>
                    <a:lnTo>
                      <a:pt x="10830" y="1358"/>
                    </a:lnTo>
                    <a:cubicBezTo>
                      <a:pt x="10336" y="1562"/>
                      <a:pt x="9833" y="1743"/>
                      <a:pt x="9321" y="1901"/>
                    </a:cubicBezTo>
                    <a:cubicBezTo>
                      <a:pt x="8389" y="2192"/>
                      <a:pt x="7433" y="2408"/>
                      <a:pt x="6464" y="2549"/>
                    </a:cubicBezTo>
                    <a:cubicBezTo>
                      <a:pt x="6051" y="2608"/>
                      <a:pt x="5635" y="2654"/>
                      <a:pt x="5218" y="2684"/>
                    </a:cubicBezTo>
                    <a:lnTo>
                      <a:pt x="5217" y="2684"/>
                    </a:lnTo>
                    <a:cubicBezTo>
                      <a:pt x="4992" y="2702"/>
                      <a:pt x="4767" y="2715"/>
                      <a:pt x="4544" y="2723"/>
                    </a:cubicBezTo>
                    <a:cubicBezTo>
                      <a:pt x="4324" y="2731"/>
                      <a:pt x="4104" y="2735"/>
                      <a:pt x="3885" y="2735"/>
                    </a:cubicBezTo>
                    <a:cubicBezTo>
                      <a:pt x="3767" y="2735"/>
                      <a:pt x="3650" y="2734"/>
                      <a:pt x="3532" y="2732"/>
                    </a:cubicBezTo>
                    <a:cubicBezTo>
                      <a:pt x="3039" y="2723"/>
                      <a:pt x="2546" y="2693"/>
                      <a:pt x="2057" y="2642"/>
                    </a:cubicBezTo>
                    <a:cubicBezTo>
                      <a:pt x="2033" y="2640"/>
                      <a:pt x="2010" y="2636"/>
                      <a:pt x="1987" y="2634"/>
                    </a:cubicBezTo>
                    <a:cubicBezTo>
                      <a:pt x="1285" y="3607"/>
                      <a:pt x="733" y="4693"/>
                      <a:pt x="1" y="5639"/>
                    </a:cubicBezTo>
                    <a:cubicBezTo>
                      <a:pt x="641" y="5754"/>
                      <a:pt x="1288" y="5831"/>
                      <a:pt x="1937" y="5863"/>
                    </a:cubicBezTo>
                    <a:cubicBezTo>
                      <a:pt x="2089" y="5872"/>
                      <a:pt x="2244" y="5878"/>
                      <a:pt x="2396" y="5882"/>
                    </a:cubicBezTo>
                    <a:cubicBezTo>
                      <a:pt x="2406" y="5882"/>
                      <a:pt x="2415" y="5883"/>
                      <a:pt x="2426" y="5883"/>
                    </a:cubicBezTo>
                    <a:cubicBezTo>
                      <a:pt x="2535" y="5885"/>
                      <a:pt x="2644" y="5886"/>
                      <a:pt x="2753" y="5886"/>
                    </a:cubicBezTo>
                    <a:cubicBezTo>
                      <a:pt x="3887" y="5886"/>
                      <a:pt x="5023" y="5763"/>
                      <a:pt x="6130" y="5515"/>
                    </a:cubicBezTo>
                    <a:cubicBezTo>
                      <a:pt x="7272" y="5259"/>
                      <a:pt x="8383" y="4871"/>
                      <a:pt x="9438" y="4362"/>
                    </a:cubicBezTo>
                    <a:cubicBezTo>
                      <a:pt x="10437" y="3876"/>
                      <a:pt x="11382" y="3284"/>
                      <a:pt x="12256" y="2598"/>
                    </a:cubicBezTo>
                    <a:cubicBezTo>
                      <a:pt x="12563" y="2356"/>
                      <a:pt x="12862" y="2103"/>
                      <a:pt x="13148" y="1838"/>
                    </a:cubicBezTo>
                    <a:cubicBezTo>
                      <a:pt x="13306" y="1695"/>
                      <a:pt x="13459" y="1549"/>
                      <a:pt x="13609" y="1398"/>
                    </a:cubicBezTo>
                    <a:cubicBezTo>
                      <a:pt x="13911" y="1098"/>
                      <a:pt x="14199" y="787"/>
                      <a:pt x="14472" y="464"/>
                    </a:cubicBezTo>
                    <a:lnTo>
                      <a:pt x="14472" y="464"/>
                    </a:lnTo>
                    <a:cubicBezTo>
                      <a:pt x="14229" y="333"/>
                      <a:pt x="13898" y="169"/>
                      <a:pt x="13493"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52"/>
              <p:cNvSpPr/>
              <p:nvPr/>
            </p:nvSpPr>
            <p:spPr>
              <a:xfrm>
                <a:off x="6826986" y="3018613"/>
                <a:ext cx="306454" cy="367487"/>
              </a:xfrm>
              <a:custGeom>
                <a:avLst/>
                <a:gdLst/>
                <a:ahLst/>
                <a:cxnLst/>
                <a:rect l="l" t="t" r="r" b="b"/>
                <a:pathLst>
                  <a:path w="6922" h="7436" extrusionOk="0">
                    <a:moveTo>
                      <a:pt x="334" y="1"/>
                    </a:moveTo>
                    <a:cubicBezTo>
                      <a:pt x="289" y="1"/>
                      <a:pt x="244" y="2"/>
                      <a:pt x="199" y="3"/>
                    </a:cubicBezTo>
                    <a:cubicBezTo>
                      <a:pt x="64" y="490"/>
                      <a:pt x="0" y="997"/>
                      <a:pt x="6" y="1503"/>
                    </a:cubicBezTo>
                    <a:cubicBezTo>
                      <a:pt x="8" y="1715"/>
                      <a:pt x="21" y="1928"/>
                      <a:pt x="47" y="2140"/>
                    </a:cubicBezTo>
                    <a:cubicBezTo>
                      <a:pt x="50" y="2164"/>
                      <a:pt x="52" y="2188"/>
                      <a:pt x="56" y="2211"/>
                    </a:cubicBezTo>
                    <a:lnTo>
                      <a:pt x="56" y="2212"/>
                    </a:lnTo>
                    <a:cubicBezTo>
                      <a:pt x="167" y="3046"/>
                      <a:pt x="464" y="3852"/>
                      <a:pt x="924" y="4556"/>
                    </a:cubicBezTo>
                    <a:cubicBezTo>
                      <a:pt x="1365" y="5236"/>
                      <a:pt x="1945" y="5823"/>
                      <a:pt x="2612" y="6286"/>
                    </a:cubicBezTo>
                    <a:cubicBezTo>
                      <a:pt x="2945" y="6515"/>
                      <a:pt x="3299" y="6712"/>
                      <a:pt x="3668" y="6871"/>
                    </a:cubicBezTo>
                    <a:cubicBezTo>
                      <a:pt x="3816" y="6939"/>
                      <a:pt x="3966" y="6997"/>
                      <a:pt x="4118" y="7051"/>
                    </a:cubicBezTo>
                    <a:lnTo>
                      <a:pt x="4119" y="7051"/>
                    </a:lnTo>
                    <a:cubicBezTo>
                      <a:pt x="4409" y="7154"/>
                      <a:pt x="4707" y="7236"/>
                      <a:pt x="5010" y="7297"/>
                    </a:cubicBezTo>
                    <a:cubicBezTo>
                      <a:pt x="5469" y="7389"/>
                      <a:pt x="5937" y="7436"/>
                      <a:pt x="6405" y="7436"/>
                    </a:cubicBezTo>
                    <a:cubicBezTo>
                      <a:pt x="6577" y="7436"/>
                      <a:pt x="6750" y="7429"/>
                      <a:pt x="6922" y="7417"/>
                    </a:cubicBezTo>
                    <a:lnTo>
                      <a:pt x="6921" y="7417"/>
                    </a:lnTo>
                    <a:cubicBezTo>
                      <a:pt x="6474" y="6666"/>
                      <a:pt x="6163" y="5844"/>
                      <a:pt x="5843" y="5027"/>
                    </a:cubicBezTo>
                    <a:lnTo>
                      <a:pt x="5843" y="5026"/>
                    </a:lnTo>
                    <a:cubicBezTo>
                      <a:pt x="5824" y="5021"/>
                      <a:pt x="5808" y="5015"/>
                      <a:pt x="5789" y="5010"/>
                    </a:cubicBezTo>
                    <a:cubicBezTo>
                      <a:pt x="5124" y="4806"/>
                      <a:pt x="4492" y="4467"/>
                      <a:pt x="3906" y="4096"/>
                    </a:cubicBezTo>
                    <a:cubicBezTo>
                      <a:pt x="3281" y="3700"/>
                      <a:pt x="2699" y="3226"/>
                      <a:pt x="2215" y="2671"/>
                    </a:cubicBezTo>
                    <a:cubicBezTo>
                      <a:pt x="2168" y="2616"/>
                      <a:pt x="2121" y="2562"/>
                      <a:pt x="2077" y="2506"/>
                    </a:cubicBezTo>
                    <a:cubicBezTo>
                      <a:pt x="1759" y="2118"/>
                      <a:pt x="1489" y="1690"/>
                      <a:pt x="1284" y="1227"/>
                    </a:cubicBezTo>
                    <a:cubicBezTo>
                      <a:pt x="1115" y="846"/>
                      <a:pt x="994" y="449"/>
                      <a:pt x="926" y="39"/>
                    </a:cubicBezTo>
                    <a:cubicBezTo>
                      <a:pt x="734" y="15"/>
                      <a:pt x="536" y="1"/>
                      <a:pt x="334"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52"/>
              <p:cNvSpPr/>
              <p:nvPr/>
            </p:nvSpPr>
            <p:spPr>
              <a:xfrm>
                <a:off x="6434963" y="5221895"/>
                <a:ext cx="1992" cy="247"/>
              </a:xfrm>
              <a:custGeom>
                <a:avLst/>
                <a:gdLst/>
                <a:ahLst/>
                <a:cxnLst/>
                <a:rect l="l" t="t" r="r" b="b"/>
                <a:pathLst>
                  <a:path w="45" h="5" extrusionOk="0">
                    <a:moveTo>
                      <a:pt x="0" y="1"/>
                    </a:moveTo>
                    <a:cubicBezTo>
                      <a:pt x="14" y="2"/>
                      <a:pt x="29" y="3"/>
                      <a:pt x="44" y="4"/>
                    </a:cubicBezTo>
                    <a:lnTo>
                      <a:pt x="44" y="3"/>
                    </a:lnTo>
                    <a:cubicBezTo>
                      <a:pt x="29" y="3"/>
                      <a:pt x="14" y="2"/>
                      <a:pt x="0" y="1"/>
                    </a:cubicBezTo>
                    <a:close/>
                  </a:path>
                </a:pathLst>
              </a:custGeom>
              <a:solidFill>
                <a:srgbClr val="F7A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52"/>
              <p:cNvSpPr/>
              <p:nvPr/>
            </p:nvSpPr>
            <p:spPr>
              <a:xfrm>
                <a:off x="6321362" y="4207923"/>
                <a:ext cx="358563" cy="1015581"/>
              </a:xfrm>
              <a:custGeom>
                <a:avLst/>
                <a:gdLst/>
                <a:ahLst/>
                <a:cxnLst/>
                <a:rect l="l" t="t" r="r" b="b"/>
                <a:pathLst>
                  <a:path w="8099" h="20550" extrusionOk="0">
                    <a:moveTo>
                      <a:pt x="719" y="1"/>
                    </a:moveTo>
                    <a:lnTo>
                      <a:pt x="711" y="203"/>
                    </a:lnTo>
                    <a:lnTo>
                      <a:pt x="1" y="19818"/>
                    </a:lnTo>
                    <a:cubicBezTo>
                      <a:pt x="1" y="19818"/>
                      <a:pt x="879" y="20341"/>
                      <a:pt x="2519" y="20513"/>
                    </a:cubicBezTo>
                    <a:cubicBezTo>
                      <a:pt x="2535" y="20515"/>
                      <a:pt x="2549" y="20516"/>
                      <a:pt x="2563" y="20517"/>
                    </a:cubicBezTo>
                    <a:lnTo>
                      <a:pt x="2565" y="20517"/>
                    </a:lnTo>
                    <a:cubicBezTo>
                      <a:pt x="2580" y="20520"/>
                      <a:pt x="2594" y="20521"/>
                      <a:pt x="2610" y="20521"/>
                    </a:cubicBezTo>
                    <a:cubicBezTo>
                      <a:pt x="2862" y="20541"/>
                      <a:pt x="3099" y="20549"/>
                      <a:pt x="3318" y="20549"/>
                    </a:cubicBezTo>
                    <a:cubicBezTo>
                      <a:pt x="4526" y="20549"/>
                      <a:pt x="5212" y="20295"/>
                      <a:pt x="5212" y="20295"/>
                    </a:cubicBezTo>
                    <a:lnTo>
                      <a:pt x="8069" y="876"/>
                    </a:lnTo>
                    <a:lnTo>
                      <a:pt x="8099" y="676"/>
                    </a:lnTo>
                    <a:lnTo>
                      <a:pt x="8099" y="676"/>
                    </a:lnTo>
                    <a:cubicBezTo>
                      <a:pt x="7868" y="781"/>
                      <a:pt x="7581" y="866"/>
                      <a:pt x="7269" y="933"/>
                    </a:cubicBezTo>
                    <a:cubicBezTo>
                      <a:pt x="6440" y="1113"/>
                      <a:pt x="5434" y="1167"/>
                      <a:pt x="4817" y="1167"/>
                    </a:cubicBezTo>
                    <a:cubicBezTo>
                      <a:pt x="4629" y="1167"/>
                      <a:pt x="4477" y="1162"/>
                      <a:pt x="4378" y="1154"/>
                    </a:cubicBezTo>
                    <a:cubicBezTo>
                      <a:pt x="4361" y="1154"/>
                      <a:pt x="4347" y="1153"/>
                      <a:pt x="4332" y="1151"/>
                    </a:cubicBezTo>
                    <a:cubicBezTo>
                      <a:pt x="4317" y="1149"/>
                      <a:pt x="4302" y="1148"/>
                      <a:pt x="4291" y="1146"/>
                    </a:cubicBezTo>
                    <a:cubicBezTo>
                      <a:pt x="3865" y="1103"/>
                      <a:pt x="2507" y="831"/>
                      <a:pt x="1488" y="405"/>
                    </a:cubicBezTo>
                    <a:cubicBezTo>
                      <a:pt x="1193" y="283"/>
                      <a:pt x="927" y="146"/>
                      <a:pt x="7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52"/>
              <p:cNvSpPr/>
              <p:nvPr/>
            </p:nvSpPr>
            <p:spPr>
              <a:xfrm>
                <a:off x="6432882" y="5221648"/>
                <a:ext cx="1992" cy="297"/>
              </a:xfrm>
              <a:custGeom>
                <a:avLst/>
                <a:gdLst/>
                <a:ahLst/>
                <a:cxnLst/>
                <a:rect l="l" t="t" r="r" b="b"/>
                <a:pathLst>
                  <a:path w="45" h="6" extrusionOk="0">
                    <a:moveTo>
                      <a:pt x="0" y="0"/>
                    </a:moveTo>
                    <a:lnTo>
                      <a:pt x="0" y="0"/>
                    </a:lnTo>
                    <a:cubicBezTo>
                      <a:pt x="16" y="3"/>
                      <a:pt x="30" y="4"/>
                      <a:pt x="44" y="6"/>
                    </a:cubicBezTo>
                    <a:cubicBezTo>
                      <a:pt x="30" y="3"/>
                      <a:pt x="16" y="2"/>
                      <a:pt x="0" y="0"/>
                    </a:cubicBezTo>
                    <a:close/>
                  </a:path>
                </a:pathLst>
              </a:custGeom>
              <a:solidFill>
                <a:srgbClr val="F7A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52"/>
              <p:cNvSpPr/>
              <p:nvPr/>
            </p:nvSpPr>
            <p:spPr>
              <a:xfrm>
                <a:off x="5679382" y="3939036"/>
                <a:ext cx="841133" cy="262420"/>
              </a:xfrm>
              <a:custGeom>
                <a:avLst/>
                <a:gdLst/>
                <a:ahLst/>
                <a:cxnLst/>
                <a:rect l="l" t="t" r="r" b="b"/>
                <a:pathLst>
                  <a:path w="18999" h="5310" extrusionOk="0">
                    <a:moveTo>
                      <a:pt x="1468" y="1"/>
                    </a:moveTo>
                    <a:lnTo>
                      <a:pt x="3350" y="719"/>
                    </a:lnTo>
                    <a:cubicBezTo>
                      <a:pt x="3350" y="719"/>
                      <a:pt x="2994" y="637"/>
                      <a:pt x="2462" y="637"/>
                    </a:cubicBezTo>
                    <a:cubicBezTo>
                      <a:pt x="1800" y="637"/>
                      <a:pt x="866" y="763"/>
                      <a:pt x="0" y="1328"/>
                    </a:cubicBezTo>
                    <a:lnTo>
                      <a:pt x="15329" y="5179"/>
                    </a:lnTo>
                    <a:lnTo>
                      <a:pt x="18998" y="5309"/>
                    </a:lnTo>
                    <a:cubicBezTo>
                      <a:pt x="18998" y="5309"/>
                      <a:pt x="10722" y="85"/>
                      <a:pt x="14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52"/>
              <p:cNvSpPr/>
              <p:nvPr/>
            </p:nvSpPr>
            <p:spPr>
              <a:xfrm>
                <a:off x="5630506" y="4008765"/>
                <a:ext cx="722704" cy="1178618"/>
              </a:xfrm>
              <a:custGeom>
                <a:avLst/>
                <a:gdLst/>
                <a:ahLst/>
                <a:cxnLst/>
                <a:rect l="l" t="t" r="r" b="b"/>
                <a:pathLst>
                  <a:path w="16324" h="23849" extrusionOk="0">
                    <a:moveTo>
                      <a:pt x="0" y="0"/>
                    </a:moveTo>
                    <a:lnTo>
                      <a:pt x="530" y="19199"/>
                    </a:lnTo>
                    <a:lnTo>
                      <a:pt x="15606" y="23848"/>
                    </a:lnTo>
                    <a:lnTo>
                      <a:pt x="16316" y="4233"/>
                    </a:lnTo>
                    <a:lnTo>
                      <a:pt x="16324" y="4031"/>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2"/>
              <p:cNvSpPr/>
              <p:nvPr/>
            </p:nvSpPr>
            <p:spPr>
              <a:xfrm>
                <a:off x="6274346" y="4207923"/>
                <a:ext cx="78849" cy="979455"/>
              </a:xfrm>
              <a:custGeom>
                <a:avLst/>
                <a:gdLst/>
                <a:ahLst/>
                <a:cxnLst/>
                <a:rect l="l" t="t" r="r" b="b"/>
                <a:pathLst>
                  <a:path w="1781" h="19819" extrusionOk="0">
                    <a:moveTo>
                      <a:pt x="1781" y="1"/>
                    </a:moveTo>
                    <a:lnTo>
                      <a:pt x="0" y="19491"/>
                    </a:lnTo>
                    <a:lnTo>
                      <a:pt x="1063" y="19818"/>
                    </a:lnTo>
                    <a:lnTo>
                      <a:pt x="17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52"/>
              <p:cNvSpPr/>
              <p:nvPr/>
            </p:nvSpPr>
            <p:spPr>
              <a:xfrm>
                <a:off x="5837254" y="3975309"/>
                <a:ext cx="608083" cy="218436"/>
              </a:xfrm>
              <a:custGeom>
                <a:avLst/>
                <a:gdLst/>
                <a:ahLst/>
                <a:cxnLst/>
                <a:rect l="l" t="t" r="r" b="b"/>
                <a:pathLst>
                  <a:path w="13735" h="4420" extrusionOk="0">
                    <a:moveTo>
                      <a:pt x="334" y="1"/>
                    </a:moveTo>
                    <a:cubicBezTo>
                      <a:pt x="78" y="1"/>
                      <a:pt x="1" y="29"/>
                      <a:pt x="1" y="29"/>
                    </a:cubicBezTo>
                    <a:cubicBezTo>
                      <a:pt x="1" y="29"/>
                      <a:pt x="8600" y="1723"/>
                      <a:pt x="13735" y="4419"/>
                    </a:cubicBezTo>
                    <a:cubicBezTo>
                      <a:pt x="13735" y="4419"/>
                      <a:pt x="12414" y="2844"/>
                      <a:pt x="6648" y="1272"/>
                    </a:cubicBezTo>
                    <a:cubicBezTo>
                      <a:pt x="2584" y="164"/>
                      <a:pt x="946" y="1"/>
                      <a:pt x="334"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52"/>
              <p:cNvSpPr/>
              <p:nvPr/>
            </p:nvSpPr>
            <p:spPr>
              <a:xfrm>
                <a:off x="5679382" y="3971553"/>
                <a:ext cx="746921" cy="223477"/>
              </a:xfrm>
              <a:custGeom>
                <a:avLst/>
                <a:gdLst/>
                <a:ahLst/>
                <a:cxnLst/>
                <a:rect l="l" t="t" r="r" b="b"/>
                <a:pathLst>
                  <a:path w="16871" h="4522" extrusionOk="0">
                    <a:moveTo>
                      <a:pt x="1994" y="0"/>
                    </a:moveTo>
                    <a:cubicBezTo>
                      <a:pt x="1995" y="0"/>
                      <a:pt x="7622" y="1265"/>
                      <a:pt x="12346" y="3321"/>
                    </a:cubicBezTo>
                    <a:cubicBezTo>
                      <a:pt x="12346" y="3321"/>
                      <a:pt x="4370" y="663"/>
                      <a:pt x="316" y="663"/>
                    </a:cubicBezTo>
                    <a:cubicBezTo>
                      <a:pt x="208" y="663"/>
                      <a:pt x="102" y="665"/>
                      <a:pt x="0" y="669"/>
                    </a:cubicBezTo>
                    <a:lnTo>
                      <a:pt x="0" y="670"/>
                    </a:lnTo>
                    <a:lnTo>
                      <a:pt x="15329" y="4521"/>
                    </a:lnTo>
                    <a:cubicBezTo>
                      <a:pt x="15329" y="4521"/>
                      <a:pt x="15760" y="4495"/>
                      <a:pt x="16279" y="4495"/>
                    </a:cubicBezTo>
                    <a:cubicBezTo>
                      <a:pt x="16470" y="4495"/>
                      <a:pt x="16673" y="4499"/>
                      <a:pt x="16871" y="4508"/>
                    </a:cubicBezTo>
                    <a:cubicBezTo>
                      <a:pt x="16871" y="4508"/>
                      <a:pt x="9745" y="1546"/>
                      <a:pt x="1994"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52"/>
              <p:cNvSpPr/>
              <p:nvPr/>
            </p:nvSpPr>
            <p:spPr>
              <a:xfrm>
                <a:off x="5630494" y="4008740"/>
                <a:ext cx="722704" cy="1178667"/>
              </a:xfrm>
              <a:custGeom>
                <a:avLst/>
                <a:gdLst/>
                <a:ahLst/>
                <a:cxnLst/>
                <a:rect l="l" t="t" r="r" b="b"/>
                <a:pathLst>
                  <a:path w="16324" h="23850" extrusionOk="0">
                    <a:moveTo>
                      <a:pt x="0" y="0"/>
                    </a:moveTo>
                    <a:cubicBezTo>
                      <a:pt x="0" y="1"/>
                      <a:pt x="1" y="74"/>
                      <a:pt x="6" y="211"/>
                    </a:cubicBezTo>
                    <a:lnTo>
                      <a:pt x="6" y="211"/>
                    </a:lnTo>
                    <a:lnTo>
                      <a:pt x="0" y="0"/>
                    </a:lnTo>
                    <a:close/>
                    <a:moveTo>
                      <a:pt x="6" y="211"/>
                    </a:moveTo>
                    <a:lnTo>
                      <a:pt x="530" y="19199"/>
                    </a:lnTo>
                    <a:lnTo>
                      <a:pt x="15607" y="23850"/>
                    </a:lnTo>
                    <a:lnTo>
                      <a:pt x="16324" y="4032"/>
                    </a:lnTo>
                    <a:lnTo>
                      <a:pt x="16324" y="4032"/>
                    </a:lnTo>
                    <a:cubicBezTo>
                      <a:pt x="16324" y="4033"/>
                      <a:pt x="13862" y="18918"/>
                      <a:pt x="8048" y="18918"/>
                    </a:cubicBezTo>
                    <a:cubicBezTo>
                      <a:pt x="7688" y="18918"/>
                      <a:pt x="7315" y="18860"/>
                      <a:pt x="6928" y="18739"/>
                    </a:cubicBezTo>
                    <a:cubicBezTo>
                      <a:pt x="747" y="16794"/>
                      <a:pt x="69" y="2147"/>
                      <a:pt x="6" y="21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52"/>
              <p:cNvSpPr/>
              <p:nvPr/>
            </p:nvSpPr>
            <p:spPr>
              <a:xfrm>
                <a:off x="6516466" y="4080027"/>
                <a:ext cx="859152" cy="147618"/>
              </a:xfrm>
              <a:custGeom>
                <a:avLst/>
                <a:gdLst/>
                <a:ahLst/>
                <a:cxnLst/>
                <a:rect l="l" t="t" r="r" b="b"/>
                <a:pathLst>
                  <a:path w="19406" h="2987" extrusionOk="0">
                    <a:moveTo>
                      <a:pt x="13343" y="0"/>
                    </a:moveTo>
                    <a:cubicBezTo>
                      <a:pt x="6114" y="0"/>
                      <a:pt x="1" y="2447"/>
                      <a:pt x="1" y="2447"/>
                    </a:cubicBezTo>
                    <a:lnTo>
                      <a:pt x="3632" y="2986"/>
                    </a:lnTo>
                    <a:lnTo>
                      <a:pt x="19405" y="1976"/>
                    </a:lnTo>
                    <a:cubicBezTo>
                      <a:pt x="18204" y="833"/>
                      <a:pt x="16623" y="769"/>
                      <a:pt x="16286" y="769"/>
                    </a:cubicBezTo>
                    <a:cubicBezTo>
                      <a:pt x="16243" y="769"/>
                      <a:pt x="16221" y="770"/>
                      <a:pt x="16221" y="770"/>
                    </a:cubicBezTo>
                    <a:lnTo>
                      <a:pt x="18203" y="404"/>
                    </a:lnTo>
                    <a:cubicBezTo>
                      <a:pt x="16564" y="118"/>
                      <a:pt x="14927" y="0"/>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52"/>
              <p:cNvSpPr/>
              <p:nvPr/>
            </p:nvSpPr>
            <p:spPr>
              <a:xfrm>
                <a:off x="6358019" y="4193591"/>
                <a:ext cx="319293" cy="67310"/>
              </a:xfrm>
              <a:custGeom>
                <a:avLst/>
                <a:gdLst/>
                <a:ahLst/>
                <a:cxnLst/>
                <a:rect l="l" t="t" r="r" b="b"/>
                <a:pathLst>
                  <a:path w="7212" h="1362" extrusionOk="0">
                    <a:moveTo>
                      <a:pt x="792" y="0"/>
                    </a:moveTo>
                    <a:cubicBezTo>
                      <a:pt x="231" y="0"/>
                      <a:pt x="0" y="30"/>
                      <a:pt x="0" y="30"/>
                    </a:cubicBezTo>
                    <a:cubicBezTo>
                      <a:pt x="1402" y="1157"/>
                      <a:pt x="2887" y="1261"/>
                      <a:pt x="3390" y="1261"/>
                    </a:cubicBezTo>
                    <a:cubicBezTo>
                      <a:pt x="3448" y="1261"/>
                      <a:pt x="3492" y="1260"/>
                      <a:pt x="3523" y="1258"/>
                    </a:cubicBezTo>
                    <a:cubicBezTo>
                      <a:pt x="3646" y="1287"/>
                      <a:pt x="4020" y="1362"/>
                      <a:pt x="4547" y="1362"/>
                    </a:cubicBezTo>
                    <a:cubicBezTo>
                      <a:pt x="5243" y="1362"/>
                      <a:pt x="6206" y="1231"/>
                      <a:pt x="7211" y="688"/>
                    </a:cubicBezTo>
                    <a:cubicBezTo>
                      <a:pt x="7211" y="688"/>
                      <a:pt x="6316" y="405"/>
                      <a:pt x="3669" y="158"/>
                    </a:cubicBezTo>
                    <a:lnTo>
                      <a:pt x="3580" y="149"/>
                    </a:lnTo>
                    <a:cubicBezTo>
                      <a:pt x="2251" y="30"/>
                      <a:pt x="1355" y="0"/>
                      <a:pt x="7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52"/>
              <p:cNvSpPr/>
              <p:nvPr/>
            </p:nvSpPr>
            <p:spPr>
              <a:xfrm>
                <a:off x="6552105" y="4191615"/>
                <a:ext cx="870929" cy="1019337"/>
              </a:xfrm>
              <a:custGeom>
                <a:avLst/>
                <a:gdLst/>
                <a:ahLst/>
                <a:cxnLst/>
                <a:rect l="l" t="t" r="r" b="b"/>
                <a:pathLst>
                  <a:path w="19672" h="20626" extrusionOk="0">
                    <a:moveTo>
                      <a:pt x="19672" y="1"/>
                    </a:moveTo>
                    <a:lnTo>
                      <a:pt x="2887" y="1006"/>
                    </a:lnTo>
                    <a:lnTo>
                      <a:pt x="2857" y="1206"/>
                    </a:lnTo>
                    <a:lnTo>
                      <a:pt x="1" y="20625"/>
                    </a:lnTo>
                    <a:lnTo>
                      <a:pt x="1" y="20625"/>
                    </a:lnTo>
                    <a:lnTo>
                      <a:pt x="15670" y="18785"/>
                    </a:lnTo>
                    <a:lnTo>
                      <a:pt x="196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52"/>
              <p:cNvSpPr/>
              <p:nvPr/>
            </p:nvSpPr>
            <p:spPr>
              <a:xfrm>
                <a:off x="5630418" y="4000463"/>
                <a:ext cx="1792638" cy="265188"/>
              </a:xfrm>
              <a:custGeom>
                <a:avLst/>
                <a:gdLst/>
                <a:ahLst/>
                <a:cxnLst/>
                <a:rect l="l" t="t" r="r" b="b"/>
                <a:pathLst>
                  <a:path w="40491" h="5366" extrusionOk="0">
                    <a:moveTo>
                      <a:pt x="770" y="1"/>
                    </a:moveTo>
                    <a:lnTo>
                      <a:pt x="1" y="168"/>
                    </a:lnTo>
                    <a:lnTo>
                      <a:pt x="16326" y="4199"/>
                    </a:lnTo>
                    <a:cubicBezTo>
                      <a:pt x="16534" y="4345"/>
                      <a:pt x="16800" y="4481"/>
                      <a:pt x="17095" y="4603"/>
                    </a:cubicBezTo>
                    <a:cubicBezTo>
                      <a:pt x="18113" y="5027"/>
                      <a:pt x="19468" y="5301"/>
                      <a:pt x="19896" y="5344"/>
                    </a:cubicBezTo>
                    <a:lnTo>
                      <a:pt x="19898" y="5344"/>
                    </a:lnTo>
                    <a:cubicBezTo>
                      <a:pt x="19909" y="5346"/>
                      <a:pt x="19924" y="5347"/>
                      <a:pt x="19939" y="5349"/>
                    </a:cubicBezTo>
                    <a:cubicBezTo>
                      <a:pt x="19954" y="5351"/>
                      <a:pt x="19971" y="5352"/>
                      <a:pt x="19986" y="5353"/>
                    </a:cubicBezTo>
                    <a:cubicBezTo>
                      <a:pt x="20084" y="5361"/>
                      <a:pt x="20230" y="5366"/>
                      <a:pt x="20411" y="5366"/>
                    </a:cubicBezTo>
                    <a:cubicBezTo>
                      <a:pt x="21028" y="5366"/>
                      <a:pt x="22043" y="5311"/>
                      <a:pt x="22876" y="5131"/>
                    </a:cubicBezTo>
                    <a:cubicBezTo>
                      <a:pt x="23189" y="5064"/>
                      <a:pt x="23475" y="4979"/>
                      <a:pt x="23706" y="4874"/>
                    </a:cubicBezTo>
                    <a:lnTo>
                      <a:pt x="40491" y="3869"/>
                    </a:lnTo>
                    <a:lnTo>
                      <a:pt x="39765" y="3564"/>
                    </a:lnTo>
                    <a:lnTo>
                      <a:pt x="23646" y="4596"/>
                    </a:lnTo>
                    <a:cubicBezTo>
                      <a:pt x="23646" y="4596"/>
                      <a:pt x="22535" y="5192"/>
                      <a:pt x="20702" y="5192"/>
                    </a:cubicBezTo>
                    <a:cubicBezTo>
                      <a:pt x="20467" y="5192"/>
                      <a:pt x="20220" y="5182"/>
                      <a:pt x="19961" y="5160"/>
                    </a:cubicBezTo>
                    <a:lnTo>
                      <a:pt x="19956" y="5159"/>
                    </a:lnTo>
                    <a:cubicBezTo>
                      <a:pt x="17688" y="4939"/>
                      <a:pt x="16435" y="3936"/>
                      <a:pt x="16435" y="3936"/>
                    </a:cubicBezTo>
                    <a:lnTo>
                      <a:pt x="7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52"/>
              <p:cNvSpPr/>
              <p:nvPr/>
            </p:nvSpPr>
            <p:spPr>
              <a:xfrm>
                <a:off x="6323399" y="5009247"/>
                <a:ext cx="251955" cy="155031"/>
              </a:xfrm>
              <a:custGeom>
                <a:avLst/>
                <a:gdLst/>
                <a:ahLst/>
                <a:cxnLst/>
                <a:rect l="l" t="t" r="r" b="b"/>
                <a:pathLst>
                  <a:path w="5691" h="3137" extrusionOk="0">
                    <a:moveTo>
                      <a:pt x="86" y="0"/>
                    </a:moveTo>
                    <a:lnTo>
                      <a:pt x="0" y="2355"/>
                    </a:lnTo>
                    <a:cubicBezTo>
                      <a:pt x="0" y="2355"/>
                      <a:pt x="453" y="2876"/>
                      <a:pt x="2585" y="3083"/>
                    </a:cubicBezTo>
                    <a:lnTo>
                      <a:pt x="2585" y="3084"/>
                    </a:lnTo>
                    <a:lnTo>
                      <a:pt x="2674" y="3092"/>
                    </a:lnTo>
                    <a:cubicBezTo>
                      <a:pt x="3048" y="3124"/>
                      <a:pt x="3373" y="3137"/>
                      <a:pt x="3654" y="3137"/>
                    </a:cubicBezTo>
                    <a:cubicBezTo>
                      <a:pt x="4981" y="3137"/>
                      <a:pt x="5349" y="2845"/>
                      <a:pt x="5349" y="2845"/>
                    </a:cubicBezTo>
                    <a:lnTo>
                      <a:pt x="5690" y="514"/>
                    </a:lnTo>
                    <a:lnTo>
                      <a:pt x="5690" y="512"/>
                    </a:lnTo>
                    <a:cubicBezTo>
                      <a:pt x="5690" y="512"/>
                      <a:pt x="5209" y="1024"/>
                      <a:pt x="3596" y="1024"/>
                    </a:cubicBezTo>
                    <a:cubicBezTo>
                      <a:pt x="3362" y="1024"/>
                      <a:pt x="3105" y="1014"/>
                      <a:pt x="2821" y="989"/>
                    </a:cubicBezTo>
                    <a:cubicBezTo>
                      <a:pt x="585" y="776"/>
                      <a:pt x="86" y="0"/>
                      <a:pt x="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52"/>
              <p:cNvSpPr/>
              <p:nvPr/>
            </p:nvSpPr>
            <p:spPr>
              <a:xfrm>
                <a:off x="6346730" y="4314815"/>
                <a:ext cx="319249" cy="145542"/>
              </a:xfrm>
              <a:custGeom>
                <a:avLst/>
                <a:gdLst/>
                <a:ahLst/>
                <a:cxnLst/>
                <a:rect l="l" t="t" r="r" b="b"/>
                <a:pathLst>
                  <a:path w="7211" h="2945" extrusionOk="0">
                    <a:moveTo>
                      <a:pt x="67" y="0"/>
                    </a:moveTo>
                    <a:lnTo>
                      <a:pt x="0" y="1855"/>
                    </a:lnTo>
                    <a:cubicBezTo>
                      <a:pt x="0" y="1855"/>
                      <a:pt x="1306" y="2698"/>
                      <a:pt x="3358" y="2906"/>
                    </a:cubicBezTo>
                    <a:lnTo>
                      <a:pt x="3358" y="2907"/>
                    </a:lnTo>
                    <a:cubicBezTo>
                      <a:pt x="3372" y="2908"/>
                      <a:pt x="3388" y="2910"/>
                      <a:pt x="3403" y="2911"/>
                    </a:cubicBezTo>
                    <a:cubicBezTo>
                      <a:pt x="3418" y="2912"/>
                      <a:pt x="3433" y="2914"/>
                      <a:pt x="3448" y="2915"/>
                    </a:cubicBezTo>
                    <a:cubicBezTo>
                      <a:pt x="3702" y="2936"/>
                      <a:pt x="3947" y="2945"/>
                      <a:pt x="4181" y="2945"/>
                    </a:cubicBezTo>
                    <a:cubicBezTo>
                      <a:pt x="5838" y="2945"/>
                      <a:pt x="6940" y="2489"/>
                      <a:pt x="6940" y="2489"/>
                    </a:cubicBezTo>
                    <a:lnTo>
                      <a:pt x="7210" y="652"/>
                    </a:lnTo>
                    <a:lnTo>
                      <a:pt x="7210" y="652"/>
                    </a:lnTo>
                    <a:cubicBezTo>
                      <a:pt x="7210" y="652"/>
                      <a:pt x="6543" y="932"/>
                      <a:pt x="4981" y="932"/>
                    </a:cubicBezTo>
                    <a:cubicBezTo>
                      <a:pt x="4578" y="932"/>
                      <a:pt x="4115" y="914"/>
                      <a:pt x="3589" y="867"/>
                    </a:cubicBezTo>
                    <a:cubicBezTo>
                      <a:pt x="1027" y="626"/>
                      <a:pt x="67" y="0"/>
                      <a:pt x="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52"/>
              <p:cNvSpPr/>
              <p:nvPr/>
            </p:nvSpPr>
            <p:spPr>
              <a:xfrm>
                <a:off x="6552105" y="4241330"/>
                <a:ext cx="127815" cy="969620"/>
              </a:xfrm>
              <a:custGeom>
                <a:avLst/>
                <a:gdLst/>
                <a:ahLst/>
                <a:cxnLst/>
                <a:rect l="l" t="t" r="r" b="b"/>
                <a:pathLst>
                  <a:path w="2887" h="19620" extrusionOk="0">
                    <a:moveTo>
                      <a:pt x="2887" y="0"/>
                    </a:moveTo>
                    <a:lnTo>
                      <a:pt x="1" y="19619"/>
                    </a:lnTo>
                    <a:lnTo>
                      <a:pt x="1106" y="19489"/>
                    </a:lnTo>
                    <a:lnTo>
                      <a:pt x="288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52"/>
              <p:cNvSpPr/>
              <p:nvPr/>
            </p:nvSpPr>
            <p:spPr>
              <a:xfrm>
                <a:off x="6591639" y="4107899"/>
                <a:ext cx="633185" cy="100817"/>
              </a:xfrm>
              <a:custGeom>
                <a:avLst/>
                <a:gdLst/>
                <a:ahLst/>
                <a:cxnLst/>
                <a:rect l="l" t="t" r="r" b="b"/>
                <a:pathLst>
                  <a:path w="14302" h="2040" extrusionOk="0">
                    <a:moveTo>
                      <a:pt x="12007" y="0"/>
                    </a:moveTo>
                    <a:cubicBezTo>
                      <a:pt x="11002" y="0"/>
                      <a:pt x="9569" y="57"/>
                      <a:pt x="7539" y="227"/>
                    </a:cubicBezTo>
                    <a:cubicBezTo>
                      <a:pt x="1585" y="728"/>
                      <a:pt x="0" y="2039"/>
                      <a:pt x="0" y="2039"/>
                    </a:cubicBezTo>
                    <a:cubicBezTo>
                      <a:pt x="5539" y="318"/>
                      <a:pt x="14302" y="210"/>
                      <a:pt x="14302" y="210"/>
                    </a:cubicBezTo>
                    <a:cubicBezTo>
                      <a:pt x="14302" y="210"/>
                      <a:pt x="13951" y="0"/>
                      <a:pt x="12007"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52"/>
              <p:cNvSpPr/>
              <p:nvPr/>
            </p:nvSpPr>
            <p:spPr>
              <a:xfrm>
                <a:off x="6610189" y="4127321"/>
                <a:ext cx="765427" cy="100323"/>
              </a:xfrm>
              <a:custGeom>
                <a:avLst/>
                <a:gdLst/>
                <a:ahLst/>
                <a:cxnLst/>
                <a:rect l="l" t="t" r="r" b="b"/>
                <a:pathLst>
                  <a:path w="17289" h="2030" extrusionOk="0">
                    <a:moveTo>
                      <a:pt x="15448" y="0"/>
                    </a:moveTo>
                    <a:lnTo>
                      <a:pt x="15448" y="0"/>
                    </a:lnTo>
                    <a:cubicBezTo>
                      <a:pt x="7546" y="113"/>
                      <a:pt x="1" y="1736"/>
                      <a:pt x="1" y="1736"/>
                    </a:cubicBezTo>
                    <a:cubicBezTo>
                      <a:pt x="729" y="1834"/>
                      <a:pt x="1515" y="2029"/>
                      <a:pt x="1515" y="2029"/>
                    </a:cubicBezTo>
                    <a:lnTo>
                      <a:pt x="17288" y="1020"/>
                    </a:lnTo>
                    <a:cubicBezTo>
                      <a:pt x="16290" y="796"/>
                      <a:pt x="14961" y="713"/>
                      <a:pt x="13540" y="713"/>
                    </a:cubicBezTo>
                    <a:cubicBezTo>
                      <a:pt x="9480" y="713"/>
                      <a:pt x="4668" y="1389"/>
                      <a:pt x="4668" y="1389"/>
                    </a:cubicBezTo>
                    <a:cubicBezTo>
                      <a:pt x="9685" y="224"/>
                      <a:pt x="15448" y="0"/>
                      <a:pt x="15448"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52"/>
              <p:cNvSpPr/>
              <p:nvPr/>
            </p:nvSpPr>
            <p:spPr>
              <a:xfrm>
                <a:off x="6552086" y="4190640"/>
                <a:ext cx="870973" cy="1019337"/>
              </a:xfrm>
              <a:custGeom>
                <a:avLst/>
                <a:gdLst/>
                <a:ahLst/>
                <a:cxnLst/>
                <a:rect l="l" t="t" r="r" b="b"/>
                <a:pathLst>
                  <a:path w="19673" h="20626" extrusionOk="0">
                    <a:moveTo>
                      <a:pt x="19673" y="1"/>
                    </a:moveTo>
                    <a:lnTo>
                      <a:pt x="19629" y="207"/>
                    </a:lnTo>
                    <a:lnTo>
                      <a:pt x="19629" y="207"/>
                    </a:lnTo>
                    <a:cubicBezTo>
                      <a:pt x="19658" y="73"/>
                      <a:pt x="19673" y="1"/>
                      <a:pt x="19673" y="1"/>
                    </a:cubicBezTo>
                    <a:close/>
                    <a:moveTo>
                      <a:pt x="19629" y="207"/>
                    </a:moveTo>
                    <a:cubicBezTo>
                      <a:pt x="19216" y="2099"/>
                      <a:pt x="15893" y="16381"/>
                      <a:pt x="9463" y="17173"/>
                    </a:cubicBezTo>
                    <a:cubicBezTo>
                      <a:pt x="9295" y="17193"/>
                      <a:pt x="9132" y="17203"/>
                      <a:pt x="8973" y="17203"/>
                    </a:cubicBezTo>
                    <a:cubicBezTo>
                      <a:pt x="2590" y="17203"/>
                      <a:pt x="2888" y="1008"/>
                      <a:pt x="2888" y="1006"/>
                    </a:cubicBezTo>
                    <a:lnTo>
                      <a:pt x="2888" y="1006"/>
                    </a:lnTo>
                    <a:lnTo>
                      <a:pt x="1" y="20625"/>
                    </a:lnTo>
                    <a:lnTo>
                      <a:pt x="1" y="20625"/>
                    </a:lnTo>
                    <a:lnTo>
                      <a:pt x="15671" y="18785"/>
                    </a:lnTo>
                    <a:lnTo>
                      <a:pt x="19629" y="207"/>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52"/>
              <p:cNvSpPr/>
              <p:nvPr/>
            </p:nvSpPr>
            <p:spPr>
              <a:xfrm>
                <a:off x="7005887" y="4277949"/>
                <a:ext cx="331867" cy="354885"/>
              </a:xfrm>
              <a:custGeom>
                <a:avLst/>
                <a:gdLst/>
                <a:ahLst/>
                <a:cxnLst/>
                <a:rect l="l" t="t" r="r" b="b"/>
                <a:pathLst>
                  <a:path w="7496" h="7181" extrusionOk="0">
                    <a:moveTo>
                      <a:pt x="7496" y="1"/>
                    </a:moveTo>
                    <a:lnTo>
                      <a:pt x="7126" y="24"/>
                    </a:lnTo>
                    <a:cubicBezTo>
                      <a:pt x="7032" y="31"/>
                      <a:pt x="6939" y="36"/>
                      <a:pt x="6845" y="42"/>
                    </a:cubicBezTo>
                    <a:cubicBezTo>
                      <a:pt x="4555" y="192"/>
                      <a:pt x="2268" y="388"/>
                      <a:pt x="0" y="751"/>
                    </a:cubicBezTo>
                    <a:cubicBezTo>
                      <a:pt x="602" y="775"/>
                      <a:pt x="1203" y="784"/>
                      <a:pt x="1805" y="784"/>
                    </a:cubicBezTo>
                    <a:cubicBezTo>
                      <a:pt x="2995" y="784"/>
                      <a:pt x="4185" y="746"/>
                      <a:pt x="5373" y="697"/>
                    </a:cubicBezTo>
                    <a:cubicBezTo>
                      <a:pt x="5846" y="675"/>
                      <a:pt x="6319" y="650"/>
                      <a:pt x="6792" y="623"/>
                    </a:cubicBezTo>
                    <a:lnTo>
                      <a:pt x="6792" y="623"/>
                    </a:lnTo>
                    <a:cubicBezTo>
                      <a:pt x="6393" y="2797"/>
                      <a:pt x="6038" y="4979"/>
                      <a:pt x="5842" y="7181"/>
                    </a:cubicBezTo>
                    <a:cubicBezTo>
                      <a:pt x="6498" y="4942"/>
                      <a:pt x="6984" y="2657"/>
                      <a:pt x="7427" y="366"/>
                    </a:cubicBezTo>
                    <a:lnTo>
                      <a:pt x="74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52"/>
              <p:cNvSpPr/>
              <p:nvPr/>
            </p:nvSpPr>
            <p:spPr>
              <a:xfrm>
                <a:off x="5706963" y="4142888"/>
                <a:ext cx="28644" cy="432376"/>
              </a:xfrm>
              <a:custGeom>
                <a:avLst/>
                <a:gdLst/>
                <a:ahLst/>
                <a:cxnLst/>
                <a:rect l="l" t="t" r="r" b="b"/>
                <a:pathLst>
                  <a:path w="647" h="8749" extrusionOk="0">
                    <a:moveTo>
                      <a:pt x="199" y="1"/>
                    </a:moveTo>
                    <a:cubicBezTo>
                      <a:pt x="11" y="1460"/>
                      <a:pt x="1" y="2919"/>
                      <a:pt x="33" y="4383"/>
                    </a:cubicBezTo>
                    <a:cubicBezTo>
                      <a:pt x="81" y="5846"/>
                      <a:pt x="175" y="7303"/>
                      <a:pt x="446" y="8749"/>
                    </a:cubicBezTo>
                    <a:cubicBezTo>
                      <a:pt x="634" y="7290"/>
                      <a:pt x="646" y="5831"/>
                      <a:pt x="612" y="4366"/>
                    </a:cubicBezTo>
                    <a:cubicBezTo>
                      <a:pt x="563" y="2904"/>
                      <a:pt x="469" y="1448"/>
                      <a:pt x="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52"/>
              <p:cNvSpPr/>
              <p:nvPr/>
            </p:nvSpPr>
            <p:spPr>
              <a:xfrm>
                <a:off x="7156056" y="4246766"/>
                <a:ext cx="318718" cy="462472"/>
              </a:xfrm>
              <a:custGeom>
                <a:avLst/>
                <a:gdLst/>
                <a:ahLst/>
                <a:cxnLst/>
                <a:rect l="l" t="t" r="r" b="b"/>
                <a:pathLst>
                  <a:path w="7199" h="9358" extrusionOk="0">
                    <a:moveTo>
                      <a:pt x="5845" y="1"/>
                    </a:moveTo>
                    <a:cubicBezTo>
                      <a:pt x="5702" y="1"/>
                      <a:pt x="5558" y="39"/>
                      <a:pt x="5427" y="112"/>
                    </a:cubicBezTo>
                    <a:cubicBezTo>
                      <a:pt x="5144" y="271"/>
                      <a:pt x="4991" y="558"/>
                      <a:pt x="4895" y="856"/>
                    </a:cubicBezTo>
                    <a:cubicBezTo>
                      <a:pt x="4736" y="1357"/>
                      <a:pt x="4682" y="1905"/>
                      <a:pt x="4710" y="2437"/>
                    </a:cubicBezTo>
                    <a:cubicBezTo>
                      <a:pt x="4314" y="2288"/>
                      <a:pt x="3897" y="2149"/>
                      <a:pt x="3483" y="2114"/>
                    </a:cubicBezTo>
                    <a:cubicBezTo>
                      <a:pt x="3429" y="2109"/>
                      <a:pt x="3376" y="2107"/>
                      <a:pt x="3322" y="2107"/>
                    </a:cubicBezTo>
                    <a:cubicBezTo>
                      <a:pt x="2990" y="2107"/>
                      <a:pt x="2655" y="2197"/>
                      <a:pt x="2391" y="2429"/>
                    </a:cubicBezTo>
                    <a:cubicBezTo>
                      <a:pt x="2137" y="2651"/>
                      <a:pt x="1983" y="3014"/>
                      <a:pt x="2018" y="3374"/>
                    </a:cubicBezTo>
                    <a:cubicBezTo>
                      <a:pt x="1883" y="3339"/>
                      <a:pt x="1744" y="3310"/>
                      <a:pt x="1605" y="3303"/>
                    </a:cubicBezTo>
                    <a:cubicBezTo>
                      <a:pt x="1577" y="3302"/>
                      <a:pt x="1549" y="3301"/>
                      <a:pt x="1521" y="3301"/>
                    </a:cubicBezTo>
                    <a:cubicBezTo>
                      <a:pt x="1150" y="3301"/>
                      <a:pt x="766" y="3448"/>
                      <a:pt x="559" y="3813"/>
                    </a:cubicBezTo>
                    <a:cubicBezTo>
                      <a:pt x="401" y="4093"/>
                      <a:pt x="411" y="4478"/>
                      <a:pt x="597" y="4723"/>
                    </a:cubicBezTo>
                    <a:cubicBezTo>
                      <a:pt x="468" y="4757"/>
                      <a:pt x="350" y="4828"/>
                      <a:pt x="258" y="4936"/>
                    </a:cubicBezTo>
                    <a:cubicBezTo>
                      <a:pt x="1" y="5241"/>
                      <a:pt x="40" y="5704"/>
                      <a:pt x="292" y="5996"/>
                    </a:cubicBezTo>
                    <a:cubicBezTo>
                      <a:pt x="431" y="6156"/>
                      <a:pt x="603" y="6270"/>
                      <a:pt x="771" y="6386"/>
                    </a:cubicBezTo>
                    <a:cubicBezTo>
                      <a:pt x="877" y="6461"/>
                      <a:pt x="983" y="6538"/>
                      <a:pt x="1088" y="6612"/>
                    </a:cubicBezTo>
                    <a:cubicBezTo>
                      <a:pt x="1022" y="6640"/>
                      <a:pt x="961" y="6682"/>
                      <a:pt x="907" y="6738"/>
                    </a:cubicBezTo>
                    <a:cubicBezTo>
                      <a:pt x="518" y="7153"/>
                      <a:pt x="753" y="7862"/>
                      <a:pt x="1119" y="8107"/>
                    </a:cubicBezTo>
                    <a:cubicBezTo>
                      <a:pt x="2523" y="9044"/>
                      <a:pt x="3610" y="9358"/>
                      <a:pt x="4435" y="9358"/>
                    </a:cubicBezTo>
                    <a:cubicBezTo>
                      <a:pt x="5972" y="9358"/>
                      <a:pt x="6600" y="8267"/>
                      <a:pt x="6678" y="8085"/>
                    </a:cubicBezTo>
                    <a:cubicBezTo>
                      <a:pt x="6870" y="7633"/>
                      <a:pt x="6988" y="7147"/>
                      <a:pt x="7064" y="6652"/>
                    </a:cubicBezTo>
                    <a:cubicBezTo>
                      <a:pt x="7095" y="6445"/>
                      <a:pt x="7118" y="6235"/>
                      <a:pt x="7129" y="6025"/>
                    </a:cubicBezTo>
                    <a:lnTo>
                      <a:pt x="7129" y="6026"/>
                    </a:lnTo>
                    <a:cubicBezTo>
                      <a:pt x="7199" y="5941"/>
                      <a:pt x="6769" y="2763"/>
                      <a:pt x="6765" y="1815"/>
                    </a:cubicBezTo>
                    <a:cubicBezTo>
                      <a:pt x="6761" y="1220"/>
                      <a:pt x="6847" y="502"/>
                      <a:pt x="6273" y="128"/>
                    </a:cubicBezTo>
                    <a:cubicBezTo>
                      <a:pt x="6141" y="42"/>
                      <a:pt x="5993" y="1"/>
                      <a:pt x="5845"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52"/>
              <p:cNvSpPr/>
              <p:nvPr/>
            </p:nvSpPr>
            <p:spPr>
              <a:xfrm>
                <a:off x="7181423" y="4479083"/>
                <a:ext cx="192674" cy="72400"/>
              </a:xfrm>
              <a:custGeom>
                <a:avLst/>
                <a:gdLst/>
                <a:ahLst/>
                <a:cxnLst/>
                <a:rect l="l" t="t" r="r" b="b"/>
                <a:pathLst>
                  <a:path w="4352" h="1465" extrusionOk="0">
                    <a:moveTo>
                      <a:pt x="324" y="1"/>
                    </a:moveTo>
                    <a:cubicBezTo>
                      <a:pt x="235" y="1"/>
                      <a:pt x="147" y="3"/>
                      <a:pt x="58" y="7"/>
                    </a:cubicBezTo>
                    <a:cubicBezTo>
                      <a:pt x="25" y="8"/>
                      <a:pt x="0" y="38"/>
                      <a:pt x="2" y="73"/>
                    </a:cubicBezTo>
                    <a:cubicBezTo>
                      <a:pt x="2" y="101"/>
                      <a:pt x="20" y="125"/>
                      <a:pt x="42" y="133"/>
                    </a:cubicBezTo>
                    <a:cubicBezTo>
                      <a:pt x="49" y="135"/>
                      <a:pt x="55" y="135"/>
                      <a:pt x="62" y="135"/>
                    </a:cubicBezTo>
                    <a:cubicBezTo>
                      <a:pt x="149" y="131"/>
                      <a:pt x="236" y="130"/>
                      <a:pt x="323" y="130"/>
                    </a:cubicBezTo>
                    <a:cubicBezTo>
                      <a:pt x="1712" y="130"/>
                      <a:pt x="3098" y="594"/>
                      <a:pt x="4253" y="1453"/>
                    </a:cubicBezTo>
                    <a:cubicBezTo>
                      <a:pt x="4262" y="1461"/>
                      <a:pt x="4274" y="1464"/>
                      <a:pt x="4285" y="1464"/>
                    </a:cubicBezTo>
                    <a:cubicBezTo>
                      <a:pt x="4303" y="1464"/>
                      <a:pt x="4322" y="1454"/>
                      <a:pt x="4333" y="1435"/>
                    </a:cubicBezTo>
                    <a:cubicBezTo>
                      <a:pt x="4352" y="1405"/>
                      <a:pt x="4344" y="1365"/>
                      <a:pt x="4318" y="1346"/>
                    </a:cubicBezTo>
                    <a:cubicBezTo>
                      <a:pt x="3144" y="473"/>
                      <a:pt x="1735" y="1"/>
                      <a:pt x="324"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52"/>
              <p:cNvSpPr/>
              <p:nvPr/>
            </p:nvSpPr>
            <p:spPr>
              <a:xfrm>
                <a:off x="7203426" y="4571348"/>
                <a:ext cx="146763" cy="67409"/>
              </a:xfrm>
              <a:custGeom>
                <a:avLst/>
                <a:gdLst/>
                <a:ahLst/>
                <a:cxnLst/>
                <a:rect l="l" t="t" r="r" b="b"/>
                <a:pathLst>
                  <a:path w="3315" h="1364" extrusionOk="0">
                    <a:moveTo>
                      <a:pt x="151" y="1"/>
                    </a:moveTo>
                    <a:cubicBezTo>
                      <a:pt x="121" y="1"/>
                      <a:pt x="90" y="1"/>
                      <a:pt x="59" y="2"/>
                    </a:cubicBezTo>
                    <a:cubicBezTo>
                      <a:pt x="27" y="2"/>
                      <a:pt x="1" y="32"/>
                      <a:pt x="2" y="68"/>
                    </a:cubicBezTo>
                    <a:cubicBezTo>
                      <a:pt x="3" y="103"/>
                      <a:pt x="28" y="131"/>
                      <a:pt x="60" y="131"/>
                    </a:cubicBezTo>
                    <a:cubicBezTo>
                      <a:pt x="61" y="131"/>
                      <a:pt x="61" y="131"/>
                      <a:pt x="62" y="131"/>
                    </a:cubicBezTo>
                    <a:cubicBezTo>
                      <a:pt x="91" y="130"/>
                      <a:pt x="121" y="129"/>
                      <a:pt x="150" y="129"/>
                    </a:cubicBezTo>
                    <a:cubicBezTo>
                      <a:pt x="1301" y="129"/>
                      <a:pt x="2345" y="746"/>
                      <a:pt x="3218" y="1354"/>
                    </a:cubicBezTo>
                    <a:cubicBezTo>
                      <a:pt x="3222" y="1357"/>
                      <a:pt x="3226" y="1359"/>
                      <a:pt x="3231" y="1361"/>
                    </a:cubicBezTo>
                    <a:cubicBezTo>
                      <a:pt x="3237" y="1363"/>
                      <a:pt x="3243" y="1364"/>
                      <a:pt x="3249" y="1364"/>
                    </a:cubicBezTo>
                    <a:cubicBezTo>
                      <a:pt x="3268" y="1364"/>
                      <a:pt x="3286" y="1353"/>
                      <a:pt x="3297" y="1333"/>
                    </a:cubicBezTo>
                    <a:cubicBezTo>
                      <a:pt x="3314" y="1304"/>
                      <a:pt x="3306" y="1263"/>
                      <a:pt x="3279" y="1244"/>
                    </a:cubicBezTo>
                    <a:cubicBezTo>
                      <a:pt x="2393" y="627"/>
                      <a:pt x="1330" y="1"/>
                      <a:pt x="15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52"/>
              <p:cNvSpPr/>
              <p:nvPr/>
            </p:nvSpPr>
            <p:spPr>
              <a:xfrm>
                <a:off x="7364264" y="4362554"/>
                <a:ext cx="40199" cy="43292"/>
              </a:xfrm>
              <a:custGeom>
                <a:avLst/>
                <a:gdLst/>
                <a:ahLst/>
                <a:cxnLst/>
                <a:rect l="l" t="t" r="r" b="b"/>
                <a:pathLst>
                  <a:path w="908" h="876" extrusionOk="0">
                    <a:moveTo>
                      <a:pt x="72" y="0"/>
                    </a:moveTo>
                    <a:cubicBezTo>
                      <a:pt x="55" y="0"/>
                      <a:pt x="39" y="7"/>
                      <a:pt x="25" y="21"/>
                    </a:cubicBezTo>
                    <a:cubicBezTo>
                      <a:pt x="3" y="45"/>
                      <a:pt x="1" y="93"/>
                      <a:pt x="29" y="115"/>
                    </a:cubicBezTo>
                    <a:cubicBezTo>
                      <a:pt x="303" y="328"/>
                      <a:pt x="554" y="572"/>
                      <a:pt x="772" y="844"/>
                    </a:cubicBezTo>
                    <a:cubicBezTo>
                      <a:pt x="787" y="863"/>
                      <a:pt x="808" y="876"/>
                      <a:pt x="830" y="876"/>
                    </a:cubicBezTo>
                    <a:cubicBezTo>
                      <a:pt x="841" y="876"/>
                      <a:pt x="852" y="872"/>
                      <a:pt x="863" y="866"/>
                    </a:cubicBezTo>
                    <a:cubicBezTo>
                      <a:pt x="890" y="849"/>
                      <a:pt x="907" y="803"/>
                      <a:pt x="884" y="775"/>
                    </a:cubicBezTo>
                    <a:cubicBezTo>
                      <a:pt x="659" y="493"/>
                      <a:pt x="403" y="238"/>
                      <a:pt x="119" y="18"/>
                    </a:cubicBezTo>
                    <a:cubicBezTo>
                      <a:pt x="105" y="7"/>
                      <a:pt x="88" y="0"/>
                      <a:pt x="72"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52"/>
              <p:cNvSpPr/>
              <p:nvPr/>
            </p:nvSpPr>
            <p:spPr>
              <a:xfrm>
                <a:off x="7249778" y="4405845"/>
                <a:ext cx="126132" cy="64246"/>
              </a:xfrm>
              <a:custGeom>
                <a:avLst/>
                <a:gdLst/>
                <a:ahLst/>
                <a:cxnLst/>
                <a:rect l="l" t="t" r="r" b="b"/>
                <a:pathLst>
                  <a:path w="2849" h="1300" extrusionOk="0">
                    <a:moveTo>
                      <a:pt x="96" y="0"/>
                    </a:moveTo>
                    <a:cubicBezTo>
                      <a:pt x="23" y="0"/>
                      <a:pt x="0" y="116"/>
                      <a:pt x="80" y="130"/>
                    </a:cubicBezTo>
                    <a:cubicBezTo>
                      <a:pt x="1035" y="291"/>
                      <a:pt x="1941" y="687"/>
                      <a:pt x="2705" y="1285"/>
                    </a:cubicBezTo>
                    <a:cubicBezTo>
                      <a:pt x="2718" y="1295"/>
                      <a:pt x="2733" y="1300"/>
                      <a:pt x="2747" y="1300"/>
                    </a:cubicBezTo>
                    <a:cubicBezTo>
                      <a:pt x="2801" y="1300"/>
                      <a:pt x="2849" y="1230"/>
                      <a:pt x="2795" y="1187"/>
                    </a:cubicBezTo>
                    <a:cubicBezTo>
                      <a:pt x="2014" y="577"/>
                      <a:pt x="1087" y="165"/>
                      <a:pt x="109" y="1"/>
                    </a:cubicBezTo>
                    <a:cubicBezTo>
                      <a:pt x="104" y="1"/>
                      <a:pt x="100" y="0"/>
                      <a:pt x="96"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52"/>
              <p:cNvSpPr/>
              <p:nvPr/>
            </p:nvSpPr>
            <p:spPr>
              <a:xfrm>
                <a:off x="5548781" y="4284027"/>
                <a:ext cx="318718" cy="462522"/>
              </a:xfrm>
              <a:custGeom>
                <a:avLst/>
                <a:gdLst/>
                <a:ahLst/>
                <a:cxnLst/>
                <a:rect l="l" t="t" r="r" b="b"/>
                <a:pathLst>
                  <a:path w="7199" h="9359" extrusionOk="0">
                    <a:moveTo>
                      <a:pt x="1355" y="0"/>
                    </a:moveTo>
                    <a:cubicBezTo>
                      <a:pt x="1207" y="0"/>
                      <a:pt x="1058" y="42"/>
                      <a:pt x="927" y="128"/>
                    </a:cubicBezTo>
                    <a:cubicBezTo>
                      <a:pt x="352" y="503"/>
                      <a:pt x="438" y="1221"/>
                      <a:pt x="434" y="1814"/>
                    </a:cubicBezTo>
                    <a:cubicBezTo>
                      <a:pt x="430" y="2764"/>
                      <a:pt x="0" y="5942"/>
                      <a:pt x="71" y="6025"/>
                    </a:cubicBezTo>
                    <a:cubicBezTo>
                      <a:pt x="81" y="6236"/>
                      <a:pt x="103" y="6446"/>
                      <a:pt x="136" y="6653"/>
                    </a:cubicBezTo>
                    <a:cubicBezTo>
                      <a:pt x="211" y="7147"/>
                      <a:pt x="329" y="7633"/>
                      <a:pt x="521" y="8085"/>
                    </a:cubicBezTo>
                    <a:cubicBezTo>
                      <a:pt x="599" y="8268"/>
                      <a:pt x="1227" y="9358"/>
                      <a:pt x="2765" y="9358"/>
                    </a:cubicBezTo>
                    <a:cubicBezTo>
                      <a:pt x="3590" y="9358"/>
                      <a:pt x="4676" y="9044"/>
                      <a:pt x="6080" y="8107"/>
                    </a:cubicBezTo>
                    <a:cubicBezTo>
                      <a:pt x="6447" y="7863"/>
                      <a:pt x="6680" y="7154"/>
                      <a:pt x="6292" y="6738"/>
                    </a:cubicBezTo>
                    <a:cubicBezTo>
                      <a:pt x="6239" y="6681"/>
                      <a:pt x="6176" y="6641"/>
                      <a:pt x="6112" y="6611"/>
                    </a:cubicBezTo>
                    <a:cubicBezTo>
                      <a:pt x="6217" y="6537"/>
                      <a:pt x="6322" y="6462"/>
                      <a:pt x="6428" y="6386"/>
                    </a:cubicBezTo>
                    <a:cubicBezTo>
                      <a:pt x="6595" y="6271"/>
                      <a:pt x="6769" y="6156"/>
                      <a:pt x="6908" y="5997"/>
                    </a:cubicBezTo>
                    <a:cubicBezTo>
                      <a:pt x="7158" y="5704"/>
                      <a:pt x="7199" y="5242"/>
                      <a:pt x="6940" y="4937"/>
                    </a:cubicBezTo>
                    <a:cubicBezTo>
                      <a:pt x="6849" y="4828"/>
                      <a:pt x="6730" y="4756"/>
                      <a:pt x="6602" y="4724"/>
                    </a:cubicBezTo>
                    <a:cubicBezTo>
                      <a:pt x="6788" y="4477"/>
                      <a:pt x="6797" y="4094"/>
                      <a:pt x="6640" y="3813"/>
                    </a:cubicBezTo>
                    <a:cubicBezTo>
                      <a:pt x="6434" y="3448"/>
                      <a:pt x="6050" y="3302"/>
                      <a:pt x="5677" y="3302"/>
                    </a:cubicBezTo>
                    <a:cubicBezTo>
                      <a:pt x="5649" y="3302"/>
                      <a:pt x="5621" y="3302"/>
                      <a:pt x="5593" y="3304"/>
                    </a:cubicBezTo>
                    <a:cubicBezTo>
                      <a:pt x="5454" y="3311"/>
                      <a:pt x="5317" y="3339"/>
                      <a:pt x="5182" y="3374"/>
                    </a:cubicBezTo>
                    <a:cubicBezTo>
                      <a:pt x="5217" y="3014"/>
                      <a:pt x="5062" y="2652"/>
                      <a:pt x="4807" y="2430"/>
                    </a:cubicBezTo>
                    <a:cubicBezTo>
                      <a:pt x="4543" y="2197"/>
                      <a:pt x="4205" y="2107"/>
                      <a:pt x="3873" y="2107"/>
                    </a:cubicBezTo>
                    <a:cubicBezTo>
                      <a:pt x="3820" y="2107"/>
                      <a:pt x="3768" y="2109"/>
                      <a:pt x="3716" y="2113"/>
                    </a:cubicBezTo>
                    <a:cubicBezTo>
                      <a:pt x="3301" y="2149"/>
                      <a:pt x="2885" y="2288"/>
                      <a:pt x="2489" y="2438"/>
                    </a:cubicBezTo>
                    <a:cubicBezTo>
                      <a:pt x="2516" y="1904"/>
                      <a:pt x="2463" y="1357"/>
                      <a:pt x="2303" y="857"/>
                    </a:cubicBezTo>
                    <a:cubicBezTo>
                      <a:pt x="2209" y="558"/>
                      <a:pt x="2055" y="271"/>
                      <a:pt x="1772" y="112"/>
                    </a:cubicBezTo>
                    <a:cubicBezTo>
                      <a:pt x="1642" y="38"/>
                      <a:pt x="1498" y="0"/>
                      <a:pt x="1355"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52"/>
              <p:cNvSpPr/>
              <p:nvPr/>
            </p:nvSpPr>
            <p:spPr>
              <a:xfrm>
                <a:off x="5649454" y="4516345"/>
                <a:ext cx="192674" cy="72400"/>
              </a:xfrm>
              <a:custGeom>
                <a:avLst/>
                <a:gdLst/>
                <a:ahLst/>
                <a:cxnLst/>
                <a:rect l="l" t="t" r="r" b="b"/>
                <a:pathLst>
                  <a:path w="4352" h="1465" extrusionOk="0">
                    <a:moveTo>
                      <a:pt x="4033" y="0"/>
                    </a:moveTo>
                    <a:cubicBezTo>
                      <a:pt x="2620" y="0"/>
                      <a:pt x="1210" y="473"/>
                      <a:pt x="35" y="1346"/>
                    </a:cubicBezTo>
                    <a:cubicBezTo>
                      <a:pt x="9" y="1366"/>
                      <a:pt x="1" y="1406"/>
                      <a:pt x="19" y="1436"/>
                    </a:cubicBezTo>
                    <a:cubicBezTo>
                      <a:pt x="30" y="1455"/>
                      <a:pt x="49" y="1465"/>
                      <a:pt x="67" y="1465"/>
                    </a:cubicBezTo>
                    <a:cubicBezTo>
                      <a:pt x="78" y="1465"/>
                      <a:pt x="89" y="1461"/>
                      <a:pt x="99" y="1454"/>
                    </a:cubicBezTo>
                    <a:cubicBezTo>
                      <a:pt x="1254" y="595"/>
                      <a:pt x="2640" y="130"/>
                      <a:pt x="4029" y="130"/>
                    </a:cubicBezTo>
                    <a:cubicBezTo>
                      <a:pt x="4116" y="130"/>
                      <a:pt x="4204" y="132"/>
                      <a:pt x="4291" y="136"/>
                    </a:cubicBezTo>
                    <a:cubicBezTo>
                      <a:pt x="4297" y="136"/>
                      <a:pt x="4304" y="134"/>
                      <a:pt x="4310" y="133"/>
                    </a:cubicBezTo>
                    <a:cubicBezTo>
                      <a:pt x="4332" y="125"/>
                      <a:pt x="4351" y="102"/>
                      <a:pt x="4351" y="73"/>
                    </a:cubicBezTo>
                    <a:cubicBezTo>
                      <a:pt x="4352" y="38"/>
                      <a:pt x="4327" y="7"/>
                      <a:pt x="4295" y="6"/>
                    </a:cubicBezTo>
                    <a:cubicBezTo>
                      <a:pt x="4207" y="2"/>
                      <a:pt x="4120" y="0"/>
                      <a:pt x="4033"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52"/>
              <p:cNvSpPr/>
              <p:nvPr/>
            </p:nvSpPr>
            <p:spPr>
              <a:xfrm>
                <a:off x="5673405" y="4608659"/>
                <a:ext cx="146719" cy="67409"/>
              </a:xfrm>
              <a:custGeom>
                <a:avLst/>
                <a:gdLst/>
                <a:ahLst/>
                <a:cxnLst/>
                <a:rect l="l" t="t" r="r" b="b"/>
                <a:pathLst>
                  <a:path w="3314" h="1364" extrusionOk="0">
                    <a:moveTo>
                      <a:pt x="3163" y="0"/>
                    </a:moveTo>
                    <a:cubicBezTo>
                      <a:pt x="1984" y="0"/>
                      <a:pt x="921" y="627"/>
                      <a:pt x="35" y="1243"/>
                    </a:cubicBezTo>
                    <a:cubicBezTo>
                      <a:pt x="8" y="1263"/>
                      <a:pt x="0" y="1303"/>
                      <a:pt x="17" y="1333"/>
                    </a:cubicBezTo>
                    <a:cubicBezTo>
                      <a:pt x="28" y="1352"/>
                      <a:pt x="47" y="1363"/>
                      <a:pt x="66" y="1363"/>
                    </a:cubicBezTo>
                    <a:cubicBezTo>
                      <a:pt x="72" y="1363"/>
                      <a:pt x="78" y="1362"/>
                      <a:pt x="83" y="1360"/>
                    </a:cubicBezTo>
                    <a:cubicBezTo>
                      <a:pt x="88" y="1359"/>
                      <a:pt x="92" y="1356"/>
                      <a:pt x="96" y="1354"/>
                    </a:cubicBezTo>
                    <a:cubicBezTo>
                      <a:pt x="969" y="746"/>
                      <a:pt x="2013" y="129"/>
                      <a:pt x="3165" y="129"/>
                    </a:cubicBezTo>
                    <a:cubicBezTo>
                      <a:pt x="3194" y="129"/>
                      <a:pt x="3223" y="129"/>
                      <a:pt x="3252" y="130"/>
                    </a:cubicBezTo>
                    <a:cubicBezTo>
                      <a:pt x="3285" y="130"/>
                      <a:pt x="3311" y="103"/>
                      <a:pt x="3312" y="68"/>
                    </a:cubicBezTo>
                    <a:cubicBezTo>
                      <a:pt x="3313" y="32"/>
                      <a:pt x="3287" y="2"/>
                      <a:pt x="3255" y="2"/>
                    </a:cubicBezTo>
                    <a:cubicBezTo>
                      <a:pt x="3224" y="1"/>
                      <a:pt x="3194" y="0"/>
                      <a:pt x="3163"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52"/>
              <p:cNvSpPr/>
              <p:nvPr/>
            </p:nvSpPr>
            <p:spPr>
              <a:xfrm>
                <a:off x="5619084" y="4399865"/>
                <a:ext cx="40199" cy="43292"/>
              </a:xfrm>
              <a:custGeom>
                <a:avLst/>
                <a:gdLst/>
                <a:ahLst/>
                <a:cxnLst/>
                <a:rect l="l" t="t" r="r" b="b"/>
                <a:pathLst>
                  <a:path w="908" h="876" extrusionOk="0">
                    <a:moveTo>
                      <a:pt x="836" y="0"/>
                    </a:moveTo>
                    <a:cubicBezTo>
                      <a:pt x="820" y="0"/>
                      <a:pt x="803" y="6"/>
                      <a:pt x="789" y="17"/>
                    </a:cubicBezTo>
                    <a:cubicBezTo>
                      <a:pt x="505" y="238"/>
                      <a:pt x="249" y="493"/>
                      <a:pt x="24" y="774"/>
                    </a:cubicBezTo>
                    <a:cubicBezTo>
                      <a:pt x="1" y="802"/>
                      <a:pt x="18" y="848"/>
                      <a:pt x="45" y="865"/>
                    </a:cubicBezTo>
                    <a:cubicBezTo>
                      <a:pt x="56" y="872"/>
                      <a:pt x="67" y="875"/>
                      <a:pt x="78" y="875"/>
                    </a:cubicBezTo>
                    <a:cubicBezTo>
                      <a:pt x="101" y="875"/>
                      <a:pt x="121" y="862"/>
                      <a:pt x="136" y="843"/>
                    </a:cubicBezTo>
                    <a:cubicBezTo>
                      <a:pt x="354" y="572"/>
                      <a:pt x="605" y="328"/>
                      <a:pt x="879" y="115"/>
                    </a:cubicBezTo>
                    <a:cubicBezTo>
                      <a:pt x="908" y="92"/>
                      <a:pt x="905" y="44"/>
                      <a:pt x="883" y="21"/>
                    </a:cubicBezTo>
                    <a:cubicBezTo>
                      <a:pt x="870" y="7"/>
                      <a:pt x="853" y="0"/>
                      <a:pt x="836"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52"/>
              <p:cNvSpPr/>
              <p:nvPr/>
            </p:nvSpPr>
            <p:spPr>
              <a:xfrm>
                <a:off x="5647639" y="4443057"/>
                <a:ext cx="126177" cy="64295"/>
              </a:xfrm>
              <a:custGeom>
                <a:avLst/>
                <a:gdLst/>
                <a:ahLst/>
                <a:cxnLst/>
                <a:rect l="l" t="t" r="r" b="b"/>
                <a:pathLst>
                  <a:path w="2850" h="1301" extrusionOk="0">
                    <a:moveTo>
                      <a:pt x="2752" y="1"/>
                    </a:moveTo>
                    <a:cubicBezTo>
                      <a:pt x="2749" y="1"/>
                      <a:pt x="2745" y="1"/>
                      <a:pt x="2741" y="2"/>
                    </a:cubicBezTo>
                    <a:cubicBezTo>
                      <a:pt x="1761" y="167"/>
                      <a:pt x="835" y="578"/>
                      <a:pt x="55" y="1189"/>
                    </a:cubicBezTo>
                    <a:cubicBezTo>
                      <a:pt x="1" y="1230"/>
                      <a:pt x="48" y="1300"/>
                      <a:pt x="102" y="1300"/>
                    </a:cubicBezTo>
                    <a:cubicBezTo>
                      <a:pt x="116" y="1300"/>
                      <a:pt x="131" y="1296"/>
                      <a:pt x="144" y="1285"/>
                    </a:cubicBezTo>
                    <a:cubicBezTo>
                      <a:pt x="907" y="689"/>
                      <a:pt x="1815" y="291"/>
                      <a:pt x="2769" y="132"/>
                    </a:cubicBezTo>
                    <a:cubicBezTo>
                      <a:pt x="2850" y="118"/>
                      <a:pt x="2826" y="1"/>
                      <a:pt x="275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9" name="Google Shape;2689;p52"/>
            <p:cNvGrpSpPr/>
            <p:nvPr/>
          </p:nvGrpSpPr>
          <p:grpSpPr>
            <a:xfrm>
              <a:off x="8047575" y="1828691"/>
              <a:ext cx="383192" cy="531871"/>
              <a:chOff x="5087725" y="1048566"/>
              <a:chExt cx="383192" cy="531871"/>
            </a:xfrm>
          </p:grpSpPr>
          <p:sp>
            <p:nvSpPr>
              <p:cNvPr id="2690" name="Google Shape;2690;p52"/>
              <p:cNvSpPr/>
              <p:nvPr/>
            </p:nvSpPr>
            <p:spPr>
              <a:xfrm>
                <a:off x="5310971" y="1264485"/>
                <a:ext cx="60543" cy="47109"/>
              </a:xfrm>
              <a:custGeom>
                <a:avLst/>
                <a:gdLst/>
                <a:ahLst/>
                <a:cxnLst/>
                <a:rect l="l" t="t" r="r" b="b"/>
                <a:pathLst>
                  <a:path w="1318" h="972" extrusionOk="0">
                    <a:moveTo>
                      <a:pt x="959" y="0"/>
                    </a:moveTo>
                    <a:cubicBezTo>
                      <a:pt x="922" y="0"/>
                      <a:pt x="885" y="9"/>
                      <a:pt x="851" y="28"/>
                    </a:cubicBezTo>
                    <a:lnTo>
                      <a:pt x="237" y="377"/>
                    </a:lnTo>
                    <a:cubicBezTo>
                      <a:pt x="94" y="459"/>
                      <a:pt x="0" y="609"/>
                      <a:pt x="69" y="776"/>
                    </a:cubicBezTo>
                    <a:cubicBezTo>
                      <a:pt x="112" y="881"/>
                      <a:pt x="238" y="971"/>
                      <a:pt x="359" y="971"/>
                    </a:cubicBezTo>
                    <a:cubicBezTo>
                      <a:pt x="396" y="971"/>
                      <a:pt x="433" y="963"/>
                      <a:pt x="467" y="944"/>
                    </a:cubicBezTo>
                    <a:lnTo>
                      <a:pt x="1081" y="593"/>
                    </a:lnTo>
                    <a:cubicBezTo>
                      <a:pt x="1224" y="513"/>
                      <a:pt x="1317" y="363"/>
                      <a:pt x="1249" y="196"/>
                    </a:cubicBezTo>
                    <a:cubicBezTo>
                      <a:pt x="1206" y="91"/>
                      <a:pt x="1080" y="0"/>
                      <a:pt x="9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52"/>
              <p:cNvSpPr/>
              <p:nvPr/>
            </p:nvSpPr>
            <p:spPr>
              <a:xfrm>
                <a:off x="5341794" y="1086951"/>
                <a:ext cx="100139" cy="177387"/>
              </a:xfrm>
              <a:custGeom>
                <a:avLst/>
                <a:gdLst/>
                <a:ahLst/>
                <a:cxnLst/>
                <a:rect l="l" t="t" r="r" b="b"/>
                <a:pathLst>
                  <a:path w="2180" h="3660" extrusionOk="0">
                    <a:moveTo>
                      <a:pt x="390" y="0"/>
                    </a:moveTo>
                    <a:cubicBezTo>
                      <a:pt x="129" y="0"/>
                      <a:pt x="0" y="442"/>
                      <a:pt x="296" y="602"/>
                    </a:cubicBezTo>
                    <a:cubicBezTo>
                      <a:pt x="1261" y="1128"/>
                      <a:pt x="1406" y="2383"/>
                      <a:pt x="701" y="3185"/>
                    </a:cubicBezTo>
                    <a:cubicBezTo>
                      <a:pt x="510" y="3402"/>
                      <a:pt x="727" y="3660"/>
                      <a:pt x="958" y="3660"/>
                    </a:cubicBezTo>
                    <a:cubicBezTo>
                      <a:pt x="1039" y="3660"/>
                      <a:pt x="1122" y="3628"/>
                      <a:pt x="1189" y="3552"/>
                    </a:cubicBezTo>
                    <a:cubicBezTo>
                      <a:pt x="2179" y="2427"/>
                      <a:pt x="1813" y="738"/>
                      <a:pt x="526" y="37"/>
                    </a:cubicBezTo>
                    <a:cubicBezTo>
                      <a:pt x="478" y="12"/>
                      <a:pt x="432"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52"/>
              <p:cNvSpPr/>
              <p:nvPr/>
            </p:nvSpPr>
            <p:spPr>
              <a:xfrm>
                <a:off x="5087725" y="1048566"/>
                <a:ext cx="383192" cy="531870"/>
              </a:xfrm>
              <a:custGeom>
                <a:avLst/>
                <a:gdLst/>
                <a:ahLst/>
                <a:cxnLst/>
                <a:rect l="l" t="t" r="r" b="b"/>
                <a:pathLst>
                  <a:path w="8342" h="10974" extrusionOk="0">
                    <a:moveTo>
                      <a:pt x="4250" y="1860"/>
                    </a:moveTo>
                    <a:cubicBezTo>
                      <a:pt x="4385" y="1860"/>
                      <a:pt x="4516" y="1869"/>
                      <a:pt x="4646" y="1891"/>
                    </a:cubicBezTo>
                    <a:cubicBezTo>
                      <a:pt x="5470" y="2028"/>
                      <a:pt x="6096" y="2602"/>
                      <a:pt x="5990" y="3227"/>
                    </a:cubicBezTo>
                    <a:cubicBezTo>
                      <a:pt x="5840" y="4135"/>
                      <a:pt x="4240" y="4688"/>
                      <a:pt x="3385" y="4688"/>
                    </a:cubicBezTo>
                    <a:cubicBezTo>
                      <a:pt x="3334" y="4688"/>
                      <a:pt x="3285" y="4686"/>
                      <a:pt x="3239" y="4682"/>
                    </a:cubicBezTo>
                    <a:cubicBezTo>
                      <a:pt x="3389" y="3782"/>
                      <a:pt x="3516" y="2831"/>
                      <a:pt x="3638" y="1910"/>
                    </a:cubicBezTo>
                    <a:cubicBezTo>
                      <a:pt x="3849" y="1880"/>
                      <a:pt x="4052" y="1860"/>
                      <a:pt x="4250" y="1860"/>
                    </a:cubicBezTo>
                    <a:close/>
                    <a:moveTo>
                      <a:pt x="2962" y="6251"/>
                    </a:moveTo>
                    <a:cubicBezTo>
                      <a:pt x="4314" y="6603"/>
                      <a:pt x="5197" y="7330"/>
                      <a:pt x="5072" y="8078"/>
                    </a:cubicBezTo>
                    <a:cubicBezTo>
                      <a:pt x="4969" y="8697"/>
                      <a:pt x="4130" y="9120"/>
                      <a:pt x="3389" y="9120"/>
                    </a:cubicBezTo>
                    <a:cubicBezTo>
                      <a:pt x="3290" y="9120"/>
                      <a:pt x="3192" y="9112"/>
                      <a:pt x="3098" y="9097"/>
                    </a:cubicBezTo>
                    <a:cubicBezTo>
                      <a:pt x="2839" y="9054"/>
                      <a:pt x="2628" y="9003"/>
                      <a:pt x="2450" y="8942"/>
                    </a:cubicBezTo>
                    <a:cubicBezTo>
                      <a:pt x="2633" y="8032"/>
                      <a:pt x="2798" y="7134"/>
                      <a:pt x="2962" y="6251"/>
                    </a:cubicBezTo>
                    <a:close/>
                    <a:moveTo>
                      <a:pt x="3554" y="0"/>
                    </a:moveTo>
                    <a:cubicBezTo>
                      <a:pt x="2951" y="0"/>
                      <a:pt x="2333" y="45"/>
                      <a:pt x="1756" y="123"/>
                    </a:cubicBezTo>
                    <a:cubicBezTo>
                      <a:pt x="1626" y="1400"/>
                      <a:pt x="1480" y="2626"/>
                      <a:pt x="1264" y="3995"/>
                    </a:cubicBezTo>
                    <a:cubicBezTo>
                      <a:pt x="1235" y="4180"/>
                      <a:pt x="1206" y="4367"/>
                      <a:pt x="1173" y="4558"/>
                    </a:cubicBezTo>
                    <a:cubicBezTo>
                      <a:pt x="878" y="6327"/>
                      <a:pt x="435" y="8419"/>
                      <a:pt x="0" y="10275"/>
                    </a:cubicBezTo>
                    <a:lnTo>
                      <a:pt x="2045" y="10803"/>
                    </a:lnTo>
                    <a:cubicBezTo>
                      <a:pt x="2211" y="10847"/>
                      <a:pt x="2376" y="10890"/>
                      <a:pt x="2574" y="10924"/>
                    </a:cubicBezTo>
                    <a:cubicBezTo>
                      <a:pt x="2774" y="10957"/>
                      <a:pt x="2982" y="10974"/>
                      <a:pt x="3194" y="10974"/>
                    </a:cubicBezTo>
                    <a:cubicBezTo>
                      <a:pt x="4684" y="10974"/>
                      <a:pt x="6383" y="10178"/>
                      <a:pt x="6949" y="8958"/>
                    </a:cubicBezTo>
                    <a:cubicBezTo>
                      <a:pt x="7028" y="8786"/>
                      <a:pt x="7085" y="8606"/>
                      <a:pt x="7117" y="8420"/>
                    </a:cubicBezTo>
                    <a:cubicBezTo>
                      <a:pt x="7184" y="8009"/>
                      <a:pt x="7170" y="7650"/>
                      <a:pt x="7088" y="7330"/>
                    </a:cubicBezTo>
                    <a:cubicBezTo>
                      <a:pt x="6987" y="6938"/>
                      <a:pt x="6783" y="6608"/>
                      <a:pt x="6509" y="6325"/>
                    </a:cubicBezTo>
                    <a:lnTo>
                      <a:pt x="6510" y="6325"/>
                    </a:lnTo>
                    <a:cubicBezTo>
                      <a:pt x="6294" y="6100"/>
                      <a:pt x="6036" y="5904"/>
                      <a:pt x="5746" y="5727"/>
                    </a:cubicBezTo>
                    <a:cubicBezTo>
                      <a:pt x="6858" y="5365"/>
                      <a:pt x="7867" y="4670"/>
                      <a:pt x="8087" y="3358"/>
                    </a:cubicBezTo>
                    <a:cubicBezTo>
                      <a:pt x="8341" y="1832"/>
                      <a:pt x="6975" y="428"/>
                      <a:pt x="5098" y="115"/>
                    </a:cubicBezTo>
                    <a:cubicBezTo>
                      <a:pt x="4623" y="36"/>
                      <a:pt x="4094" y="0"/>
                      <a:pt x="35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52"/>
              <p:cNvSpPr/>
              <p:nvPr/>
            </p:nvSpPr>
            <p:spPr>
              <a:xfrm>
                <a:off x="5087725" y="1242142"/>
                <a:ext cx="330091" cy="338296"/>
              </a:xfrm>
              <a:custGeom>
                <a:avLst/>
                <a:gdLst/>
                <a:ahLst/>
                <a:cxnLst/>
                <a:rect l="l" t="t" r="r" b="b"/>
                <a:pathLst>
                  <a:path w="7186" h="6980" extrusionOk="0">
                    <a:moveTo>
                      <a:pt x="2962" y="2257"/>
                    </a:moveTo>
                    <a:cubicBezTo>
                      <a:pt x="4314" y="2609"/>
                      <a:pt x="5197" y="3336"/>
                      <a:pt x="5072" y="4084"/>
                    </a:cubicBezTo>
                    <a:cubicBezTo>
                      <a:pt x="4969" y="4703"/>
                      <a:pt x="4128" y="5127"/>
                      <a:pt x="3387" y="5127"/>
                    </a:cubicBezTo>
                    <a:cubicBezTo>
                      <a:pt x="3288" y="5127"/>
                      <a:pt x="3191" y="5119"/>
                      <a:pt x="3098" y="5104"/>
                    </a:cubicBezTo>
                    <a:cubicBezTo>
                      <a:pt x="2839" y="5060"/>
                      <a:pt x="2628" y="5009"/>
                      <a:pt x="2450" y="4948"/>
                    </a:cubicBezTo>
                    <a:cubicBezTo>
                      <a:pt x="2633" y="4038"/>
                      <a:pt x="2798" y="3140"/>
                      <a:pt x="2962" y="2257"/>
                    </a:cubicBezTo>
                    <a:close/>
                    <a:moveTo>
                      <a:pt x="1264" y="1"/>
                    </a:moveTo>
                    <a:cubicBezTo>
                      <a:pt x="1235" y="186"/>
                      <a:pt x="1206" y="373"/>
                      <a:pt x="1173" y="563"/>
                    </a:cubicBezTo>
                    <a:cubicBezTo>
                      <a:pt x="878" y="2333"/>
                      <a:pt x="435" y="4423"/>
                      <a:pt x="0" y="6281"/>
                    </a:cubicBezTo>
                    <a:lnTo>
                      <a:pt x="2046" y="6809"/>
                    </a:lnTo>
                    <a:cubicBezTo>
                      <a:pt x="2211" y="6853"/>
                      <a:pt x="2376" y="6896"/>
                      <a:pt x="2574" y="6930"/>
                    </a:cubicBezTo>
                    <a:cubicBezTo>
                      <a:pt x="2774" y="6963"/>
                      <a:pt x="2982" y="6980"/>
                      <a:pt x="3194" y="6980"/>
                    </a:cubicBezTo>
                    <a:cubicBezTo>
                      <a:pt x="4684" y="6980"/>
                      <a:pt x="6383" y="6184"/>
                      <a:pt x="6949" y="4964"/>
                    </a:cubicBezTo>
                    <a:cubicBezTo>
                      <a:pt x="7028" y="4792"/>
                      <a:pt x="7085" y="4612"/>
                      <a:pt x="7117" y="4425"/>
                    </a:cubicBezTo>
                    <a:cubicBezTo>
                      <a:pt x="7185" y="4015"/>
                      <a:pt x="7170" y="3656"/>
                      <a:pt x="7088" y="3336"/>
                    </a:cubicBezTo>
                    <a:cubicBezTo>
                      <a:pt x="6987" y="2944"/>
                      <a:pt x="6783" y="2614"/>
                      <a:pt x="6510" y="2331"/>
                    </a:cubicBezTo>
                    <a:cubicBezTo>
                      <a:pt x="6256" y="2368"/>
                      <a:pt x="6000" y="2385"/>
                      <a:pt x="5744" y="2385"/>
                    </a:cubicBezTo>
                    <a:cubicBezTo>
                      <a:pt x="5665" y="2385"/>
                      <a:pt x="5585" y="2384"/>
                      <a:pt x="5506" y="2380"/>
                    </a:cubicBezTo>
                    <a:cubicBezTo>
                      <a:pt x="4888" y="2353"/>
                      <a:pt x="4275" y="2224"/>
                      <a:pt x="3701" y="1993"/>
                    </a:cubicBezTo>
                    <a:cubicBezTo>
                      <a:pt x="3165" y="1779"/>
                      <a:pt x="2669" y="1475"/>
                      <a:pt x="2233" y="1097"/>
                    </a:cubicBezTo>
                    <a:cubicBezTo>
                      <a:pt x="1863" y="777"/>
                      <a:pt x="1537" y="407"/>
                      <a:pt x="1264"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52"/>
              <p:cNvSpPr/>
              <p:nvPr/>
            </p:nvSpPr>
            <p:spPr>
              <a:xfrm>
                <a:off x="5237750" y="1446865"/>
                <a:ext cx="154113" cy="101343"/>
              </a:xfrm>
              <a:custGeom>
                <a:avLst/>
                <a:gdLst/>
                <a:ahLst/>
                <a:cxnLst/>
                <a:rect l="l" t="t" r="r" b="b"/>
                <a:pathLst>
                  <a:path w="3355" h="2091" extrusionOk="0">
                    <a:moveTo>
                      <a:pt x="2950" y="0"/>
                    </a:moveTo>
                    <a:cubicBezTo>
                      <a:pt x="2841" y="0"/>
                      <a:pt x="2729" y="50"/>
                      <a:pt x="2663" y="168"/>
                    </a:cubicBezTo>
                    <a:cubicBezTo>
                      <a:pt x="2206" y="988"/>
                      <a:pt x="1318" y="1470"/>
                      <a:pt x="392" y="1485"/>
                    </a:cubicBezTo>
                    <a:cubicBezTo>
                      <a:pt x="0" y="1492"/>
                      <a:pt x="79" y="2090"/>
                      <a:pt x="462" y="2090"/>
                    </a:cubicBezTo>
                    <a:cubicBezTo>
                      <a:pt x="464" y="2090"/>
                      <a:pt x="466" y="2090"/>
                      <a:pt x="468" y="2090"/>
                    </a:cubicBezTo>
                    <a:cubicBezTo>
                      <a:pt x="1630" y="2071"/>
                      <a:pt x="2669" y="1401"/>
                      <a:pt x="3230" y="398"/>
                    </a:cubicBezTo>
                    <a:cubicBezTo>
                      <a:pt x="3354" y="175"/>
                      <a:pt x="3156" y="0"/>
                      <a:pt x="2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5" name="Google Shape;2695;p52"/>
            <p:cNvGrpSpPr/>
            <p:nvPr/>
          </p:nvGrpSpPr>
          <p:grpSpPr>
            <a:xfrm>
              <a:off x="5638513" y="1397336"/>
              <a:ext cx="554072" cy="758404"/>
              <a:chOff x="4884138" y="136811"/>
              <a:chExt cx="554072" cy="758404"/>
            </a:xfrm>
          </p:grpSpPr>
          <p:sp>
            <p:nvSpPr>
              <p:cNvPr id="2696" name="Google Shape;2696;p52"/>
              <p:cNvSpPr/>
              <p:nvPr/>
            </p:nvSpPr>
            <p:spPr>
              <a:xfrm>
                <a:off x="4884138" y="136811"/>
                <a:ext cx="554072" cy="758403"/>
              </a:xfrm>
              <a:custGeom>
                <a:avLst/>
                <a:gdLst/>
                <a:ahLst/>
                <a:cxnLst/>
                <a:rect l="l" t="t" r="r" b="b"/>
                <a:pathLst>
                  <a:path w="12062" h="15648" extrusionOk="0">
                    <a:moveTo>
                      <a:pt x="2677" y="2949"/>
                    </a:moveTo>
                    <a:lnTo>
                      <a:pt x="6456" y="7748"/>
                    </a:lnTo>
                    <a:lnTo>
                      <a:pt x="5222" y="8495"/>
                    </a:lnTo>
                    <a:lnTo>
                      <a:pt x="4572" y="8888"/>
                    </a:lnTo>
                    <a:lnTo>
                      <a:pt x="4358" y="8218"/>
                    </a:lnTo>
                    <a:lnTo>
                      <a:pt x="2677" y="2949"/>
                    </a:lnTo>
                    <a:close/>
                    <a:moveTo>
                      <a:pt x="3327" y="0"/>
                    </a:moveTo>
                    <a:lnTo>
                      <a:pt x="1" y="1495"/>
                    </a:lnTo>
                    <a:lnTo>
                      <a:pt x="1346" y="6426"/>
                    </a:lnTo>
                    <a:lnTo>
                      <a:pt x="3865" y="15648"/>
                    </a:lnTo>
                    <a:lnTo>
                      <a:pt x="6382" y="14514"/>
                    </a:lnTo>
                    <a:lnTo>
                      <a:pt x="5235" y="10925"/>
                    </a:lnTo>
                    <a:lnTo>
                      <a:pt x="7735" y="9396"/>
                    </a:lnTo>
                    <a:lnTo>
                      <a:pt x="9460" y="11561"/>
                    </a:lnTo>
                    <a:lnTo>
                      <a:pt x="12062" y="10381"/>
                    </a:lnTo>
                    <a:lnTo>
                      <a:pt x="10480" y="8500"/>
                    </a:lnTo>
                    <a:lnTo>
                      <a:pt x="332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52"/>
              <p:cNvSpPr/>
              <p:nvPr/>
            </p:nvSpPr>
            <p:spPr>
              <a:xfrm>
                <a:off x="4945968" y="448209"/>
                <a:ext cx="492243" cy="447006"/>
              </a:xfrm>
              <a:custGeom>
                <a:avLst/>
                <a:gdLst/>
                <a:ahLst/>
                <a:cxnLst/>
                <a:rect l="l" t="t" r="r" b="b"/>
                <a:pathLst>
                  <a:path w="10716" h="9223" extrusionOk="0">
                    <a:moveTo>
                      <a:pt x="0" y="1"/>
                    </a:moveTo>
                    <a:lnTo>
                      <a:pt x="2519" y="9223"/>
                    </a:lnTo>
                    <a:lnTo>
                      <a:pt x="5036" y="8089"/>
                    </a:lnTo>
                    <a:lnTo>
                      <a:pt x="3889" y="4500"/>
                    </a:lnTo>
                    <a:lnTo>
                      <a:pt x="6388" y="2971"/>
                    </a:lnTo>
                    <a:lnTo>
                      <a:pt x="8114" y="5136"/>
                    </a:lnTo>
                    <a:lnTo>
                      <a:pt x="10716" y="3956"/>
                    </a:lnTo>
                    <a:lnTo>
                      <a:pt x="10716" y="3954"/>
                    </a:lnTo>
                    <a:lnTo>
                      <a:pt x="9134" y="2075"/>
                    </a:lnTo>
                    <a:cubicBezTo>
                      <a:pt x="8665" y="2201"/>
                      <a:pt x="8187" y="2292"/>
                      <a:pt x="7704" y="2349"/>
                    </a:cubicBezTo>
                    <a:cubicBezTo>
                      <a:pt x="7307" y="2395"/>
                      <a:pt x="6908" y="2419"/>
                      <a:pt x="6508" y="2419"/>
                    </a:cubicBezTo>
                    <a:cubicBezTo>
                      <a:pt x="5923" y="2419"/>
                      <a:pt x="5339" y="2369"/>
                      <a:pt x="4763" y="2269"/>
                    </a:cubicBezTo>
                    <a:cubicBezTo>
                      <a:pt x="4464" y="2215"/>
                      <a:pt x="4168" y="2150"/>
                      <a:pt x="3876" y="2070"/>
                    </a:cubicBezTo>
                    <a:lnTo>
                      <a:pt x="3225" y="2463"/>
                    </a:lnTo>
                    <a:lnTo>
                      <a:pt x="3012" y="1792"/>
                    </a:lnTo>
                    <a:cubicBezTo>
                      <a:pt x="2641" y="1653"/>
                      <a:pt x="2277" y="1492"/>
                      <a:pt x="1925" y="1309"/>
                    </a:cubicBezTo>
                    <a:cubicBezTo>
                      <a:pt x="1235" y="948"/>
                      <a:pt x="589" y="509"/>
                      <a:pt x="0"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52"/>
              <p:cNvSpPr/>
              <p:nvPr/>
            </p:nvSpPr>
            <p:spPr>
              <a:xfrm>
                <a:off x="5181479" y="405752"/>
                <a:ext cx="105467" cy="110697"/>
              </a:xfrm>
              <a:custGeom>
                <a:avLst/>
                <a:gdLst/>
                <a:ahLst/>
                <a:cxnLst/>
                <a:rect l="l" t="t" r="r" b="b"/>
                <a:pathLst>
                  <a:path w="2296" h="2284" extrusionOk="0">
                    <a:moveTo>
                      <a:pt x="536" y="1"/>
                    </a:moveTo>
                    <a:cubicBezTo>
                      <a:pt x="256" y="1"/>
                      <a:pt x="0" y="396"/>
                      <a:pt x="246" y="683"/>
                    </a:cubicBezTo>
                    <a:cubicBezTo>
                      <a:pt x="667" y="1175"/>
                      <a:pt x="1088" y="1666"/>
                      <a:pt x="1509" y="2157"/>
                    </a:cubicBezTo>
                    <a:cubicBezTo>
                      <a:pt x="1586" y="2247"/>
                      <a:pt x="1674" y="2284"/>
                      <a:pt x="1760" y="2284"/>
                    </a:cubicBezTo>
                    <a:cubicBezTo>
                      <a:pt x="2040" y="2284"/>
                      <a:pt x="2296" y="1889"/>
                      <a:pt x="2049" y="1601"/>
                    </a:cubicBezTo>
                    <a:cubicBezTo>
                      <a:pt x="1628" y="1109"/>
                      <a:pt x="1208" y="618"/>
                      <a:pt x="787" y="127"/>
                    </a:cubicBezTo>
                    <a:cubicBezTo>
                      <a:pt x="710" y="38"/>
                      <a:pt x="622" y="1"/>
                      <a:pt x="5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52"/>
              <p:cNvSpPr/>
              <p:nvPr/>
            </p:nvSpPr>
            <p:spPr>
              <a:xfrm>
                <a:off x="5006557" y="185859"/>
                <a:ext cx="182868" cy="208260"/>
              </a:xfrm>
              <a:custGeom>
                <a:avLst/>
                <a:gdLst/>
                <a:ahLst/>
                <a:cxnLst/>
                <a:rect l="l" t="t" r="r" b="b"/>
                <a:pathLst>
                  <a:path w="3981" h="4297" extrusionOk="0">
                    <a:moveTo>
                      <a:pt x="536" y="0"/>
                    </a:moveTo>
                    <a:cubicBezTo>
                      <a:pt x="257" y="0"/>
                      <a:pt x="1" y="396"/>
                      <a:pt x="245" y="685"/>
                    </a:cubicBezTo>
                    <a:cubicBezTo>
                      <a:pt x="1229" y="1846"/>
                      <a:pt x="2213" y="3007"/>
                      <a:pt x="3196" y="4169"/>
                    </a:cubicBezTo>
                    <a:cubicBezTo>
                      <a:pt x="3272" y="4259"/>
                      <a:pt x="3360" y="4297"/>
                      <a:pt x="3446" y="4297"/>
                    </a:cubicBezTo>
                    <a:cubicBezTo>
                      <a:pt x="3724" y="4297"/>
                      <a:pt x="3981" y="3901"/>
                      <a:pt x="3736" y="3612"/>
                    </a:cubicBezTo>
                    <a:cubicBezTo>
                      <a:pt x="2753" y="2451"/>
                      <a:pt x="1770" y="1290"/>
                      <a:pt x="785" y="127"/>
                    </a:cubicBezTo>
                    <a:cubicBezTo>
                      <a:pt x="709" y="38"/>
                      <a:pt x="622" y="0"/>
                      <a:pt x="5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0" name="Google Shape;2700;p52"/>
            <p:cNvSpPr/>
            <p:nvPr/>
          </p:nvSpPr>
          <p:spPr>
            <a:xfrm>
              <a:off x="8108177" y="3360888"/>
              <a:ext cx="154847" cy="167358"/>
            </a:xfrm>
            <a:custGeom>
              <a:avLst/>
              <a:gdLst/>
              <a:ahLst/>
              <a:cxnLst/>
              <a:rect l="l" t="t" r="r" b="b"/>
              <a:pathLst>
                <a:path w="3371" h="3453" extrusionOk="0">
                  <a:moveTo>
                    <a:pt x="613" y="0"/>
                  </a:moveTo>
                  <a:cubicBezTo>
                    <a:pt x="285" y="0"/>
                    <a:pt x="1" y="402"/>
                    <a:pt x="318" y="641"/>
                  </a:cubicBezTo>
                  <a:cubicBezTo>
                    <a:pt x="1252" y="1347"/>
                    <a:pt x="2001" y="2223"/>
                    <a:pt x="2546" y="3260"/>
                  </a:cubicBezTo>
                  <a:cubicBezTo>
                    <a:pt x="2617" y="3396"/>
                    <a:pt x="2729" y="3452"/>
                    <a:pt x="2843" y="3452"/>
                  </a:cubicBezTo>
                  <a:cubicBezTo>
                    <a:pt x="3101" y="3452"/>
                    <a:pt x="3371" y="3165"/>
                    <a:pt x="3211" y="2860"/>
                  </a:cubicBezTo>
                  <a:cubicBezTo>
                    <a:pt x="2638" y="1773"/>
                    <a:pt x="1840" y="827"/>
                    <a:pt x="860" y="86"/>
                  </a:cubicBezTo>
                  <a:cubicBezTo>
                    <a:pt x="781" y="26"/>
                    <a:pt x="695" y="0"/>
                    <a:pt x="6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1" name="Google Shape;2701;p52"/>
            <p:cNvGrpSpPr/>
            <p:nvPr/>
          </p:nvGrpSpPr>
          <p:grpSpPr>
            <a:xfrm rot="1016509">
              <a:off x="7739730" y="3181413"/>
              <a:ext cx="747105" cy="823342"/>
              <a:chOff x="7799861" y="3245154"/>
              <a:chExt cx="747106" cy="823343"/>
            </a:xfrm>
          </p:grpSpPr>
          <p:sp>
            <p:nvSpPr>
              <p:cNvPr id="2702" name="Google Shape;2702;p52"/>
              <p:cNvSpPr/>
              <p:nvPr/>
            </p:nvSpPr>
            <p:spPr>
              <a:xfrm rot="1478498">
                <a:off x="7901494" y="3648901"/>
                <a:ext cx="457887" cy="339602"/>
              </a:xfrm>
              <a:custGeom>
                <a:avLst/>
                <a:gdLst/>
                <a:ahLst/>
                <a:cxnLst/>
                <a:rect l="l" t="t" r="r" b="b"/>
                <a:pathLst>
                  <a:path w="9968" h="7007" extrusionOk="0">
                    <a:moveTo>
                      <a:pt x="9068" y="0"/>
                    </a:moveTo>
                    <a:lnTo>
                      <a:pt x="8125" y="432"/>
                    </a:lnTo>
                    <a:cubicBezTo>
                      <a:pt x="8026" y="522"/>
                      <a:pt x="7926" y="611"/>
                      <a:pt x="7823" y="696"/>
                    </a:cubicBezTo>
                    <a:cubicBezTo>
                      <a:pt x="7523" y="950"/>
                      <a:pt x="7208" y="1182"/>
                      <a:pt x="6874" y="1391"/>
                    </a:cubicBezTo>
                    <a:cubicBezTo>
                      <a:pt x="7148" y="2575"/>
                      <a:pt x="7325" y="3779"/>
                      <a:pt x="6465" y="4257"/>
                    </a:cubicBezTo>
                    <a:cubicBezTo>
                      <a:pt x="6234" y="4385"/>
                      <a:pt x="6002" y="4446"/>
                      <a:pt x="5770" y="4446"/>
                    </a:cubicBezTo>
                    <a:cubicBezTo>
                      <a:pt x="4953" y="4446"/>
                      <a:pt x="4137" y="3691"/>
                      <a:pt x="3406" y="2463"/>
                    </a:cubicBezTo>
                    <a:cubicBezTo>
                      <a:pt x="3382" y="2463"/>
                      <a:pt x="3357" y="2463"/>
                      <a:pt x="3333" y="2463"/>
                    </a:cubicBezTo>
                    <a:cubicBezTo>
                      <a:pt x="3266" y="2463"/>
                      <a:pt x="3199" y="2462"/>
                      <a:pt x="3132" y="2460"/>
                    </a:cubicBezTo>
                    <a:cubicBezTo>
                      <a:pt x="2325" y="2430"/>
                      <a:pt x="1533" y="2217"/>
                      <a:pt x="829" y="1823"/>
                    </a:cubicBezTo>
                    <a:cubicBezTo>
                      <a:pt x="533" y="1656"/>
                      <a:pt x="254" y="1459"/>
                      <a:pt x="0" y="1233"/>
                    </a:cubicBezTo>
                    <a:lnTo>
                      <a:pt x="0" y="1233"/>
                    </a:lnTo>
                    <a:cubicBezTo>
                      <a:pt x="304" y="2114"/>
                      <a:pt x="677" y="2942"/>
                      <a:pt x="1066" y="3640"/>
                    </a:cubicBezTo>
                    <a:cubicBezTo>
                      <a:pt x="2189" y="5661"/>
                      <a:pt x="3849" y="7006"/>
                      <a:pt x="5674" y="7006"/>
                    </a:cubicBezTo>
                    <a:cubicBezTo>
                      <a:pt x="6330" y="7006"/>
                      <a:pt x="7006" y="6833"/>
                      <a:pt x="7687" y="6454"/>
                    </a:cubicBezTo>
                    <a:cubicBezTo>
                      <a:pt x="9903" y="5223"/>
                      <a:pt x="9968" y="2915"/>
                      <a:pt x="9068"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52"/>
              <p:cNvSpPr/>
              <p:nvPr/>
            </p:nvSpPr>
            <p:spPr>
              <a:xfrm rot="1478498">
                <a:off x="7916036" y="3321971"/>
                <a:ext cx="514756" cy="669705"/>
              </a:xfrm>
              <a:custGeom>
                <a:avLst/>
                <a:gdLst/>
                <a:ahLst/>
                <a:cxnLst/>
                <a:rect l="l" t="t" r="r" b="b"/>
                <a:pathLst>
                  <a:path w="11206" h="13818" extrusionOk="0">
                    <a:moveTo>
                      <a:pt x="3876" y="1"/>
                    </a:moveTo>
                    <a:cubicBezTo>
                      <a:pt x="3412" y="1"/>
                      <a:pt x="2918" y="129"/>
                      <a:pt x="2392" y="422"/>
                    </a:cubicBezTo>
                    <a:cubicBezTo>
                      <a:pt x="1" y="1751"/>
                      <a:pt x="250" y="5177"/>
                      <a:pt x="1238" y="8044"/>
                    </a:cubicBezTo>
                    <a:cubicBezTo>
                      <a:pt x="1542" y="8925"/>
                      <a:pt x="1915" y="9753"/>
                      <a:pt x="2304" y="10451"/>
                    </a:cubicBezTo>
                    <a:cubicBezTo>
                      <a:pt x="3427" y="12472"/>
                      <a:pt x="5087" y="13817"/>
                      <a:pt x="6912" y="13817"/>
                    </a:cubicBezTo>
                    <a:cubicBezTo>
                      <a:pt x="7568" y="13817"/>
                      <a:pt x="8244" y="13644"/>
                      <a:pt x="8925" y="13265"/>
                    </a:cubicBezTo>
                    <a:cubicBezTo>
                      <a:pt x="11140" y="12034"/>
                      <a:pt x="11206" y="9726"/>
                      <a:pt x="10304" y="6811"/>
                    </a:cubicBezTo>
                    <a:lnTo>
                      <a:pt x="10304" y="6811"/>
                    </a:lnTo>
                    <a:lnTo>
                      <a:pt x="9361" y="7243"/>
                    </a:lnTo>
                    <a:lnTo>
                      <a:pt x="9363" y="7243"/>
                    </a:lnTo>
                    <a:lnTo>
                      <a:pt x="8029" y="7852"/>
                    </a:lnTo>
                    <a:cubicBezTo>
                      <a:pt x="8057" y="7969"/>
                      <a:pt x="8085" y="8085"/>
                      <a:pt x="8112" y="8202"/>
                    </a:cubicBezTo>
                    <a:cubicBezTo>
                      <a:pt x="8386" y="9386"/>
                      <a:pt x="8563" y="10590"/>
                      <a:pt x="7703" y="11068"/>
                    </a:cubicBezTo>
                    <a:cubicBezTo>
                      <a:pt x="7473" y="11195"/>
                      <a:pt x="7241" y="11256"/>
                      <a:pt x="7009" y="11256"/>
                    </a:cubicBezTo>
                    <a:cubicBezTo>
                      <a:pt x="6191" y="11256"/>
                      <a:pt x="5376" y="10502"/>
                      <a:pt x="4644" y="9274"/>
                    </a:cubicBezTo>
                    <a:cubicBezTo>
                      <a:pt x="4593" y="9188"/>
                      <a:pt x="4543" y="9100"/>
                      <a:pt x="4492" y="9009"/>
                    </a:cubicBezTo>
                    <a:cubicBezTo>
                      <a:pt x="3547" y="7309"/>
                      <a:pt x="2344" y="3326"/>
                      <a:pt x="3459" y="2706"/>
                    </a:cubicBezTo>
                    <a:cubicBezTo>
                      <a:pt x="3559" y="2650"/>
                      <a:pt x="3661" y="2625"/>
                      <a:pt x="3764" y="2625"/>
                    </a:cubicBezTo>
                    <a:cubicBezTo>
                      <a:pt x="4570" y="2625"/>
                      <a:pt x="5469" y="4177"/>
                      <a:pt x="6078" y="5272"/>
                    </a:cubicBezTo>
                    <a:lnTo>
                      <a:pt x="8407" y="4247"/>
                    </a:lnTo>
                    <a:cubicBezTo>
                      <a:pt x="7284" y="2325"/>
                      <a:pt x="5849" y="1"/>
                      <a:pt x="38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52"/>
              <p:cNvSpPr/>
              <p:nvPr/>
            </p:nvSpPr>
            <p:spPr>
              <a:xfrm rot="1478498">
                <a:off x="8263144" y="3754913"/>
                <a:ext cx="64953" cy="201280"/>
              </a:xfrm>
              <a:custGeom>
                <a:avLst/>
                <a:gdLst/>
                <a:ahLst/>
                <a:cxnLst/>
                <a:rect l="l" t="t" r="r" b="b"/>
                <a:pathLst>
                  <a:path w="1414" h="4153" extrusionOk="0">
                    <a:moveTo>
                      <a:pt x="597" y="0"/>
                    </a:moveTo>
                    <a:cubicBezTo>
                      <a:pt x="357" y="0"/>
                      <a:pt x="121" y="192"/>
                      <a:pt x="227" y="479"/>
                    </a:cubicBezTo>
                    <a:cubicBezTo>
                      <a:pt x="595" y="1485"/>
                      <a:pt x="582" y="2585"/>
                      <a:pt x="140" y="3567"/>
                    </a:cubicBezTo>
                    <a:cubicBezTo>
                      <a:pt x="0" y="3876"/>
                      <a:pt x="271" y="4152"/>
                      <a:pt x="522" y="4152"/>
                    </a:cubicBezTo>
                    <a:cubicBezTo>
                      <a:pt x="638" y="4152"/>
                      <a:pt x="751" y="4092"/>
                      <a:pt x="816" y="3948"/>
                    </a:cubicBezTo>
                    <a:cubicBezTo>
                      <a:pt x="1342" y="2779"/>
                      <a:pt x="1414" y="1468"/>
                      <a:pt x="971" y="261"/>
                    </a:cubicBezTo>
                    <a:cubicBezTo>
                      <a:pt x="904" y="79"/>
                      <a:pt x="750" y="0"/>
                      <a:pt x="5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5" name="Google Shape;2705;p52"/>
            <p:cNvSpPr/>
            <p:nvPr/>
          </p:nvSpPr>
          <p:spPr>
            <a:xfrm>
              <a:off x="5367462" y="2970086"/>
              <a:ext cx="177700" cy="173533"/>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52"/>
            <p:cNvSpPr/>
            <p:nvPr/>
          </p:nvSpPr>
          <p:spPr>
            <a:xfrm rot="7030005" flipH="1">
              <a:off x="7980935" y="1044937"/>
              <a:ext cx="264671" cy="271822"/>
            </a:xfrm>
            <a:custGeom>
              <a:avLst/>
              <a:gdLst/>
              <a:ahLst/>
              <a:cxnLst/>
              <a:rect l="l" t="t" r="r" b="b"/>
              <a:pathLst>
                <a:path w="3807" h="3910" extrusionOk="0">
                  <a:moveTo>
                    <a:pt x="2530" y="0"/>
                  </a:moveTo>
                  <a:lnTo>
                    <a:pt x="1505" y="908"/>
                  </a:lnTo>
                  <a:lnTo>
                    <a:pt x="176" y="580"/>
                  </a:lnTo>
                  <a:lnTo>
                    <a:pt x="176" y="580"/>
                  </a:lnTo>
                  <a:lnTo>
                    <a:pt x="723" y="1834"/>
                  </a:lnTo>
                  <a:lnTo>
                    <a:pt x="1" y="2995"/>
                  </a:lnTo>
                  <a:lnTo>
                    <a:pt x="1362" y="2863"/>
                  </a:lnTo>
                  <a:lnTo>
                    <a:pt x="2244" y="3910"/>
                  </a:lnTo>
                  <a:lnTo>
                    <a:pt x="2539" y="2573"/>
                  </a:lnTo>
                  <a:lnTo>
                    <a:pt x="3806" y="2059"/>
                  </a:lnTo>
                  <a:lnTo>
                    <a:pt x="2627" y="1365"/>
                  </a:lnTo>
                  <a:lnTo>
                    <a:pt x="25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52"/>
            <p:cNvSpPr/>
            <p:nvPr/>
          </p:nvSpPr>
          <p:spPr>
            <a:xfrm rot="8100000" flipH="1">
              <a:off x="8213938" y="2784732"/>
              <a:ext cx="59720" cy="69380"/>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52"/>
            <p:cNvSpPr/>
            <p:nvPr/>
          </p:nvSpPr>
          <p:spPr>
            <a:xfrm rot="8100000" flipH="1">
              <a:off x="6629338" y="1437632"/>
              <a:ext cx="59720" cy="69380"/>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52"/>
            <p:cNvSpPr/>
            <p:nvPr/>
          </p:nvSpPr>
          <p:spPr>
            <a:xfrm rot="8100000" flipH="1">
              <a:off x="7947713" y="1625532"/>
              <a:ext cx="59720" cy="69380"/>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52"/>
            <p:cNvSpPr/>
            <p:nvPr/>
          </p:nvSpPr>
          <p:spPr>
            <a:xfrm rot="8100000" flipH="1">
              <a:off x="6248938" y="1280282"/>
              <a:ext cx="59720" cy="69380"/>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 name="Google Shape;1805;p41"/>
          <p:cNvSpPr txBox="1">
            <a:spLocks noGrp="1"/>
          </p:cNvSpPr>
          <p:nvPr>
            <p:ph type="title"/>
          </p:nvPr>
        </p:nvSpPr>
        <p:spPr>
          <a:xfrm>
            <a:off x="1231628" y="2325610"/>
            <a:ext cx="4802808" cy="1119810"/>
          </a:xfrm>
          <a:prstGeom prst="rect">
            <a:avLst/>
          </a:prstGeom>
        </p:spPr>
        <p:txBody>
          <a:bodyPr spcFirstLastPara="1" wrap="square" lIns="91425" tIns="91425" rIns="91425" bIns="91425" anchor="t" anchorCtr="0">
            <a:noAutofit/>
          </a:bodyPr>
          <a:lstStyle/>
          <a:p>
            <a:pPr lvl="0">
              <a:lnSpc>
                <a:spcPct val="150000"/>
              </a:lnSpc>
            </a:pPr>
            <a:r>
              <a:rPr lang="en-US" sz="4800" b="1">
                <a:latin typeface="+mj-lt"/>
              </a:rPr>
              <a:t>VẬN DỤNG</a:t>
            </a:r>
          </a:p>
        </p:txBody>
      </p:sp>
      <p:sp>
        <p:nvSpPr>
          <p:cNvPr id="124" name="Google Shape;1806;p41"/>
          <p:cNvSpPr txBox="1">
            <a:spLocks/>
          </p:cNvSpPr>
          <p:nvPr/>
        </p:nvSpPr>
        <p:spPr>
          <a:xfrm>
            <a:off x="2355699" y="1570123"/>
            <a:ext cx="1046010" cy="9159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6000" b="1">
                <a:latin typeface="+mj-lt"/>
              </a:rPr>
              <a:t>04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2"/>
        <p:cNvGrpSpPr/>
        <p:nvPr/>
      </p:nvGrpSpPr>
      <p:grpSpPr>
        <a:xfrm>
          <a:off x="0" y="0"/>
          <a:ext cx="0" cy="0"/>
          <a:chOff x="0" y="0"/>
          <a:chExt cx="0" cy="0"/>
        </a:xfrm>
      </p:grpSpPr>
      <p:sp>
        <p:nvSpPr>
          <p:cNvPr id="16" name="Rounded Rectangle 15"/>
          <p:cNvSpPr/>
          <p:nvPr/>
        </p:nvSpPr>
        <p:spPr>
          <a:xfrm>
            <a:off x="121692" y="128346"/>
            <a:ext cx="8788400" cy="844774"/>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spcBef>
                <a:spcPct val="0"/>
              </a:spcBef>
            </a:pPr>
            <a:r>
              <a:rPr lang="en" sz="3600" b="1">
                <a:solidFill>
                  <a:schemeClr val="bg2">
                    <a:lumMod val="25000"/>
                  </a:schemeClr>
                </a:solidFill>
                <a:latin typeface="Arial" panose="020B0604020202020204" pitchFamily="34" charset="0"/>
                <a:ea typeface="Arial"/>
                <a:cs typeface="Arial" panose="020B0604020202020204" pitchFamily="34" charset="0"/>
              </a:rPr>
              <a:t>CỦNG CỐ, DẶN DÒ</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17" name="Freeform 9">
            <a:extLst>
              <a:ext uri="{FF2B5EF4-FFF2-40B4-BE49-F238E27FC236}">
                <a16:creationId xmlns:a16="http://schemas.microsoft.com/office/drawing/2014/main" id="{D8F86FB1-AEE8-CDCC-BADC-518CA0BC6FB9}"/>
              </a:ext>
            </a:extLst>
          </p:cNvPr>
          <p:cNvSpPr/>
          <p:nvPr/>
        </p:nvSpPr>
        <p:spPr>
          <a:xfrm rot="5400000">
            <a:off x="3996057" y="-2205168"/>
            <a:ext cx="1106987" cy="7659707"/>
          </a:xfrm>
          <a:prstGeom prst="roundRect">
            <a:avLst/>
          </a:prstGeom>
          <a:solidFill>
            <a:srgbClr val="FFFFFF"/>
          </a:solidFill>
          <a:ln w="38100">
            <a:solidFill>
              <a:schemeClr val="bg2">
                <a:lumMod val="25000"/>
              </a:schemeClr>
            </a:solidFill>
          </a:ln>
        </p:spPr>
        <p:txBody>
          <a:bodyPr/>
          <a:lstStyle/>
          <a:p>
            <a:endParaRPr lang="en-US"/>
          </a:p>
        </p:txBody>
      </p:sp>
      <p:sp>
        <p:nvSpPr>
          <p:cNvPr id="18" name="TextBox 17">
            <a:extLst>
              <a:ext uri="{FF2B5EF4-FFF2-40B4-BE49-F238E27FC236}">
                <a16:creationId xmlns:a16="http://schemas.microsoft.com/office/drawing/2014/main" id="{4A7180F8-B199-EE94-62C2-A863755ED707}"/>
              </a:ext>
            </a:extLst>
          </p:cNvPr>
          <p:cNvSpPr txBox="1"/>
          <p:nvPr/>
        </p:nvSpPr>
        <p:spPr>
          <a:xfrm>
            <a:off x="878067" y="1080957"/>
            <a:ext cx="7342965" cy="1060646"/>
          </a:xfrm>
          <a:prstGeom prst="roundRect">
            <a:avLst/>
          </a:prstGeom>
          <a:noFill/>
        </p:spPr>
        <p:txBody>
          <a:bodyPr wrap="square">
            <a:spAutoFit/>
          </a:bodyPr>
          <a:lstStyle/>
          <a:p>
            <a:pPr algn="ctr">
              <a:lnSpc>
                <a:spcPct val="150000"/>
              </a:lnSpc>
              <a:spcBef>
                <a:spcPts val="300"/>
              </a:spcBef>
              <a:spcAft>
                <a:spcPts val="300"/>
              </a:spcAft>
            </a:pPr>
            <a:r>
              <a:rPr lang="vi-VN" sz="2000">
                <a:latin typeface="Arial" panose="020B0604020202020204" pitchFamily="34" charset="0"/>
                <a:ea typeface="Calibri" panose="020F0502020204030204" pitchFamily="34" charset="0"/>
                <a:cs typeface="Arial" panose="020B0604020202020204" pitchFamily="34" charset="0"/>
              </a:rPr>
              <a:t>Chia sẻ với người thân về những thông tin bổ ích trong sách báo mà em và các bạn đọc được. </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9" name="Freeform 9">
            <a:extLst>
              <a:ext uri="{FF2B5EF4-FFF2-40B4-BE49-F238E27FC236}">
                <a16:creationId xmlns:a16="http://schemas.microsoft.com/office/drawing/2014/main" id="{324C7525-B644-0EBB-5A10-1A65B529C2A8}"/>
              </a:ext>
            </a:extLst>
          </p:cNvPr>
          <p:cNvSpPr/>
          <p:nvPr/>
        </p:nvSpPr>
        <p:spPr>
          <a:xfrm rot="5400000">
            <a:off x="4093481" y="-968555"/>
            <a:ext cx="877724" cy="7659705"/>
          </a:xfrm>
          <a:prstGeom prst="roundRect">
            <a:avLst/>
          </a:prstGeom>
          <a:solidFill>
            <a:srgbClr val="FFFFFF"/>
          </a:solidFill>
          <a:ln w="38100">
            <a:solidFill>
              <a:schemeClr val="bg2">
                <a:lumMod val="25000"/>
              </a:schemeClr>
            </a:solidFill>
          </a:ln>
        </p:spPr>
        <p:txBody>
          <a:bodyPr/>
          <a:lstStyle/>
          <a:p>
            <a:endParaRPr lang="en-US"/>
          </a:p>
        </p:txBody>
      </p:sp>
      <p:sp>
        <p:nvSpPr>
          <p:cNvPr id="20" name="TextBox 19">
            <a:extLst>
              <a:ext uri="{FF2B5EF4-FFF2-40B4-BE49-F238E27FC236}">
                <a16:creationId xmlns:a16="http://schemas.microsoft.com/office/drawing/2014/main" id="{5D19B8CE-59FC-5193-BD37-1418679128FF}"/>
              </a:ext>
            </a:extLst>
          </p:cNvPr>
          <p:cNvSpPr txBox="1"/>
          <p:nvPr/>
        </p:nvSpPr>
        <p:spPr>
          <a:xfrm>
            <a:off x="878067" y="2506037"/>
            <a:ext cx="7249571" cy="549867"/>
          </a:xfrm>
          <a:prstGeom prst="roundRect">
            <a:avLst/>
          </a:prstGeom>
          <a:solidFill>
            <a:srgbClr val="FFFFFF"/>
          </a:solidFill>
        </p:spPr>
        <p:txBody>
          <a:bodyPr wrap="square">
            <a:spAutoFit/>
          </a:bodyPr>
          <a:lstStyle/>
          <a:p>
            <a:pPr algn="ctr">
              <a:lnSpc>
                <a:spcPct val="150000"/>
              </a:lnSpc>
              <a:spcBef>
                <a:spcPts val="300"/>
              </a:spcBef>
              <a:spcAft>
                <a:spcPts val="300"/>
              </a:spcAft>
            </a:pPr>
            <a:r>
              <a:rPr lang="vi-VN" sz="2000">
                <a:latin typeface="Arial" panose="020B0604020202020204" pitchFamily="34" charset="0"/>
                <a:ea typeface="Calibri" panose="020F0502020204030204" pitchFamily="34" charset="0"/>
                <a:cs typeface="Arial" panose="020B0604020202020204" pitchFamily="34" charset="0"/>
              </a:rPr>
              <a:t>Học thuộc ghi nhớ và hoàn thành VBT Tiếng Việt</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21" name="Freeform 9">
            <a:extLst>
              <a:ext uri="{FF2B5EF4-FFF2-40B4-BE49-F238E27FC236}">
                <a16:creationId xmlns:a16="http://schemas.microsoft.com/office/drawing/2014/main" id="{BA4EF70B-803E-FDFF-401B-8D0D91F25E75}"/>
              </a:ext>
            </a:extLst>
          </p:cNvPr>
          <p:cNvSpPr/>
          <p:nvPr/>
        </p:nvSpPr>
        <p:spPr>
          <a:xfrm rot="5400000">
            <a:off x="3945286" y="297976"/>
            <a:ext cx="1174113" cy="7659705"/>
          </a:xfrm>
          <a:prstGeom prst="roundRect">
            <a:avLst/>
          </a:prstGeom>
          <a:solidFill>
            <a:srgbClr val="FFFFFF"/>
          </a:solidFill>
          <a:ln w="38100">
            <a:solidFill>
              <a:schemeClr val="bg2">
                <a:lumMod val="25000"/>
              </a:schemeClr>
            </a:solidFill>
          </a:ln>
        </p:spPr>
        <p:txBody>
          <a:bodyPr/>
          <a:lstStyle/>
          <a:p>
            <a:endParaRPr lang="en-US"/>
          </a:p>
        </p:txBody>
      </p:sp>
      <p:sp>
        <p:nvSpPr>
          <p:cNvPr id="22" name="TextBox 21">
            <a:extLst>
              <a:ext uri="{FF2B5EF4-FFF2-40B4-BE49-F238E27FC236}">
                <a16:creationId xmlns:a16="http://schemas.microsoft.com/office/drawing/2014/main" id="{2ED2231A-5838-2B0E-B207-3743C80D15FB}"/>
              </a:ext>
            </a:extLst>
          </p:cNvPr>
          <p:cNvSpPr txBox="1"/>
          <p:nvPr/>
        </p:nvSpPr>
        <p:spPr>
          <a:xfrm>
            <a:off x="702491" y="3540772"/>
            <a:ext cx="7642498" cy="1123712"/>
          </a:xfrm>
          <a:prstGeom prst="roundRect">
            <a:avLst/>
          </a:prstGeom>
          <a:noFill/>
        </p:spPr>
        <p:txBody>
          <a:bodyPr wrap="square">
            <a:spAutoFit/>
          </a:bodyPr>
          <a:lstStyle/>
          <a:p>
            <a:pPr algn="ctr">
              <a:lnSpc>
                <a:spcPct val="150000"/>
              </a:lnSpc>
            </a:pPr>
            <a:r>
              <a:rPr lang="vi-VN" sz="2000">
                <a:latin typeface="Arial" panose="020B0604020202020204" pitchFamily="34" charset="0"/>
                <a:ea typeface="Calibri" panose="020F0502020204030204" pitchFamily="34" charset="0"/>
                <a:cs typeface="Arial" panose="020B0604020202020204" pitchFamily="34" charset="0"/>
              </a:rPr>
              <a:t>Đọc trước </a:t>
            </a:r>
            <a:endParaRPr lang="en-US" sz="2000">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vi-VN" sz="2000" b="1">
                <a:latin typeface="Arial" panose="020B0604020202020204" pitchFamily="34" charset="0"/>
                <a:ea typeface="Calibri" panose="020F0502020204030204" pitchFamily="34" charset="0"/>
                <a:cs typeface="Arial" panose="020B0604020202020204" pitchFamily="34" charset="0"/>
              </a:rPr>
              <a:t>Tiết tiếp theo –</a:t>
            </a:r>
            <a:r>
              <a:rPr lang="en-US" sz="2000" b="1">
                <a:latin typeface="Arial" panose="020B0604020202020204" pitchFamily="34" charset="0"/>
                <a:ea typeface="Calibri" panose="020F0502020204030204" pitchFamily="34" charset="0"/>
                <a:cs typeface="Arial" panose="020B0604020202020204" pitchFamily="34" charset="0"/>
              </a:rPr>
              <a:t> </a:t>
            </a:r>
            <a:r>
              <a:rPr lang="vi-VN" sz="2000" b="1">
                <a:latin typeface="Arial" panose="020B0604020202020204" pitchFamily="34" charset="0"/>
                <a:ea typeface="Calibri" panose="020F0502020204030204" pitchFamily="34" charset="0"/>
                <a:cs typeface="Arial" panose="020B0604020202020204" pitchFamily="34" charset="0"/>
              </a:rPr>
              <a:t>Làm thỏ con bằng giấy SGK tr.93.</a:t>
            </a:r>
            <a:endParaRPr lang="en-US" sz="2000" b="1" i="1"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p:bldP spid="19" grpId="0" animBg="1"/>
      <p:bldP spid="20" grpId="0" animBg="1"/>
      <p:bldP spid="21" grpId="0" animBg="1"/>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5"/>
        <p:cNvGrpSpPr/>
        <p:nvPr/>
      </p:nvGrpSpPr>
      <p:grpSpPr>
        <a:xfrm>
          <a:off x="0" y="0"/>
          <a:ext cx="0" cy="0"/>
          <a:chOff x="0" y="0"/>
          <a:chExt cx="0" cy="0"/>
        </a:xfrm>
      </p:grpSpPr>
      <p:grpSp>
        <p:nvGrpSpPr>
          <p:cNvPr id="1359" name="Google Shape;1359;p37"/>
          <p:cNvGrpSpPr/>
          <p:nvPr/>
        </p:nvGrpSpPr>
        <p:grpSpPr>
          <a:xfrm>
            <a:off x="2750634" y="2988526"/>
            <a:ext cx="3397406" cy="2049088"/>
            <a:chOff x="2894909" y="2217484"/>
            <a:chExt cx="6722872" cy="3980247"/>
          </a:xfrm>
        </p:grpSpPr>
        <p:grpSp>
          <p:nvGrpSpPr>
            <p:cNvPr id="1360" name="Google Shape;1360;p37"/>
            <p:cNvGrpSpPr/>
            <p:nvPr/>
          </p:nvGrpSpPr>
          <p:grpSpPr>
            <a:xfrm rot="-3108446">
              <a:off x="2943049" y="3714763"/>
              <a:ext cx="727461" cy="475798"/>
              <a:chOff x="4216875" y="2350450"/>
              <a:chExt cx="250400" cy="163775"/>
            </a:xfrm>
          </p:grpSpPr>
          <p:sp>
            <p:nvSpPr>
              <p:cNvPr id="1361" name="Google Shape;1361;p37"/>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7"/>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7"/>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7"/>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5" name="Google Shape;1365;p37"/>
            <p:cNvGrpSpPr/>
            <p:nvPr/>
          </p:nvGrpSpPr>
          <p:grpSpPr>
            <a:xfrm>
              <a:off x="6495692" y="2217484"/>
              <a:ext cx="727462" cy="475799"/>
              <a:chOff x="4216875" y="2350450"/>
              <a:chExt cx="250400" cy="163775"/>
            </a:xfrm>
          </p:grpSpPr>
          <p:sp>
            <p:nvSpPr>
              <p:cNvPr id="1366" name="Google Shape;1366;p37"/>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7"/>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7"/>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7"/>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0" name="Google Shape;1370;p37"/>
            <p:cNvSpPr/>
            <p:nvPr/>
          </p:nvSpPr>
          <p:spPr>
            <a:xfrm>
              <a:off x="5089058" y="4702738"/>
              <a:ext cx="329933" cy="329819"/>
            </a:xfrm>
            <a:custGeom>
              <a:avLst/>
              <a:gdLst/>
              <a:ahLst/>
              <a:cxnLst/>
              <a:rect l="l" t="t" r="r" b="b"/>
              <a:pathLst>
                <a:path w="5785" h="5783" extrusionOk="0">
                  <a:moveTo>
                    <a:pt x="2893" y="0"/>
                  </a:moveTo>
                  <a:cubicBezTo>
                    <a:pt x="1295" y="0"/>
                    <a:pt x="1" y="1295"/>
                    <a:pt x="1" y="2891"/>
                  </a:cubicBezTo>
                  <a:cubicBezTo>
                    <a:pt x="1" y="4489"/>
                    <a:pt x="1296" y="5783"/>
                    <a:pt x="2893" y="5783"/>
                  </a:cubicBezTo>
                  <a:cubicBezTo>
                    <a:pt x="4489" y="5783"/>
                    <a:pt x="5785" y="4489"/>
                    <a:pt x="5785" y="2891"/>
                  </a:cubicBezTo>
                  <a:cubicBezTo>
                    <a:pt x="5785" y="1294"/>
                    <a:pt x="4491" y="0"/>
                    <a:pt x="2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7"/>
            <p:cNvSpPr/>
            <p:nvPr/>
          </p:nvSpPr>
          <p:spPr>
            <a:xfrm>
              <a:off x="5162972" y="3062484"/>
              <a:ext cx="268224" cy="268167"/>
            </a:xfrm>
            <a:custGeom>
              <a:avLst/>
              <a:gdLst/>
              <a:ahLst/>
              <a:cxnLst/>
              <a:rect l="l" t="t" r="r" b="b"/>
              <a:pathLst>
                <a:path w="4703" h="4702" extrusionOk="0">
                  <a:moveTo>
                    <a:pt x="2351" y="0"/>
                  </a:moveTo>
                  <a:cubicBezTo>
                    <a:pt x="1053" y="0"/>
                    <a:pt x="1" y="1053"/>
                    <a:pt x="1" y="2352"/>
                  </a:cubicBezTo>
                  <a:cubicBezTo>
                    <a:pt x="1" y="3649"/>
                    <a:pt x="1053" y="4702"/>
                    <a:pt x="2351" y="4702"/>
                  </a:cubicBezTo>
                  <a:cubicBezTo>
                    <a:pt x="3650" y="4702"/>
                    <a:pt x="4703" y="3649"/>
                    <a:pt x="4703" y="2352"/>
                  </a:cubicBezTo>
                  <a:cubicBezTo>
                    <a:pt x="4703" y="1053"/>
                    <a:pt x="3650" y="0"/>
                    <a:pt x="23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7"/>
            <p:cNvSpPr/>
            <p:nvPr/>
          </p:nvSpPr>
          <p:spPr>
            <a:xfrm>
              <a:off x="8857423" y="2938495"/>
              <a:ext cx="472286" cy="472286"/>
            </a:xfrm>
            <a:custGeom>
              <a:avLst/>
              <a:gdLst/>
              <a:ahLst/>
              <a:cxnLst/>
              <a:rect l="l" t="t" r="r" b="b"/>
              <a:pathLst>
                <a:path w="8281" h="8281" extrusionOk="0">
                  <a:moveTo>
                    <a:pt x="4140" y="1"/>
                  </a:moveTo>
                  <a:cubicBezTo>
                    <a:pt x="1854" y="1"/>
                    <a:pt x="0" y="1854"/>
                    <a:pt x="0" y="4141"/>
                  </a:cubicBezTo>
                  <a:cubicBezTo>
                    <a:pt x="0" y="6428"/>
                    <a:pt x="1853" y="8281"/>
                    <a:pt x="4140" y="8281"/>
                  </a:cubicBezTo>
                  <a:cubicBezTo>
                    <a:pt x="6427" y="8281"/>
                    <a:pt x="8280" y="6427"/>
                    <a:pt x="8280" y="4141"/>
                  </a:cubicBezTo>
                  <a:cubicBezTo>
                    <a:pt x="8280" y="1854"/>
                    <a:pt x="6426" y="1"/>
                    <a:pt x="41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7"/>
            <p:cNvSpPr/>
            <p:nvPr/>
          </p:nvSpPr>
          <p:spPr>
            <a:xfrm>
              <a:off x="5209054" y="2886709"/>
              <a:ext cx="4408726" cy="3311022"/>
            </a:xfrm>
            <a:custGeom>
              <a:avLst/>
              <a:gdLst/>
              <a:ahLst/>
              <a:cxnLst/>
              <a:rect l="l" t="t" r="r" b="b"/>
              <a:pathLst>
                <a:path w="77302" h="58055" extrusionOk="0">
                  <a:moveTo>
                    <a:pt x="53668" y="1"/>
                  </a:moveTo>
                  <a:cubicBezTo>
                    <a:pt x="49964" y="1"/>
                    <a:pt x="46766" y="2162"/>
                    <a:pt x="45261" y="5291"/>
                  </a:cubicBezTo>
                  <a:cubicBezTo>
                    <a:pt x="43174" y="3431"/>
                    <a:pt x="40420" y="2302"/>
                    <a:pt x="37406" y="2302"/>
                  </a:cubicBezTo>
                  <a:cubicBezTo>
                    <a:pt x="33790" y="2302"/>
                    <a:pt x="30552" y="3926"/>
                    <a:pt x="28385" y="6484"/>
                  </a:cubicBezTo>
                  <a:cubicBezTo>
                    <a:pt x="25399" y="4119"/>
                    <a:pt x="21623" y="2708"/>
                    <a:pt x="17518" y="2708"/>
                  </a:cubicBezTo>
                  <a:cubicBezTo>
                    <a:pt x="7842" y="2708"/>
                    <a:pt x="0" y="10551"/>
                    <a:pt x="0" y="20226"/>
                  </a:cubicBezTo>
                  <a:cubicBezTo>
                    <a:pt x="0" y="25012"/>
                    <a:pt x="1920" y="29348"/>
                    <a:pt x="5031" y="32510"/>
                  </a:cubicBezTo>
                  <a:cubicBezTo>
                    <a:pt x="4604" y="33904"/>
                    <a:pt x="4375" y="35384"/>
                    <a:pt x="4375" y="36918"/>
                  </a:cubicBezTo>
                  <a:cubicBezTo>
                    <a:pt x="4375" y="45234"/>
                    <a:pt x="11116" y="51975"/>
                    <a:pt x="19431" y="51975"/>
                  </a:cubicBezTo>
                  <a:cubicBezTo>
                    <a:pt x="22929" y="51975"/>
                    <a:pt x="26149" y="50782"/>
                    <a:pt x="28705" y="48780"/>
                  </a:cubicBezTo>
                  <a:cubicBezTo>
                    <a:pt x="31771" y="54312"/>
                    <a:pt x="37668" y="58054"/>
                    <a:pt x="44441" y="58054"/>
                  </a:cubicBezTo>
                  <a:cubicBezTo>
                    <a:pt x="54373" y="58054"/>
                    <a:pt x="62424" y="50003"/>
                    <a:pt x="62424" y="40072"/>
                  </a:cubicBezTo>
                  <a:cubicBezTo>
                    <a:pt x="62424" y="39255"/>
                    <a:pt x="62369" y="38450"/>
                    <a:pt x="62263" y="37661"/>
                  </a:cubicBezTo>
                  <a:lnTo>
                    <a:pt x="62263" y="37661"/>
                  </a:lnTo>
                  <a:cubicBezTo>
                    <a:pt x="62511" y="37675"/>
                    <a:pt x="62762" y="37681"/>
                    <a:pt x="63012" y="37681"/>
                  </a:cubicBezTo>
                  <a:cubicBezTo>
                    <a:pt x="64798" y="37681"/>
                    <a:pt x="66505" y="37351"/>
                    <a:pt x="68079" y="36747"/>
                  </a:cubicBezTo>
                  <a:cubicBezTo>
                    <a:pt x="68561" y="38815"/>
                    <a:pt x="70416" y="40354"/>
                    <a:pt x="72628" y="40354"/>
                  </a:cubicBezTo>
                  <a:cubicBezTo>
                    <a:pt x="75209" y="40354"/>
                    <a:pt x="77301" y="38262"/>
                    <a:pt x="77301" y="35681"/>
                  </a:cubicBezTo>
                  <a:cubicBezTo>
                    <a:pt x="77301" y="33853"/>
                    <a:pt x="76251" y="32270"/>
                    <a:pt x="74720" y="31502"/>
                  </a:cubicBezTo>
                  <a:cubicBezTo>
                    <a:pt x="76279" y="29226"/>
                    <a:pt x="77192" y="26470"/>
                    <a:pt x="77192" y="23502"/>
                  </a:cubicBezTo>
                  <a:cubicBezTo>
                    <a:pt x="77192" y="15671"/>
                    <a:pt x="70844" y="9321"/>
                    <a:pt x="63012" y="9321"/>
                  </a:cubicBezTo>
                  <a:lnTo>
                    <a:pt x="62988" y="9321"/>
                  </a:lnTo>
                  <a:cubicBezTo>
                    <a:pt x="62988" y="4174"/>
                    <a:pt x="58817" y="1"/>
                    <a:pt x="53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4" name="Google Shape;1374;p37"/>
            <p:cNvGrpSpPr/>
            <p:nvPr/>
          </p:nvGrpSpPr>
          <p:grpSpPr>
            <a:xfrm>
              <a:off x="6495710" y="2345235"/>
              <a:ext cx="2719238" cy="2937120"/>
              <a:chOff x="4986224" y="2939247"/>
              <a:chExt cx="2488549" cy="2687948"/>
            </a:xfrm>
          </p:grpSpPr>
          <p:sp>
            <p:nvSpPr>
              <p:cNvPr id="1375" name="Google Shape;1375;p37"/>
              <p:cNvSpPr/>
              <p:nvPr/>
            </p:nvSpPr>
            <p:spPr>
              <a:xfrm>
                <a:off x="4986224" y="4948906"/>
                <a:ext cx="921444" cy="556272"/>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7"/>
              <p:cNvSpPr/>
              <p:nvPr/>
            </p:nvSpPr>
            <p:spPr>
              <a:xfrm>
                <a:off x="5164682" y="4948857"/>
                <a:ext cx="742981" cy="541544"/>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7"/>
              <p:cNvSpPr/>
              <p:nvPr/>
            </p:nvSpPr>
            <p:spPr>
              <a:xfrm>
                <a:off x="5076759" y="5060197"/>
                <a:ext cx="807619" cy="363583"/>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7"/>
              <p:cNvSpPr/>
              <p:nvPr/>
            </p:nvSpPr>
            <p:spPr>
              <a:xfrm>
                <a:off x="5215462" y="4982017"/>
                <a:ext cx="223266" cy="267165"/>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7"/>
              <p:cNvSpPr/>
              <p:nvPr/>
            </p:nvSpPr>
            <p:spPr>
              <a:xfrm>
                <a:off x="5472988" y="5084709"/>
                <a:ext cx="265192" cy="292517"/>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7"/>
              <p:cNvSpPr/>
              <p:nvPr/>
            </p:nvSpPr>
            <p:spPr>
              <a:xfrm>
                <a:off x="5665127" y="4230260"/>
                <a:ext cx="601575" cy="1113284"/>
              </a:xfrm>
              <a:custGeom>
                <a:avLst/>
                <a:gdLst/>
                <a:ahLst/>
                <a:cxnLst/>
                <a:rect l="l" t="t" r="r" b="b"/>
                <a:pathLst>
                  <a:path w="13588" h="22527" extrusionOk="0">
                    <a:moveTo>
                      <a:pt x="6292" y="1"/>
                    </a:moveTo>
                    <a:cubicBezTo>
                      <a:pt x="6292" y="1"/>
                      <a:pt x="4927" y="1123"/>
                      <a:pt x="3524" y="3110"/>
                    </a:cubicBezTo>
                    <a:cubicBezTo>
                      <a:pt x="2569" y="4461"/>
                      <a:pt x="1598" y="6212"/>
                      <a:pt x="1024" y="8281"/>
                    </a:cubicBezTo>
                    <a:cubicBezTo>
                      <a:pt x="977" y="8454"/>
                      <a:pt x="931" y="8628"/>
                      <a:pt x="890" y="8803"/>
                    </a:cubicBezTo>
                    <a:cubicBezTo>
                      <a:pt x="0" y="12553"/>
                      <a:pt x="465" y="17278"/>
                      <a:pt x="4591" y="22527"/>
                    </a:cubicBezTo>
                    <a:cubicBezTo>
                      <a:pt x="5542" y="21633"/>
                      <a:pt x="6353" y="20739"/>
                      <a:pt x="7037" y="19850"/>
                    </a:cubicBezTo>
                    <a:cubicBezTo>
                      <a:pt x="7674" y="19025"/>
                      <a:pt x="8202" y="18203"/>
                      <a:pt x="8636" y="17390"/>
                    </a:cubicBezTo>
                    <a:cubicBezTo>
                      <a:pt x="13587" y="8124"/>
                      <a:pt x="6292" y="1"/>
                      <a:pt x="6292" y="1"/>
                    </a:cubicBezTo>
                    <a:close/>
                  </a:path>
                </a:pathLst>
              </a:custGeom>
              <a:solidFill>
                <a:srgbClr val="009E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7"/>
              <p:cNvSpPr/>
              <p:nvPr/>
            </p:nvSpPr>
            <p:spPr>
              <a:xfrm>
                <a:off x="5665127" y="4383952"/>
                <a:ext cx="311590" cy="959588"/>
              </a:xfrm>
              <a:custGeom>
                <a:avLst/>
                <a:gdLst/>
                <a:ahLst/>
                <a:cxnLst/>
                <a:rect l="l" t="t" r="r" b="b"/>
                <a:pathLst>
                  <a:path w="7038" h="19417" extrusionOk="0">
                    <a:moveTo>
                      <a:pt x="3524" y="0"/>
                    </a:moveTo>
                    <a:cubicBezTo>
                      <a:pt x="2569" y="1351"/>
                      <a:pt x="1598" y="3102"/>
                      <a:pt x="1024" y="5171"/>
                    </a:cubicBezTo>
                    <a:cubicBezTo>
                      <a:pt x="977" y="5344"/>
                      <a:pt x="931" y="5518"/>
                      <a:pt x="890" y="5693"/>
                    </a:cubicBezTo>
                    <a:cubicBezTo>
                      <a:pt x="0" y="9443"/>
                      <a:pt x="465" y="14168"/>
                      <a:pt x="4591" y="19417"/>
                    </a:cubicBezTo>
                    <a:cubicBezTo>
                      <a:pt x="5542" y="18523"/>
                      <a:pt x="6353" y="17629"/>
                      <a:pt x="7037" y="16740"/>
                    </a:cubicBezTo>
                    <a:cubicBezTo>
                      <a:pt x="5831" y="16041"/>
                      <a:pt x="4901" y="14915"/>
                      <a:pt x="4268" y="13678"/>
                    </a:cubicBezTo>
                    <a:cubicBezTo>
                      <a:pt x="3465" y="12103"/>
                      <a:pt x="3063" y="10319"/>
                      <a:pt x="2843" y="8573"/>
                    </a:cubicBezTo>
                    <a:cubicBezTo>
                      <a:pt x="2618" y="6792"/>
                      <a:pt x="2626" y="4981"/>
                      <a:pt x="2856" y="3200"/>
                    </a:cubicBezTo>
                    <a:cubicBezTo>
                      <a:pt x="2996" y="2120"/>
                      <a:pt x="3219" y="1047"/>
                      <a:pt x="3524" y="0"/>
                    </a:cubicBezTo>
                    <a:close/>
                  </a:path>
                </a:pathLst>
              </a:custGeom>
              <a:solidFill>
                <a:srgbClr val="191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7"/>
              <p:cNvSpPr/>
              <p:nvPr/>
            </p:nvSpPr>
            <p:spPr>
              <a:xfrm>
                <a:off x="5829108" y="4343478"/>
                <a:ext cx="113825" cy="967990"/>
              </a:xfrm>
              <a:custGeom>
                <a:avLst/>
                <a:gdLst/>
                <a:ahLst/>
                <a:cxnLst/>
                <a:rect l="l" t="t" r="r" b="b"/>
                <a:pathLst>
                  <a:path w="2571" h="19587" extrusionOk="0">
                    <a:moveTo>
                      <a:pt x="2569" y="1"/>
                    </a:moveTo>
                    <a:cubicBezTo>
                      <a:pt x="2567" y="8"/>
                      <a:pt x="2565" y="14"/>
                      <a:pt x="2563" y="21"/>
                    </a:cubicBezTo>
                    <a:lnTo>
                      <a:pt x="2563" y="21"/>
                    </a:lnTo>
                    <a:cubicBezTo>
                      <a:pt x="2565" y="14"/>
                      <a:pt x="2568" y="8"/>
                      <a:pt x="2571" y="1"/>
                    </a:cubicBezTo>
                    <a:close/>
                    <a:moveTo>
                      <a:pt x="2563" y="21"/>
                    </a:moveTo>
                    <a:lnTo>
                      <a:pt x="2563" y="21"/>
                    </a:lnTo>
                    <a:cubicBezTo>
                      <a:pt x="1158" y="3454"/>
                      <a:pt x="370" y="7206"/>
                      <a:pt x="152" y="10907"/>
                    </a:cubicBezTo>
                    <a:cubicBezTo>
                      <a:pt x="0" y="13788"/>
                      <a:pt x="181" y="16766"/>
                      <a:pt x="776" y="19586"/>
                    </a:cubicBezTo>
                    <a:cubicBezTo>
                      <a:pt x="346" y="16742"/>
                      <a:pt x="222" y="13793"/>
                      <a:pt x="389" y="10920"/>
                    </a:cubicBezTo>
                    <a:cubicBezTo>
                      <a:pt x="621" y="7232"/>
                      <a:pt x="1359" y="3515"/>
                      <a:pt x="2563" y="21"/>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7"/>
              <p:cNvSpPr/>
              <p:nvPr/>
            </p:nvSpPr>
            <p:spPr>
              <a:xfrm>
                <a:off x="5798915" y="4485161"/>
                <a:ext cx="231147" cy="259702"/>
              </a:xfrm>
              <a:custGeom>
                <a:avLst/>
                <a:gdLst/>
                <a:ahLst/>
                <a:cxnLst/>
                <a:rect l="l" t="t" r="r" b="b"/>
                <a:pathLst>
                  <a:path w="5221" h="5255" extrusionOk="0">
                    <a:moveTo>
                      <a:pt x="0" y="0"/>
                    </a:moveTo>
                    <a:lnTo>
                      <a:pt x="0" y="0"/>
                    </a:lnTo>
                    <a:cubicBezTo>
                      <a:pt x="141" y="1740"/>
                      <a:pt x="871" y="3372"/>
                      <a:pt x="1145" y="5083"/>
                    </a:cubicBezTo>
                    <a:lnTo>
                      <a:pt x="1172" y="5254"/>
                    </a:lnTo>
                    <a:lnTo>
                      <a:pt x="1285" y="5122"/>
                    </a:lnTo>
                    <a:cubicBezTo>
                      <a:pt x="2421" y="3789"/>
                      <a:pt x="3759" y="2632"/>
                      <a:pt x="5220" y="1667"/>
                    </a:cubicBezTo>
                    <a:lnTo>
                      <a:pt x="5220" y="1667"/>
                    </a:lnTo>
                    <a:cubicBezTo>
                      <a:pt x="4453" y="2097"/>
                      <a:pt x="3726" y="2599"/>
                      <a:pt x="3046" y="3162"/>
                    </a:cubicBezTo>
                    <a:cubicBezTo>
                      <a:pt x="2411" y="3688"/>
                      <a:pt x="1818" y="4267"/>
                      <a:pt x="1274" y="4888"/>
                    </a:cubicBezTo>
                    <a:lnTo>
                      <a:pt x="1274" y="4888"/>
                    </a:lnTo>
                    <a:cubicBezTo>
                      <a:pt x="973" y="3223"/>
                      <a:pt x="259" y="1674"/>
                      <a:pt x="0" y="0"/>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7"/>
              <p:cNvSpPr/>
              <p:nvPr/>
            </p:nvSpPr>
            <p:spPr>
              <a:xfrm>
                <a:off x="5744682" y="4827732"/>
                <a:ext cx="269752" cy="287970"/>
              </a:xfrm>
              <a:custGeom>
                <a:avLst/>
                <a:gdLst/>
                <a:ahLst/>
                <a:cxnLst/>
                <a:rect l="l" t="t" r="r" b="b"/>
                <a:pathLst>
                  <a:path w="6093" h="5827" extrusionOk="0">
                    <a:moveTo>
                      <a:pt x="1" y="0"/>
                    </a:moveTo>
                    <a:lnTo>
                      <a:pt x="1" y="0"/>
                    </a:lnTo>
                    <a:cubicBezTo>
                      <a:pt x="499" y="1972"/>
                      <a:pt x="1236" y="3881"/>
                      <a:pt x="2139" y="5704"/>
                    </a:cubicBezTo>
                    <a:lnTo>
                      <a:pt x="2200" y="5827"/>
                    </a:lnTo>
                    <a:lnTo>
                      <a:pt x="2277" y="5713"/>
                    </a:lnTo>
                    <a:cubicBezTo>
                      <a:pt x="3397" y="4055"/>
                      <a:pt x="4691" y="2519"/>
                      <a:pt x="6092" y="1093"/>
                    </a:cubicBezTo>
                    <a:lnTo>
                      <a:pt x="6092" y="1093"/>
                    </a:lnTo>
                    <a:cubicBezTo>
                      <a:pt x="4971" y="2097"/>
                      <a:pt x="3948" y="3211"/>
                      <a:pt x="3031" y="4403"/>
                    </a:cubicBezTo>
                    <a:cubicBezTo>
                      <a:pt x="2752" y="4766"/>
                      <a:pt x="2483" y="5135"/>
                      <a:pt x="2222" y="5509"/>
                    </a:cubicBezTo>
                    <a:lnTo>
                      <a:pt x="2222" y="5509"/>
                    </a:lnTo>
                    <a:cubicBezTo>
                      <a:pt x="1335" y="3736"/>
                      <a:pt x="609" y="1886"/>
                      <a:pt x="1" y="0"/>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7"/>
              <p:cNvSpPr/>
              <p:nvPr/>
            </p:nvSpPr>
            <p:spPr>
              <a:xfrm>
                <a:off x="5232285" y="4471423"/>
                <a:ext cx="645183" cy="865048"/>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7"/>
              <p:cNvSpPr/>
              <p:nvPr/>
            </p:nvSpPr>
            <p:spPr>
              <a:xfrm>
                <a:off x="5247868" y="4677005"/>
                <a:ext cx="629599" cy="659460"/>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7"/>
              <p:cNvSpPr/>
              <p:nvPr/>
            </p:nvSpPr>
            <p:spPr>
              <a:xfrm>
                <a:off x="5311176" y="4554101"/>
                <a:ext cx="539593" cy="762995"/>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7"/>
              <p:cNvSpPr/>
              <p:nvPr/>
            </p:nvSpPr>
            <p:spPr>
              <a:xfrm>
                <a:off x="5294220" y="4649528"/>
                <a:ext cx="218396" cy="266374"/>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7"/>
              <p:cNvSpPr/>
              <p:nvPr/>
            </p:nvSpPr>
            <p:spPr>
              <a:xfrm>
                <a:off x="5466215" y="4889406"/>
                <a:ext cx="248324" cy="302104"/>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7"/>
              <p:cNvSpPr/>
              <p:nvPr/>
            </p:nvSpPr>
            <p:spPr>
              <a:xfrm>
                <a:off x="5077822" y="4221118"/>
                <a:ext cx="426566" cy="587060"/>
              </a:xfrm>
              <a:custGeom>
                <a:avLst/>
                <a:gdLst/>
                <a:ahLst/>
                <a:cxnLst/>
                <a:rect l="l" t="t" r="r" b="b"/>
                <a:pathLst>
                  <a:path w="9635" h="11879" extrusionOk="0">
                    <a:moveTo>
                      <a:pt x="3332" y="0"/>
                    </a:moveTo>
                    <a:cubicBezTo>
                      <a:pt x="2933" y="0"/>
                      <a:pt x="2508" y="111"/>
                      <a:pt x="2056" y="362"/>
                    </a:cubicBezTo>
                    <a:cubicBezTo>
                      <a:pt x="1" y="1505"/>
                      <a:pt x="215" y="4451"/>
                      <a:pt x="1065" y="6915"/>
                    </a:cubicBezTo>
                    <a:cubicBezTo>
                      <a:pt x="1326" y="7672"/>
                      <a:pt x="1647" y="8384"/>
                      <a:pt x="1980" y="8984"/>
                    </a:cubicBezTo>
                    <a:cubicBezTo>
                      <a:pt x="2947" y="10721"/>
                      <a:pt x="4374" y="11879"/>
                      <a:pt x="5943" y="11879"/>
                    </a:cubicBezTo>
                    <a:cubicBezTo>
                      <a:pt x="6506" y="11879"/>
                      <a:pt x="7088" y="11729"/>
                      <a:pt x="7673" y="11404"/>
                    </a:cubicBezTo>
                    <a:cubicBezTo>
                      <a:pt x="9577" y="10345"/>
                      <a:pt x="9634" y="8362"/>
                      <a:pt x="8859" y="5855"/>
                    </a:cubicBezTo>
                    <a:lnTo>
                      <a:pt x="8859" y="5855"/>
                    </a:lnTo>
                    <a:lnTo>
                      <a:pt x="8049" y="6227"/>
                    </a:lnTo>
                    <a:lnTo>
                      <a:pt x="6902" y="6750"/>
                    </a:lnTo>
                    <a:cubicBezTo>
                      <a:pt x="6926" y="6850"/>
                      <a:pt x="6951" y="6951"/>
                      <a:pt x="6974" y="7051"/>
                    </a:cubicBezTo>
                    <a:cubicBezTo>
                      <a:pt x="7210" y="8068"/>
                      <a:pt x="7362" y="9104"/>
                      <a:pt x="6622" y="9514"/>
                    </a:cubicBezTo>
                    <a:cubicBezTo>
                      <a:pt x="6424" y="9624"/>
                      <a:pt x="6224" y="9677"/>
                      <a:pt x="6025" y="9677"/>
                    </a:cubicBezTo>
                    <a:cubicBezTo>
                      <a:pt x="5322" y="9677"/>
                      <a:pt x="4621" y="9028"/>
                      <a:pt x="3992" y="7972"/>
                    </a:cubicBezTo>
                    <a:cubicBezTo>
                      <a:pt x="3948" y="7898"/>
                      <a:pt x="3905" y="7823"/>
                      <a:pt x="3861" y="7745"/>
                    </a:cubicBezTo>
                    <a:cubicBezTo>
                      <a:pt x="3049" y="6284"/>
                      <a:pt x="2014" y="2859"/>
                      <a:pt x="2974" y="2326"/>
                    </a:cubicBezTo>
                    <a:cubicBezTo>
                      <a:pt x="3060" y="2278"/>
                      <a:pt x="3147" y="2256"/>
                      <a:pt x="3236" y="2256"/>
                    </a:cubicBezTo>
                    <a:cubicBezTo>
                      <a:pt x="3929" y="2256"/>
                      <a:pt x="4701" y="3591"/>
                      <a:pt x="5225" y="4533"/>
                    </a:cubicBezTo>
                    <a:lnTo>
                      <a:pt x="7228" y="3651"/>
                    </a:lnTo>
                    <a:cubicBezTo>
                      <a:pt x="6261" y="1998"/>
                      <a:pt x="5028" y="0"/>
                      <a:pt x="3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7"/>
              <p:cNvSpPr/>
              <p:nvPr/>
            </p:nvSpPr>
            <p:spPr>
              <a:xfrm>
                <a:off x="5124882" y="4510464"/>
                <a:ext cx="379460" cy="297706"/>
              </a:xfrm>
              <a:custGeom>
                <a:avLst/>
                <a:gdLst/>
                <a:ahLst/>
                <a:cxnLst/>
                <a:rect l="l" t="t" r="r" b="b"/>
                <a:pathLst>
                  <a:path w="8571" h="6024" extrusionOk="0">
                    <a:moveTo>
                      <a:pt x="7796" y="0"/>
                    </a:moveTo>
                    <a:lnTo>
                      <a:pt x="6984" y="372"/>
                    </a:lnTo>
                    <a:cubicBezTo>
                      <a:pt x="6900" y="448"/>
                      <a:pt x="6814" y="525"/>
                      <a:pt x="6727" y="599"/>
                    </a:cubicBezTo>
                    <a:cubicBezTo>
                      <a:pt x="6469" y="816"/>
                      <a:pt x="6196" y="1017"/>
                      <a:pt x="5910" y="1196"/>
                    </a:cubicBezTo>
                    <a:cubicBezTo>
                      <a:pt x="6145" y="2213"/>
                      <a:pt x="6297" y="3249"/>
                      <a:pt x="5558" y="3659"/>
                    </a:cubicBezTo>
                    <a:cubicBezTo>
                      <a:pt x="5360" y="3769"/>
                      <a:pt x="5161" y="3821"/>
                      <a:pt x="4961" y="3821"/>
                    </a:cubicBezTo>
                    <a:cubicBezTo>
                      <a:pt x="4259" y="3821"/>
                      <a:pt x="3557" y="3173"/>
                      <a:pt x="2929" y="2117"/>
                    </a:cubicBezTo>
                    <a:cubicBezTo>
                      <a:pt x="2908" y="2118"/>
                      <a:pt x="2887" y="2118"/>
                      <a:pt x="2866" y="2118"/>
                    </a:cubicBezTo>
                    <a:cubicBezTo>
                      <a:pt x="2808" y="2118"/>
                      <a:pt x="2751" y="2117"/>
                      <a:pt x="2693" y="2115"/>
                    </a:cubicBezTo>
                    <a:cubicBezTo>
                      <a:pt x="2001" y="2089"/>
                      <a:pt x="1319" y="1907"/>
                      <a:pt x="713" y="1567"/>
                    </a:cubicBezTo>
                    <a:cubicBezTo>
                      <a:pt x="459" y="1425"/>
                      <a:pt x="219" y="1255"/>
                      <a:pt x="0" y="1060"/>
                    </a:cubicBezTo>
                    <a:lnTo>
                      <a:pt x="0" y="1060"/>
                    </a:lnTo>
                    <a:cubicBezTo>
                      <a:pt x="261" y="1817"/>
                      <a:pt x="584" y="2529"/>
                      <a:pt x="916" y="3129"/>
                    </a:cubicBezTo>
                    <a:cubicBezTo>
                      <a:pt x="1882" y="4867"/>
                      <a:pt x="3310" y="6024"/>
                      <a:pt x="4879" y="6024"/>
                    </a:cubicBezTo>
                    <a:cubicBezTo>
                      <a:pt x="5443" y="6024"/>
                      <a:pt x="6025" y="5874"/>
                      <a:pt x="6610" y="5549"/>
                    </a:cubicBezTo>
                    <a:cubicBezTo>
                      <a:pt x="8514" y="4490"/>
                      <a:pt x="8570" y="2507"/>
                      <a:pt x="7796"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7"/>
              <p:cNvSpPr/>
              <p:nvPr/>
            </p:nvSpPr>
            <p:spPr>
              <a:xfrm>
                <a:off x="5424821" y="4540115"/>
                <a:ext cx="53835" cy="176429"/>
              </a:xfrm>
              <a:custGeom>
                <a:avLst/>
                <a:gdLst/>
                <a:ahLst/>
                <a:cxnLst/>
                <a:rect l="l" t="t" r="r" b="b"/>
                <a:pathLst>
                  <a:path w="1216" h="3570" extrusionOk="0">
                    <a:moveTo>
                      <a:pt x="513" y="1"/>
                    </a:moveTo>
                    <a:cubicBezTo>
                      <a:pt x="307" y="1"/>
                      <a:pt x="104" y="165"/>
                      <a:pt x="195" y="412"/>
                    </a:cubicBezTo>
                    <a:cubicBezTo>
                      <a:pt x="512" y="1277"/>
                      <a:pt x="500" y="2223"/>
                      <a:pt x="120" y="3067"/>
                    </a:cubicBezTo>
                    <a:cubicBezTo>
                      <a:pt x="1" y="3332"/>
                      <a:pt x="233" y="3570"/>
                      <a:pt x="449" y="3570"/>
                    </a:cubicBezTo>
                    <a:cubicBezTo>
                      <a:pt x="549" y="3570"/>
                      <a:pt x="645" y="3518"/>
                      <a:pt x="702" y="3394"/>
                    </a:cubicBezTo>
                    <a:cubicBezTo>
                      <a:pt x="1154" y="2389"/>
                      <a:pt x="1216" y="1263"/>
                      <a:pt x="834" y="224"/>
                    </a:cubicBezTo>
                    <a:cubicBezTo>
                      <a:pt x="777" y="68"/>
                      <a:pt x="645" y="1"/>
                      <a:pt x="5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7"/>
              <p:cNvSpPr/>
              <p:nvPr/>
            </p:nvSpPr>
            <p:spPr>
              <a:xfrm>
                <a:off x="5237066" y="4255216"/>
                <a:ext cx="128257" cy="146679"/>
              </a:xfrm>
              <a:custGeom>
                <a:avLst/>
                <a:gdLst/>
                <a:ahLst/>
                <a:cxnLst/>
                <a:rect l="l" t="t" r="r" b="b"/>
                <a:pathLst>
                  <a:path w="2897" h="2968" extrusionOk="0">
                    <a:moveTo>
                      <a:pt x="526" y="0"/>
                    </a:moveTo>
                    <a:cubicBezTo>
                      <a:pt x="244" y="0"/>
                      <a:pt x="0" y="345"/>
                      <a:pt x="273" y="552"/>
                    </a:cubicBezTo>
                    <a:cubicBezTo>
                      <a:pt x="1075" y="1158"/>
                      <a:pt x="1719" y="1913"/>
                      <a:pt x="2188" y="2803"/>
                    </a:cubicBezTo>
                    <a:cubicBezTo>
                      <a:pt x="2249" y="2919"/>
                      <a:pt x="2345" y="2968"/>
                      <a:pt x="2444" y="2968"/>
                    </a:cubicBezTo>
                    <a:cubicBezTo>
                      <a:pt x="2665" y="2968"/>
                      <a:pt x="2897" y="2721"/>
                      <a:pt x="2759" y="2458"/>
                    </a:cubicBezTo>
                    <a:cubicBezTo>
                      <a:pt x="2267" y="1525"/>
                      <a:pt x="1581" y="711"/>
                      <a:pt x="738" y="74"/>
                    </a:cubicBezTo>
                    <a:cubicBezTo>
                      <a:pt x="670" y="22"/>
                      <a:pt x="597" y="0"/>
                      <a:pt x="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7"/>
              <p:cNvSpPr/>
              <p:nvPr/>
            </p:nvSpPr>
            <p:spPr>
              <a:xfrm>
                <a:off x="5749464" y="5012854"/>
                <a:ext cx="1398613" cy="614340"/>
              </a:xfrm>
              <a:custGeom>
                <a:avLst/>
                <a:gdLst/>
                <a:ahLst/>
                <a:cxnLst/>
                <a:rect l="l" t="t" r="r" b="b"/>
                <a:pathLst>
                  <a:path w="31591" h="12431" extrusionOk="0">
                    <a:moveTo>
                      <a:pt x="1472" y="0"/>
                    </a:moveTo>
                    <a:lnTo>
                      <a:pt x="0" y="7282"/>
                    </a:lnTo>
                    <a:cubicBezTo>
                      <a:pt x="0" y="7282"/>
                      <a:pt x="8286" y="11442"/>
                      <a:pt x="16848" y="12224"/>
                    </a:cubicBezTo>
                    <a:cubicBezTo>
                      <a:pt x="18458" y="12371"/>
                      <a:pt x="19985" y="12431"/>
                      <a:pt x="21402" y="12431"/>
                    </a:cubicBezTo>
                    <a:cubicBezTo>
                      <a:pt x="27516" y="12431"/>
                      <a:pt x="31591" y="11317"/>
                      <a:pt x="31591" y="11317"/>
                    </a:cubicBezTo>
                    <a:lnTo>
                      <a:pt x="30486" y="743"/>
                    </a:lnTo>
                    <a:lnTo>
                      <a:pt x="14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7"/>
              <p:cNvSpPr/>
              <p:nvPr/>
            </p:nvSpPr>
            <p:spPr>
              <a:xfrm>
                <a:off x="5882455" y="2939247"/>
                <a:ext cx="1442354" cy="1030110"/>
              </a:xfrm>
              <a:custGeom>
                <a:avLst/>
                <a:gdLst/>
                <a:ahLst/>
                <a:cxnLst/>
                <a:rect l="l" t="t" r="r" b="b"/>
                <a:pathLst>
                  <a:path w="32579" h="20844" extrusionOk="0">
                    <a:moveTo>
                      <a:pt x="15102" y="0"/>
                    </a:moveTo>
                    <a:cubicBezTo>
                      <a:pt x="14751" y="0"/>
                      <a:pt x="14390" y="17"/>
                      <a:pt x="14020" y="54"/>
                    </a:cubicBezTo>
                    <a:cubicBezTo>
                      <a:pt x="11859" y="271"/>
                      <a:pt x="9802" y="1375"/>
                      <a:pt x="8425" y="3052"/>
                    </a:cubicBezTo>
                    <a:cubicBezTo>
                      <a:pt x="8294" y="3211"/>
                      <a:pt x="8170" y="3373"/>
                      <a:pt x="8050" y="3540"/>
                    </a:cubicBezTo>
                    <a:cubicBezTo>
                      <a:pt x="7349" y="4513"/>
                      <a:pt x="6796" y="5599"/>
                      <a:pt x="6065" y="6545"/>
                    </a:cubicBezTo>
                    <a:cubicBezTo>
                      <a:pt x="5913" y="6739"/>
                      <a:pt x="5755" y="6929"/>
                      <a:pt x="5584" y="7110"/>
                    </a:cubicBezTo>
                    <a:cubicBezTo>
                      <a:pt x="4640" y="8114"/>
                      <a:pt x="3409" y="8812"/>
                      <a:pt x="2444" y="9798"/>
                    </a:cubicBezTo>
                    <a:cubicBezTo>
                      <a:pt x="699" y="11580"/>
                      <a:pt x="1" y="14296"/>
                      <a:pt x="589" y="16709"/>
                    </a:cubicBezTo>
                    <a:cubicBezTo>
                      <a:pt x="657" y="16707"/>
                      <a:pt x="724" y="16706"/>
                      <a:pt x="792" y="16706"/>
                    </a:cubicBezTo>
                    <a:cubicBezTo>
                      <a:pt x="1256" y="16706"/>
                      <a:pt x="1721" y="16759"/>
                      <a:pt x="2180" y="16851"/>
                    </a:cubicBezTo>
                    <a:cubicBezTo>
                      <a:pt x="2523" y="16357"/>
                      <a:pt x="2950" y="15921"/>
                      <a:pt x="3440" y="15570"/>
                    </a:cubicBezTo>
                    <a:lnTo>
                      <a:pt x="3440" y="15570"/>
                    </a:lnTo>
                    <a:cubicBezTo>
                      <a:pt x="3418" y="16104"/>
                      <a:pt x="3397" y="16638"/>
                      <a:pt x="3375" y="17169"/>
                    </a:cubicBezTo>
                    <a:cubicBezTo>
                      <a:pt x="3997" y="17374"/>
                      <a:pt x="4600" y="17626"/>
                      <a:pt x="5201" y="17886"/>
                    </a:cubicBezTo>
                    <a:cubicBezTo>
                      <a:pt x="5478" y="17390"/>
                      <a:pt x="5839" y="16942"/>
                      <a:pt x="6265" y="16565"/>
                    </a:cubicBezTo>
                    <a:cubicBezTo>
                      <a:pt x="6274" y="17163"/>
                      <a:pt x="6284" y="17761"/>
                      <a:pt x="6294" y="18360"/>
                    </a:cubicBezTo>
                    <a:cubicBezTo>
                      <a:pt x="6391" y="18401"/>
                      <a:pt x="6487" y="18442"/>
                      <a:pt x="6584" y="18481"/>
                    </a:cubicBezTo>
                    <a:cubicBezTo>
                      <a:pt x="9368" y="19629"/>
                      <a:pt x="12338" y="20319"/>
                      <a:pt x="15343" y="20520"/>
                    </a:cubicBezTo>
                    <a:cubicBezTo>
                      <a:pt x="16744" y="20736"/>
                      <a:pt x="18161" y="20844"/>
                      <a:pt x="19579" y="20844"/>
                    </a:cubicBezTo>
                    <a:cubicBezTo>
                      <a:pt x="21514" y="20844"/>
                      <a:pt x="23450" y="20643"/>
                      <a:pt x="25344" y="20241"/>
                    </a:cubicBezTo>
                    <a:cubicBezTo>
                      <a:pt x="25448" y="20219"/>
                      <a:pt x="25549" y="20197"/>
                      <a:pt x="25651" y="20173"/>
                    </a:cubicBezTo>
                    <a:cubicBezTo>
                      <a:pt x="25770" y="19586"/>
                      <a:pt x="25887" y="19002"/>
                      <a:pt x="26006" y="18415"/>
                    </a:cubicBezTo>
                    <a:cubicBezTo>
                      <a:pt x="26357" y="18862"/>
                      <a:pt x="26631" y="19369"/>
                      <a:pt x="26813" y="19907"/>
                    </a:cubicBezTo>
                    <a:cubicBezTo>
                      <a:pt x="27450" y="19760"/>
                      <a:pt x="28089" y="19621"/>
                      <a:pt x="28737" y="19532"/>
                    </a:cubicBezTo>
                    <a:cubicBezTo>
                      <a:pt x="28814" y="19003"/>
                      <a:pt x="28889" y="18476"/>
                      <a:pt x="28965" y="17949"/>
                    </a:cubicBezTo>
                    <a:cubicBezTo>
                      <a:pt x="29382" y="18381"/>
                      <a:pt x="29722" y="18888"/>
                      <a:pt x="29971" y="19436"/>
                    </a:cubicBezTo>
                    <a:cubicBezTo>
                      <a:pt x="30012" y="19435"/>
                      <a:pt x="30053" y="19435"/>
                      <a:pt x="30093" y="19435"/>
                    </a:cubicBezTo>
                    <a:cubicBezTo>
                      <a:pt x="30589" y="19435"/>
                      <a:pt x="31081" y="19479"/>
                      <a:pt x="31561" y="19585"/>
                    </a:cubicBezTo>
                    <a:cubicBezTo>
                      <a:pt x="32578" y="17319"/>
                      <a:pt x="32382" y="14520"/>
                      <a:pt x="30990" y="12453"/>
                    </a:cubicBezTo>
                    <a:cubicBezTo>
                      <a:pt x="30219" y="11309"/>
                      <a:pt x="29136" y="10398"/>
                      <a:pt x="28389" y="9237"/>
                    </a:cubicBezTo>
                    <a:cubicBezTo>
                      <a:pt x="28344" y="9167"/>
                      <a:pt x="28300" y="9094"/>
                      <a:pt x="28257" y="9023"/>
                    </a:cubicBezTo>
                    <a:cubicBezTo>
                      <a:pt x="27810" y="8272"/>
                      <a:pt x="27500" y="7450"/>
                      <a:pt x="27178" y="6632"/>
                    </a:cubicBezTo>
                    <a:lnTo>
                      <a:pt x="27178" y="6630"/>
                    </a:lnTo>
                    <a:cubicBezTo>
                      <a:pt x="26926" y="5984"/>
                      <a:pt x="26667" y="5341"/>
                      <a:pt x="26332" y="4734"/>
                    </a:cubicBezTo>
                    <a:cubicBezTo>
                      <a:pt x="25466" y="3172"/>
                      <a:pt x="24093" y="1879"/>
                      <a:pt x="22261" y="1645"/>
                    </a:cubicBezTo>
                    <a:cubicBezTo>
                      <a:pt x="22069" y="1621"/>
                      <a:pt x="21872" y="1607"/>
                      <a:pt x="21670" y="1607"/>
                    </a:cubicBezTo>
                    <a:cubicBezTo>
                      <a:pt x="21625" y="1607"/>
                      <a:pt x="21580" y="1608"/>
                      <a:pt x="21534" y="1609"/>
                    </a:cubicBezTo>
                    <a:cubicBezTo>
                      <a:pt x="21365" y="1613"/>
                      <a:pt x="21191" y="1626"/>
                      <a:pt x="21013" y="1648"/>
                    </a:cubicBezTo>
                    <a:cubicBezTo>
                      <a:pt x="21013" y="1648"/>
                      <a:pt x="20846" y="1536"/>
                      <a:pt x="20535" y="1369"/>
                    </a:cubicBezTo>
                    <a:cubicBezTo>
                      <a:pt x="20294" y="1239"/>
                      <a:pt x="19961" y="1075"/>
                      <a:pt x="19556" y="905"/>
                    </a:cubicBezTo>
                    <a:cubicBezTo>
                      <a:pt x="18504" y="469"/>
                      <a:pt x="16946" y="0"/>
                      <a:pt x="15102" y="0"/>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7"/>
              <p:cNvSpPr/>
              <p:nvPr/>
            </p:nvSpPr>
            <p:spPr>
              <a:xfrm>
                <a:off x="6031871" y="3410750"/>
                <a:ext cx="174257" cy="412459"/>
              </a:xfrm>
              <a:custGeom>
                <a:avLst/>
                <a:gdLst/>
                <a:ahLst/>
                <a:cxnLst/>
                <a:rect l="l" t="t" r="r" b="b"/>
                <a:pathLst>
                  <a:path w="3936" h="8346" extrusionOk="0">
                    <a:moveTo>
                      <a:pt x="3936" y="0"/>
                    </a:moveTo>
                    <a:lnTo>
                      <a:pt x="3936" y="0"/>
                    </a:lnTo>
                    <a:cubicBezTo>
                      <a:pt x="1026" y="1912"/>
                      <a:pt x="65" y="6029"/>
                      <a:pt x="65" y="6029"/>
                    </a:cubicBezTo>
                    <a:cubicBezTo>
                      <a:pt x="43" y="6563"/>
                      <a:pt x="23" y="7097"/>
                      <a:pt x="0" y="7630"/>
                    </a:cubicBezTo>
                    <a:cubicBezTo>
                      <a:pt x="622" y="7833"/>
                      <a:pt x="1225" y="8085"/>
                      <a:pt x="1826" y="8345"/>
                    </a:cubicBezTo>
                    <a:cubicBezTo>
                      <a:pt x="2103" y="7850"/>
                      <a:pt x="2464" y="7401"/>
                      <a:pt x="2890" y="7024"/>
                    </a:cubicBezTo>
                    <a:lnTo>
                      <a:pt x="3936" y="0"/>
                    </a:ln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7"/>
              <p:cNvSpPr/>
              <p:nvPr/>
            </p:nvSpPr>
            <p:spPr>
              <a:xfrm>
                <a:off x="6976137" y="3554509"/>
                <a:ext cx="188645" cy="368574"/>
              </a:xfrm>
              <a:custGeom>
                <a:avLst/>
                <a:gdLst/>
                <a:ahLst/>
                <a:cxnLst/>
                <a:rect l="l" t="t" r="r" b="b"/>
                <a:pathLst>
                  <a:path w="4261" h="7458" extrusionOk="0">
                    <a:moveTo>
                      <a:pt x="1" y="1"/>
                    </a:moveTo>
                    <a:cubicBezTo>
                      <a:pt x="1" y="1"/>
                      <a:pt x="1316" y="3111"/>
                      <a:pt x="1302" y="5965"/>
                    </a:cubicBezTo>
                    <a:cubicBezTo>
                      <a:pt x="1653" y="6412"/>
                      <a:pt x="1927" y="6919"/>
                      <a:pt x="2109" y="7457"/>
                    </a:cubicBezTo>
                    <a:cubicBezTo>
                      <a:pt x="2746" y="7310"/>
                      <a:pt x="3385" y="7171"/>
                      <a:pt x="4033" y="7082"/>
                    </a:cubicBezTo>
                    <a:cubicBezTo>
                      <a:pt x="4110" y="6553"/>
                      <a:pt x="4185" y="6026"/>
                      <a:pt x="4261" y="5499"/>
                    </a:cubicBezTo>
                    <a:cubicBezTo>
                      <a:pt x="4261" y="5499"/>
                      <a:pt x="3076" y="858"/>
                      <a:pt x="1" y="1"/>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7"/>
              <p:cNvSpPr/>
              <p:nvPr/>
            </p:nvSpPr>
            <p:spPr>
              <a:xfrm>
                <a:off x="5927966" y="4014103"/>
                <a:ext cx="1193897" cy="491581"/>
              </a:xfrm>
              <a:custGeom>
                <a:avLst/>
                <a:gdLst/>
                <a:ahLst/>
                <a:cxnLst/>
                <a:rect l="l" t="t" r="r" b="b"/>
                <a:pathLst>
                  <a:path w="26967" h="9947" extrusionOk="0">
                    <a:moveTo>
                      <a:pt x="8804" y="0"/>
                    </a:moveTo>
                    <a:cubicBezTo>
                      <a:pt x="8551" y="0"/>
                      <a:pt x="8292" y="9"/>
                      <a:pt x="8027" y="27"/>
                    </a:cubicBezTo>
                    <a:cubicBezTo>
                      <a:pt x="7768" y="46"/>
                      <a:pt x="7506" y="100"/>
                      <a:pt x="7241" y="186"/>
                    </a:cubicBezTo>
                    <a:cubicBezTo>
                      <a:pt x="6368" y="467"/>
                      <a:pt x="5464" y="1083"/>
                      <a:pt x="4606" y="1847"/>
                    </a:cubicBezTo>
                    <a:cubicBezTo>
                      <a:pt x="3715" y="2638"/>
                      <a:pt x="2872" y="3585"/>
                      <a:pt x="2156" y="4475"/>
                    </a:cubicBezTo>
                    <a:cubicBezTo>
                      <a:pt x="2070" y="4584"/>
                      <a:pt x="1985" y="4690"/>
                      <a:pt x="1902" y="4797"/>
                    </a:cubicBezTo>
                    <a:cubicBezTo>
                      <a:pt x="1407" y="5428"/>
                      <a:pt x="985" y="6016"/>
                      <a:pt x="664" y="6480"/>
                    </a:cubicBezTo>
                    <a:cubicBezTo>
                      <a:pt x="244" y="7088"/>
                      <a:pt x="0" y="7483"/>
                      <a:pt x="0" y="7483"/>
                    </a:cubicBezTo>
                    <a:lnTo>
                      <a:pt x="26967" y="9947"/>
                    </a:lnTo>
                    <a:cubicBezTo>
                      <a:pt x="26967" y="9947"/>
                      <a:pt x="26547" y="8873"/>
                      <a:pt x="25844" y="7471"/>
                    </a:cubicBezTo>
                    <a:cubicBezTo>
                      <a:pt x="25511" y="6806"/>
                      <a:pt x="25113" y="6066"/>
                      <a:pt x="24666" y="5335"/>
                    </a:cubicBezTo>
                    <a:cubicBezTo>
                      <a:pt x="24440" y="4964"/>
                      <a:pt x="24201" y="4596"/>
                      <a:pt x="23952" y="4240"/>
                    </a:cubicBezTo>
                    <a:cubicBezTo>
                      <a:pt x="23341" y="3368"/>
                      <a:pt x="22667" y="2567"/>
                      <a:pt x="21954" y="1990"/>
                    </a:cubicBezTo>
                    <a:cubicBezTo>
                      <a:pt x="21459" y="1589"/>
                      <a:pt x="20945" y="1295"/>
                      <a:pt x="20424" y="1161"/>
                    </a:cubicBezTo>
                    <a:cubicBezTo>
                      <a:pt x="20001" y="1052"/>
                      <a:pt x="19587" y="973"/>
                      <a:pt x="19187" y="916"/>
                    </a:cubicBezTo>
                    <a:cubicBezTo>
                      <a:pt x="18615" y="836"/>
                      <a:pt x="18070" y="803"/>
                      <a:pt x="17565" y="803"/>
                    </a:cubicBezTo>
                    <a:cubicBezTo>
                      <a:pt x="15731" y="803"/>
                      <a:pt x="14410" y="1227"/>
                      <a:pt x="14160" y="1313"/>
                    </a:cubicBezTo>
                    <a:cubicBezTo>
                      <a:pt x="14151" y="1308"/>
                      <a:pt x="14142" y="1303"/>
                      <a:pt x="14130" y="1296"/>
                    </a:cubicBezTo>
                    <a:cubicBezTo>
                      <a:pt x="13735" y="1078"/>
                      <a:pt x="11647" y="0"/>
                      <a:pt x="88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7"/>
              <p:cNvSpPr/>
              <p:nvPr/>
            </p:nvSpPr>
            <p:spPr>
              <a:xfrm>
                <a:off x="5927966" y="4059321"/>
                <a:ext cx="1193897" cy="446361"/>
              </a:xfrm>
              <a:custGeom>
                <a:avLst/>
                <a:gdLst/>
                <a:ahLst/>
                <a:cxnLst/>
                <a:rect l="l" t="t" r="r" b="b"/>
                <a:pathLst>
                  <a:path w="26967" h="9032" extrusionOk="0">
                    <a:moveTo>
                      <a:pt x="19187" y="1"/>
                    </a:moveTo>
                    <a:cubicBezTo>
                      <a:pt x="18657" y="305"/>
                      <a:pt x="18115" y="592"/>
                      <a:pt x="17567" y="863"/>
                    </a:cubicBezTo>
                    <a:cubicBezTo>
                      <a:pt x="16130" y="1570"/>
                      <a:pt x="14637" y="2163"/>
                      <a:pt x="13105" y="2634"/>
                    </a:cubicBezTo>
                    <a:cubicBezTo>
                      <a:pt x="10391" y="3470"/>
                      <a:pt x="7558" y="3927"/>
                      <a:pt x="4721" y="3970"/>
                    </a:cubicBezTo>
                    <a:lnTo>
                      <a:pt x="4717" y="3969"/>
                    </a:lnTo>
                    <a:cubicBezTo>
                      <a:pt x="4607" y="3971"/>
                      <a:pt x="4497" y="3973"/>
                      <a:pt x="4386" y="3973"/>
                    </a:cubicBezTo>
                    <a:cubicBezTo>
                      <a:pt x="4338" y="3973"/>
                      <a:pt x="4291" y="3973"/>
                      <a:pt x="4243" y="3973"/>
                    </a:cubicBezTo>
                    <a:cubicBezTo>
                      <a:pt x="3462" y="3973"/>
                      <a:pt x="2681" y="3943"/>
                      <a:pt x="1902" y="3882"/>
                    </a:cubicBezTo>
                    <a:cubicBezTo>
                      <a:pt x="1407" y="4513"/>
                      <a:pt x="985" y="5101"/>
                      <a:pt x="664" y="5565"/>
                    </a:cubicBezTo>
                    <a:cubicBezTo>
                      <a:pt x="244" y="6173"/>
                      <a:pt x="0" y="6568"/>
                      <a:pt x="0" y="6568"/>
                    </a:cubicBezTo>
                    <a:lnTo>
                      <a:pt x="26967" y="9032"/>
                    </a:lnTo>
                    <a:cubicBezTo>
                      <a:pt x="26967" y="9032"/>
                      <a:pt x="26547" y="7958"/>
                      <a:pt x="25844" y="6556"/>
                    </a:cubicBezTo>
                    <a:cubicBezTo>
                      <a:pt x="25511" y="5891"/>
                      <a:pt x="25113" y="5151"/>
                      <a:pt x="24666" y="4420"/>
                    </a:cubicBezTo>
                    <a:cubicBezTo>
                      <a:pt x="24440" y="4049"/>
                      <a:pt x="24201" y="3681"/>
                      <a:pt x="23952" y="3325"/>
                    </a:cubicBezTo>
                    <a:cubicBezTo>
                      <a:pt x="23341" y="2453"/>
                      <a:pt x="22667" y="1652"/>
                      <a:pt x="21954" y="1075"/>
                    </a:cubicBezTo>
                    <a:cubicBezTo>
                      <a:pt x="21459" y="674"/>
                      <a:pt x="20945" y="380"/>
                      <a:pt x="20424" y="246"/>
                    </a:cubicBezTo>
                    <a:cubicBezTo>
                      <a:pt x="20001" y="137"/>
                      <a:pt x="19587" y="58"/>
                      <a:pt x="191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7"/>
              <p:cNvSpPr/>
              <p:nvPr/>
            </p:nvSpPr>
            <p:spPr>
              <a:xfrm>
                <a:off x="6453557" y="3979361"/>
                <a:ext cx="218175" cy="121820"/>
              </a:xfrm>
              <a:custGeom>
                <a:avLst/>
                <a:gdLst/>
                <a:ahLst/>
                <a:cxnLst/>
                <a:rect l="l" t="t" r="r" b="b"/>
                <a:pathLst>
                  <a:path w="4928" h="2465" extrusionOk="0">
                    <a:moveTo>
                      <a:pt x="555" y="1"/>
                    </a:moveTo>
                    <a:lnTo>
                      <a:pt x="1" y="1516"/>
                    </a:lnTo>
                    <a:cubicBezTo>
                      <a:pt x="1" y="1516"/>
                      <a:pt x="475" y="2258"/>
                      <a:pt x="2401" y="2435"/>
                    </a:cubicBezTo>
                    <a:cubicBezTo>
                      <a:pt x="2632" y="2456"/>
                      <a:pt x="2843" y="2465"/>
                      <a:pt x="3037" y="2465"/>
                    </a:cubicBezTo>
                    <a:cubicBezTo>
                      <a:pt x="4461" y="2465"/>
                      <a:pt x="4927" y="1966"/>
                      <a:pt x="4927" y="1966"/>
                    </a:cubicBezTo>
                    <a:lnTo>
                      <a:pt x="4654" y="375"/>
                    </a:lnTo>
                    <a:cubicBezTo>
                      <a:pt x="4422" y="387"/>
                      <a:pt x="4187" y="393"/>
                      <a:pt x="3950" y="393"/>
                    </a:cubicBezTo>
                    <a:cubicBezTo>
                      <a:pt x="3505" y="393"/>
                      <a:pt x="3052" y="372"/>
                      <a:pt x="2593" y="329"/>
                    </a:cubicBezTo>
                    <a:cubicBezTo>
                      <a:pt x="1889" y="266"/>
                      <a:pt x="1207" y="156"/>
                      <a:pt x="555" y="1"/>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7"/>
              <p:cNvSpPr/>
              <p:nvPr/>
            </p:nvSpPr>
            <p:spPr>
              <a:xfrm>
                <a:off x="6453557" y="3979361"/>
                <a:ext cx="206088" cy="84854"/>
              </a:xfrm>
              <a:custGeom>
                <a:avLst/>
                <a:gdLst/>
                <a:ahLst/>
                <a:cxnLst/>
                <a:rect l="l" t="t" r="r" b="b"/>
                <a:pathLst>
                  <a:path w="4655" h="1717" extrusionOk="0">
                    <a:moveTo>
                      <a:pt x="555" y="1"/>
                    </a:moveTo>
                    <a:lnTo>
                      <a:pt x="1" y="1516"/>
                    </a:lnTo>
                    <a:cubicBezTo>
                      <a:pt x="453" y="1658"/>
                      <a:pt x="888" y="1716"/>
                      <a:pt x="1299" y="1716"/>
                    </a:cubicBezTo>
                    <a:cubicBezTo>
                      <a:pt x="3263" y="1716"/>
                      <a:pt x="4654" y="375"/>
                      <a:pt x="4654" y="375"/>
                    </a:cubicBezTo>
                    <a:lnTo>
                      <a:pt x="555" y="1"/>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7"/>
              <p:cNvSpPr/>
              <p:nvPr/>
            </p:nvSpPr>
            <p:spPr>
              <a:xfrm>
                <a:off x="6030056" y="3329802"/>
                <a:ext cx="220389" cy="387601"/>
              </a:xfrm>
              <a:custGeom>
                <a:avLst/>
                <a:gdLst/>
                <a:ahLst/>
                <a:cxnLst/>
                <a:rect l="l" t="t" r="r" b="b"/>
                <a:pathLst>
                  <a:path w="4978" h="7843" extrusionOk="0">
                    <a:moveTo>
                      <a:pt x="4978" y="1506"/>
                    </a:moveTo>
                    <a:lnTo>
                      <a:pt x="4978" y="1507"/>
                    </a:lnTo>
                    <a:lnTo>
                      <a:pt x="4978" y="1507"/>
                    </a:lnTo>
                    <a:cubicBezTo>
                      <a:pt x="4978" y="1507"/>
                      <a:pt x="4978" y="1507"/>
                      <a:pt x="4978" y="1507"/>
                    </a:cubicBezTo>
                    <a:lnTo>
                      <a:pt x="4978" y="1506"/>
                    </a:lnTo>
                    <a:close/>
                    <a:moveTo>
                      <a:pt x="2912" y="1"/>
                    </a:moveTo>
                    <a:cubicBezTo>
                      <a:pt x="2660" y="1"/>
                      <a:pt x="2408" y="44"/>
                      <a:pt x="2171" y="130"/>
                    </a:cubicBezTo>
                    <a:cubicBezTo>
                      <a:pt x="2101" y="155"/>
                      <a:pt x="2033" y="183"/>
                      <a:pt x="1969" y="215"/>
                    </a:cubicBezTo>
                    <a:cubicBezTo>
                      <a:pt x="1139" y="617"/>
                      <a:pt x="614" y="1513"/>
                      <a:pt x="361" y="2415"/>
                    </a:cubicBezTo>
                    <a:cubicBezTo>
                      <a:pt x="1" y="3705"/>
                      <a:pt x="98" y="5159"/>
                      <a:pt x="831" y="6279"/>
                    </a:cubicBezTo>
                    <a:cubicBezTo>
                      <a:pt x="1437" y="7204"/>
                      <a:pt x="2514" y="7834"/>
                      <a:pt x="3602" y="7843"/>
                    </a:cubicBezTo>
                    <a:lnTo>
                      <a:pt x="3605" y="7843"/>
                    </a:lnTo>
                    <a:cubicBezTo>
                      <a:pt x="3615" y="7843"/>
                      <a:pt x="3624" y="7843"/>
                      <a:pt x="3634" y="7843"/>
                    </a:cubicBezTo>
                    <a:cubicBezTo>
                      <a:pt x="3853" y="7843"/>
                      <a:pt x="4073" y="7814"/>
                      <a:pt x="4290" y="7761"/>
                    </a:cubicBezTo>
                    <a:lnTo>
                      <a:pt x="4978" y="1507"/>
                    </a:lnTo>
                    <a:lnTo>
                      <a:pt x="4978" y="1507"/>
                    </a:lnTo>
                    <a:cubicBezTo>
                      <a:pt x="4802" y="952"/>
                      <a:pt x="4392" y="476"/>
                      <a:pt x="3869" y="220"/>
                    </a:cubicBezTo>
                    <a:cubicBezTo>
                      <a:pt x="3572" y="75"/>
                      <a:pt x="3242" y="1"/>
                      <a:pt x="2912" y="1"/>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7"/>
              <p:cNvSpPr/>
              <p:nvPr/>
            </p:nvSpPr>
            <p:spPr>
              <a:xfrm>
                <a:off x="6060161" y="3416631"/>
                <a:ext cx="92618" cy="249818"/>
              </a:xfrm>
              <a:custGeom>
                <a:avLst/>
                <a:gdLst/>
                <a:ahLst/>
                <a:cxnLst/>
                <a:rect l="l" t="t" r="r" b="b"/>
                <a:pathLst>
                  <a:path w="2092" h="5055" extrusionOk="0">
                    <a:moveTo>
                      <a:pt x="885" y="1"/>
                    </a:moveTo>
                    <a:cubicBezTo>
                      <a:pt x="877" y="1"/>
                      <a:pt x="868" y="1"/>
                      <a:pt x="859" y="2"/>
                    </a:cubicBezTo>
                    <a:cubicBezTo>
                      <a:pt x="338" y="40"/>
                      <a:pt x="0" y="1202"/>
                      <a:pt x="104" y="2597"/>
                    </a:cubicBezTo>
                    <a:cubicBezTo>
                      <a:pt x="206" y="3969"/>
                      <a:pt x="696" y="5054"/>
                      <a:pt x="1208" y="5054"/>
                    </a:cubicBezTo>
                    <a:cubicBezTo>
                      <a:pt x="1217" y="5054"/>
                      <a:pt x="1225" y="5054"/>
                      <a:pt x="1234" y="5053"/>
                    </a:cubicBezTo>
                    <a:cubicBezTo>
                      <a:pt x="1754" y="5014"/>
                      <a:pt x="2091" y="3852"/>
                      <a:pt x="1987" y="2457"/>
                    </a:cubicBezTo>
                    <a:cubicBezTo>
                      <a:pt x="1886" y="1086"/>
                      <a:pt x="1395" y="1"/>
                      <a:pt x="885" y="1"/>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7"/>
              <p:cNvSpPr/>
              <p:nvPr/>
            </p:nvSpPr>
            <p:spPr>
              <a:xfrm>
                <a:off x="6101643" y="3406401"/>
                <a:ext cx="57156" cy="259307"/>
              </a:xfrm>
              <a:custGeom>
                <a:avLst/>
                <a:gdLst/>
                <a:ahLst/>
                <a:cxnLst/>
                <a:rect l="l" t="t" r="r" b="b"/>
                <a:pathLst>
                  <a:path w="1291" h="5247" extrusionOk="0">
                    <a:moveTo>
                      <a:pt x="85" y="1"/>
                    </a:moveTo>
                    <a:cubicBezTo>
                      <a:pt x="63" y="1"/>
                      <a:pt x="43" y="10"/>
                      <a:pt x="28" y="27"/>
                    </a:cubicBezTo>
                    <a:cubicBezTo>
                      <a:pt x="1" y="58"/>
                      <a:pt x="5" y="104"/>
                      <a:pt x="36" y="131"/>
                    </a:cubicBezTo>
                    <a:cubicBezTo>
                      <a:pt x="323" y="374"/>
                      <a:pt x="539" y="731"/>
                      <a:pt x="715" y="1256"/>
                    </a:cubicBezTo>
                    <a:cubicBezTo>
                      <a:pt x="1140" y="2518"/>
                      <a:pt x="1117" y="3900"/>
                      <a:pt x="649" y="5147"/>
                    </a:cubicBezTo>
                    <a:cubicBezTo>
                      <a:pt x="635" y="5185"/>
                      <a:pt x="654" y="5228"/>
                      <a:pt x="692" y="5242"/>
                    </a:cubicBezTo>
                    <a:cubicBezTo>
                      <a:pt x="698" y="5245"/>
                      <a:pt x="705" y="5246"/>
                      <a:pt x="711" y="5246"/>
                    </a:cubicBezTo>
                    <a:cubicBezTo>
                      <a:pt x="713" y="5246"/>
                      <a:pt x="715" y="5246"/>
                      <a:pt x="717" y="5246"/>
                    </a:cubicBezTo>
                    <a:cubicBezTo>
                      <a:pt x="748" y="5246"/>
                      <a:pt x="776" y="5228"/>
                      <a:pt x="787" y="5199"/>
                    </a:cubicBezTo>
                    <a:cubicBezTo>
                      <a:pt x="1266" y="3920"/>
                      <a:pt x="1291" y="2503"/>
                      <a:pt x="854" y="1209"/>
                    </a:cubicBezTo>
                    <a:cubicBezTo>
                      <a:pt x="668" y="658"/>
                      <a:pt x="439" y="279"/>
                      <a:pt x="132" y="18"/>
                    </a:cubicBezTo>
                    <a:cubicBezTo>
                      <a:pt x="118" y="6"/>
                      <a:pt x="101" y="1"/>
                      <a:pt x="85"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7"/>
              <p:cNvSpPr/>
              <p:nvPr/>
            </p:nvSpPr>
            <p:spPr>
              <a:xfrm>
                <a:off x="6084687" y="3539931"/>
                <a:ext cx="67516" cy="74081"/>
              </a:xfrm>
              <a:custGeom>
                <a:avLst/>
                <a:gdLst/>
                <a:ahLst/>
                <a:cxnLst/>
                <a:rect l="l" t="t" r="r" b="b"/>
                <a:pathLst>
                  <a:path w="1525" h="1499" extrusionOk="0">
                    <a:moveTo>
                      <a:pt x="1440" y="0"/>
                    </a:moveTo>
                    <a:cubicBezTo>
                      <a:pt x="1429" y="0"/>
                      <a:pt x="1417" y="3"/>
                      <a:pt x="1406" y="8"/>
                    </a:cubicBezTo>
                    <a:cubicBezTo>
                      <a:pt x="815" y="310"/>
                      <a:pt x="323" y="801"/>
                      <a:pt x="20" y="1390"/>
                    </a:cubicBezTo>
                    <a:cubicBezTo>
                      <a:pt x="1" y="1427"/>
                      <a:pt x="15" y="1471"/>
                      <a:pt x="51" y="1490"/>
                    </a:cubicBezTo>
                    <a:cubicBezTo>
                      <a:pt x="60" y="1494"/>
                      <a:pt x="70" y="1497"/>
                      <a:pt x="79" y="1498"/>
                    </a:cubicBezTo>
                    <a:cubicBezTo>
                      <a:pt x="81" y="1498"/>
                      <a:pt x="83" y="1499"/>
                      <a:pt x="85" y="1499"/>
                    </a:cubicBezTo>
                    <a:cubicBezTo>
                      <a:pt x="111" y="1499"/>
                      <a:pt x="138" y="1483"/>
                      <a:pt x="150" y="1458"/>
                    </a:cubicBezTo>
                    <a:cubicBezTo>
                      <a:pt x="440" y="894"/>
                      <a:pt x="910" y="427"/>
                      <a:pt x="1474" y="140"/>
                    </a:cubicBezTo>
                    <a:cubicBezTo>
                      <a:pt x="1510" y="120"/>
                      <a:pt x="1524" y="76"/>
                      <a:pt x="1505" y="40"/>
                    </a:cubicBezTo>
                    <a:cubicBezTo>
                      <a:pt x="1492" y="14"/>
                      <a:pt x="1467" y="0"/>
                      <a:pt x="1440"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7"/>
              <p:cNvSpPr/>
              <p:nvPr/>
            </p:nvSpPr>
            <p:spPr>
              <a:xfrm>
                <a:off x="6116917" y="3329802"/>
                <a:ext cx="133526" cy="387601"/>
              </a:xfrm>
              <a:custGeom>
                <a:avLst/>
                <a:gdLst/>
                <a:ahLst/>
                <a:cxnLst/>
                <a:rect l="l" t="t" r="r" b="b"/>
                <a:pathLst>
                  <a:path w="3016" h="7843" extrusionOk="0">
                    <a:moveTo>
                      <a:pt x="950" y="1"/>
                    </a:moveTo>
                    <a:cubicBezTo>
                      <a:pt x="698" y="1"/>
                      <a:pt x="446" y="44"/>
                      <a:pt x="209" y="130"/>
                    </a:cubicBezTo>
                    <a:cubicBezTo>
                      <a:pt x="139" y="155"/>
                      <a:pt x="71" y="183"/>
                      <a:pt x="7" y="215"/>
                    </a:cubicBezTo>
                    <a:lnTo>
                      <a:pt x="0" y="220"/>
                    </a:lnTo>
                    <a:cubicBezTo>
                      <a:pt x="1848" y="2445"/>
                      <a:pt x="1640" y="7843"/>
                      <a:pt x="1640" y="7843"/>
                    </a:cubicBezTo>
                    <a:lnTo>
                      <a:pt x="1643" y="7843"/>
                    </a:lnTo>
                    <a:cubicBezTo>
                      <a:pt x="1653" y="7843"/>
                      <a:pt x="1662" y="7843"/>
                      <a:pt x="1672" y="7843"/>
                    </a:cubicBezTo>
                    <a:cubicBezTo>
                      <a:pt x="1891" y="7843"/>
                      <a:pt x="2111" y="7814"/>
                      <a:pt x="2328" y="7761"/>
                    </a:cubicBezTo>
                    <a:lnTo>
                      <a:pt x="3016" y="1506"/>
                    </a:lnTo>
                    <a:cubicBezTo>
                      <a:pt x="2841" y="952"/>
                      <a:pt x="2430" y="476"/>
                      <a:pt x="1907" y="220"/>
                    </a:cubicBezTo>
                    <a:cubicBezTo>
                      <a:pt x="1610" y="75"/>
                      <a:pt x="1280" y="1"/>
                      <a:pt x="950"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7"/>
              <p:cNvSpPr/>
              <p:nvPr/>
            </p:nvSpPr>
            <p:spPr>
              <a:xfrm>
                <a:off x="6958782" y="3422067"/>
                <a:ext cx="219282" cy="379002"/>
              </a:xfrm>
              <a:custGeom>
                <a:avLst/>
                <a:gdLst/>
                <a:ahLst/>
                <a:cxnLst/>
                <a:rect l="l" t="t" r="r" b="b"/>
                <a:pathLst>
                  <a:path w="4953" h="7669" extrusionOk="0">
                    <a:moveTo>
                      <a:pt x="2359" y="0"/>
                    </a:moveTo>
                    <a:cubicBezTo>
                      <a:pt x="2163" y="0"/>
                      <a:pt x="1968" y="26"/>
                      <a:pt x="1780" y="79"/>
                    </a:cubicBezTo>
                    <a:cubicBezTo>
                      <a:pt x="1219" y="236"/>
                      <a:pt x="729" y="630"/>
                      <a:pt x="456" y="1143"/>
                    </a:cubicBezTo>
                    <a:lnTo>
                      <a:pt x="0" y="7419"/>
                    </a:lnTo>
                    <a:cubicBezTo>
                      <a:pt x="211" y="7515"/>
                      <a:pt x="433" y="7584"/>
                      <a:pt x="658" y="7624"/>
                    </a:cubicBezTo>
                    <a:lnTo>
                      <a:pt x="661" y="7624"/>
                    </a:lnTo>
                    <a:cubicBezTo>
                      <a:pt x="831" y="7654"/>
                      <a:pt x="1004" y="7668"/>
                      <a:pt x="1176" y="7668"/>
                    </a:cubicBezTo>
                    <a:cubicBezTo>
                      <a:pt x="2094" y="7668"/>
                      <a:pt x="3027" y="7261"/>
                      <a:pt x="3670" y="6587"/>
                    </a:cubicBezTo>
                    <a:cubicBezTo>
                      <a:pt x="4593" y="5620"/>
                      <a:pt x="4953" y="4207"/>
                      <a:pt x="4832" y="2873"/>
                    </a:cubicBezTo>
                    <a:cubicBezTo>
                      <a:pt x="4748" y="1941"/>
                      <a:pt x="4393" y="965"/>
                      <a:pt x="3650" y="418"/>
                    </a:cubicBezTo>
                    <a:cubicBezTo>
                      <a:pt x="3592" y="376"/>
                      <a:pt x="3531" y="335"/>
                      <a:pt x="3466" y="297"/>
                    </a:cubicBezTo>
                    <a:cubicBezTo>
                      <a:pt x="3132" y="101"/>
                      <a:pt x="2745" y="0"/>
                      <a:pt x="2359" y="0"/>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7"/>
              <p:cNvSpPr/>
              <p:nvPr/>
            </p:nvSpPr>
            <p:spPr>
              <a:xfrm>
                <a:off x="7041880" y="3520954"/>
                <a:ext cx="112319" cy="243344"/>
              </a:xfrm>
              <a:custGeom>
                <a:avLst/>
                <a:gdLst/>
                <a:ahLst/>
                <a:cxnLst/>
                <a:rect l="l" t="t" r="r" b="b"/>
                <a:pathLst>
                  <a:path w="2537" h="4924" extrusionOk="0">
                    <a:moveTo>
                      <a:pt x="1817" y="0"/>
                    </a:moveTo>
                    <a:cubicBezTo>
                      <a:pt x="1323" y="0"/>
                      <a:pt x="688" y="951"/>
                      <a:pt x="355" y="2221"/>
                    </a:cubicBezTo>
                    <a:cubicBezTo>
                      <a:pt x="0" y="3575"/>
                      <a:pt x="121" y="4779"/>
                      <a:pt x="626" y="4911"/>
                    </a:cubicBezTo>
                    <a:cubicBezTo>
                      <a:pt x="657" y="4919"/>
                      <a:pt x="688" y="4923"/>
                      <a:pt x="719" y="4923"/>
                    </a:cubicBezTo>
                    <a:cubicBezTo>
                      <a:pt x="1213" y="4923"/>
                      <a:pt x="1849" y="3972"/>
                      <a:pt x="2182" y="2701"/>
                    </a:cubicBezTo>
                    <a:cubicBezTo>
                      <a:pt x="2537" y="1347"/>
                      <a:pt x="2415" y="143"/>
                      <a:pt x="1911" y="12"/>
                    </a:cubicBezTo>
                    <a:cubicBezTo>
                      <a:pt x="1880" y="4"/>
                      <a:pt x="1849" y="0"/>
                      <a:pt x="1817" y="0"/>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7"/>
              <p:cNvSpPr/>
              <p:nvPr/>
            </p:nvSpPr>
            <p:spPr>
              <a:xfrm>
                <a:off x="7038338" y="3509983"/>
                <a:ext cx="86154" cy="249472"/>
              </a:xfrm>
              <a:custGeom>
                <a:avLst/>
                <a:gdLst/>
                <a:ahLst/>
                <a:cxnLst/>
                <a:rect l="l" t="t" r="r" b="b"/>
                <a:pathLst>
                  <a:path w="1946" h="5048" extrusionOk="0">
                    <a:moveTo>
                      <a:pt x="1861" y="1"/>
                    </a:moveTo>
                    <a:cubicBezTo>
                      <a:pt x="1848" y="1"/>
                      <a:pt x="1836" y="4"/>
                      <a:pt x="1825" y="11"/>
                    </a:cubicBezTo>
                    <a:cubicBezTo>
                      <a:pt x="1475" y="212"/>
                      <a:pt x="1180" y="542"/>
                      <a:pt x="897" y="1051"/>
                    </a:cubicBezTo>
                    <a:cubicBezTo>
                      <a:pt x="235" y="2243"/>
                      <a:pt x="1" y="3642"/>
                      <a:pt x="241" y="4986"/>
                    </a:cubicBezTo>
                    <a:cubicBezTo>
                      <a:pt x="246" y="5020"/>
                      <a:pt x="274" y="5044"/>
                      <a:pt x="306" y="5046"/>
                    </a:cubicBezTo>
                    <a:cubicBezTo>
                      <a:pt x="309" y="5047"/>
                      <a:pt x="313" y="5047"/>
                      <a:pt x="316" y="5047"/>
                    </a:cubicBezTo>
                    <a:cubicBezTo>
                      <a:pt x="319" y="5047"/>
                      <a:pt x="322" y="5047"/>
                      <a:pt x="326" y="5046"/>
                    </a:cubicBezTo>
                    <a:cubicBezTo>
                      <a:pt x="366" y="5038"/>
                      <a:pt x="393" y="5001"/>
                      <a:pt x="385" y="4960"/>
                    </a:cubicBezTo>
                    <a:cubicBezTo>
                      <a:pt x="152" y="3649"/>
                      <a:pt x="379" y="2286"/>
                      <a:pt x="1027" y="1122"/>
                    </a:cubicBezTo>
                    <a:cubicBezTo>
                      <a:pt x="1296" y="638"/>
                      <a:pt x="1573" y="325"/>
                      <a:pt x="1897" y="138"/>
                    </a:cubicBezTo>
                    <a:cubicBezTo>
                      <a:pt x="1932" y="118"/>
                      <a:pt x="1945" y="73"/>
                      <a:pt x="1925" y="38"/>
                    </a:cubicBezTo>
                    <a:cubicBezTo>
                      <a:pt x="1911" y="14"/>
                      <a:pt x="1886" y="1"/>
                      <a:pt x="1861"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7"/>
              <p:cNvSpPr/>
              <p:nvPr/>
            </p:nvSpPr>
            <p:spPr>
              <a:xfrm>
                <a:off x="7052948" y="3632591"/>
                <a:ext cx="55562" cy="85101"/>
              </a:xfrm>
              <a:custGeom>
                <a:avLst/>
                <a:gdLst/>
                <a:ahLst/>
                <a:cxnLst/>
                <a:rect l="l" t="t" r="r" b="b"/>
                <a:pathLst>
                  <a:path w="1255" h="1722" extrusionOk="0">
                    <a:moveTo>
                      <a:pt x="85" y="0"/>
                    </a:moveTo>
                    <a:cubicBezTo>
                      <a:pt x="63" y="0"/>
                      <a:pt x="41" y="10"/>
                      <a:pt x="27" y="28"/>
                    </a:cubicBezTo>
                    <a:cubicBezTo>
                      <a:pt x="1" y="61"/>
                      <a:pt x="7" y="108"/>
                      <a:pt x="40" y="132"/>
                    </a:cubicBezTo>
                    <a:cubicBezTo>
                      <a:pt x="542" y="517"/>
                      <a:pt x="919" y="1062"/>
                      <a:pt x="1101" y="1669"/>
                    </a:cubicBezTo>
                    <a:cubicBezTo>
                      <a:pt x="1110" y="1699"/>
                      <a:pt x="1136" y="1718"/>
                      <a:pt x="1165" y="1721"/>
                    </a:cubicBezTo>
                    <a:cubicBezTo>
                      <a:pt x="1167" y="1721"/>
                      <a:pt x="1170" y="1721"/>
                      <a:pt x="1172" y="1721"/>
                    </a:cubicBezTo>
                    <a:cubicBezTo>
                      <a:pt x="1179" y="1721"/>
                      <a:pt x="1187" y="1720"/>
                      <a:pt x="1193" y="1718"/>
                    </a:cubicBezTo>
                    <a:cubicBezTo>
                      <a:pt x="1232" y="1707"/>
                      <a:pt x="1254" y="1665"/>
                      <a:pt x="1243" y="1626"/>
                    </a:cubicBezTo>
                    <a:cubicBezTo>
                      <a:pt x="1052" y="991"/>
                      <a:pt x="655" y="419"/>
                      <a:pt x="129" y="15"/>
                    </a:cubicBezTo>
                    <a:cubicBezTo>
                      <a:pt x="116" y="5"/>
                      <a:pt x="100" y="0"/>
                      <a:pt x="85"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7"/>
              <p:cNvSpPr/>
              <p:nvPr/>
            </p:nvSpPr>
            <p:spPr>
              <a:xfrm>
                <a:off x="6958782" y="3422067"/>
                <a:ext cx="161860" cy="376778"/>
              </a:xfrm>
              <a:custGeom>
                <a:avLst/>
                <a:gdLst/>
                <a:ahLst/>
                <a:cxnLst/>
                <a:rect l="l" t="t" r="r" b="b"/>
                <a:pathLst>
                  <a:path w="3656" h="7624" extrusionOk="0">
                    <a:moveTo>
                      <a:pt x="2359" y="0"/>
                    </a:moveTo>
                    <a:cubicBezTo>
                      <a:pt x="2164" y="0"/>
                      <a:pt x="1969" y="26"/>
                      <a:pt x="1781" y="79"/>
                    </a:cubicBezTo>
                    <a:cubicBezTo>
                      <a:pt x="1219" y="236"/>
                      <a:pt x="729" y="630"/>
                      <a:pt x="456" y="1143"/>
                    </a:cubicBezTo>
                    <a:lnTo>
                      <a:pt x="0" y="7419"/>
                    </a:lnTo>
                    <a:cubicBezTo>
                      <a:pt x="211" y="7515"/>
                      <a:pt x="433" y="7584"/>
                      <a:pt x="658" y="7624"/>
                    </a:cubicBezTo>
                    <a:lnTo>
                      <a:pt x="661" y="7624"/>
                    </a:lnTo>
                    <a:cubicBezTo>
                      <a:pt x="661" y="7624"/>
                      <a:pt x="1434" y="2277"/>
                      <a:pt x="3655" y="424"/>
                    </a:cubicBezTo>
                    <a:lnTo>
                      <a:pt x="3650" y="418"/>
                    </a:lnTo>
                    <a:cubicBezTo>
                      <a:pt x="3592" y="376"/>
                      <a:pt x="3531" y="335"/>
                      <a:pt x="3466" y="298"/>
                    </a:cubicBezTo>
                    <a:cubicBezTo>
                      <a:pt x="3133" y="102"/>
                      <a:pt x="2745" y="0"/>
                      <a:pt x="2359"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7"/>
              <p:cNvSpPr/>
              <p:nvPr/>
            </p:nvSpPr>
            <p:spPr>
              <a:xfrm>
                <a:off x="6157026" y="3105293"/>
                <a:ext cx="891294" cy="893514"/>
              </a:xfrm>
              <a:custGeom>
                <a:avLst/>
                <a:gdLst/>
                <a:ahLst/>
                <a:cxnLst/>
                <a:rect l="l" t="t" r="r" b="b"/>
                <a:pathLst>
                  <a:path w="20132" h="18080" extrusionOk="0">
                    <a:moveTo>
                      <a:pt x="10068" y="1"/>
                    </a:moveTo>
                    <a:cubicBezTo>
                      <a:pt x="5129" y="1"/>
                      <a:pt x="902" y="3869"/>
                      <a:pt x="432" y="9010"/>
                    </a:cubicBezTo>
                    <a:cubicBezTo>
                      <a:pt x="1" y="13726"/>
                      <a:pt x="2993" y="16671"/>
                      <a:pt x="7253" y="17686"/>
                    </a:cubicBezTo>
                    <a:cubicBezTo>
                      <a:pt x="7907" y="17842"/>
                      <a:pt x="8587" y="17953"/>
                      <a:pt x="9291" y="18016"/>
                    </a:cubicBezTo>
                    <a:cubicBezTo>
                      <a:pt x="9750" y="18059"/>
                      <a:pt x="10204" y="18080"/>
                      <a:pt x="10648" y="18080"/>
                    </a:cubicBezTo>
                    <a:cubicBezTo>
                      <a:pt x="10886" y="18080"/>
                      <a:pt x="11120" y="18074"/>
                      <a:pt x="11352" y="18062"/>
                    </a:cubicBezTo>
                    <a:cubicBezTo>
                      <a:pt x="15727" y="17837"/>
                      <a:pt x="19204" y="15481"/>
                      <a:pt x="19635" y="10765"/>
                    </a:cubicBezTo>
                    <a:cubicBezTo>
                      <a:pt x="20131" y="5326"/>
                      <a:pt x="16236" y="525"/>
                      <a:pt x="10934" y="40"/>
                    </a:cubicBezTo>
                    <a:cubicBezTo>
                      <a:pt x="10643" y="14"/>
                      <a:pt x="10354" y="1"/>
                      <a:pt x="10068" y="1"/>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7"/>
              <p:cNvSpPr/>
              <p:nvPr/>
            </p:nvSpPr>
            <p:spPr>
              <a:xfrm>
                <a:off x="6206079" y="3558166"/>
                <a:ext cx="210117" cy="234547"/>
              </a:xfrm>
              <a:custGeom>
                <a:avLst/>
                <a:gdLst/>
                <a:ahLst/>
                <a:cxnLst/>
                <a:rect l="l" t="t" r="r" b="b"/>
                <a:pathLst>
                  <a:path w="4746" h="4746" extrusionOk="0">
                    <a:moveTo>
                      <a:pt x="2374" y="1"/>
                    </a:moveTo>
                    <a:cubicBezTo>
                      <a:pt x="1063" y="1"/>
                      <a:pt x="1" y="1062"/>
                      <a:pt x="1" y="2372"/>
                    </a:cubicBezTo>
                    <a:cubicBezTo>
                      <a:pt x="1" y="3683"/>
                      <a:pt x="1063" y="4745"/>
                      <a:pt x="2374" y="4745"/>
                    </a:cubicBezTo>
                    <a:cubicBezTo>
                      <a:pt x="3684" y="4745"/>
                      <a:pt x="4745" y="3683"/>
                      <a:pt x="4745" y="2372"/>
                    </a:cubicBezTo>
                    <a:cubicBezTo>
                      <a:pt x="4745" y="1062"/>
                      <a:pt x="3684" y="1"/>
                      <a:pt x="2374" y="1"/>
                    </a:cubicBezTo>
                    <a:close/>
                  </a:path>
                </a:pathLst>
              </a:custGeom>
              <a:solidFill>
                <a:srgbClr val="EB667B">
                  <a:alpha val="7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7"/>
              <p:cNvSpPr/>
              <p:nvPr/>
            </p:nvSpPr>
            <p:spPr>
              <a:xfrm>
                <a:off x="6768194" y="3615492"/>
                <a:ext cx="210162" cy="234597"/>
              </a:xfrm>
              <a:custGeom>
                <a:avLst/>
                <a:gdLst/>
                <a:ahLst/>
                <a:cxnLst/>
                <a:rect l="l" t="t" r="r" b="b"/>
                <a:pathLst>
                  <a:path w="4747" h="4747" extrusionOk="0">
                    <a:moveTo>
                      <a:pt x="2374" y="0"/>
                    </a:moveTo>
                    <a:cubicBezTo>
                      <a:pt x="1063" y="0"/>
                      <a:pt x="1" y="1063"/>
                      <a:pt x="1" y="2373"/>
                    </a:cubicBezTo>
                    <a:cubicBezTo>
                      <a:pt x="1" y="3684"/>
                      <a:pt x="1063" y="4746"/>
                      <a:pt x="2374" y="4746"/>
                    </a:cubicBezTo>
                    <a:cubicBezTo>
                      <a:pt x="3685" y="4746"/>
                      <a:pt x="4747" y="3684"/>
                      <a:pt x="4747" y="2373"/>
                    </a:cubicBezTo>
                    <a:cubicBezTo>
                      <a:pt x="4747" y="1063"/>
                      <a:pt x="3685" y="0"/>
                      <a:pt x="2374" y="0"/>
                    </a:cubicBezTo>
                    <a:close/>
                  </a:path>
                </a:pathLst>
              </a:custGeom>
              <a:solidFill>
                <a:srgbClr val="EB667B">
                  <a:alpha val="7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7"/>
              <p:cNvSpPr/>
              <p:nvPr/>
            </p:nvSpPr>
            <p:spPr>
              <a:xfrm>
                <a:off x="6300200" y="3341366"/>
                <a:ext cx="210162" cy="234597"/>
              </a:xfrm>
              <a:custGeom>
                <a:avLst/>
                <a:gdLst/>
                <a:ahLst/>
                <a:cxnLst/>
                <a:rect l="l" t="t" r="r" b="b"/>
                <a:pathLst>
                  <a:path w="4747" h="4747" extrusionOk="0">
                    <a:moveTo>
                      <a:pt x="2374" y="0"/>
                    </a:moveTo>
                    <a:cubicBezTo>
                      <a:pt x="1063" y="0"/>
                      <a:pt x="1" y="1063"/>
                      <a:pt x="1" y="2373"/>
                    </a:cubicBezTo>
                    <a:cubicBezTo>
                      <a:pt x="1" y="3684"/>
                      <a:pt x="1063" y="4746"/>
                      <a:pt x="2374" y="4746"/>
                    </a:cubicBezTo>
                    <a:cubicBezTo>
                      <a:pt x="3684" y="4746"/>
                      <a:pt x="4747" y="3684"/>
                      <a:pt x="4747" y="2373"/>
                    </a:cubicBezTo>
                    <a:cubicBezTo>
                      <a:pt x="4747" y="1063"/>
                      <a:pt x="3684" y="0"/>
                      <a:pt x="2374"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7"/>
              <p:cNvSpPr/>
              <p:nvPr/>
            </p:nvSpPr>
            <p:spPr>
              <a:xfrm>
                <a:off x="6281429" y="3381049"/>
                <a:ext cx="245004" cy="268054"/>
              </a:xfrm>
              <a:custGeom>
                <a:avLst/>
                <a:gdLst/>
                <a:ahLst/>
                <a:cxnLst/>
                <a:rect l="l" t="t" r="r" b="b"/>
                <a:pathLst>
                  <a:path w="5534" h="5424" extrusionOk="0">
                    <a:moveTo>
                      <a:pt x="2821" y="0"/>
                    </a:moveTo>
                    <a:cubicBezTo>
                      <a:pt x="1465" y="0"/>
                      <a:pt x="291" y="1175"/>
                      <a:pt x="149" y="2725"/>
                    </a:cubicBezTo>
                    <a:cubicBezTo>
                      <a:pt x="0" y="4356"/>
                      <a:pt x="1098" y="5276"/>
                      <a:pt x="2543" y="5408"/>
                    </a:cubicBezTo>
                    <a:cubicBezTo>
                      <a:pt x="2657" y="5419"/>
                      <a:pt x="2769" y="5424"/>
                      <a:pt x="2880" y="5424"/>
                    </a:cubicBezTo>
                    <a:cubicBezTo>
                      <a:pt x="4178" y="5424"/>
                      <a:pt x="5247" y="4706"/>
                      <a:pt x="5385" y="3203"/>
                    </a:cubicBezTo>
                    <a:cubicBezTo>
                      <a:pt x="5533" y="1571"/>
                      <a:pt x="4482" y="143"/>
                      <a:pt x="3037" y="10"/>
                    </a:cubicBezTo>
                    <a:cubicBezTo>
                      <a:pt x="2964" y="4"/>
                      <a:pt x="2893" y="0"/>
                      <a:pt x="2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7"/>
              <p:cNvSpPr/>
              <p:nvPr/>
            </p:nvSpPr>
            <p:spPr>
              <a:xfrm>
                <a:off x="6284174" y="3370227"/>
                <a:ext cx="227339" cy="145492"/>
              </a:xfrm>
              <a:custGeom>
                <a:avLst/>
                <a:gdLst/>
                <a:ahLst/>
                <a:cxnLst/>
                <a:rect l="l" t="t" r="r" b="b"/>
                <a:pathLst>
                  <a:path w="5135" h="2944" extrusionOk="0">
                    <a:moveTo>
                      <a:pt x="2735" y="1"/>
                    </a:moveTo>
                    <a:cubicBezTo>
                      <a:pt x="1292" y="1"/>
                      <a:pt x="0" y="1344"/>
                      <a:pt x="87" y="2944"/>
                    </a:cubicBezTo>
                    <a:cubicBezTo>
                      <a:pt x="388" y="1584"/>
                      <a:pt x="1493" y="433"/>
                      <a:pt x="2795" y="433"/>
                    </a:cubicBezTo>
                    <a:cubicBezTo>
                      <a:pt x="3159" y="433"/>
                      <a:pt x="3539" y="523"/>
                      <a:pt x="3920" y="724"/>
                    </a:cubicBezTo>
                    <a:cubicBezTo>
                      <a:pt x="4440" y="1008"/>
                      <a:pt x="4842" y="1463"/>
                      <a:pt x="5135" y="1985"/>
                    </a:cubicBezTo>
                    <a:cubicBezTo>
                      <a:pt x="5005" y="1367"/>
                      <a:pt x="4629" y="797"/>
                      <a:pt x="4102" y="432"/>
                    </a:cubicBezTo>
                    <a:cubicBezTo>
                      <a:pt x="3657" y="133"/>
                      <a:pt x="3189" y="1"/>
                      <a:pt x="2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7"/>
              <p:cNvSpPr/>
              <p:nvPr/>
            </p:nvSpPr>
            <p:spPr>
              <a:xfrm>
                <a:off x="6309453" y="3294814"/>
                <a:ext cx="166155" cy="71758"/>
              </a:xfrm>
              <a:custGeom>
                <a:avLst/>
                <a:gdLst/>
                <a:ahLst/>
                <a:cxnLst/>
                <a:rect l="l" t="t" r="r" b="b"/>
                <a:pathLst>
                  <a:path w="3753" h="1452" extrusionOk="0">
                    <a:moveTo>
                      <a:pt x="2655" y="0"/>
                    </a:moveTo>
                    <a:cubicBezTo>
                      <a:pt x="2626" y="0"/>
                      <a:pt x="2597" y="1"/>
                      <a:pt x="2567" y="3"/>
                    </a:cubicBezTo>
                    <a:cubicBezTo>
                      <a:pt x="1754" y="55"/>
                      <a:pt x="1" y="855"/>
                      <a:pt x="105" y="1397"/>
                    </a:cubicBezTo>
                    <a:cubicBezTo>
                      <a:pt x="112" y="1435"/>
                      <a:pt x="190" y="1451"/>
                      <a:pt x="315" y="1451"/>
                    </a:cubicBezTo>
                    <a:cubicBezTo>
                      <a:pt x="799" y="1451"/>
                      <a:pt x="1989" y="1216"/>
                      <a:pt x="2591" y="1149"/>
                    </a:cubicBezTo>
                    <a:cubicBezTo>
                      <a:pt x="3161" y="1085"/>
                      <a:pt x="3739" y="1110"/>
                      <a:pt x="3745" y="760"/>
                    </a:cubicBezTo>
                    <a:cubicBezTo>
                      <a:pt x="3753" y="426"/>
                      <a:pt x="3289" y="0"/>
                      <a:pt x="2655" y="0"/>
                    </a:cubicBezTo>
                    <a:close/>
                  </a:path>
                </a:pathLst>
              </a:custGeom>
              <a:solidFill>
                <a:srgbClr val="423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7"/>
              <p:cNvSpPr/>
              <p:nvPr/>
            </p:nvSpPr>
            <p:spPr>
              <a:xfrm>
                <a:off x="6340753" y="3461948"/>
                <a:ext cx="178285" cy="208206"/>
              </a:xfrm>
              <a:custGeom>
                <a:avLst/>
                <a:gdLst/>
                <a:ahLst/>
                <a:cxnLst/>
                <a:rect l="l" t="t" r="r" b="b"/>
                <a:pathLst>
                  <a:path w="4027" h="4213" extrusionOk="0">
                    <a:moveTo>
                      <a:pt x="2042" y="1"/>
                    </a:moveTo>
                    <a:cubicBezTo>
                      <a:pt x="1646" y="1"/>
                      <a:pt x="1272" y="135"/>
                      <a:pt x="959" y="369"/>
                    </a:cubicBezTo>
                    <a:cubicBezTo>
                      <a:pt x="963" y="369"/>
                      <a:pt x="967" y="369"/>
                      <a:pt x="971" y="369"/>
                    </a:cubicBezTo>
                    <a:cubicBezTo>
                      <a:pt x="980" y="369"/>
                      <a:pt x="990" y="370"/>
                      <a:pt x="999" y="371"/>
                    </a:cubicBezTo>
                    <a:cubicBezTo>
                      <a:pt x="1394" y="407"/>
                      <a:pt x="1685" y="757"/>
                      <a:pt x="1649" y="1151"/>
                    </a:cubicBezTo>
                    <a:cubicBezTo>
                      <a:pt x="1614" y="1524"/>
                      <a:pt x="1302" y="1805"/>
                      <a:pt x="935" y="1805"/>
                    </a:cubicBezTo>
                    <a:cubicBezTo>
                      <a:pt x="913" y="1805"/>
                      <a:pt x="890" y="1804"/>
                      <a:pt x="868" y="1802"/>
                    </a:cubicBezTo>
                    <a:cubicBezTo>
                      <a:pt x="574" y="1775"/>
                      <a:pt x="339" y="1576"/>
                      <a:pt x="252" y="1312"/>
                    </a:cubicBezTo>
                    <a:cubicBezTo>
                      <a:pt x="177" y="1506"/>
                      <a:pt x="126" y="1714"/>
                      <a:pt x="107" y="1932"/>
                    </a:cubicBezTo>
                    <a:cubicBezTo>
                      <a:pt x="0" y="3092"/>
                      <a:pt x="769" y="4109"/>
                      <a:pt x="1821" y="4205"/>
                    </a:cubicBezTo>
                    <a:cubicBezTo>
                      <a:pt x="1875" y="4210"/>
                      <a:pt x="1929" y="4212"/>
                      <a:pt x="1982" y="4212"/>
                    </a:cubicBezTo>
                    <a:cubicBezTo>
                      <a:pt x="2969" y="4212"/>
                      <a:pt x="3819" y="3381"/>
                      <a:pt x="3920" y="2280"/>
                    </a:cubicBezTo>
                    <a:cubicBezTo>
                      <a:pt x="4027" y="1121"/>
                      <a:pt x="3259" y="104"/>
                      <a:pt x="2206" y="8"/>
                    </a:cubicBezTo>
                    <a:cubicBezTo>
                      <a:pt x="2151" y="3"/>
                      <a:pt x="2096" y="1"/>
                      <a:pt x="20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7"/>
              <p:cNvSpPr/>
              <p:nvPr/>
            </p:nvSpPr>
            <p:spPr>
              <a:xfrm>
                <a:off x="6279437" y="3383026"/>
                <a:ext cx="47549" cy="77639"/>
              </a:xfrm>
              <a:custGeom>
                <a:avLst/>
                <a:gdLst/>
                <a:ahLst/>
                <a:cxnLst/>
                <a:rect l="l" t="t" r="r" b="b"/>
                <a:pathLst>
                  <a:path w="1074" h="1571" extrusionOk="0">
                    <a:moveTo>
                      <a:pt x="45" y="0"/>
                    </a:moveTo>
                    <a:cubicBezTo>
                      <a:pt x="1" y="509"/>
                      <a:pt x="150" y="1085"/>
                      <a:pt x="524" y="1570"/>
                    </a:cubicBezTo>
                    <a:lnTo>
                      <a:pt x="1074" y="879"/>
                    </a:lnTo>
                    <a:cubicBezTo>
                      <a:pt x="681" y="757"/>
                      <a:pt x="288" y="449"/>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7"/>
              <p:cNvSpPr/>
              <p:nvPr/>
            </p:nvSpPr>
            <p:spPr>
              <a:xfrm>
                <a:off x="6711482" y="3376009"/>
                <a:ext cx="210073" cy="234547"/>
              </a:xfrm>
              <a:custGeom>
                <a:avLst/>
                <a:gdLst/>
                <a:ahLst/>
                <a:cxnLst/>
                <a:rect l="l" t="t" r="r" b="b"/>
                <a:pathLst>
                  <a:path w="4745" h="4746" extrusionOk="0">
                    <a:moveTo>
                      <a:pt x="2372" y="0"/>
                    </a:moveTo>
                    <a:cubicBezTo>
                      <a:pt x="1062" y="0"/>
                      <a:pt x="0" y="1062"/>
                      <a:pt x="0" y="2372"/>
                    </a:cubicBezTo>
                    <a:cubicBezTo>
                      <a:pt x="0" y="3683"/>
                      <a:pt x="1062" y="4745"/>
                      <a:pt x="2372" y="4745"/>
                    </a:cubicBezTo>
                    <a:cubicBezTo>
                      <a:pt x="3682" y="4745"/>
                      <a:pt x="4745" y="3683"/>
                      <a:pt x="4745" y="2372"/>
                    </a:cubicBezTo>
                    <a:cubicBezTo>
                      <a:pt x="4745" y="1062"/>
                      <a:pt x="3682" y="0"/>
                      <a:pt x="2372"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7"/>
              <p:cNvSpPr/>
              <p:nvPr/>
            </p:nvSpPr>
            <p:spPr>
              <a:xfrm>
                <a:off x="6684167" y="3414802"/>
                <a:ext cx="245004" cy="268054"/>
              </a:xfrm>
              <a:custGeom>
                <a:avLst/>
                <a:gdLst/>
                <a:ahLst/>
                <a:cxnLst/>
                <a:rect l="l" t="t" r="r" b="b"/>
                <a:pathLst>
                  <a:path w="5534" h="5424" extrusionOk="0">
                    <a:moveTo>
                      <a:pt x="2821" y="0"/>
                    </a:moveTo>
                    <a:cubicBezTo>
                      <a:pt x="1465" y="0"/>
                      <a:pt x="291" y="1175"/>
                      <a:pt x="149" y="2725"/>
                    </a:cubicBezTo>
                    <a:cubicBezTo>
                      <a:pt x="0" y="4356"/>
                      <a:pt x="1098" y="5276"/>
                      <a:pt x="2543" y="5408"/>
                    </a:cubicBezTo>
                    <a:cubicBezTo>
                      <a:pt x="2657" y="5419"/>
                      <a:pt x="2770" y="5424"/>
                      <a:pt x="2880" y="5424"/>
                    </a:cubicBezTo>
                    <a:cubicBezTo>
                      <a:pt x="4179" y="5424"/>
                      <a:pt x="5247" y="4706"/>
                      <a:pt x="5385" y="3203"/>
                    </a:cubicBezTo>
                    <a:cubicBezTo>
                      <a:pt x="5533" y="1572"/>
                      <a:pt x="4482" y="143"/>
                      <a:pt x="3037" y="10"/>
                    </a:cubicBezTo>
                    <a:cubicBezTo>
                      <a:pt x="2964" y="4"/>
                      <a:pt x="2893" y="0"/>
                      <a:pt x="2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7"/>
              <p:cNvSpPr/>
              <p:nvPr/>
            </p:nvSpPr>
            <p:spPr>
              <a:xfrm>
                <a:off x="6710419" y="3404425"/>
                <a:ext cx="230394" cy="168670"/>
              </a:xfrm>
              <a:custGeom>
                <a:avLst/>
                <a:gdLst/>
                <a:ahLst/>
                <a:cxnLst/>
                <a:rect l="l" t="t" r="r" b="b"/>
                <a:pathLst>
                  <a:path w="5204" h="3413" extrusionOk="0">
                    <a:moveTo>
                      <a:pt x="2300" y="1"/>
                    </a:moveTo>
                    <a:cubicBezTo>
                      <a:pt x="1977" y="1"/>
                      <a:pt x="1640" y="68"/>
                      <a:pt x="1299" y="215"/>
                    </a:cubicBezTo>
                    <a:cubicBezTo>
                      <a:pt x="714" y="479"/>
                      <a:pt x="242" y="971"/>
                      <a:pt x="1" y="1556"/>
                    </a:cubicBezTo>
                    <a:cubicBezTo>
                      <a:pt x="384" y="1096"/>
                      <a:pt x="863" y="722"/>
                      <a:pt x="1424" y="536"/>
                    </a:cubicBezTo>
                    <a:cubicBezTo>
                      <a:pt x="1685" y="455"/>
                      <a:pt x="1937" y="417"/>
                      <a:pt x="2178" y="417"/>
                    </a:cubicBezTo>
                    <a:cubicBezTo>
                      <a:pt x="3675" y="417"/>
                      <a:pt x="4737" y="1879"/>
                      <a:pt x="4792" y="3413"/>
                    </a:cubicBezTo>
                    <a:cubicBezTo>
                      <a:pt x="5204" y="1706"/>
                      <a:pt x="3929" y="1"/>
                      <a:pt x="2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7"/>
              <p:cNvSpPr/>
              <p:nvPr/>
            </p:nvSpPr>
            <p:spPr>
              <a:xfrm>
                <a:off x="6765626" y="3326640"/>
                <a:ext cx="164915" cy="93354"/>
              </a:xfrm>
              <a:custGeom>
                <a:avLst/>
                <a:gdLst/>
                <a:ahLst/>
                <a:cxnLst/>
                <a:rect l="l" t="t" r="r" b="b"/>
                <a:pathLst>
                  <a:path w="3725" h="1889" extrusionOk="0">
                    <a:moveTo>
                      <a:pt x="1017" y="0"/>
                    </a:moveTo>
                    <a:cubicBezTo>
                      <a:pt x="507" y="0"/>
                      <a:pt x="104" y="289"/>
                      <a:pt x="58" y="573"/>
                    </a:cubicBezTo>
                    <a:cubicBezTo>
                      <a:pt x="1" y="919"/>
                      <a:pt x="573" y="999"/>
                      <a:pt x="1123" y="1164"/>
                    </a:cubicBezTo>
                    <a:cubicBezTo>
                      <a:pt x="1766" y="1359"/>
                      <a:pt x="3086" y="1889"/>
                      <a:pt x="3438" y="1889"/>
                    </a:cubicBezTo>
                    <a:cubicBezTo>
                      <a:pt x="3485" y="1889"/>
                      <a:pt x="3515" y="1879"/>
                      <a:pt x="3523" y="1858"/>
                    </a:cubicBezTo>
                    <a:cubicBezTo>
                      <a:pt x="3724" y="1345"/>
                      <a:pt x="2144" y="240"/>
                      <a:pt x="1354" y="42"/>
                    </a:cubicBezTo>
                    <a:cubicBezTo>
                      <a:pt x="1238" y="13"/>
                      <a:pt x="1125" y="0"/>
                      <a:pt x="1017" y="0"/>
                    </a:cubicBezTo>
                    <a:close/>
                  </a:path>
                </a:pathLst>
              </a:custGeom>
              <a:solidFill>
                <a:srgbClr val="AD5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7"/>
              <p:cNvSpPr/>
              <p:nvPr/>
            </p:nvSpPr>
            <p:spPr>
              <a:xfrm>
                <a:off x="6680581" y="3489326"/>
                <a:ext cx="178241" cy="208157"/>
              </a:xfrm>
              <a:custGeom>
                <a:avLst/>
                <a:gdLst/>
                <a:ahLst/>
                <a:cxnLst/>
                <a:rect l="l" t="t" r="r" b="b"/>
                <a:pathLst>
                  <a:path w="4026" h="4212" extrusionOk="0">
                    <a:moveTo>
                      <a:pt x="2043" y="0"/>
                    </a:moveTo>
                    <a:cubicBezTo>
                      <a:pt x="1647" y="0"/>
                      <a:pt x="1271" y="134"/>
                      <a:pt x="958" y="369"/>
                    </a:cubicBezTo>
                    <a:cubicBezTo>
                      <a:pt x="962" y="368"/>
                      <a:pt x="966" y="368"/>
                      <a:pt x="970" y="368"/>
                    </a:cubicBezTo>
                    <a:cubicBezTo>
                      <a:pt x="980" y="368"/>
                      <a:pt x="989" y="369"/>
                      <a:pt x="998" y="370"/>
                    </a:cubicBezTo>
                    <a:cubicBezTo>
                      <a:pt x="1394" y="406"/>
                      <a:pt x="1684" y="756"/>
                      <a:pt x="1647" y="1151"/>
                    </a:cubicBezTo>
                    <a:cubicBezTo>
                      <a:pt x="1613" y="1523"/>
                      <a:pt x="1301" y="1804"/>
                      <a:pt x="933" y="1804"/>
                    </a:cubicBezTo>
                    <a:cubicBezTo>
                      <a:pt x="911" y="1804"/>
                      <a:pt x="889" y="1803"/>
                      <a:pt x="867" y="1801"/>
                    </a:cubicBezTo>
                    <a:cubicBezTo>
                      <a:pt x="575" y="1775"/>
                      <a:pt x="338" y="1575"/>
                      <a:pt x="251" y="1312"/>
                    </a:cubicBezTo>
                    <a:cubicBezTo>
                      <a:pt x="176" y="1505"/>
                      <a:pt x="127" y="1713"/>
                      <a:pt x="106" y="1931"/>
                    </a:cubicBezTo>
                    <a:cubicBezTo>
                      <a:pt x="1" y="3091"/>
                      <a:pt x="768" y="4108"/>
                      <a:pt x="1820" y="4204"/>
                    </a:cubicBezTo>
                    <a:cubicBezTo>
                      <a:pt x="1874" y="4209"/>
                      <a:pt x="1928" y="4212"/>
                      <a:pt x="1981" y="4212"/>
                    </a:cubicBezTo>
                    <a:cubicBezTo>
                      <a:pt x="2969" y="4212"/>
                      <a:pt x="3818" y="3380"/>
                      <a:pt x="3919" y="2279"/>
                    </a:cubicBezTo>
                    <a:lnTo>
                      <a:pt x="3919" y="2281"/>
                    </a:lnTo>
                    <a:cubicBezTo>
                      <a:pt x="4026" y="1121"/>
                      <a:pt x="3258" y="104"/>
                      <a:pt x="2205" y="8"/>
                    </a:cubicBezTo>
                    <a:cubicBezTo>
                      <a:pt x="2151" y="3"/>
                      <a:pt x="2097" y="0"/>
                      <a:pt x="20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7"/>
              <p:cNvSpPr/>
              <p:nvPr/>
            </p:nvSpPr>
            <p:spPr>
              <a:xfrm>
                <a:off x="6894589" y="3428294"/>
                <a:ext cx="51932" cy="72153"/>
              </a:xfrm>
              <a:custGeom>
                <a:avLst/>
                <a:gdLst/>
                <a:ahLst/>
                <a:cxnLst/>
                <a:rect l="l" t="t" r="r" b="b"/>
                <a:pathLst>
                  <a:path w="1173" h="1460" extrusionOk="0">
                    <a:moveTo>
                      <a:pt x="1172" y="1"/>
                    </a:moveTo>
                    <a:cubicBezTo>
                      <a:pt x="852" y="400"/>
                      <a:pt x="409" y="630"/>
                      <a:pt x="1" y="680"/>
                    </a:cubicBezTo>
                    <a:lnTo>
                      <a:pt x="415" y="1460"/>
                    </a:lnTo>
                    <a:cubicBezTo>
                      <a:pt x="872" y="1049"/>
                      <a:pt x="1124" y="510"/>
                      <a:pt x="1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7"/>
              <p:cNvSpPr/>
              <p:nvPr/>
            </p:nvSpPr>
            <p:spPr>
              <a:xfrm>
                <a:off x="6533511" y="3579663"/>
                <a:ext cx="126487" cy="107143"/>
              </a:xfrm>
              <a:custGeom>
                <a:avLst/>
                <a:gdLst/>
                <a:ahLst/>
                <a:cxnLst/>
                <a:rect l="l" t="t" r="r" b="b"/>
                <a:pathLst>
                  <a:path w="2857" h="2168" extrusionOk="0">
                    <a:moveTo>
                      <a:pt x="1458" y="1"/>
                    </a:moveTo>
                    <a:cubicBezTo>
                      <a:pt x="643" y="1"/>
                      <a:pt x="89" y="793"/>
                      <a:pt x="46" y="1271"/>
                    </a:cubicBezTo>
                    <a:cubicBezTo>
                      <a:pt x="0" y="1771"/>
                      <a:pt x="429" y="2071"/>
                      <a:pt x="1307" y="2150"/>
                    </a:cubicBezTo>
                    <a:cubicBezTo>
                      <a:pt x="1430" y="2162"/>
                      <a:pt x="1547" y="2167"/>
                      <a:pt x="1657" y="2167"/>
                    </a:cubicBezTo>
                    <a:cubicBezTo>
                      <a:pt x="2337" y="2167"/>
                      <a:pt x="2772" y="1954"/>
                      <a:pt x="2811" y="1524"/>
                    </a:cubicBezTo>
                    <a:cubicBezTo>
                      <a:pt x="2856" y="1024"/>
                      <a:pt x="2451" y="86"/>
                      <a:pt x="1573" y="6"/>
                    </a:cubicBezTo>
                    <a:cubicBezTo>
                      <a:pt x="1534" y="2"/>
                      <a:pt x="1496" y="1"/>
                      <a:pt x="1458" y="1"/>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7"/>
              <p:cNvSpPr/>
              <p:nvPr/>
            </p:nvSpPr>
            <p:spPr>
              <a:xfrm>
                <a:off x="6532094" y="3576056"/>
                <a:ext cx="131224" cy="82581"/>
              </a:xfrm>
              <a:custGeom>
                <a:avLst/>
                <a:gdLst/>
                <a:ahLst/>
                <a:cxnLst/>
                <a:rect l="l" t="t" r="r" b="b"/>
                <a:pathLst>
                  <a:path w="2964" h="1671" extrusionOk="0">
                    <a:moveTo>
                      <a:pt x="1486" y="0"/>
                    </a:moveTo>
                    <a:cubicBezTo>
                      <a:pt x="605" y="0"/>
                      <a:pt x="48" y="862"/>
                      <a:pt x="5" y="1337"/>
                    </a:cubicBezTo>
                    <a:cubicBezTo>
                      <a:pt x="1" y="1378"/>
                      <a:pt x="31" y="1414"/>
                      <a:pt x="71" y="1418"/>
                    </a:cubicBezTo>
                    <a:cubicBezTo>
                      <a:pt x="73" y="1418"/>
                      <a:pt x="76" y="1418"/>
                      <a:pt x="78" y="1418"/>
                    </a:cubicBezTo>
                    <a:cubicBezTo>
                      <a:pt x="116" y="1418"/>
                      <a:pt x="148" y="1390"/>
                      <a:pt x="152" y="1352"/>
                    </a:cubicBezTo>
                    <a:cubicBezTo>
                      <a:pt x="191" y="906"/>
                      <a:pt x="725" y="148"/>
                      <a:pt x="1491" y="148"/>
                    </a:cubicBezTo>
                    <a:cubicBezTo>
                      <a:pt x="1527" y="148"/>
                      <a:pt x="1562" y="150"/>
                      <a:pt x="1599" y="153"/>
                    </a:cubicBezTo>
                    <a:cubicBezTo>
                      <a:pt x="2435" y="230"/>
                      <a:pt x="2810" y="1143"/>
                      <a:pt x="2770" y="1591"/>
                    </a:cubicBezTo>
                    <a:cubicBezTo>
                      <a:pt x="2766" y="1631"/>
                      <a:pt x="2796" y="1666"/>
                      <a:pt x="2836" y="1670"/>
                    </a:cubicBezTo>
                    <a:cubicBezTo>
                      <a:pt x="2839" y="1670"/>
                      <a:pt x="2841" y="1670"/>
                      <a:pt x="2843" y="1670"/>
                    </a:cubicBezTo>
                    <a:cubicBezTo>
                      <a:pt x="2881" y="1670"/>
                      <a:pt x="2913" y="1642"/>
                      <a:pt x="2917" y="1604"/>
                    </a:cubicBezTo>
                    <a:cubicBezTo>
                      <a:pt x="2964" y="1092"/>
                      <a:pt x="2557" y="92"/>
                      <a:pt x="1612" y="6"/>
                    </a:cubicBezTo>
                    <a:cubicBezTo>
                      <a:pt x="1569" y="2"/>
                      <a:pt x="1527" y="0"/>
                      <a:pt x="1486"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7"/>
              <p:cNvSpPr/>
              <p:nvPr/>
            </p:nvSpPr>
            <p:spPr>
              <a:xfrm>
                <a:off x="6556266" y="3593846"/>
                <a:ext cx="40199" cy="35928"/>
              </a:xfrm>
              <a:custGeom>
                <a:avLst/>
                <a:gdLst/>
                <a:ahLst/>
                <a:cxnLst/>
                <a:rect l="l" t="t" r="r" b="b"/>
                <a:pathLst>
                  <a:path w="908" h="727" extrusionOk="0">
                    <a:moveTo>
                      <a:pt x="675" y="0"/>
                    </a:moveTo>
                    <a:cubicBezTo>
                      <a:pt x="661" y="0"/>
                      <a:pt x="648" y="2"/>
                      <a:pt x="634" y="6"/>
                    </a:cubicBezTo>
                    <a:cubicBezTo>
                      <a:pt x="423" y="67"/>
                      <a:pt x="225" y="177"/>
                      <a:pt x="77" y="341"/>
                    </a:cubicBezTo>
                    <a:cubicBezTo>
                      <a:pt x="54" y="360"/>
                      <a:pt x="37" y="384"/>
                      <a:pt x="26" y="412"/>
                    </a:cubicBezTo>
                    <a:cubicBezTo>
                      <a:pt x="12" y="437"/>
                      <a:pt x="4" y="464"/>
                      <a:pt x="4" y="493"/>
                    </a:cubicBezTo>
                    <a:cubicBezTo>
                      <a:pt x="0" y="548"/>
                      <a:pt x="21" y="614"/>
                      <a:pt x="60" y="653"/>
                    </a:cubicBezTo>
                    <a:cubicBezTo>
                      <a:pt x="99" y="694"/>
                      <a:pt x="152" y="725"/>
                      <a:pt x="212" y="727"/>
                    </a:cubicBezTo>
                    <a:cubicBezTo>
                      <a:pt x="267" y="727"/>
                      <a:pt x="333" y="712"/>
                      <a:pt x="371" y="671"/>
                    </a:cubicBezTo>
                    <a:cubicBezTo>
                      <a:pt x="416" y="620"/>
                      <a:pt x="468" y="576"/>
                      <a:pt x="523" y="536"/>
                    </a:cubicBezTo>
                    <a:cubicBezTo>
                      <a:pt x="584" y="498"/>
                      <a:pt x="647" y="466"/>
                      <a:pt x="715" y="441"/>
                    </a:cubicBezTo>
                    <a:cubicBezTo>
                      <a:pt x="717" y="440"/>
                      <a:pt x="719" y="440"/>
                      <a:pt x="721" y="438"/>
                    </a:cubicBezTo>
                    <a:cubicBezTo>
                      <a:pt x="780" y="422"/>
                      <a:pt x="829" y="394"/>
                      <a:pt x="863" y="342"/>
                    </a:cubicBezTo>
                    <a:cubicBezTo>
                      <a:pt x="891" y="297"/>
                      <a:pt x="907" y="231"/>
                      <a:pt x="894" y="179"/>
                    </a:cubicBezTo>
                    <a:cubicBezTo>
                      <a:pt x="880" y="123"/>
                      <a:pt x="849" y="67"/>
                      <a:pt x="797" y="37"/>
                    </a:cubicBezTo>
                    <a:cubicBezTo>
                      <a:pt x="761" y="16"/>
                      <a:pt x="718" y="0"/>
                      <a:pt x="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7"/>
              <p:cNvSpPr/>
              <p:nvPr/>
            </p:nvSpPr>
            <p:spPr>
              <a:xfrm>
                <a:off x="6558568" y="3780006"/>
                <a:ext cx="52064" cy="32518"/>
              </a:xfrm>
              <a:custGeom>
                <a:avLst/>
                <a:gdLst/>
                <a:ahLst/>
                <a:cxnLst/>
                <a:rect l="l" t="t" r="r" b="b"/>
                <a:pathLst>
                  <a:path w="1176" h="658" extrusionOk="0">
                    <a:moveTo>
                      <a:pt x="81" y="0"/>
                    </a:moveTo>
                    <a:cubicBezTo>
                      <a:pt x="63" y="0"/>
                      <a:pt x="45" y="7"/>
                      <a:pt x="30" y="21"/>
                    </a:cubicBezTo>
                    <a:cubicBezTo>
                      <a:pt x="0" y="50"/>
                      <a:pt x="0" y="96"/>
                      <a:pt x="28" y="125"/>
                    </a:cubicBezTo>
                    <a:cubicBezTo>
                      <a:pt x="310" y="417"/>
                      <a:pt x="686" y="607"/>
                      <a:pt x="1089" y="658"/>
                    </a:cubicBezTo>
                    <a:lnTo>
                      <a:pt x="1091" y="658"/>
                    </a:lnTo>
                    <a:cubicBezTo>
                      <a:pt x="1094" y="658"/>
                      <a:pt x="1096" y="658"/>
                      <a:pt x="1099" y="658"/>
                    </a:cubicBezTo>
                    <a:cubicBezTo>
                      <a:pt x="1135" y="658"/>
                      <a:pt x="1167" y="630"/>
                      <a:pt x="1171" y="594"/>
                    </a:cubicBezTo>
                    <a:cubicBezTo>
                      <a:pt x="1176" y="552"/>
                      <a:pt x="1147" y="516"/>
                      <a:pt x="1107" y="511"/>
                    </a:cubicBezTo>
                    <a:cubicBezTo>
                      <a:pt x="738" y="465"/>
                      <a:pt x="393" y="291"/>
                      <a:pt x="134" y="22"/>
                    </a:cubicBezTo>
                    <a:cubicBezTo>
                      <a:pt x="120" y="8"/>
                      <a:pt x="101" y="0"/>
                      <a:pt x="81" y="0"/>
                    </a:cubicBezTo>
                    <a:close/>
                  </a:path>
                </a:pathLst>
              </a:custGeom>
              <a:solidFill>
                <a:srgbClr val="F088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7"/>
              <p:cNvSpPr/>
              <p:nvPr/>
            </p:nvSpPr>
            <p:spPr>
              <a:xfrm>
                <a:off x="6490346" y="3700344"/>
                <a:ext cx="213216" cy="58118"/>
              </a:xfrm>
              <a:custGeom>
                <a:avLst/>
                <a:gdLst/>
                <a:ahLst/>
                <a:cxnLst/>
                <a:rect l="l" t="t" r="r" b="b"/>
                <a:pathLst>
                  <a:path w="4816" h="1176" extrusionOk="0">
                    <a:moveTo>
                      <a:pt x="1" y="0"/>
                    </a:moveTo>
                    <a:lnTo>
                      <a:pt x="1" y="0"/>
                    </a:lnTo>
                    <a:cubicBezTo>
                      <a:pt x="581" y="779"/>
                      <a:pt x="1535" y="1176"/>
                      <a:pt x="2487" y="1176"/>
                    </a:cubicBezTo>
                    <a:cubicBezTo>
                      <a:pt x="3362" y="1176"/>
                      <a:pt x="4236" y="841"/>
                      <a:pt x="4816" y="160"/>
                    </a:cubicBezTo>
                    <a:lnTo>
                      <a:pt x="4816" y="160"/>
                    </a:lnTo>
                    <a:cubicBezTo>
                      <a:pt x="4096" y="593"/>
                      <a:pt x="3309" y="808"/>
                      <a:pt x="2524" y="808"/>
                    </a:cubicBezTo>
                    <a:cubicBezTo>
                      <a:pt x="1647" y="808"/>
                      <a:pt x="773" y="53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7"/>
              <p:cNvSpPr/>
              <p:nvPr/>
            </p:nvSpPr>
            <p:spPr>
              <a:xfrm>
                <a:off x="6226710" y="3049203"/>
                <a:ext cx="779904" cy="392642"/>
              </a:xfrm>
              <a:custGeom>
                <a:avLst/>
                <a:gdLst/>
                <a:ahLst/>
                <a:cxnLst/>
                <a:rect l="l" t="t" r="r" b="b"/>
                <a:pathLst>
                  <a:path w="17616" h="7945" extrusionOk="0">
                    <a:moveTo>
                      <a:pt x="8249" y="0"/>
                    </a:moveTo>
                    <a:cubicBezTo>
                      <a:pt x="4164" y="0"/>
                      <a:pt x="1084" y="2501"/>
                      <a:pt x="1" y="6310"/>
                    </a:cubicBezTo>
                    <a:cubicBezTo>
                      <a:pt x="1055" y="6631"/>
                      <a:pt x="2009" y="6853"/>
                      <a:pt x="2985" y="6853"/>
                    </a:cubicBezTo>
                    <a:cubicBezTo>
                      <a:pt x="3602" y="6853"/>
                      <a:pt x="4229" y="6764"/>
                      <a:pt x="4895" y="6555"/>
                    </a:cubicBezTo>
                    <a:cubicBezTo>
                      <a:pt x="7470" y="5747"/>
                      <a:pt x="10064" y="4634"/>
                      <a:pt x="12158" y="2930"/>
                    </a:cubicBezTo>
                    <a:cubicBezTo>
                      <a:pt x="13937" y="6939"/>
                      <a:pt x="17290" y="7863"/>
                      <a:pt x="17616" y="7945"/>
                    </a:cubicBezTo>
                    <a:cubicBezTo>
                      <a:pt x="17096" y="3824"/>
                      <a:pt x="13652" y="452"/>
                      <a:pt x="9195" y="44"/>
                    </a:cubicBezTo>
                    <a:cubicBezTo>
                      <a:pt x="8874" y="15"/>
                      <a:pt x="8559" y="0"/>
                      <a:pt x="8249"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7"/>
              <p:cNvSpPr/>
              <p:nvPr/>
            </p:nvSpPr>
            <p:spPr>
              <a:xfrm>
                <a:off x="6211259" y="3023851"/>
                <a:ext cx="808017" cy="418241"/>
              </a:xfrm>
              <a:custGeom>
                <a:avLst/>
                <a:gdLst/>
                <a:ahLst/>
                <a:cxnLst/>
                <a:rect l="l" t="t" r="r" b="b"/>
                <a:pathLst>
                  <a:path w="18251" h="8463" extrusionOk="0">
                    <a:moveTo>
                      <a:pt x="8902" y="1"/>
                    </a:moveTo>
                    <a:cubicBezTo>
                      <a:pt x="6607" y="1"/>
                      <a:pt x="4481" y="814"/>
                      <a:pt x="2849" y="2180"/>
                    </a:cubicBezTo>
                    <a:cubicBezTo>
                      <a:pt x="1945" y="2935"/>
                      <a:pt x="1193" y="3861"/>
                      <a:pt x="647" y="4911"/>
                    </a:cubicBezTo>
                    <a:cubicBezTo>
                      <a:pt x="380" y="5426"/>
                      <a:pt x="161" y="5969"/>
                      <a:pt x="0" y="6538"/>
                    </a:cubicBezTo>
                    <a:cubicBezTo>
                      <a:pt x="141" y="6621"/>
                      <a:pt x="350" y="6823"/>
                      <a:pt x="350" y="6823"/>
                    </a:cubicBezTo>
                    <a:cubicBezTo>
                      <a:pt x="1009" y="7023"/>
                      <a:pt x="1665" y="7110"/>
                      <a:pt x="2320" y="7110"/>
                    </a:cubicBezTo>
                    <a:cubicBezTo>
                      <a:pt x="3377" y="7110"/>
                      <a:pt x="4432" y="6885"/>
                      <a:pt x="5492" y="6552"/>
                    </a:cubicBezTo>
                    <a:cubicBezTo>
                      <a:pt x="8068" y="5744"/>
                      <a:pt x="10489" y="4442"/>
                      <a:pt x="12584" y="2738"/>
                    </a:cubicBezTo>
                    <a:cubicBezTo>
                      <a:pt x="14457" y="6956"/>
                      <a:pt x="17991" y="8463"/>
                      <a:pt x="17991" y="8463"/>
                    </a:cubicBezTo>
                    <a:cubicBezTo>
                      <a:pt x="17991" y="8463"/>
                      <a:pt x="18134" y="8360"/>
                      <a:pt x="18250" y="8301"/>
                    </a:cubicBezTo>
                    <a:cubicBezTo>
                      <a:pt x="18222" y="7955"/>
                      <a:pt x="18171" y="7613"/>
                      <a:pt x="18102" y="7277"/>
                    </a:cubicBezTo>
                    <a:cubicBezTo>
                      <a:pt x="17989" y="6729"/>
                      <a:pt x="17824" y="6195"/>
                      <a:pt x="17610" y="5685"/>
                    </a:cubicBezTo>
                    <a:cubicBezTo>
                      <a:pt x="16878" y="3923"/>
                      <a:pt x="15581" y="2418"/>
                      <a:pt x="13917" y="1401"/>
                    </a:cubicBezTo>
                    <a:cubicBezTo>
                      <a:pt x="13754" y="1300"/>
                      <a:pt x="13584" y="1205"/>
                      <a:pt x="13412" y="1114"/>
                    </a:cubicBezTo>
                    <a:cubicBezTo>
                      <a:pt x="13058" y="924"/>
                      <a:pt x="12687" y="758"/>
                      <a:pt x="12306" y="615"/>
                    </a:cubicBezTo>
                    <a:cubicBezTo>
                      <a:pt x="12113" y="543"/>
                      <a:pt x="11919" y="476"/>
                      <a:pt x="11719" y="417"/>
                    </a:cubicBezTo>
                    <a:cubicBezTo>
                      <a:pt x="11103" y="228"/>
                      <a:pt x="10459" y="102"/>
                      <a:pt x="9792" y="41"/>
                    </a:cubicBezTo>
                    <a:cubicBezTo>
                      <a:pt x="9493" y="14"/>
                      <a:pt x="9196" y="1"/>
                      <a:pt x="8902" y="1"/>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7"/>
              <p:cNvSpPr/>
              <p:nvPr/>
            </p:nvSpPr>
            <p:spPr>
              <a:xfrm>
                <a:off x="6150873" y="2984020"/>
                <a:ext cx="640756" cy="290936"/>
              </a:xfrm>
              <a:custGeom>
                <a:avLst/>
                <a:gdLst/>
                <a:ahLst/>
                <a:cxnLst/>
                <a:rect l="l" t="t" r="r" b="b"/>
                <a:pathLst>
                  <a:path w="14473" h="5887" extrusionOk="0">
                    <a:moveTo>
                      <a:pt x="14472" y="463"/>
                    </a:moveTo>
                    <a:cubicBezTo>
                      <a:pt x="14472" y="463"/>
                      <a:pt x="14472" y="463"/>
                      <a:pt x="14472" y="464"/>
                    </a:cubicBezTo>
                    <a:lnTo>
                      <a:pt x="14472" y="464"/>
                    </a:lnTo>
                    <a:cubicBezTo>
                      <a:pt x="14472" y="464"/>
                      <a:pt x="14472" y="464"/>
                      <a:pt x="14472" y="464"/>
                    </a:cubicBezTo>
                    <a:lnTo>
                      <a:pt x="14472" y="463"/>
                    </a:lnTo>
                    <a:close/>
                    <a:moveTo>
                      <a:pt x="13493" y="0"/>
                    </a:moveTo>
                    <a:cubicBezTo>
                      <a:pt x="13024" y="291"/>
                      <a:pt x="12542" y="560"/>
                      <a:pt x="12049" y="806"/>
                    </a:cubicBezTo>
                    <a:cubicBezTo>
                      <a:pt x="11966" y="847"/>
                      <a:pt x="11884" y="888"/>
                      <a:pt x="11799" y="928"/>
                    </a:cubicBezTo>
                    <a:cubicBezTo>
                      <a:pt x="11481" y="1080"/>
                      <a:pt x="11159" y="1225"/>
                      <a:pt x="10832" y="1358"/>
                    </a:cubicBezTo>
                    <a:lnTo>
                      <a:pt x="10830" y="1358"/>
                    </a:lnTo>
                    <a:cubicBezTo>
                      <a:pt x="10336" y="1562"/>
                      <a:pt x="9833" y="1743"/>
                      <a:pt x="9321" y="1901"/>
                    </a:cubicBezTo>
                    <a:cubicBezTo>
                      <a:pt x="8389" y="2192"/>
                      <a:pt x="7433" y="2408"/>
                      <a:pt x="6464" y="2549"/>
                    </a:cubicBezTo>
                    <a:cubicBezTo>
                      <a:pt x="6051" y="2608"/>
                      <a:pt x="5635" y="2654"/>
                      <a:pt x="5218" y="2684"/>
                    </a:cubicBezTo>
                    <a:lnTo>
                      <a:pt x="5217" y="2684"/>
                    </a:lnTo>
                    <a:cubicBezTo>
                      <a:pt x="4992" y="2702"/>
                      <a:pt x="4767" y="2715"/>
                      <a:pt x="4544" y="2723"/>
                    </a:cubicBezTo>
                    <a:cubicBezTo>
                      <a:pt x="4324" y="2731"/>
                      <a:pt x="4104" y="2735"/>
                      <a:pt x="3885" y="2735"/>
                    </a:cubicBezTo>
                    <a:cubicBezTo>
                      <a:pt x="3767" y="2735"/>
                      <a:pt x="3650" y="2734"/>
                      <a:pt x="3532" y="2732"/>
                    </a:cubicBezTo>
                    <a:cubicBezTo>
                      <a:pt x="3039" y="2723"/>
                      <a:pt x="2546" y="2693"/>
                      <a:pt x="2057" y="2642"/>
                    </a:cubicBezTo>
                    <a:cubicBezTo>
                      <a:pt x="2033" y="2640"/>
                      <a:pt x="2010" y="2636"/>
                      <a:pt x="1987" y="2634"/>
                    </a:cubicBezTo>
                    <a:cubicBezTo>
                      <a:pt x="1285" y="3607"/>
                      <a:pt x="733" y="4693"/>
                      <a:pt x="1" y="5639"/>
                    </a:cubicBezTo>
                    <a:cubicBezTo>
                      <a:pt x="641" y="5754"/>
                      <a:pt x="1288" y="5831"/>
                      <a:pt x="1937" y="5863"/>
                    </a:cubicBezTo>
                    <a:cubicBezTo>
                      <a:pt x="2089" y="5872"/>
                      <a:pt x="2244" y="5878"/>
                      <a:pt x="2396" y="5882"/>
                    </a:cubicBezTo>
                    <a:cubicBezTo>
                      <a:pt x="2406" y="5882"/>
                      <a:pt x="2415" y="5883"/>
                      <a:pt x="2426" y="5883"/>
                    </a:cubicBezTo>
                    <a:cubicBezTo>
                      <a:pt x="2535" y="5885"/>
                      <a:pt x="2644" y="5886"/>
                      <a:pt x="2753" y="5886"/>
                    </a:cubicBezTo>
                    <a:cubicBezTo>
                      <a:pt x="3887" y="5886"/>
                      <a:pt x="5023" y="5763"/>
                      <a:pt x="6130" y="5515"/>
                    </a:cubicBezTo>
                    <a:cubicBezTo>
                      <a:pt x="7272" y="5259"/>
                      <a:pt x="8383" y="4871"/>
                      <a:pt x="9438" y="4362"/>
                    </a:cubicBezTo>
                    <a:cubicBezTo>
                      <a:pt x="10437" y="3876"/>
                      <a:pt x="11382" y="3284"/>
                      <a:pt x="12256" y="2598"/>
                    </a:cubicBezTo>
                    <a:cubicBezTo>
                      <a:pt x="12563" y="2356"/>
                      <a:pt x="12862" y="2103"/>
                      <a:pt x="13148" y="1838"/>
                    </a:cubicBezTo>
                    <a:cubicBezTo>
                      <a:pt x="13306" y="1695"/>
                      <a:pt x="13459" y="1549"/>
                      <a:pt x="13609" y="1398"/>
                    </a:cubicBezTo>
                    <a:cubicBezTo>
                      <a:pt x="13911" y="1098"/>
                      <a:pt x="14199" y="787"/>
                      <a:pt x="14472" y="464"/>
                    </a:cubicBezTo>
                    <a:lnTo>
                      <a:pt x="14472" y="464"/>
                    </a:lnTo>
                    <a:cubicBezTo>
                      <a:pt x="14229" y="333"/>
                      <a:pt x="13898" y="169"/>
                      <a:pt x="13493"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7"/>
              <p:cNvSpPr/>
              <p:nvPr/>
            </p:nvSpPr>
            <p:spPr>
              <a:xfrm>
                <a:off x="6826986" y="3018613"/>
                <a:ext cx="306454" cy="367487"/>
              </a:xfrm>
              <a:custGeom>
                <a:avLst/>
                <a:gdLst/>
                <a:ahLst/>
                <a:cxnLst/>
                <a:rect l="l" t="t" r="r" b="b"/>
                <a:pathLst>
                  <a:path w="6922" h="7436" extrusionOk="0">
                    <a:moveTo>
                      <a:pt x="334" y="1"/>
                    </a:moveTo>
                    <a:cubicBezTo>
                      <a:pt x="289" y="1"/>
                      <a:pt x="244" y="2"/>
                      <a:pt x="199" y="3"/>
                    </a:cubicBezTo>
                    <a:cubicBezTo>
                      <a:pt x="64" y="490"/>
                      <a:pt x="0" y="997"/>
                      <a:pt x="6" y="1503"/>
                    </a:cubicBezTo>
                    <a:cubicBezTo>
                      <a:pt x="8" y="1715"/>
                      <a:pt x="21" y="1928"/>
                      <a:pt x="47" y="2140"/>
                    </a:cubicBezTo>
                    <a:cubicBezTo>
                      <a:pt x="50" y="2164"/>
                      <a:pt x="52" y="2188"/>
                      <a:pt x="56" y="2211"/>
                    </a:cubicBezTo>
                    <a:lnTo>
                      <a:pt x="56" y="2212"/>
                    </a:lnTo>
                    <a:cubicBezTo>
                      <a:pt x="167" y="3046"/>
                      <a:pt x="464" y="3852"/>
                      <a:pt x="924" y="4556"/>
                    </a:cubicBezTo>
                    <a:cubicBezTo>
                      <a:pt x="1365" y="5236"/>
                      <a:pt x="1945" y="5823"/>
                      <a:pt x="2612" y="6286"/>
                    </a:cubicBezTo>
                    <a:cubicBezTo>
                      <a:pt x="2945" y="6515"/>
                      <a:pt x="3299" y="6712"/>
                      <a:pt x="3668" y="6871"/>
                    </a:cubicBezTo>
                    <a:cubicBezTo>
                      <a:pt x="3816" y="6939"/>
                      <a:pt x="3966" y="6997"/>
                      <a:pt x="4118" y="7051"/>
                    </a:cubicBezTo>
                    <a:lnTo>
                      <a:pt x="4119" y="7051"/>
                    </a:lnTo>
                    <a:cubicBezTo>
                      <a:pt x="4409" y="7154"/>
                      <a:pt x="4707" y="7236"/>
                      <a:pt x="5010" y="7297"/>
                    </a:cubicBezTo>
                    <a:cubicBezTo>
                      <a:pt x="5469" y="7389"/>
                      <a:pt x="5937" y="7436"/>
                      <a:pt x="6405" y="7436"/>
                    </a:cubicBezTo>
                    <a:cubicBezTo>
                      <a:pt x="6577" y="7436"/>
                      <a:pt x="6750" y="7429"/>
                      <a:pt x="6922" y="7417"/>
                    </a:cubicBezTo>
                    <a:lnTo>
                      <a:pt x="6921" y="7417"/>
                    </a:lnTo>
                    <a:cubicBezTo>
                      <a:pt x="6474" y="6666"/>
                      <a:pt x="6163" y="5844"/>
                      <a:pt x="5843" y="5027"/>
                    </a:cubicBezTo>
                    <a:lnTo>
                      <a:pt x="5843" y="5026"/>
                    </a:lnTo>
                    <a:cubicBezTo>
                      <a:pt x="5824" y="5021"/>
                      <a:pt x="5808" y="5015"/>
                      <a:pt x="5789" y="5010"/>
                    </a:cubicBezTo>
                    <a:cubicBezTo>
                      <a:pt x="5124" y="4806"/>
                      <a:pt x="4492" y="4467"/>
                      <a:pt x="3906" y="4096"/>
                    </a:cubicBezTo>
                    <a:cubicBezTo>
                      <a:pt x="3281" y="3700"/>
                      <a:pt x="2699" y="3226"/>
                      <a:pt x="2215" y="2671"/>
                    </a:cubicBezTo>
                    <a:cubicBezTo>
                      <a:pt x="2168" y="2616"/>
                      <a:pt x="2121" y="2562"/>
                      <a:pt x="2077" y="2506"/>
                    </a:cubicBezTo>
                    <a:cubicBezTo>
                      <a:pt x="1759" y="2118"/>
                      <a:pt x="1489" y="1690"/>
                      <a:pt x="1284" y="1227"/>
                    </a:cubicBezTo>
                    <a:cubicBezTo>
                      <a:pt x="1115" y="846"/>
                      <a:pt x="994" y="449"/>
                      <a:pt x="926" y="39"/>
                    </a:cubicBezTo>
                    <a:cubicBezTo>
                      <a:pt x="734" y="15"/>
                      <a:pt x="536" y="1"/>
                      <a:pt x="334"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7"/>
              <p:cNvSpPr/>
              <p:nvPr/>
            </p:nvSpPr>
            <p:spPr>
              <a:xfrm>
                <a:off x="6434963" y="5221895"/>
                <a:ext cx="1992" cy="247"/>
              </a:xfrm>
              <a:custGeom>
                <a:avLst/>
                <a:gdLst/>
                <a:ahLst/>
                <a:cxnLst/>
                <a:rect l="l" t="t" r="r" b="b"/>
                <a:pathLst>
                  <a:path w="45" h="5" extrusionOk="0">
                    <a:moveTo>
                      <a:pt x="0" y="1"/>
                    </a:moveTo>
                    <a:cubicBezTo>
                      <a:pt x="14" y="2"/>
                      <a:pt x="29" y="3"/>
                      <a:pt x="44" y="4"/>
                    </a:cubicBezTo>
                    <a:lnTo>
                      <a:pt x="44" y="3"/>
                    </a:lnTo>
                    <a:cubicBezTo>
                      <a:pt x="29" y="3"/>
                      <a:pt x="14" y="2"/>
                      <a:pt x="0" y="1"/>
                    </a:cubicBezTo>
                    <a:close/>
                  </a:path>
                </a:pathLst>
              </a:custGeom>
              <a:solidFill>
                <a:srgbClr val="F7A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7"/>
              <p:cNvSpPr/>
              <p:nvPr/>
            </p:nvSpPr>
            <p:spPr>
              <a:xfrm>
                <a:off x="6321362" y="4207923"/>
                <a:ext cx="358563" cy="1015581"/>
              </a:xfrm>
              <a:custGeom>
                <a:avLst/>
                <a:gdLst/>
                <a:ahLst/>
                <a:cxnLst/>
                <a:rect l="l" t="t" r="r" b="b"/>
                <a:pathLst>
                  <a:path w="8099" h="20550" extrusionOk="0">
                    <a:moveTo>
                      <a:pt x="719" y="1"/>
                    </a:moveTo>
                    <a:lnTo>
                      <a:pt x="711" y="203"/>
                    </a:lnTo>
                    <a:lnTo>
                      <a:pt x="1" y="19818"/>
                    </a:lnTo>
                    <a:cubicBezTo>
                      <a:pt x="1" y="19818"/>
                      <a:pt x="879" y="20341"/>
                      <a:pt x="2519" y="20513"/>
                    </a:cubicBezTo>
                    <a:cubicBezTo>
                      <a:pt x="2535" y="20515"/>
                      <a:pt x="2549" y="20516"/>
                      <a:pt x="2563" y="20517"/>
                    </a:cubicBezTo>
                    <a:lnTo>
                      <a:pt x="2565" y="20517"/>
                    </a:lnTo>
                    <a:cubicBezTo>
                      <a:pt x="2580" y="20520"/>
                      <a:pt x="2594" y="20521"/>
                      <a:pt x="2610" y="20521"/>
                    </a:cubicBezTo>
                    <a:cubicBezTo>
                      <a:pt x="2862" y="20541"/>
                      <a:pt x="3099" y="20549"/>
                      <a:pt x="3318" y="20549"/>
                    </a:cubicBezTo>
                    <a:cubicBezTo>
                      <a:pt x="4526" y="20549"/>
                      <a:pt x="5212" y="20295"/>
                      <a:pt x="5212" y="20295"/>
                    </a:cubicBezTo>
                    <a:lnTo>
                      <a:pt x="8069" y="876"/>
                    </a:lnTo>
                    <a:lnTo>
                      <a:pt x="8099" y="676"/>
                    </a:lnTo>
                    <a:lnTo>
                      <a:pt x="8099" y="676"/>
                    </a:lnTo>
                    <a:cubicBezTo>
                      <a:pt x="7868" y="781"/>
                      <a:pt x="7581" y="866"/>
                      <a:pt x="7269" y="933"/>
                    </a:cubicBezTo>
                    <a:cubicBezTo>
                      <a:pt x="6440" y="1113"/>
                      <a:pt x="5434" y="1167"/>
                      <a:pt x="4817" y="1167"/>
                    </a:cubicBezTo>
                    <a:cubicBezTo>
                      <a:pt x="4629" y="1167"/>
                      <a:pt x="4477" y="1162"/>
                      <a:pt x="4378" y="1154"/>
                    </a:cubicBezTo>
                    <a:cubicBezTo>
                      <a:pt x="4361" y="1154"/>
                      <a:pt x="4347" y="1153"/>
                      <a:pt x="4332" y="1151"/>
                    </a:cubicBezTo>
                    <a:cubicBezTo>
                      <a:pt x="4317" y="1149"/>
                      <a:pt x="4302" y="1148"/>
                      <a:pt x="4291" y="1146"/>
                    </a:cubicBezTo>
                    <a:cubicBezTo>
                      <a:pt x="3865" y="1103"/>
                      <a:pt x="2507" y="831"/>
                      <a:pt x="1488" y="405"/>
                    </a:cubicBezTo>
                    <a:cubicBezTo>
                      <a:pt x="1193" y="283"/>
                      <a:pt x="927" y="146"/>
                      <a:pt x="7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7"/>
              <p:cNvSpPr/>
              <p:nvPr/>
            </p:nvSpPr>
            <p:spPr>
              <a:xfrm>
                <a:off x="6432882" y="5221648"/>
                <a:ext cx="1992" cy="297"/>
              </a:xfrm>
              <a:custGeom>
                <a:avLst/>
                <a:gdLst/>
                <a:ahLst/>
                <a:cxnLst/>
                <a:rect l="l" t="t" r="r" b="b"/>
                <a:pathLst>
                  <a:path w="45" h="6" extrusionOk="0">
                    <a:moveTo>
                      <a:pt x="0" y="0"/>
                    </a:moveTo>
                    <a:lnTo>
                      <a:pt x="0" y="0"/>
                    </a:lnTo>
                    <a:cubicBezTo>
                      <a:pt x="16" y="3"/>
                      <a:pt x="30" y="4"/>
                      <a:pt x="44" y="6"/>
                    </a:cubicBezTo>
                    <a:cubicBezTo>
                      <a:pt x="30" y="3"/>
                      <a:pt x="16" y="2"/>
                      <a:pt x="0" y="0"/>
                    </a:cubicBezTo>
                    <a:close/>
                  </a:path>
                </a:pathLst>
              </a:custGeom>
              <a:solidFill>
                <a:srgbClr val="F7A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7"/>
              <p:cNvSpPr/>
              <p:nvPr/>
            </p:nvSpPr>
            <p:spPr>
              <a:xfrm>
                <a:off x="5679382" y="3939036"/>
                <a:ext cx="841133" cy="262420"/>
              </a:xfrm>
              <a:custGeom>
                <a:avLst/>
                <a:gdLst/>
                <a:ahLst/>
                <a:cxnLst/>
                <a:rect l="l" t="t" r="r" b="b"/>
                <a:pathLst>
                  <a:path w="18999" h="5310" extrusionOk="0">
                    <a:moveTo>
                      <a:pt x="1468" y="1"/>
                    </a:moveTo>
                    <a:lnTo>
                      <a:pt x="3350" y="719"/>
                    </a:lnTo>
                    <a:cubicBezTo>
                      <a:pt x="3350" y="719"/>
                      <a:pt x="2994" y="637"/>
                      <a:pt x="2462" y="637"/>
                    </a:cubicBezTo>
                    <a:cubicBezTo>
                      <a:pt x="1800" y="637"/>
                      <a:pt x="866" y="763"/>
                      <a:pt x="0" y="1328"/>
                    </a:cubicBezTo>
                    <a:lnTo>
                      <a:pt x="15329" y="5179"/>
                    </a:lnTo>
                    <a:lnTo>
                      <a:pt x="18998" y="5309"/>
                    </a:lnTo>
                    <a:cubicBezTo>
                      <a:pt x="18998" y="5309"/>
                      <a:pt x="10722" y="85"/>
                      <a:pt x="14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7"/>
              <p:cNvSpPr/>
              <p:nvPr/>
            </p:nvSpPr>
            <p:spPr>
              <a:xfrm>
                <a:off x="5630506" y="4008765"/>
                <a:ext cx="722704" cy="1178618"/>
              </a:xfrm>
              <a:custGeom>
                <a:avLst/>
                <a:gdLst/>
                <a:ahLst/>
                <a:cxnLst/>
                <a:rect l="l" t="t" r="r" b="b"/>
                <a:pathLst>
                  <a:path w="16324" h="23849" extrusionOk="0">
                    <a:moveTo>
                      <a:pt x="0" y="0"/>
                    </a:moveTo>
                    <a:lnTo>
                      <a:pt x="530" y="19199"/>
                    </a:lnTo>
                    <a:lnTo>
                      <a:pt x="15606" y="23848"/>
                    </a:lnTo>
                    <a:lnTo>
                      <a:pt x="16316" y="4233"/>
                    </a:lnTo>
                    <a:lnTo>
                      <a:pt x="16324" y="4031"/>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7"/>
              <p:cNvSpPr/>
              <p:nvPr/>
            </p:nvSpPr>
            <p:spPr>
              <a:xfrm>
                <a:off x="6274346" y="4207923"/>
                <a:ext cx="78849" cy="979455"/>
              </a:xfrm>
              <a:custGeom>
                <a:avLst/>
                <a:gdLst/>
                <a:ahLst/>
                <a:cxnLst/>
                <a:rect l="l" t="t" r="r" b="b"/>
                <a:pathLst>
                  <a:path w="1781" h="19819" extrusionOk="0">
                    <a:moveTo>
                      <a:pt x="1781" y="1"/>
                    </a:moveTo>
                    <a:lnTo>
                      <a:pt x="0" y="19491"/>
                    </a:lnTo>
                    <a:lnTo>
                      <a:pt x="1063" y="19818"/>
                    </a:lnTo>
                    <a:lnTo>
                      <a:pt x="17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7"/>
              <p:cNvSpPr/>
              <p:nvPr/>
            </p:nvSpPr>
            <p:spPr>
              <a:xfrm>
                <a:off x="5837254" y="3975309"/>
                <a:ext cx="608083" cy="218436"/>
              </a:xfrm>
              <a:custGeom>
                <a:avLst/>
                <a:gdLst/>
                <a:ahLst/>
                <a:cxnLst/>
                <a:rect l="l" t="t" r="r" b="b"/>
                <a:pathLst>
                  <a:path w="13735" h="4420" extrusionOk="0">
                    <a:moveTo>
                      <a:pt x="334" y="1"/>
                    </a:moveTo>
                    <a:cubicBezTo>
                      <a:pt x="78" y="1"/>
                      <a:pt x="1" y="29"/>
                      <a:pt x="1" y="29"/>
                    </a:cubicBezTo>
                    <a:cubicBezTo>
                      <a:pt x="1" y="29"/>
                      <a:pt x="8600" y="1723"/>
                      <a:pt x="13735" y="4419"/>
                    </a:cubicBezTo>
                    <a:cubicBezTo>
                      <a:pt x="13735" y="4419"/>
                      <a:pt x="12414" y="2844"/>
                      <a:pt x="6648" y="1272"/>
                    </a:cubicBezTo>
                    <a:cubicBezTo>
                      <a:pt x="2584" y="164"/>
                      <a:pt x="946" y="1"/>
                      <a:pt x="334"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7"/>
              <p:cNvSpPr/>
              <p:nvPr/>
            </p:nvSpPr>
            <p:spPr>
              <a:xfrm>
                <a:off x="5679382" y="3971553"/>
                <a:ext cx="746921" cy="223477"/>
              </a:xfrm>
              <a:custGeom>
                <a:avLst/>
                <a:gdLst/>
                <a:ahLst/>
                <a:cxnLst/>
                <a:rect l="l" t="t" r="r" b="b"/>
                <a:pathLst>
                  <a:path w="16871" h="4522" extrusionOk="0">
                    <a:moveTo>
                      <a:pt x="1994" y="0"/>
                    </a:moveTo>
                    <a:cubicBezTo>
                      <a:pt x="1995" y="0"/>
                      <a:pt x="7622" y="1265"/>
                      <a:pt x="12346" y="3321"/>
                    </a:cubicBezTo>
                    <a:cubicBezTo>
                      <a:pt x="12346" y="3321"/>
                      <a:pt x="4370" y="663"/>
                      <a:pt x="316" y="663"/>
                    </a:cubicBezTo>
                    <a:cubicBezTo>
                      <a:pt x="208" y="663"/>
                      <a:pt x="102" y="665"/>
                      <a:pt x="0" y="669"/>
                    </a:cubicBezTo>
                    <a:lnTo>
                      <a:pt x="0" y="670"/>
                    </a:lnTo>
                    <a:lnTo>
                      <a:pt x="15329" y="4521"/>
                    </a:lnTo>
                    <a:cubicBezTo>
                      <a:pt x="15329" y="4521"/>
                      <a:pt x="15760" y="4495"/>
                      <a:pt x="16279" y="4495"/>
                    </a:cubicBezTo>
                    <a:cubicBezTo>
                      <a:pt x="16470" y="4495"/>
                      <a:pt x="16673" y="4499"/>
                      <a:pt x="16871" y="4508"/>
                    </a:cubicBezTo>
                    <a:cubicBezTo>
                      <a:pt x="16871" y="4508"/>
                      <a:pt x="9745" y="1546"/>
                      <a:pt x="1994"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7"/>
              <p:cNvSpPr/>
              <p:nvPr/>
            </p:nvSpPr>
            <p:spPr>
              <a:xfrm>
                <a:off x="5630494" y="4008740"/>
                <a:ext cx="722704" cy="1178667"/>
              </a:xfrm>
              <a:custGeom>
                <a:avLst/>
                <a:gdLst/>
                <a:ahLst/>
                <a:cxnLst/>
                <a:rect l="l" t="t" r="r" b="b"/>
                <a:pathLst>
                  <a:path w="16324" h="23850" extrusionOk="0">
                    <a:moveTo>
                      <a:pt x="0" y="0"/>
                    </a:moveTo>
                    <a:cubicBezTo>
                      <a:pt x="0" y="1"/>
                      <a:pt x="1" y="74"/>
                      <a:pt x="6" y="211"/>
                    </a:cubicBezTo>
                    <a:lnTo>
                      <a:pt x="6" y="211"/>
                    </a:lnTo>
                    <a:lnTo>
                      <a:pt x="0" y="0"/>
                    </a:lnTo>
                    <a:close/>
                    <a:moveTo>
                      <a:pt x="6" y="211"/>
                    </a:moveTo>
                    <a:lnTo>
                      <a:pt x="530" y="19199"/>
                    </a:lnTo>
                    <a:lnTo>
                      <a:pt x="15607" y="23850"/>
                    </a:lnTo>
                    <a:lnTo>
                      <a:pt x="16324" y="4032"/>
                    </a:lnTo>
                    <a:lnTo>
                      <a:pt x="16324" y="4032"/>
                    </a:lnTo>
                    <a:cubicBezTo>
                      <a:pt x="16324" y="4033"/>
                      <a:pt x="13862" y="18918"/>
                      <a:pt x="8048" y="18918"/>
                    </a:cubicBezTo>
                    <a:cubicBezTo>
                      <a:pt x="7688" y="18918"/>
                      <a:pt x="7315" y="18860"/>
                      <a:pt x="6928" y="18739"/>
                    </a:cubicBezTo>
                    <a:cubicBezTo>
                      <a:pt x="747" y="16794"/>
                      <a:pt x="69" y="2147"/>
                      <a:pt x="6" y="21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7"/>
              <p:cNvSpPr/>
              <p:nvPr/>
            </p:nvSpPr>
            <p:spPr>
              <a:xfrm>
                <a:off x="6516466" y="4080027"/>
                <a:ext cx="859152" cy="147618"/>
              </a:xfrm>
              <a:custGeom>
                <a:avLst/>
                <a:gdLst/>
                <a:ahLst/>
                <a:cxnLst/>
                <a:rect l="l" t="t" r="r" b="b"/>
                <a:pathLst>
                  <a:path w="19406" h="2987" extrusionOk="0">
                    <a:moveTo>
                      <a:pt x="13343" y="0"/>
                    </a:moveTo>
                    <a:cubicBezTo>
                      <a:pt x="6114" y="0"/>
                      <a:pt x="1" y="2447"/>
                      <a:pt x="1" y="2447"/>
                    </a:cubicBezTo>
                    <a:lnTo>
                      <a:pt x="3632" y="2986"/>
                    </a:lnTo>
                    <a:lnTo>
                      <a:pt x="19405" y="1976"/>
                    </a:lnTo>
                    <a:cubicBezTo>
                      <a:pt x="18204" y="833"/>
                      <a:pt x="16623" y="769"/>
                      <a:pt x="16286" y="769"/>
                    </a:cubicBezTo>
                    <a:cubicBezTo>
                      <a:pt x="16243" y="769"/>
                      <a:pt x="16221" y="770"/>
                      <a:pt x="16221" y="770"/>
                    </a:cubicBezTo>
                    <a:lnTo>
                      <a:pt x="18203" y="404"/>
                    </a:lnTo>
                    <a:cubicBezTo>
                      <a:pt x="16564" y="118"/>
                      <a:pt x="14927" y="0"/>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7"/>
              <p:cNvSpPr/>
              <p:nvPr/>
            </p:nvSpPr>
            <p:spPr>
              <a:xfrm>
                <a:off x="6358019" y="4193591"/>
                <a:ext cx="319293" cy="67310"/>
              </a:xfrm>
              <a:custGeom>
                <a:avLst/>
                <a:gdLst/>
                <a:ahLst/>
                <a:cxnLst/>
                <a:rect l="l" t="t" r="r" b="b"/>
                <a:pathLst>
                  <a:path w="7212" h="1362" extrusionOk="0">
                    <a:moveTo>
                      <a:pt x="792" y="0"/>
                    </a:moveTo>
                    <a:cubicBezTo>
                      <a:pt x="231" y="0"/>
                      <a:pt x="0" y="30"/>
                      <a:pt x="0" y="30"/>
                    </a:cubicBezTo>
                    <a:cubicBezTo>
                      <a:pt x="1402" y="1157"/>
                      <a:pt x="2887" y="1261"/>
                      <a:pt x="3390" y="1261"/>
                    </a:cubicBezTo>
                    <a:cubicBezTo>
                      <a:pt x="3448" y="1261"/>
                      <a:pt x="3492" y="1260"/>
                      <a:pt x="3523" y="1258"/>
                    </a:cubicBezTo>
                    <a:cubicBezTo>
                      <a:pt x="3646" y="1287"/>
                      <a:pt x="4020" y="1362"/>
                      <a:pt x="4547" y="1362"/>
                    </a:cubicBezTo>
                    <a:cubicBezTo>
                      <a:pt x="5243" y="1362"/>
                      <a:pt x="6206" y="1231"/>
                      <a:pt x="7211" y="688"/>
                    </a:cubicBezTo>
                    <a:cubicBezTo>
                      <a:pt x="7211" y="688"/>
                      <a:pt x="6316" y="405"/>
                      <a:pt x="3669" y="158"/>
                    </a:cubicBezTo>
                    <a:lnTo>
                      <a:pt x="3580" y="149"/>
                    </a:lnTo>
                    <a:cubicBezTo>
                      <a:pt x="2251" y="30"/>
                      <a:pt x="1355" y="0"/>
                      <a:pt x="7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7"/>
              <p:cNvSpPr/>
              <p:nvPr/>
            </p:nvSpPr>
            <p:spPr>
              <a:xfrm>
                <a:off x="6552105" y="4191615"/>
                <a:ext cx="870929" cy="1019337"/>
              </a:xfrm>
              <a:custGeom>
                <a:avLst/>
                <a:gdLst/>
                <a:ahLst/>
                <a:cxnLst/>
                <a:rect l="l" t="t" r="r" b="b"/>
                <a:pathLst>
                  <a:path w="19672" h="20626" extrusionOk="0">
                    <a:moveTo>
                      <a:pt x="19672" y="1"/>
                    </a:moveTo>
                    <a:lnTo>
                      <a:pt x="2887" y="1006"/>
                    </a:lnTo>
                    <a:lnTo>
                      <a:pt x="2857" y="1206"/>
                    </a:lnTo>
                    <a:lnTo>
                      <a:pt x="1" y="20625"/>
                    </a:lnTo>
                    <a:lnTo>
                      <a:pt x="1" y="20625"/>
                    </a:lnTo>
                    <a:lnTo>
                      <a:pt x="15670" y="18785"/>
                    </a:lnTo>
                    <a:lnTo>
                      <a:pt x="196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7"/>
              <p:cNvSpPr/>
              <p:nvPr/>
            </p:nvSpPr>
            <p:spPr>
              <a:xfrm>
                <a:off x="5630418" y="4000463"/>
                <a:ext cx="1792638" cy="265188"/>
              </a:xfrm>
              <a:custGeom>
                <a:avLst/>
                <a:gdLst/>
                <a:ahLst/>
                <a:cxnLst/>
                <a:rect l="l" t="t" r="r" b="b"/>
                <a:pathLst>
                  <a:path w="40491" h="5366" extrusionOk="0">
                    <a:moveTo>
                      <a:pt x="770" y="1"/>
                    </a:moveTo>
                    <a:lnTo>
                      <a:pt x="1" y="168"/>
                    </a:lnTo>
                    <a:lnTo>
                      <a:pt x="16326" y="4199"/>
                    </a:lnTo>
                    <a:cubicBezTo>
                      <a:pt x="16534" y="4345"/>
                      <a:pt x="16800" y="4481"/>
                      <a:pt x="17095" y="4603"/>
                    </a:cubicBezTo>
                    <a:cubicBezTo>
                      <a:pt x="18113" y="5027"/>
                      <a:pt x="19468" y="5301"/>
                      <a:pt x="19896" y="5344"/>
                    </a:cubicBezTo>
                    <a:lnTo>
                      <a:pt x="19898" y="5344"/>
                    </a:lnTo>
                    <a:cubicBezTo>
                      <a:pt x="19909" y="5346"/>
                      <a:pt x="19924" y="5347"/>
                      <a:pt x="19939" y="5349"/>
                    </a:cubicBezTo>
                    <a:cubicBezTo>
                      <a:pt x="19954" y="5351"/>
                      <a:pt x="19971" y="5352"/>
                      <a:pt x="19986" y="5353"/>
                    </a:cubicBezTo>
                    <a:cubicBezTo>
                      <a:pt x="20084" y="5361"/>
                      <a:pt x="20230" y="5366"/>
                      <a:pt x="20411" y="5366"/>
                    </a:cubicBezTo>
                    <a:cubicBezTo>
                      <a:pt x="21028" y="5366"/>
                      <a:pt x="22043" y="5311"/>
                      <a:pt x="22876" y="5131"/>
                    </a:cubicBezTo>
                    <a:cubicBezTo>
                      <a:pt x="23189" y="5064"/>
                      <a:pt x="23475" y="4979"/>
                      <a:pt x="23706" y="4874"/>
                    </a:cubicBezTo>
                    <a:lnTo>
                      <a:pt x="40491" y="3869"/>
                    </a:lnTo>
                    <a:lnTo>
                      <a:pt x="39765" y="3564"/>
                    </a:lnTo>
                    <a:lnTo>
                      <a:pt x="23646" y="4596"/>
                    </a:lnTo>
                    <a:cubicBezTo>
                      <a:pt x="23646" y="4596"/>
                      <a:pt x="22535" y="5192"/>
                      <a:pt x="20702" y="5192"/>
                    </a:cubicBezTo>
                    <a:cubicBezTo>
                      <a:pt x="20467" y="5192"/>
                      <a:pt x="20220" y="5182"/>
                      <a:pt x="19961" y="5160"/>
                    </a:cubicBezTo>
                    <a:lnTo>
                      <a:pt x="19956" y="5159"/>
                    </a:lnTo>
                    <a:cubicBezTo>
                      <a:pt x="17688" y="4939"/>
                      <a:pt x="16435" y="3936"/>
                      <a:pt x="16435" y="3936"/>
                    </a:cubicBezTo>
                    <a:lnTo>
                      <a:pt x="7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7"/>
              <p:cNvSpPr/>
              <p:nvPr/>
            </p:nvSpPr>
            <p:spPr>
              <a:xfrm>
                <a:off x="6323399" y="5009247"/>
                <a:ext cx="251955" cy="155031"/>
              </a:xfrm>
              <a:custGeom>
                <a:avLst/>
                <a:gdLst/>
                <a:ahLst/>
                <a:cxnLst/>
                <a:rect l="l" t="t" r="r" b="b"/>
                <a:pathLst>
                  <a:path w="5691" h="3137" extrusionOk="0">
                    <a:moveTo>
                      <a:pt x="86" y="0"/>
                    </a:moveTo>
                    <a:lnTo>
                      <a:pt x="0" y="2355"/>
                    </a:lnTo>
                    <a:cubicBezTo>
                      <a:pt x="0" y="2355"/>
                      <a:pt x="453" y="2876"/>
                      <a:pt x="2585" y="3083"/>
                    </a:cubicBezTo>
                    <a:lnTo>
                      <a:pt x="2585" y="3084"/>
                    </a:lnTo>
                    <a:lnTo>
                      <a:pt x="2674" y="3092"/>
                    </a:lnTo>
                    <a:cubicBezTo>
                      <a:pt x="3048" y="3124"/>
                      <a:pt x="3373" y="3137"/>
                      <a:pt x="3654" y="3137"/>
                    </a:cubicBezTo>
                    <a:cubicBezTo>
                      <a:pt x="4981" y="3137"/>
                      <a:pt x="5349" y="2845"/>
                      <a:pt x="5349" y="2845"/>
                    </a:cubicBezTo>
                    <a:lnTo>
                      <a:pt x="5690" y="514"/>
                    </a:lnTo>
                    <a:lnTo>
                      <a:pt x="5690" y="512"/>
                    </a:lnTo>
                    <a:cubicBezTo>
                      <a:pt x="5690" y="512"/>
                      <a:pt x="5209" y="1024"/>
                      <a:pt x="3596" y="1024"/>
                    </a:cubicBezTo>
                    <a:cubicBezTo>
                      <a:pt x="3362" y="1024"/>
                      <a:pt x="3105" y="1014"/>
                      <a:pt x="2821" y="989"/>
                    </a:cubicBezTo>
                    <a:cubicBezTo>
                      <a:pt x="585" y="776"/>
                      <a:pt x="86" y="0"/>
                      <a:pt x="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7"/>
              <p:cNvSpPr/>
              <p:nvPr/>
            </p:nvSpPr>
            <p:spPr>
              <a:xfrm>
                <a:off x="6346730" y="4314815"/>
                <a:ext cx="319249" cy="145542"/>
              </a:xfrm>
              <a:custGeom>
                <a:avLst/>
                <a:gdLst/>
                <a:ahLst/>
                <a:cxnLst/>
                <a:rect l="l" t="t" r="r" b="b"/>
                <a:pathLst>
                  <a:path w="7211" h="2945" extrusionOk="0">
                    <a:moveTo>
                      <a:pt x="67" y="0"/>
                    </a:moveTo>
                    <a:lnTo>
                      <a:pt x="0" y="1855"/>
                    </a:lnTo>
                    <a:cubicBezTo>
                      <a:pt x="0" y="1855"/>
                      <a:pt x="1306" y="2698"/>
                      <a:pt x="3358" y="2906"/>
                    </a:cubicBezTo>
                    <a:lnTo>
                      <a:pt x="3358" y="2907"/>
                    </a:lnTo>
                    <a:cubicBezTo>
                      <a:pt x="3372" y="2908"/>
                      <a:pt x="3388" y="2910"/>
                      <a:pt x="3403" y="2911"/>
                    </a:cubicBezTo>
                    <a:cubicBezTo>
                      <a:pt x="3418" y="2912"/>
                      <a:pt x="3433" y="2914"/>
                      <a:pt x="3448" y="2915"/>
                    </a:cubicBezTo>
                    <a:cubicBezTo>
                      <a:pt x="3702" y="2936"/>
                      <a:pt x="3947" y="2945"/>
                      <a:pt x="4181" y="2945"/>
                    </a:cubicBezTo>
                    <a:cubicBezTo>
                      <a:pt x="5838" y="2945"/>
                      <a:pt x="6940" y="2489"/>
                      <a:pt x="6940" y="2489"/>
                    </a:cubicBezTo>
                    <a:lnTo>
                      <a:pt x="7210" y="652"/>
                    </a:lnTo>
                    <a:lnTo>
                      <a:pt x="7210" y="652"/>
                    </a:lnTo>
                    <a:cubicBezTo>
                      <a:pt x="7210" y="652"/>
                      <a:pt x="6543" y="932"/>
                      <a:pt x="4981" y="932"/>
                    </a:cubicBezTo>
                    <a:cubicBezTo>
                      <a:pt x="4578" y="932"/>
                      <a:pt x="4115" y="914"/>
                      <a:pt x="3589" y="867"/>
                    </a:cubicBezTo>
                    <a:cubicBezTo>
                      <a:pt x="1027" y="626"/>
                      <a:pt x="67" y="0"/>
                      <a:pt x="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7"/>
              <p:cNvSpPr/>
              <p:nvPr/>
            </p:nvSpPr>
            <p:spPr>
              <a:xfrm>
                <a:off x="6552105" y="4241330"/>
                <a:ext cx="127815" cy="969620"/>
              </a:xfrm>
              <a:custGeom>
                <a:avLst/>
                <a:gdLst/>
                <a:ahLst/>
                <a:cxnLst/>
                <a:rect l="l" t="t" r="r" b="b"/>
                <a:pathLst>
                  <a:path w="2887" h="19620" extrusionOk="0">
                    <a:moveTo>
                      <a:pt x="2887" y="0"/>
                    </a:moveTo>
                    <a:lnTo>
                      <a:pt x="1" y="19619"/>
                    </a:lnTo>
                    <a:lnTo>
                      <a:pt x="1106" y="19489"/>
                    </a:lnTo>
                    <a:lnTo>
                      <a:pt x="288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7"/>
              <p:cNvSpPr/>
              <p:nvPr/>
            </p:nvSpPr>
            <p:spPr>
              <a:xfrm>
                <a:off x="6591639" y="4107899"/>
                <a:ext cx="633185" cy="100817"/>
              </a:xfrm>
              <a:custGeom>
                <a:avLst/>
                <a:gdLst/>
                <a:ahLst/>
                <a:cxnLst/>
                <a:rect l="l" t="t" r="r" b="b"/>
                <a:pathLst>
                  <a:path w="14302" h="2040" extrusionOk="0">
                    <a:moveTo>
                      <a:pt x="12007" y="0"/>
                    </a:moveTo>
                    <a:cubicBezTo>
                      <a:pt x="11002" y="0"/>
                      <a:pt x="9569" y="57"/>
                      <a:pt x="7539" y="227"/>
                    </a:cubicBezTo>
                    <a:cubicBezTo>
                      <a:pt x="1585" y="728"/>
                      <a:pt x="0" y="2039"/>
                      <a:pt x="0" y="2039"/>
                    </a:cubicBezTo>
                    <a:cubicBezTo>
                      <a:pt x="5539" y="318"/>
                      <a:pt x="14302" y="210"/>
                      <a:pt x="14302" y="210"/>
                    </a:cubicBezTo>
                    <a:cubicBezTo>
                      <a:pt x="14302" y="210"/>
                      <a:pt x="13951" y="0"/>
                      <a:pt x="12007"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7"/>
              <p:cNvSpPr/>
              <p:nvPr/>
            </p:nvSpPr>
            <p:spPr>
              <a:xfrm>
                <a:off x="6610189" y="4127321"/>
                <a:ext cx="765427" cy="100323"/>
              </a:xfrm>
              <a:custGeom>
                <a:avLst/>
                <a:gdLst/>
                <a:ahLst/>
                <a:cxnLst/>
                <a:rect l="l" t="t" r="r" b="b"/>
                <a:pathLst>
                  <a:path w="17289" h="2030" extrusionOk="0">
                    <a:moveTo>
                      <a:pt x="15448" y="0"/>
                    </a:moveTo>
                    <a:lnTo>
                      <a:pt x="15448" y="0"/>
                    </a:lnTo>
                    <a:cubicBezTo>
                      <a:pt x="7546" y="113"/>
                      <a:pt x="1" y="1736"/>
                      <a:pt x="1" y="1736"/>
                    </a:cubicBezTo>
                    <a:cubicBezTo>
                      <a:pt x="729" y="1834"/>
                      <a:pt x="1515" y="2029"/>
                      <a:pt x="1515" y="2029"/>
                    </a:cubicBezTo>
                    <a:lnTo>
                      <a:pt x="17288" y="1020"/>
                    </a:lnTo>
                    <a:cubicBezTo>
                      <a:pt x="16290" y="796"/>
                      <a:pt x="14961" y="713"/>
                      <a:pt x="13540" y="713"/>
                    </a:cubicBezTo>
                    <a:cubicBezTo>
                      <a:pt x="9480" y="713"/>
                      <a:pt x="4668" y="1389"/>
                      <a:pt x="4668" y="1389"/>
                    </a:cubicBezTo>
                    <a:cubicBezTo>
                      <a:pt x="9685" y="224"/>
                      <a:pt x="15448" y="0"/>
                      <a:pt x="15448"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7"/>
              <p:cNvSpPr/>
              <p:nvPr/>
            </p:nvSpPr>
            <p:spPr>
              <a:xfrm>
                <a:off x="6552086" y="4190640"/>
                <a:ext cx="870973" cy="1019337"/>
              </a:xfrm>
              <a:custGeom>
                <a:avLst/>
                <a:gdLst/>
                <a:ahLst/>
                <a:cxnLst/>
                <a:rect l="l" t="t" r="r" b="b"/>
                <a:pathLst>
                  <a:path w="19673" h="20626" extrusionOk="0">
                    <a:moveTo>
                      <a:pt x="19673" y="1"/>
                    </a:moveTo>
                    <a:lnTo>
                      <a:pt x="19629" y="207"/>
                    </a:lnTo>
                    <a:lnTo>
                      <a:pt x="19629" y="207"/>
                    </a:lnTo>
                    <a:cubicBezTo>
                      <a:pt x="19658" y="73"/>
                      <a:pt x="19673" y="1"/>
                      <a:pt x="19673" y="1"/>
                    </a:cubicBezTo>
                    <a:close/>
                    <a:moveTo>
                      <a:pt x="19629" y="207"/>
                    </a:moveTo>
                    <a:cubicBezTo>
                      <a:pt x="19216" y="2099"/>
                      <a:pt x="15893" y="16381"/>
                      <a:pt x="9463" y="17173"/>
                    </a:cubicBezTo>
                    <a:cubicBezTo>
                      <a:pt x="9295" y="17193"/>
                      <a:pt x="9132" y="17203"/>
                      <a:pt x="8973" y="17203"/>
                    </a:cubicBezTo>
                    <a:cubicBezTo>
                      <a:pt x="2590" y="17203"/>
                      <a:pt x="2888" y="1008"/>
                      <a:pt x="2888" y="1006"/>
                    </a:cubicBezTo>
                    <a:lnTo>
                      <a:pt x="2888" y="1006"/>
                    </a:lnTo>
                    <a:lnTo>
                      <a:pt x="1" y="20625"/>
                    </a:lnTo>
                    <a:lnTo>
                      <a:pt x="1" y="20625"/>
                    </a:lnTo>
                    <a:lnTo>
                      <a:pt x="15671" y="18785"/>
                    </a:lnTo>
                    <a:lnTo>
                      <a:pt x="19629" y="207"/>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7"/>
              <p:cNvSpPr/>
              <p:nvPr/>
            </p:nvSpPr>
            <p:spPr>
              <a:xfrm>
                <a:off x="7005887" y="4277949"/>
                <a:ext cx="331867" cy="354885"/>
              </a:xfrm>
              <a:custGeom>
                <a:avLst/>
                <a:gdLst/>
                <a:ahLst/>
                <a:cxnLst/>
                <a:rect l="l" t="t" r="r" b="b"/>
                <a:pathLst>
                  <a:path w="7496" h="7181" extrusionOk="0">
                    <a:moveTo>
                      <a:pt x="7496" y="1"/>
                    </a:moveTo>
                    <a:lnTo>
                      <a:pt x="7126" y="24"/>
                    </a:lnTo>
                    <a:cubicBezTo>
                      <a:pt x="7032" y="31"/>
                      <a:pt x="6939" y="36"/>
                      <a:pt x="6845" y="42"/>
                    </a:cubicBezTo>
                    <a:cubicBezTo>
                      <a:pt x="4555" y="192"/>
                      <a:pt x="2268" y="388"/>
                      <a:pt x="0" y="751"/>
                    </a:cubicBezTo>
                    <a:cubicBezTo>
                      <a:pt x="602" y="775"/>
                      <a:pt x="1203" y="784"/>
                      <a:pt x="1805" y="784"/>
                    </a:cubicBezTo>
                    <a:cubicBezTo>
                      <a:pt x="2995" y="784"/>
                      <a:pt x="4185" y="746"/>
                      <a:pt x="5373" y="697"/>
                    </a:cubicBezTo>
                    <a:cubicBezTo>
                      <a:pt x="5846" y="675"/>
                      <a:pt x="6319" y="650"/>
                      <a:pt x="6792" y="623"/>
                    </a:cubicBezTo>
                    <a:lnTo>
                      <a:pt x="6792" y="623"/>
                    </a:lnTo>
                    <a:cubicBezTo>
                      <a:pt x="6393" y="2797"/>
                      <a:pt x="6038" y="4979"/>
                      <a:pt x="5842" y="7181"/>
                    </a:cubicBezTo>
                    <a:cubicBezTo>
                      <a:pt x="6498" y="4942"/>
                      <a:pt x="6984" y="2657"/>
                      <a:pt x="7427" y="366"/>
                    </a:cubicBezTo>
                    <a:lnTo>
                      <a:pt x="74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7"/>
              <p:cNvSpPr/>
              <p:nvPr/>
            </p:nvSpPr>
            <p:spPr>
              <a:xfrm>
                <a:off x="5706963" y="4142888"/>
                <a:ext cx="28644" cy="432376"/>
              </a:xfrm>
              <a:custGeom>
                <a:avLst/>
                <a:gdLst/>
                <a:ahLst/>
                <a:cxnLst/>
                <a:rect l="l" t="t" r="r" b="b"/>
                <a:pathLst>
                  <a:path w="647" h="8749" extrusionOk="0">
                    <a:moveTo>
                      <a:pt x="199" y="1"/>
                    </a:moveTo>
                    <a:cubicBezTo>
                      <a:pt x="11" y="1460"/>
                      <a:pt x="1" y="2919"/>
                      <a:pt x="33" y="4383"/>
                    </a:cubicBezTo>
                    <a:cubicBezTo>
                      <a:pt x="81" y="5846"/>
                      <a:pt x="175" y="7303"/>
                      <a:pt x="446" y="8749"/>
                    </a:cubicBezTo>
                    <a:cubicBezTo>
                      <a:pt x="634" y="7290"/>
                      <a:pt x="646" y="5831"/>
                      <a:pt x="612" y="4366"/>
                    </a:cubicBezTo>
                    <a:cubicBezTo>
                      <a:pt x="563" y="2904"/>
                      <a:pt x="469" y="1448"/>
                      <a:pt x="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7"/>
              <p:cNvSpPr/>
              <p:nvPr/>
            </p:nvSpPr>
            <p:spPr>
              <a:xfrm>
                <a:off x="7156056" y="4246766"/>
                <a:ext cx="318718" cy="462472"/>
              </a:xfrm>
              <a:custGeom>
                <a:avLst/>
                <a:gdLst/>
                <a:ahLst/>
                <a:cxnLst/>
                <a:rect l="l" t="t" r="r" b="b"/>
                <a:pathLst>
                  <a:path w="7199" h="9358" extrusionOk="0">
                    <a:moveTo>
                      <a:pt x="5845" y="1"/>
                    </a:moveTo>
                    <a:cubicBezTo>
                      <a:pt x="5702" y="1"/>
                      <a:pt x="5558" y="39"/>
                      <a:pt x="5427" y="112"/>
                    </a:cubicBezTo>
                    <a:cubicBezTo>
                      <a:pt x="5144" y="271"/>
                      <a:pt x="4991" y="558"/>
                      <a:pt x="4895" y="856"/>
                    </a:cubicBezTo>
                    <a:cubicBezTo>
                      <a:pt x="4736" y="1357"/>
                      <a:pt x="4682" y="1905"/>
                      <a:pt x="4710" y="2437"/>
                    </a:cubicBezTo>
                    <a:cubicBezTo>
                      <a:pt x="4314" y="2288"/>
                      <a:pt x="3897" y="2149"/>
                      <a:pt x="3483" y="2114"/>
                    </a:cubicBezTo>
                    <a:cubicBezTo>
                      <a:pt x="3429" y="2109"/>
                      <a:pt x="3376" y="2107"/>
                      <a:pt x="3322" y="2107"/>
                    </a:cubicBezTo>
                    <a:cubicBezTo>
                      <a:pt x="2990" y="2107"/>
                      <a:pt x="2655" y="2197"/>
                      <a:pt x="2391" y="2429"/>
                    </a:cubicBezTo>
                    <a:cubicBezTo>
                      <a:pt x="2137" y="2651"/>
                      <a:pt x="1983" y="3014"/>
                      <a:pt x="2018" y="3374"/>
                    </a:cubicBezTo>
                    <a:cubicBezTo>
                      <a:pt x="1883" y="3339"/>
                      <a:pt x="1744" y="3310"/>
                      <a:pt x="1605" y="3303"/>
                    </a:cubicBezTo>
                    <a:cubicBezTo>
                      <a:pt x="1577" y="3302"/>
                      <a:pt x="1549" y="3301"/>
                      <a:pt x="1521" y="3301"/>
                    </a:cubicBezTo>
                    <a:cubicBezTo>
                      <a:pt x="1150" y="3301"/>
                      <a:pt x="766" y="3448"/>
                      <a:pt x="559" y="3813"/>
                    </a:cubicBezTo>
                    <a:cubicBezTo>
                      <a:pt x="401" y="4093"/>
                      <a:pt x="411" y="4478"/>
                      <a:pt x="597" y="4723"/>
                    </a:cubicBezTo>
                    <a:cubicBezTo>
                      <a:pt x="468" y="4757"/>
                      <a:pt x="350" y="4828"/>
                      <a:pt x="258" y="4936"/>
                    </a:cubicBezTo>
                    <a:cubicBezTo>
                      <a:pt x="1" y="5241"/>
                      <a:pt x="40" y="5704"/>
                      <a:pt x="292" y="5996"/>
                    </a:cubicBezTo>
                    <a:cubicBezTo>
                      <a:pt x="431" y="6156"/>
                      <a:pt x="603" y="6270"/>
                      <a:pt x="771" y="6386"/>
                    </a:cubicBezTo>
                    <a:cubicBezTo>
                      <a:pt x="877" y="6461"/>
                      <a:pt x="983" y="6538"/>
                      <a:pt x="1088" y="6612"/>
                    </a:cubicBezTo>
                    <a:cubicBezTo>
                      <a:pt x="1022" y="6640"/>
                      <a:pt x="961" y="6682"/>
                      <a:pt x="907" y="6738"/>
                    </a:cubicBezTo>
                    <a:cubicBezTo>
                      <a:pt x="518" y="7153"/>
                      <a:pt x="753" y="7862"/>
                      <a:pt x="1119" y="8107"/>
                    </a:cubicBezTo>
                    <a:cubicBezTo>
                      <a:pt x="2523" y="9044"/>
                      <a:pt x="3610" y="9358"/>
                      <a:pt x="4435" y="9358"/>
                    </a:cubicBezTo>
                    <a:cubicBezTo>
                      <a:pt x="5972" y="9358"/>
                      <a:pt x="6600" y="8267"/>
                      <a:pt x="6678" y="8085"/>
                    </a:cubicBezTo>
                    <a:cubicBezTo>
                      <a:pt x="6870" y="7633"/>
                      <a:pt x="6988" y="7147"/>
                      <a:pt x="7064" y="6652"/>
                    </a:cubicBezTo>
                    <a:cubicBezTo>
                      <a:pt x="7095" y="6445"/>
                      <a:pt x="7118" y="6235"/>
                      <a:pt x="7129" y="6025"/>
                    </a:cubicBezTo>
                    <a:lnTo>
                      <a:pt x="7129" y="6026"/>
                    </a:lnTo>
                    <a:cubicBezTo>
                      <a:pt x="7199" y="5941"/>
                      <a:pt x="6769" y="2763"/>
                      <a:pt x="6765" y="1815"/>
                    </a:cubicBezTo>
                    <a:cubicBezTo>
                      <a:pt x="6761" y="1220"/>
                      <a:pt x="6847" y="502"/>
                      <a:pt x="6273" y="128"/>
                    </a:cubicBezTo>
                    <a:cubicBezTo>
                      <a:pt x="6141" y="42"/>
                      <a:pt x="5993" y="1"/>
                      <a:pt x="5845" y="1"/>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7"/>
              <p:cNvSpPr/>
              <p:nvPr/>
            </p:nvSpPr>
            <p:spPr>
              <a:xfrm>
                <a:off x="7181423" y="4479083"/>
                <a:ext cx="192674" cy="72400"/>
              </a:xfrm>
              <a:custGeom>
                <a:avLst/>
                <a:gdLst/>
                <a:ahLst/>
                <a:cxnLst/>
                <a:rect l="l" t="t" r="r" b="b"/>
                <a:pathLst>
                  <a:path w="4352" h="1465" extrusionOk="0">
                    <a:moveTo>
                      <a:pt x="324" y="1"/>
                    </a:moveTo>
                    <a:cubicBezTo>
                      <a:pt x="235" y="1"/>
                      <a:pt x="147" y="3"/>
                      <a:pt x="58" y="7"/>
                    </a:cubicBezTo>
                    <a:cubicBezTo>
                      <a:pt x="25" y="8"/>
                      <a:pt x="0" y="38"/>
                      <a:pt x="2" y="73"/>
                    </a:cubicBezTo>
                    <a:cubicBezTo>
                      <a:pt x="2" y="101"/>
                      <a:pt x="20" y="125"/>
                      <a:pt x="42" y="133"/>
                    </a:cubicBezTo>
                    <a:cubicBezTo>
                      <a:pt x="49" y="135"/>
                      <a:pt x="55" y="135"/>
                      <a:pt x="62" y="135"/>
                    </a:cubicBezTo>
                    <a:cubicBezTo>
                      <a:pt x="149" y="131"/>
                      <a:pt x="236" y="130"/>
                      <a:pt x="323" y="130"/>
                    </a:cubicBezTo>
                    <a:cubicBezTo>
                      <a:pt x="1712" y="130"/>
                      <a:pt x="3098" y="594"/>
                      <a:pt x="4253" y="1453"/>
                    </a:cubicBezTo>
                    <a:cubicBezTo>
                      <a:pt x="4262" y="1461"/>
                      <a:pt x="4274" y="1464"/>
                      <a:pt x="4285" y="1464"/>
                    </a:cubicBezTo>
                    <a:cubicBezTo>
                      <a:pt x="4303" y="1464"/>
                      <a:pt x="4322" y="1454"/>
                      <a:pt x="4333" y="1435"/>
                    </a:cubicBezTo>
                    <a:cubicBezTo>
                      <a:pt x="4352" y="1405"/>
                      <a:pt x="4344" y="1365"/>
                      <a:pt x="4318" y="1346"/>
                    </a:cubicBezTo>
                    <a:cubicBezTo>
                      <a:pt x="3144" y="473"/>
                      <a:pt x="1735" y="1"/>
                      <a:pt x="324"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7"/>
              <p:cNvSpPr/>
              <p:nvPr/>
            </p:nvSpPr>
            <p:spPr>
              <a:xfrm>
                <a:off x="7203426" y="4571348"/>
                <a:ext cx="146763" cy="67409"/>
              </a:xfrm>
              <a:custGeom>
                <a:avLst/>
                <a:gdLst/>
                <a:ahLst/>
                <a:cxnLst/>
                <a:rect l="l" t="t" r="r" b="b"/>
                <a:pathLst>
                  <a:path w="3315" h="1364" extrusionOk="0">
                    <a:moveTo>
                      <a:pt x="151" y="1"/>
                    </a:moveTo>
                    <a:cubicBezTo>
                      <a:pt x="121" y="1"/>
                      <a:pt x="90" y="1"/>
                      <a:pt x="59" y="2"/>
                    </a:cubicBezTo>
                    <a:cubicBezTo>
                      <a:pt x="27" y="2"/>
                      <a:pt x="1" y="32"/>
                      <a:pt x="2" y="68"/>
                    </a:cubicBezTo>
                    <a:cubicBezTo>
                      <a:pt x="3" y="103"/>
                      <a:pt x="28" y="131"/>
                      <a:pt x="60" y="131"/>
                    </a:cubicBezTo>
                    <a:cubicBezTo>
                      <a:pt x="61" y="131"/>
                      <a:pt x="61" y="131"/>
                      <a:pt x="62" y="131"/>
                    </a:cubicBezTo>
                    <a:cubicBezTo>
                      <a:pt x="91" y="130"/>
                      <a:pt x="121" y="129"/>
                      <a:pt x="150" y="129"/>
                    </a:cubicBezTo>
                    <a:cubicBezTo>
                      <a:pt x="1301" y="129"/>
                      <a:pt x="2345" y="746"/>
                      <a:pt x="3218" y="1354"/>
                    </a:cubicBezTo>
                    <a:cubicBezTo>
                      <a:pt x="3222" y="1357"/>
                      <a:pt x="3226" y="1359"/>
                      <a:pt x="3231" y="1361"/>
                    </a:cubicBezTo>
                    <a:cubicBezTo>
                      <a:pt x="3237" y="1363"/>
                      <a:pt x="3243" y="1364"/>
                      <a:pt x="3249" y="1364"/>
                    </a:cubicBezTo>
                    <a:cubicBezTo>
                      <a:pt x="3268" y="1364"/>
                      <a:pt x="3286" y="1353"/>
                      <a:pt x="3297" y="1333"/>
                    </a:cubicBezTo>
                    <a:cubicBezTo>
                      <a:pt x="3314" y="1304"/>
                      <a:pt x="3306" y="1263"/>
                      <a:pt x="3279" y="1244"/>
                    </a:cubicBezTo>
                    <a:cubicBezTo>
                      <a:pt x="2393" y="627"/>
                      <a:pt x="1330" y="1"/>
                      <a:pt x="15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7"/>
              <p:cNvSpPr/>
              <p:nvPr/>
            </p:nvSpPr>
            <p:spPr>
              <a:xfrm>
                <a:off x="7364264" y="4362554"/>
                <a:ext cx="40199" cy="43292"/>
              </a:xfrm>
              <a:custGeom>
                <a:avLst/>
                <a:gdLst/>
                <a:ahLst/>
                <a:cxnLst/>
                <a:rect l="l" t="t" r="r" b="b"/>
                <a:pathLst>
                  <a:path w="908" h="876" extrusionOk="0">
                    <a:moveTo>
                      <a:pt x="72" y="0"/>
                    </a:moveTo>
                    <a:cubicBezTo>
                      <a:pt x="55" y="0"/>
                      <a:pt x="39" y="7"/>
                      <a:pt x="25" y="21"/>
                    </a:cubicBezTo>
                    <a:cubicBezTo>
                      <a:pt x="3" y="45"/>
                      <a:pt x="1" y="93"/>
                      <a:pt x="29" y="115"/>
                    </a:cubicBezTo>
                    <a:cubicBezTo>
                      <a:pt x="303" y="328"/>
                      <a:pt x="554" y="572"/>
                      <a:pt x="772" y="844"/>
                    </a:cubicBezTo>
                    <a:cubicBezTo>
                      <a:pt x="787" y="863"/>
                      <a:pt x="808" y="876"/>
                      <a:pt x="830" y="876"/>
                    </a:cubicBezTo>
                    <a:cubicBezTo>
                      <a:pt x="841" y="876"/>
                      <a:pt x="852" y="872"/>
                      <a:pt x="863" y="866"/>
                    </a:cubicBezTo>
                    <a:cubicBezTo>
                      <a:pt x="890" y="849"/>
                      <a:pt x="907" y="803"/>
                      <a:pt x="884" y="775"/>
                    </a:cubicBezTo>
                    <a:cubicBezTo>
                      <a:pt x="659" y="493"/>
                      <a:pt x="403" y="238"/>
                      <a:pt x="119" y="18"/>
                    </a:cubicBezTo>
                    <a:cubicBezTo>
                      <a:pt x="105" y="7"/>
                      <a:pt x="88" y="0"/>
                      <a:pt x="72"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7"/>
              <p:cNvSpPr/>
              <p:nvPr/>
            </p:nvSpPr>
            <p:spPr>
              <a:xfrm>
                <a:off x="7249778" y="4405845"/>
                <a:ext cx="126132" cy="64246"/>
              </a:xfrm>
              <a:custGeom>
                <a:avLst/>
                <a:gdLst/>
                <a:ahLst/>
                <a:cxnLst/>
                <a:rect l="l" t="t" r="r" b="b"/>
                <a:pathLst>
                  <a:path w="2849" h="1300" extrusionOk="0">
                    <a:moveTo>
                      <a:pt x="96" y="0"/>
                    </a:moveTo>
                    <a:cubicBezTo>
                      <a:pt x="23" y="0"/>
                      <a:pt x="0" y="116"/>
                      <a:pt x="80" y="130"/>
                    </a:cubicBezTo>
                    <a:cubicBezTo>
                      <a:pt x="1035" y="291"/>
                      <a:pt x="1941" y="687"/>
                      <a:pt x="2705" y="1285"/>
                    </a:cubicBezTo>
                    <a:cubicBezTo>
                      <a:pt x="2718" y="1295"/>
                      <a:pt x="2733" y="1300"/>
                      <a:pt x="2747" y="1300"/>
                    </a:cubicBezTo>
                    <a:cubicBezTo>
                      <a:pt x="2801" y="1300"/>
                      <a:pt x="2849" y="1230"/>
                      <a:pt x="2795" y="1187"/>
                    </a:cubicBezTo>
                    <a:cubicBezTo>
                      <a:pt x="2014" y="577"/>
                      <a:pt x="1087" y="165"/>
                      <a:pt x="109" y="1"/>
                    </a:cubicBezTo>
                    <a:cubicBezTo>
                      <a:pt x="104" y="1"/>
                      <a:pt x="100" y="0"/>
                      <a:pt x="96"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7"/>
              <p:cNvSpPr/>
              <p:nvPr/>
            </p:nvSpPr>
            <p:spPr>
              <a:xfrm>
                <a:off x="5548781" y="4284027"/>
                <a:ext cx="318718" cy="462522"/>
              </a:xfrm>
              <a:custGeom>
                <a:avLst/>
                <a:gdLst/>
                <a:ahLst/>
                <a:cxnLst/>
                <a:rect l="l" t="t" r="r" b="b"/>
                <a:pathLst>
                  <a:path w="7199" h="9359" extrusionOk="0">
                    <a:moveTo>
                      <a:pt x="1355" y="0"/>
                    </a:moveTo>
                    <a:cubicBezTo>
                      <a:pt x="1207" y="0"/>
                      <a:pt x="1058" y="42"/>
                      <a:pt x="927" y="128"/>
                    </a:cubicBezTo>
                    <a:cubicBezTo>
                      <a:pt x="352" y="503"/>
                      <a:pt x="438" y="1221"/>
                      <a:pt x="434" y="1814"/>
                    </a:cubicBezTo>
                    <a:cubicBezTo>
                      <a:pt x="430" y="2764"/>
                      <a:pt x="0" y="5942"/>
                      <a:pt x="71" y="6025"/>
                    </a:cubicBezTo>
                    <a:cubicBezTo>
                      <a:pt x="81" y="6236"/>
                      <a:pt x="103" y="6446"/>
                      <a:pt x="136" y="6653"/>
                    </a:cubicBezTo>
                    <a:cubicBezTo>
                      <a:pt x="211" y="7147"/>
                      <a:pt x="329" y="7633"/>
                      <a:pt x="521" y="8085"/>
                    </a:cubicBezTo>
                    <a:cubicBezTo>
                      <a:pt x="599" y="8268"/>
                      <a:pt x="1227" y="9358"/>
                      <a:pt x="2765" y="9358"/>
                    </a:cubicBezTo>
                    <a:cubicBezTo>
                      <a:pt x="3590" y="9358"/>
                      <a:pt x="4676" y="9044"/>
                      <a:pt x="6080" y="8107"/>
                    </a:cubicBezTo>
                    <a:cubicBezTo>
                      <a:pt x="6447" y="7863"/>
                      <a:pt x="6680" y="7154"/>
                      <a:pt x="6292" y="6738"/>
                    </a:cubicBezTo>
                    <a:cubicBezTo>
                      <a:pt x="6239" y="6681"/>
                      <a:pt x="6176" y="6641"/>
                      <a:pt x="6112" y="6611"/>
                    </a:cubicBezTo>
                    <a:cubicBezTo>
                      <a:pt x="6217" y="6537"/>
                      <a:pt x="6322" y="6462"/>
                      <a:pt x="6428" y="6386"/>
                    </a:cubicBezTo>
                    <a:cubicBezTo>
                      <a:pt x="6595" y="6271"/>
                      <a:pt x="6769" y="6156"/>
                      <a:pt x="6908" y="5997"/>
                    </a:cubicBezTo>
                    <a:cubicBezTo>
                      <a:pt x="7158" y="5704"/>
                      <a:pt x="7199" y="5242"/>
                      <a:pt x="6940" y="4937"/>
                    </a:cubicBezTo>
                    <a:cubicBezTo>
                      <a:pt x="6849" y="4828"/>
                      <a:pt x="6730" y="4756"/>
                      <a:pt x="6602" y="4724"/>
                    </a:cubicBezTo>
                    <a:cubicBezTo>
                      <a:pt x="6788" y="4477"/>
                      <a:pt x="6797" y="4094"/>
                      <a:pt x="6640" y="3813"/>
                    </a:cubicBezTo>
                    <a:cubicBezTo>
                      <a:pt x="6434" y="3448"/>
                      <a:pt x="6050" y="3302"/>
                      <a:pt x="5677" y="3302"/>
                    </a:cubicBezTo>
                    <a:cubicBezTo>
                      <a:pt x="5649" y="3302"/>
                      <a:pt x="5621" y="3302"/>
                      <a:pt x="5593" y="3304"/>
                    </a:cubicBezTo>
                    <a:cubicBezTo>
                      <a:pt x="5454" y="3311"/>
                      <a:pt x="5317" y="3339"/>
                      <a:pt x="5182" y="3374"/>
                    </a:cubicBezTo>
                    <a:cubicBezTo>
                      <a:pt x="5217" y="3014"/>
                      <a:pt x="5062" y="2652"/>
                      <a:pt x="4807" y="2430"/>
                    </a:cubicBezTo>
                    <a:cubicBezTo>
                      <a:pt x="4543" y="2197"/>
                      <a:pt x="4205" y="2107"/>
                      <a:pt x="3873" y="2107"/>
                    </a:cubicBezTo>
                    <a:cubicBezTo>
                      <a:pt x="3820" y="2107"/>
                      <a:pt x="3768" y="2109"/>
                      <a:pt x="3716" y="2113"/>
                    </a:cubicBezTo>
                    <a:cubicBezTo>
                      <a:pt x="3301" y="2149"/>
                      <a:pt x="2885" y="2288"/>
                      <a:pt x="2489" y="2438"/>
                    </a:cubicBezTo>
                    <a:cubicBezTo>
                      <a:pt x="2516" y="1904"/>
                      <a:pt x="2463" y="1357"/>
                      <a:pt x="2303" y="857"/>
                    </a:cubicBezTo>
                    <a:cubicBezTo>
                      <a:pt x="2209" y="558"/>
                      <a:pt x="2055" y="271"/>
                      <a:pt x="1772" y="112"/>
                    </a:cubicBezTo>
                    <a:cubicBezTo>
                      <a:pt x="1642" y="38"/>
                      <a:pt x="1498" y="0"/>
                      <a:pt x="1355" y="0"/>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7"/>
              <p:cNvSpPr/>
              <p:nvPr/>
            </p:nvSpPr>
            <p:spPr>
              <a:xfrm>
                <a:off x="5649454" y="4516345"/>
                <a:ext cx="192674" cy="72400"/>
              </a:xfrm>
              <a:custGeom>
                <a:avLst/>
                <a:gdLst/>
                <a:ahLst/>
                <a:cxnLst/>
                <a:rect l="l" t="t" r="r" b="b"/>
                <a:pathLst>
                  <a:path w="4352" h="1465" extrusionOk="0">
                    <a:moveTo>
                      <a:pt x="4033" y="0"/>
                    </a:moveTo>
                    <a:cubicBezTo>
                      <a:pt x="2620" y="0"/>
                      <a:pt x="1210" y="473"/>
                      <a:pt x="35" y="1346"/>
                    </a:cubicBezTo>
                    <a:cubicBezTo>
                      <a:pt x="9" y="1366"/>
                      <a:pt x="1" y="1406"/>
                      <a:pt x="19" y="1436"/>
                    </a:cubicBezTo>
                    <a:cubicBezTo>
                      <a:pt x="30" y="1455"/>
                      <a:pt x="49" y="1465"/>
                      <a:pt x="67" y="1465"/>
                    </a:cubicBezTo>
                    <a:cubicBezTo>
                      <a:pt x="78" y="1465"/>
                      <a:pt x="89" y="1461"/>
                      <a:pt x="99" y="1454"/>
                    </a:cubicBezTo>
                    <a:cubicBezTo>
                      <a:pt x="1254" y="595"/>
                      <a:pt x="2640" y="130"/>
                      <a:pt x="4029" y="130"/>
                    </a:cubicBezTo>
                    <a:cubicBezTo>
                      <a:pt x="4116" y="130"/>
                      <a:pt x="4204" y="132"/>
                      <a:pt x="4291" y="136"/>
                    </a:cubicBezTo>
                    <a:cubicBezTo>
                      <a:pt x="4297" y="136"/>
                      <a:pt x="4304" y="134"/>
                      <a:pt x="4310" y="133"/>
                    </a:cubicBezTo>
                    <a:cubicBezTo>
                      <a:pt x="4332" y="125"/>
                      <a:pt x="4351" y="102"/>
                      <a:pt x="4351" y="73"/>
                    </a:cubicBezTo>
                    <a:cubicBezTo>
                      <a:pt x="4352" y="38"/>
                      <a:pt x="4327" y="7"/>
                      <a:pt x="4295" y="6"/>
                    </a:cubicBezTo>
                    <a:cubicBezTo>
                      <a:pt x="4207" y="2"/>
                      <a:pt x="4120" y="0"/>
                      <a:pt x="4033"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7"/>
              <p:cNvSpPr/>
              <p:nvPr/>
            </p:nvSpPr>
            <p:spPr>
              <a:xfrm>
                <a:off x="5673405" y="4608659"/>
                <a:ext cx="146719" cy="67409"/>
              </a:xfrm>
              <a:custGeom>
                <a:avLst/>
                <a:gdLst/>
                <a:ahLst/>
                <a:cxnLst/>
                <a:rect l="l" t="t" r="r" b="b"/>
                <a:pathLst>
                  <a:path w="3314" h="1364" extrusionOk="0">
                    <a:moveTo>
                      <a:pt x="3163" y="0"/>
                    </a:moveTo>
                    <a:cubicBezTo>
                      <a:pt x="1984" y="0"/>
                      <a:pt x="921" y="627"/>
                      <a:pt x="35" y="1243"/>
                    </a:cubicBezTo>
                    <a:cubicBezTo>
                      <a:pt x="8" y="1263"/>
                      <a:pt x="0" y="1303"/>
                      <a:pt x="17" y="1333"/>
                    </a:cubicBezTo>
                    <a:cubicBezTo>
                      <a:pt x="28" y="1352"/>
                      <a:pt x="47" y="1363"/>
                      <a:pt x="66" y="1363"/>
                    </a:cubicBezTo>
                    <a:cubicBezTo>
                      <a:pt x="72" y="1363"/>
                      <a:pt x="78" y="1362"/>
                      <a:pt x="83" y="1360"/>
                    </a:cubicBezTo>
                    <a:cubicBezTo>
                      <a:pt x="88" y="1359"/>
                      <a:pt x="92" y="1356"/>
                      <a:pt x="96" y="1354"/>
                    </a:cubicBezTo>
                    <a:cubicBezTo>
                      <a:pt x="969" y="746"/>
                      <a:pt x="2013" y="129"/>
                      <a:pt x="3165" y="129"/>
                    </a:cubicBezTo>
                    <a:cubicBezTo>
                      <a:pt x="3194" y="129"/>
                      <a:pt x="3223" y="129"/>
                      <a:pt x="3252" y="130"/>
                    </a:cubicBezTo>
                    <a:cubicBezTo>
                      <a:pt x="3285" y="130"/>
                      <a:pt x="3311" y="103"/>
                      <a:pt x="3312" y="68"/>
                    </a:cubicBezTo>
                    <a:cubicBezTo>
                      <a:pt x="3313" y="32"/>
                      <a:pt x="3287" y="2"/>
                      <a:pt x="3255" y="2"/>
                    </a:cubicBezTo>
                    <a:cubicBezTo>
                      <a:pt x="3224" y="1"/>
                      <a:pt x="3194" y="0"/>
                      <a:pt x="3163"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7"/>
              <p:cNvSpPr/>
              <p:nvPr/>
            </p:nvSpPr>
            <p:spPr>
              <a:xfrm>
                <a:off x="5619084" y="4399865"/>
                <a:ext cx="40199" cy="43292"/>
              </a:xfrm>
              <a:custGeom>
                <a:avLst/>
                <a:gdLst/>
                <a:ahLst/>
                <a:cxnLst/>
                <a:rect l="l" t="t" r="r" b="b"/>
                <a:pathLst>
                  <a:path w="908" h="876" extrusionOk="0">
                    <a:moveTo>
                      <a:pt x="836" y="0"/>
                    </a:moveTo>
                    <a:cubicBezTo>
                      <a:pt x="820" y="0"/>
                      <a:pt x="803" y="6"/>
                      <a:pt x="789" y="17"/>
                    </a:cubicBezTo>
                    <a:cubicBezTo>
                      <a:pt x="505" y="238"/>
                      <a:pt x="249" y="493"/>
                      <a:pt x="24" y="774"/>
                    </a:cubicBezTo>
                    <a:cubicBezTo>
                      <a:pt x="1" y="802"/>
                      <a:pt x="18" y="848"/>
                      <a:pt x="45" y="865"/>
                    </a:cubicBezTo>
                    <a:cubicBezTo>
                      <a:pt x="56" y="872"/>
                      <a:pt x="67" y="875"/>
                      <a:pt x="78" y="875"/>
                    </a:cubicBezTo>
                    <a:cubicBezTo>
                      <a:pt x="101" y="875"/>
                      <a:pt x="121" y="862"/>
                      <a:pt x="136" y="843"/>
                    </a:cubicBezTo>
                    <a:cubicBezTo>
                      <a:pt x="354" y="572"/>
                      <a:pt x="605" y="328"/>
                      <a:pt x="879" y="115"/>
                    </a:cubicBezTo>
                    <a:cubicBezTo>
                      <a:pt x="908" y="92"/>
                      <a:pt x="905" y="44"/>
                      <a:pt x="883" y="21"/>
                    </a:cubicBezTo>
                    <a:cubicBezTo>
                      <a:pt x="870" y="7"/>
                      <a:pt x="853" y="0"/>
                      <a:pt x="836"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7"/>
              <p:cNvSpPr/>
              <p:nvPr/>
            </p:nvSpPr>
            <p:spPr>
              <a:xfrm>
                <a:off x="5647639" y="4443057"/>
                <a:ext cx="126177" cy="64295"/>
              </a:xfrm>
              <a:custGeom>
                <a:avLst/>
                <a:gdLst/>
                <a:ahLst/>
                <a:cxnLst/>
                <a:rect l="l" t="t" r="r" b="b"/>
                <a:pathLst>
                  <a:path w="2850" h="1301" extrusionOk="0">
                    <a:moveTo>
                      <a:pt x="2752" y="1"/>
                    </a:moveTo>
                    <a:cubicBezTo>
                      <a:pt x="2749" y="1"/>
                      <a:pt x="2745" y="1"/>
                      <a:pt x="2741" y="2"/>
                    </a:cubicBezTo>
                    <a:cubicBezTo>
                      <a:pt x="1761" y="167"/>
                      <a:pt x="835" y="578"/>
                      <a:pt x="55" y="1189"/>
                    </a:cubicBezTo>
                    <a:cubicBezTo>
                      <a:pt x="1" y="1230"/>
                      <a:pt x="48" y="1300"/>
                      <a:pt x="102" y="1300"/>
                    </a:cubicBezTo>
                    <a:cubicBezTo>
                      <a:pt x="116" y="1300"/>
                      <a:pt x="131" y="1296"/>
                      <a:pt x="144" y="1285"/>
                    </a:cubicBezTo>
                    <a:cubicBezTo>
                      <a:pt x="907" y="689"/>
                      <a:pt x="1815" y="291"/>
                      <a:pt x="2769" y="132"/>
                    </a:cubicBezTo>
                    <a:cubicBezTo>
                      <a:pt x="2850" y="118"/>
                      <a:pt x="2826" y="1"/>
                      <a:pt x="275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 name="Google Shape;1467;p37"/>
            <p:cNvGrpSpPr/>
            <p:nvPr/>
          </p:nvGrpSpPr>
          <p:grpSpPr>
            <a:xfrm>
              <a:off x="6106674" y="3324926"/>
              <a:ext cx="391546" cy="575051"/>
              <a:chOff x="4450203" y="4661388"/>
              <a:chExt cx="391546" cy="575051"/>
            </a:xfrm>
          </p:grpSpPr>
          <p:sp>
            <p:nvSpPr>
              <p:cNvPr id="1468" name="Google Shape;1468;p37"/>
              <p:cNvSpPr/>
              <p:nvPr/>
            </p:nvSpPr>
            <p:spPr>
              <a:xfrm>
                <a:off x="4450203" y="4661388"/>
                <a:ext cx="391546" cy="575051"/>
              </a:xfrm>
              <a:custGeom>
                <a:avLst/>
                <a:gdLst/>
                <a:ahLst/>
                <a:cxnLst/>
                <a:rect l="l" t="t" r="r" b="b"/>
                <a:pathLst>
                  <a:path w="8844" h="11636" extrusionOk="0">
                    <a:moveTo>
                      <a:pt x="4511" y="1971"/>
                    </a:moveTo>
                    <a:cubicBezTo>
                      <a:pt x="4652" y="1971"/>
                      <a:pt x="4790" y="1981"/>
                      <a:pt x="4925" y="2004"/>
                    </a:cubicBezTo>
                    <a:cubicBezTo>
                      <a:pt x="5799" y="2149"/>
                      <a:pt x="6462" y="2760"/>
                      <a:pt x="6351" y="3422"/>
                    </a:cubicBezTo>
                    <a:cubicBezTo>
                      <a:pt x="6191" y="4384"/>
                      <a:pt x="4495" y="4972"/>
                      <a:pt x="3588" y="4972"/>
                    </a:cubicBezTo>
                    <a:cubicBezTo>
                      <a:pt x="3534" y="4972"/>
                      <a:pt x="3482" y="4969"/>
                      <a:pt x="3434" y="4965"/>
                    </a:cubicBezTo>
                    <a:cubicBezTo>
                      <a:pt x="3593" y="4011"/>
                      <a:pt x="3728" y="3001"/>
                      <a:pt x="3858" y="2026"/>
                    </a:cubicBezTo>
                    <a:cubicBezTo>
                      <a:pt x="4083" y="1993"/>
                      <a:pt x="4300" y="1971"/>
                      <a:pt x="4511" y="1971"/>
                    </a:cubicBezTo>
                    <a:close/>
                    <a:moveTo>
                      <a:pt x="3139" y="6629"/>
                    </a:moveTo>
                    <a:cubicBezTo>
                      <a:pt x="4573" y="7001"/>
                      <a:pt x="5510" y="7772"/>
                      <a:pt x="5377" y="8566"/>
                    </a:cubicBezTo>
                    <a:cubicBezTo>
                      <a:pt x="5268" y="9222"/>
                      <a:pt x="4378" y="9671"/>
                      <a:pt x="3591" y="9671"/>
                    </a:cubicBezTo>
                    <a:cubicBezTo>
                      <a:pt x="3487" y="9671"/>
                      <a:pt x="3384" y="9663"/>
                      <a:pt x="3285" y="9646"/>
                    </a:cubicBezTo>
                    <a:cubicBezTo>
                      <a:pt x="3009" y="9601"/>
                      <a:pt x="2786" y="9546"/>
                      <a:pt x="2596" y="9481"/>
                    </a:cubicBezTo>
                    <a:cubicBezTo>
                      <a:pt x="2791" y="8516"/>
                      <a:pt x="2967" y="7564"/>
                      <a:pt x="3139" y="6629"/>
                    </a:cubicBezTo>
                    <a:close/>
                    <a:moveTo>
                      <a:pt x="3770" y="0"/>
                    </a:moveTo>
                    <a:cubicBezTo>
                      <a:pt x="3129" y="0"/>
                      <a:pt x="2473" y="47"/>
                      <a:pt x="1861" y="130"/>
                    </a:cubicBezTo>
                    <a:cubicBezTo>
                      <a:pt x="1724" y="1484"/>
                      <a:pt x="1569" y="2784"/>
                      <a:pt x="1339" y="4237"/>
                    </a:cubicBezTo>
                    <a:cubicBezTo>
                      <a:pt x="1309" y="4431"/>
                      <a:pt x="1277" y="4630"/>
                      <a:pt x="1243" y="4833"/>
                    </a:cubicBezTo>
                    <a:cubicBezTo>
                      <a:pt x="930" y="6710"/>
                      <a:pt x="461" y="8925"/>
                      <a:pt x="0" y="10894"/>
                    </a:cubicBezTo>
                    <a:lnTo>
                      <a:pt x="2168" y="11456"/>
                    </a:lnTo>
                    <a:cubicBezTo>
                      <a:pt x="2343" y="11502"/>
                      <a:pt x="2518" y="11548"/>
                      <a:pt x="2729" y="11583"/>
                    </a:cubicBezTo>
                    <a:cubicBezTo>
                      <a:pt x="2941" y="11618"/>
                      <a:pt x="3161" y="11635"/>
                      <a:pt x="3386" y="11635"/>
                    </a:cubicBezTo>
                    <a:cubicBezTo>
                      <a:pt x="4966" y="11635"/>
                      <a:pt x="6767" y="10792"/>
                      <a:pt x="7367" y="9498"/>
                    </a:cubicBezTo>
                    <a:cubicBezTo>
                      <a:pt x="7451" y="9316"/>
                      <a:pt x="7513" y="9125"/>
                      <a:pt x="7545" y="8928"/>
                    </a:cubicBezTo>
                    <a:cubicBezTo>
                      <a:pt x="7618" y="8493"/>
                      <a:pt x="7602" y="8111"/>
                      <a:pt x="7515" y="7773"/>
                    </a:cubicBezTo>
                    <a:cubicBezTo>
                      <a:pt x="7407" y="7356"/>
                      <a:pt x="7192" y="7007"/>
                      <a:pt x="6902" y="6706"/>
                    </a:cubicBezTo>
                    <a:cubicBezTo>
                      <a:pt x="6673" y="6468"/>
                      <a:pt x="6399" y="6260"/>
                      <a:pt x="6093" y="6073"/>
                    </a:cubicBezTo>
                    <a:cubicBezTo>
                      <a:pt x="7271" y="5689"/>
                      <a:pt x="8341" y="4952"/>
                      <a:pt x="8574" y="3561"/>
                    </a:cubicBezTo>
                    <a:cubicBezTo>
                      <a:pt x="8844" y="1943"/>
                      <a:pt x="7396" y="454"/>
                      <a:pt x="5406" y="122"/>
                    </a:cubicBezTo>
                    <a:cubicBezTo>
                      <a:pt x="4902" y="38"/>
                      <a:pt x="4342" y="0"/>
                      <a:pt x="37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7"/>
              <p:cNvSpPr/>
              <p:nvPr/>
            </p:nvSpPr>
            <p:spPr>
              <a:xfrm>
                <a:off x="4450203" y="4870726"/>
                <a:ext cx="337268" cy="365708"/>
              </a:xfrm>
              <a:custGeom>
                <a:avLst/>
                <a:gdLst/>
                <a:ahLst/>
                <a:cxnLst/>
                <a:rect l="l" t="t" r="r" b="b"/>
                <a:pathLst>
                  <a:path w="7618" h="7400" extrusionOk="0">
                    <a:moveTo>
                      <a:pt x="3139" y="2393"/>
                    </a:moveTo>
                    <a:cubicBezTo>
                      <a:pt x="4573" y="2765"/>
                      <a:pt x="5510" y="3536"/>
                      <a:pt x="5377" y="4330"/>
                    </a:cubicBezTo>
                    <a:cubicBezTo>
                      <a:pt x="5268" y="4986"/>
                      <a:pt x="4378" y="5435"/>
                      <a:pt x="3591" y="5435"/>
                    </a:cubicBezTo>
                    <a:cubicBezTo>
                      <a:pt x="3487" y="5435"/>
                      <a:pt x="3384" y="5427"/>
                      <a:pt x="3285" y="5410"/>
                    </a:cubicBezTo>
                    <a:cubicBezTo>
                      <a:pt x="3009" y="5365"/>
                      <a:pt x="2786" y="5310"/>
                      <a:pt x="2598" y="5245"/>
                    </a:cubicBezTo>
                    <a:cubicBezTo>
                      <a:pt x="2791" y="4280"/>
                      <a:pt x="2967" y="3328"/>
                      <a:pt x="3139" y="2393"/>
                    </a:cubicBezTo>
                    <a:close/>
                    <a:moveTo>
                      <a:pt x="1340" y="1"/>
                    </a:moveTo>
                    <a:cubicBezTo>
                      <a:pt x="1309" y="195"/>
                      <a:pt x="1277" y="395"/>
                      <a:pt x="1244" y="597"/>
                    </a:cubicBezTo>
                    <a:cubicBezTo>
                      <a:pt x="931" y="2474"/>
                      <a:pt x="461" y="4689"/>
                      <a:pt x="0" y="6658"/>
                    </a:cubicBezTo>
                    <a:lnTo>
                      <a:pt x="2168" y="7220"/>
                    </a:lnTo>
                    <a:cubicBezTo>
                      <a:pt x="2343" y="7266"/>
                      <a:pt x="2518" y="7312"/>
                      <a:pt x="2729" y="7347"/>
                    </a:cubicBezTo>
                    <a:cubicBezTo>
                      <a:pt x="2941" y="7382"/>
                      <a:pt x="3162" y="7400"/>
                      <a:pt x="3388" y="7400"/>
                    </a:cubicBezTo>
                    <a:cubicBezTo>
                      <a:pt x="4968" y="7400"/>
                      <a:pt x="6768" y="6556"/>
                      <a:pt x="7367" y="5262"/>
                    </a:cubicBezTo>
                    <a:cubicBezTo>
                      <a:pt x="7451" y="5080"/>
                      <a:pt x="7513" y="4889"/>
                      <a:pt x="7545" y="4692"/>
                    </a:cubicBezTo>
                    <a:cubicBezTo>
                      <a:pt x="7618" y="4257"/>
                      <a:pt x="7602" y="3875"/>
                      <a:pt x="7515" y="3537"/>
                    </a:cubicBezTo>
                    <a:cubicBezTo>
                      <a:pt x="7407" y="3120"/>
                      <a:pt x="7193" y="2771"/>
                      <a:pt x="6902" y="2470"/>
                    </a:cubicBezTo>
                    <a:cubicBezTo>
                      <a:pt x="6634" y="2509"/>
                      <a:pt x="6362" y="2528"/>
                      <a:pt x="6091" y="2528"/>
                    </a:cubicBezTo>
                    <a:cubicBezTo>
                      <a:pt x="6006" y="2528"/>
                      <a:pt x="5922" y="2527"/>
                      <a:pt x="5837" y="2523"/>
                    </a:cubicBezTo>
                    <a:cubicBezTo>
                      <a:pt x="5182" y="2494"/>
                      <a:pt x="4533" y="2357"/>
                      <a:pt x="3924" y="2112"/>
                    </a:cubicBezTo>
                    <a:cubicBezTo>
                      <a:pt x="3356" y="1885"/>
                      <a:pt x="2830" y="1562"/>
                      <a:pt x="2367" y="1163"/>
                    </a:cubicBezTo>
                    <a:cubicBezTo>
                      <a:pt x="1974" y="824"/>
                      <a:pt x="1629" y="430"/>
                      <a:pt x="1340"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7"/>
              <p:cNvSpPr/>
              <p:nvPr/>
            </p:nvSpPr>
            <p:spPr>
              <a:xfrm>
                <a:off x="4709855" y="4702851"/>
                <a:ext cx="102358" cy="191848"/>
              </a:xfrm>
              <a:custGeom>
                <a:avLst/>
                <a:gdLst/>
                <a:ahLst/>
                <a:cxnLst/>
                <a:rect l="l" t="t" r="r" b="b"/>
                <a:pathLst>
                  <a:path w="2312" h="3882" extrusionOk="0">
                    <a:moveTo>
                      <a:pt x="414" y="0"/>
                    </a:moveTo>
                    <a:cubicBezTo>
                      <a:pt x="136" y="0"/>
                      <a:pt x="0" y="470"/>
                      <a:pt x="312" y="640"/>
                    </a:cubicBezTo>
                    <a:cubicBezTo>
                      <a:pt x="1337" y="1197"/>
                      <a:pt x="1490" y="2527"/>
                      <a:pt x="744" y="3377"/>
                    </a:cubicBezTo>
                    <a:cubicBezTo>
                      <a:pt x="540" y="3607"/>
                      <a:pt x="770" y="3882"/>
                      <a:pt x="1015" y="3882"/>
                    </a:cubicBezTo>
                    <a:cubicBezTo>
                      <a:pt x="1101" y="3882"/>
                      <a:pt x="1189" y="3848"/>
                      <a:pt x="1260" y="3766"/>
                    </a:cubicBezTo>
                    <a:cubicBezTo>
                      <a:pt x="2311" y="2574"/>
                      <a:pt x="1922" y="783"/>
                      <a:pt x="558" y="40"/>
                    </a:cubicBezTo>
                    <a:cubicBezTo>
                      <a:pt x="507" y="13"/>
                      <a:pt x="459" y="0"/>
                      <a:pt x="4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7"/>
              <p:cNvSpPr/>
              <p:nvPr/>
            </p:nvSpPr>
            <p:spPr>
              <a:xfrm>
                <a:off x="4678334" y="4894842"/>
                <a:ext cx="61893" cy="50952"/>
              </a:xfrm>
              <a:custGeom>
                <a:avLst/>
                <a:gdLst/>
                <a:ahLst/>
                <a:cxnLst/>
                <a:rect l="l" t="t" r="r" b="b"/>
                <a:pathLst>
                  <a:path w="1398" h="1031" extrusionOk="0">
                    <a:moveTo>
                      <a:pt x="1017" y="0"/>
                    </a:moveTo>
                    <a:cubicBezTo>
                      <a:pt x="977" y="0"/>
                      <a:pt x="938" y="9"/>
                      <a:pt x="902" y="30"/>
                    </a:cubicBezTo>
                    <a:cubicBezTo>
                      <a:pt x="685" y="153"/>
                      <a:pt x="468" y="278"/>
                      <a:pt x="252" y="401"/>
                    </a:cubicBezTo>
                    <a:cubicBezTo>
                      <a:pt x="100" y="487"/>
                      <a:pt x="1" y="645"/>
                      <a:pt x="74" y="823"/>
                    </a:cubicBezTo>
                    <a:cubicBezTo>
                      <a:pt x="118" y="934"/>
                      <a:pt x="252" y="1030"/>
                      <a:pt x="381" y="1030"/>
                    </a:cubicBezTo>
                    <a:cubicBezTo>
                      <a:pt x="420" y="1030"/>
                      <a:pt x="459" y="1021"/>
                      <a:pt x="494" y="1001"/>
                    </a:cubicBezTo>
                    <a:cubicBezTo>
                      <a:pt x="713" y="878"/>
                      <a:pt x="929" y="753"/>
                      <a:pt x="1146" y="630"/>
                    </a:cubicBezTo>
                    <a:cubicBezTo>
                      <a:pt x="1298" y="543"/>
                      <a:pt x="1397" y="384"/>
                      <a:pt x="1324" y="207"/>
                    </a:cubicBezTo>
                    <a:cubicBezTo>
                      <a:pt x="1280" y="96"/>
                      <a:pt x="1146"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7"/>
              <p:cNvSpPr/>
              <p:nvPr/>
            </p:nvSpPr>
            <p:spPr>
              <a:xfrm>
                <a:off x="4603515" y="5092023"/>
                <a:ext cx="157433" cy="109564"/>
              </a:xfrm>
              <a:custGeom>
                <a:avLst/>
                <a:gdLst/>
                <a:ahLst/>
                <a:cxnLst/>
                <a:rect l="l" t="t" r="r" b="b"/>
                <a:pathLst>
                  <a:path w="3556" h="2217" extrusionOk="0">
                    <a:moveTo>
                      <a:pt x="3128" y="0"/>
                    </a:moveTo>
                    <a:cubicBezTo>
                      <a:pt x="3012" y="0"/>
                      <a:pt x="2894" y="53"/>
                      <a:pt x="2825" y="178"/>
                    </a:cubicBezTo>
                    <a:cubicBezTo>
                      <a:pt x="2339" y="1047"/>
                      <a:pt x="1397" y="1558"/>
                      <a:pt x="415" y="1574"/>
                    </a:cubicBezTo>
                    <a:cubicBezTo>
                      <a:pt x="1" y="1582"/>
                      <a:pt x="83" y="2217"/>
                      <a:pt x="490" y="2217"/>
                    </a:cubicBezTo>
                    <a:cubicBezTo>
                      <a:pt x="492" y="2217"/>
                      <a:pt x="494" y="2217"/>
                      <a:pt x="496" y="2217"/>
                    </a:cubicBezTo>
                    <a:cubicBezTo>
                      <a:pt x="1727" y="2196"/>
                      <a:pt x="2830" y="1486"/>
                      <a:pt x="3423" y="422"/>
                    </a:cubicBezTo>
                    <a:cubicBezTo>
                      <a:pt x="3556" y="185"/>
                      <a:pt x="3345" y="0"/>
                      <a:pt x="3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3" name="Google Shape;1473;p37"/>
            <p:cNvGrpSpPr/>
            <p:nvPr/>
          </p:nvGrpSpPr>
          <p:grpSpPr>
            <a:xfrm>
              <a:off x="5564762" y="3054269"/>
              <a:ext cx="364708" cy="639640"/>
              <a:chOff x="6138962" y="1866319"/>
              <a:chExt cx="364708" cy="639640"/>
            </a:xfrm>
          </p:grpSpPr>
          <p:sp>
            <p:nvSpPr>
              <p:cNvPr id="1474" name="Google Shape;1474;p37"/>
              <p:cNvSpPr/>
              <p:nvPr/>
            </p:nvSpPr>
            <p:spPr>
              <a:xfrm>
                <a:off x="6138962" y="1866319"/>
                <a:ext cx="364708" cy="639595"/>
              </a:xfrm>
              <a:custGeom>
                <a:avLst/>
                <a:gdLst/>
                <a:ahLst/>
                <a:cxnLst/>
                <a:rect l="l" t="t" r="r" b="b"/>
                <a:pathLst>
                  <a:path w="7928" h="12455" extrusionOk="0">
                    <a:moveTo>
                      <a:pt x="2637" y="2136"/>
                    </a:moveTo>
                    <a:lnTo>
                      <a:pt x="4259" y="6972"/>
                    </a:lnTo>
                    <a:lnTo>
                      <a:pt x="3078" y="7212"/>
                    </a:lnTo>
                    <a:lnTo>
                      <a:pt x="2458" y="7339"/>
                    </a:lnTo>
                    <a:lnTo>
                      <a:pt x="2456" y="7339"/>
                    </a:lnTo>
                    <a:lnTo>
                      <a:pt x="2477" y="6751"/>
                    </a:lnTo>
                    <a:lnTo>
                      <a:pt x="2637" y="2136"/>
                    </a:lnTo>
                    <a:close/>
                    <a:moveTo>
                      <a:pt x="3977" y="1"/>
                    </a:moveTo>
                    <a:lnTo>
                      <a:pt x="941" y="240"/>
                    </a:lnTo>
                    <a:lnTo>
                      <a:pt x="613" y="4495"/>
                    </a:lnTo>
                    <a:lnTo>
                      <a:pt x="0" y="12454"/>
                    </a:lnTo>
                    <a:lnTo>
                      <a:pt x="0" y="12454"/>
                    </a:lnTo>
                    <a:lnTo>
                      <a:pt x="2299" y="12271"/>
                    </a:lnTo>
                    <a:lnTo>
                      <a:pt x="2406" y="9126"/>
                    </a:lnTo>
                    <a:lnTo>
                      <a:pt x="4801" y="8626"/>
                    </a:lnTo>
                    <a:lnTo>
                      <a:pt x="5549" y="10814"/>
                    </a:lnTo>
                    <a:lnTo>
                      <a:pt x="7927" y="10617"/>
                    </a:lnTo>
                    <a:lnTo>
                      <a:pt x="7211" y="8694"/>
                    </a:lnTo>
                    <a:lnTo>
                      <a:pt x="39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7"/>
              <p:cNvSpPr/>
              <p:nvPr/>
            </p:nvSpPr>
            <p:spPr>
              <a:xfrm>
                <a:off x="6139008" y="2097090"/>
                <a:ext cx="364662" cy="408869"/>
              </a:xfrm>
              <a:custGeom>
                <a:avLst/>
                <a:gdLst/>
                <a:ahLst/>
                <a:cxnLst/>
                <a:rect l="l" t="t" r="r" b="b"/>
                <a:pathLst>
                  <a:path w="7927" h="7962" extrusionOk="0">
                    <a:moveTo>
                      <a:pt x="612" y="1"/>
                    </a:moveTo>
                    <a:lnTo>
                      <a:pt x="1" y="7961"/>
                    </a:lnTo>
                    <a:lnTo>
                      <a:pt x="2298" y="7777"/>
                    </a:lnTo>
                    <a:lnTo>
                      <a:pt x="2405" y="4632"/>
                    </a:lnTo>
                    <a:lnTo>
                      <a:pt x="4800" y="4132"/>
                    </a:lnTo>
                    <a:lnTo>
                      <a:pt x="5548" y="6321"/>
                    </a:lnTo>
                    <a:lnTo>
                      <a:pt x="7926" y="6123"/>
                    </a:lnTo>
                    <a:lnTo>
                      <a:pt x="7210" y="4200"/>
                    </a:lnTo>
                    <a:cubicBezTo>
                      <a:pt x="6806" y="4167"/>
                      <a:pt x="6405" y="4104"/>
                      <a:pt x="6009" y="4013"/>
                    </a:cubicBezTo>
                    <a:cubicBezTo>
                      <a:pt x="5209" y="3828"/>
                      <a:pt x="4433" y="3528"/>
                      <a:pt x="3719" y="3123"/>
                    </a:cubicBezTo>
                    <a:cubicBezTo>
                      <a:pt x="3500" y="2998"/>
                      <a:pt x="3284" y="2863"/>
                      <a:pt x="3077" y="2718"/>
                    </a:cubicBezTo>
                    <a:lnTo>
                      <a:pt x="2455" y="2845"/>
                    </a:lnTo>
                    <a:lnTo>
                      <a:pt x="2476" y="2257"/>
                    </a:lnTo>
                    <a:cubicBezTo>
                      <a:pt x="2223" y="2044"/>
                      <a:pt x="1983" y="1814"/>
                      <a:pt x="1758" y="1571"/>
                    </a:cubicBezTo>
                    <a:cubicBezTo>
                      <a:pt x="1316" y="1093"/>
                      <a:pt x="932" y="566"/>
                      <a:pt x="61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7"/>
              <p:cNvSpPr/>
              <p:nvPr/>
            </p:nvSpPr>
            <p:spPr>
              <a:xfrm>
                <a:off x="6280420" y="1904575"/>
                <a:ext cx="97341" cy="217067"/>
              </a:xfrm>
              <a:custGeom>
                <a:avLst/>
                <a:gdLst/>
                <a:ahLst/>
                <a:cxnLst/>
                <a:rect l="l" t="t" r="r" b="b"/>
                <a:pathLst>
                  <a:path w="2116" h="4227" extrusionOk="0">
                    <a:moveTo>
                      <a:pt x="429" y="0"/>
                    </a:moveTo>
                    <a:cubicBezTo>
                      <a:pt x="224" y="0"/>
                      <a:pt x="0" y="214"/>
                      <a:pt x="97" y="471"/>
                    </a:cubicBezTo>
                    <a:cubicBezTo>
                      <a:pt x="544" y="1661"/>
                      <a:pt x="991" y="2851"/>
                      <a:pt x="1437" y="4041"/>
                    </a:cubicBezTo>
                    <a:cubicBezTo>
                      <a:pt x="1487" y="4172"/>
                      <a:pt x="1585" y="4226"/>
                      <a:pt x="1688" y="4226"/>
                    </a:cubicBezTo>
                    <a:cubicBezTo>
                      <a:pt x="1892" y="4226"/>
                      <a:pt x="2116" y="4012"/>
                      <a:pt x="2019" y="3755"/>
                    </a:cubicBezTo>
                    <a:cubicBezTo>
                      <a:pt x="1572" y="2565"/>
                      <a:pt x="1126" y="1375"/>
                      <a:pt x="679" y="186"/>
                    </a:cubicBezTo>
                    <a:cubicBezTo>
                      <a:pt x="630" y="55"/>
                      <a:pt x="532" y="0"/>
                      <a:pt x="4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7"/>
              <p:cNvSpPr/>
              <p:nvPr/>
            </p:nvSpPr>
            <p:spPr>
              <a:xfrm>
                <a:off x="6359452" y="2142741"/>
                <a:ext cx="62425" cy="111435"/>
              </a:xfrm>
              <a:custGeom>
                <a:avLst/>
                <a:gdLst/>
                <a:ahLst/>
                <a:cxnLst/>
                <a:rect l="l" t="t" r="r" b="b"/>
                <a:pathLst>
                  <a:path w="1357" h="2170" extrusionOk="0">
                    <a:moveTo>
                      <a:pt x="428" y="0"/>
                    </a:moveTo>
                    <a:cubicBezTo>
                      <a:pt x="224" y="0"/>
                      <a:pt x="0" y="214"/>
                      <a:pt x="99" y="472"/>
                    </a:cubicBezTo>
                    <a:cubicBezTo>
                      <a:pt x="292" y="976"/>
                      <a:pt x="484" y="1480"/>
                      <a:pt x="678" y="1985"/>
                    </a:cubicBezTo>
                    <a:cubicBezTo>
                      <a:pt x="728" y="2115"/>
                      <a:pt x="826" y="2170"/>
                      <a:pt x="929" y="2170"/>
                    </a:cubicBezTo>
                    <a:cubicBezTo>
                      <a:pt x="1134" y="2170"/>
                      <a:pt x="1357" y="1956"/>
                      <a:pt x="1259" y="1699"/>
                    </a:cubicBezTo>
                    <a:cubicBezTo>
                      <a:pt x="1066" y="1195"/>
                      <a:pt x="873" y="690"/>
                      <a:pt x="681" y="186"/>
                    </a:cubicBezTo>
                    <a:cubicBezTo>
                      <a:pt x="630" y="55"/>
                      <a:pt x="532" y="0"/>
                      <a:pt x="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8" name="Google Shape;1478;p37"/>
            <p:cNvGrpSpPr/>
            <p:nvPr/>
          </p:nvGrpSpPr>
          <p:grpSpPr>
            <a:xfrm>
              <a:off x="3517449" y="2838567"/>
              <a:ext cx="3123982" cy="3007133"/>
              <a:chOff x="3788199" y="2983467"/>
              <a:chExt cx="3123982" cy="3007133"/>
            </a:xfrm>
          </p:grpSpPr>
          <p:sp>
            <p:nvSpPr>
              <p:cNvPr id="1479" name="Google Shape;1479;p37"/>
              <p:cNvSpPr/>
              <p:nvPr/>
            </p:nvSpPr>
            <p:spPr>
              <a:xfrm>
                <a:off x="4229087" y="4380675"/>
                <a:ext cx="543888" cy="1103668"/>
              </a:xfrm>
              <a:custGeom>
                <a:avLst/>
                <a:gdLst/>
                <a:ahLst/>
                <a:cxnLst/>
                <a:rect l="l" t="t" r="r" b="b"/>
                <a:pathLst>
                  <a:path w="11823" h="21492" extrusionOk="0">
                    <a:moveTo>
                      <a:pt x="1993" y="1"/>
                    </a:moveTo>
                    <a:cubicBezTo>
                      <a:pt x="1993" y="1"/>
                      <a:pt x="1155" y="1557"/>
                      <a:pt x="610" y="3927"/>
                    </a:cubicBezTo>
                    <a:cubicBezTo>
                      <a:pt x="237" y="5538"/>
                      <a:pt x="0" y="7526"/>
                      <a:pt x="254" y="9658"/>
                    </a:cubicBezTo>
                    <a:cubicBezTo>
                      <a:pt x="276" y="9835"/>
                      <a:pt x="300" y="10013"/>
                      <a:pt x="328" y="10193"/>
                    </a:cubicBezTo>
                    <a:cubicBezTo>
                      <a:pt x="924" y="14001"/>
                      <a:pt x="3144" y="18196"/>
                      <a:pt x="8951" y="21491"/>
                    </a:cubicBezTo>
                    <a:cubicBezTo>
                      <a:pt x="9492" y="20305"/>
                      <a:pt x="9903" y="19172"/>
                      <a:pt x="10200" y="18090"/>
                    </a:cubicBezTo>
                    <a:cubicBezTo>
                      <a:pt x="10477" y="17084"/>
                      <a:pt x="10655" y="16123"/>
                      <a:pt x="10748" y="15206"/>
                    </a:cubicBezTo>
                    <a:cubicBezTo>
                      <a:pt x="11823" y="4756"/>
                      <a:pt x="1993" y="1"/>
                      <a:pt x="19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7"/>
              <p:cNvSpPr/>
              <p:nvPr/>
            </p:nvSpPr>
            <p:spPr>
              <a:xfrm>
                <a:off x="4229087" y="4582228"/>
                <a:ext cx="469272" cy="902109"/>
              </a:xfrm>
              <a:custGeom>
                <a:avLst/>
                <a:gdLst/>
                <a:ahLst/>
                <a:cxnLst/>
                <a:rect l="l" t="t" r="r" b="b"/>
                <a:pathLst>
                  <a:path w="10201" h="17567" extrusionOk="0">
                    <a:moveTo>
                      <a:pt x="610" y="1"/>
                    </a:moveTo>
                    <a:cubicBezTo>
                      <a:pt x="237" y="1613"/>
                      <a:pt x="0" y="3601"/>
                      <a:pt x="254" y="5733"/>
                    </a:cubicBezTo>
                    <a:cubicBezTo>
                      <a:pt x="276" y="5910"/>
                      <a:pt x="300" y="6088"/>
                      <a:pt x="328" y="6268"/>
                    </a:cubicBezTo>
                    <a:cubicBezTo>
                      <a:pt x="924" y="10076"/>
                      <a:pt x="3144" y="14271"/>
                      <a:pt x="8951" y="17566"/>
                    </a:cubicBezTo>
                    <a:cubicBezTo>
                      <a:pt x="9492" y="16380"/>
                      <a:pt x="9903" y="15247"/>
                      <a:pt x="10200" y="14165"/>
                    </a:cubicBezTo>
                    <a:lnTo>
                      <a:pt x="10200" y="14163"/>
                    </a:lnTo>
                    <a:cubicBezTo>
                      <a:pt x="8818" y="13974"/>
                      <a:pt x="7531" y="13284"/>
                      <a:pt x="6479" y="12379"/>
                    </a:cubicBezTo>
                    <a:cubicBezTo>
                      <a:pt x="5137" y="11224"/>
                      <a:pt x="4091" y="9726"/>
                      <a:pt x="3225" y="8193"/>
                    </a:cubicBezTo>
                    <a:cubicBezTo>
                      <a:pt x="2344" y="6629"/>
                      <a:pt x="1664" y="4951"/>
                      <a:pt x="1203" y="3217"/>
                    </a:cubicBezTo>
                    <a:cubicBezTo>
                      <a:pt x="924" y="2162"/>
                      <a:pt x="724" y="1085"/>
                      <a:pt x="610"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7"/>
              <p:cNvSpPr/>
              <p:nvPr/>
            </p:nvSpPr>
            <p:spPr>
              <a:xfrm>
                <a:off x="4359826" y="4489847"/>
                <a:ext cx="264928" cy="965889"/>
              </a:xfrm>
              <a:custGeom>
                <a:avLst/>
                <a:gdLst/>
                <a:ahLst/>
                <a:cxnLst/>
                <a:rect l="l" t="t" r="r" b="b"/>
                <a:pathLst>
                  <a:path w="5759" h="18809" extrusionOk="0">
                    <a:moveTo>
                      <a:pt x="3" y="1"/>
                    </a:moveTo>
                    <a:lnTo>
                      <a:pt x="3" y="1"/>
                    </a:lnTo>
                    <a:cubicBezTo>
                      <a:pt x="0" y="3717"/>
                      <a:pt x="694" y="7496"/>
                      <a:pt x="1895" y="11011"/>
                    </a:cubicBezTo>
                    <a:cubicBezTo>
                      <a:pt x="2845" y="13735"/>
                      <a:pt x="4141" y="16423"/>
                      <a:pt x="5758" y="18808"/>
                    </a:cubicBezTo>
                    <a:cubicBezTo>
                      <a:pt x="4284" y="16338"/>
                      <a:pt x="3054" y="13656"/>
                      <a:pt x="2119" y="10934"/>
                    </a:cubicBezTo>
                    <a:cubicBezTo>
                      <a:pt x="935" y="7426"/>
                      <a:pt x="209" y="3697"/>
                      <a:pt x="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7"/>
              <p:cNvSpPr/>
              <p:nvPr/>
            </p:nvSpPr>
            <p:spPr>
              <a:xfrm>
                <a:off x="4271455" y="4667060"/>
                <a:ext cx="251266" cy="249265"/>
              </a:xfrm>
              <a:custGeom>
                <a:avLst/>
                <a:gdLst/>
                <a:ahLst/>
                <a:cxnLst/>
                <a:rect l="l" t="t" r="r" b="b"/>
                <a:pathLst>
                  <a:path w="5462" h="4854" extrusionOk="0">
                    <a:moveTo>
                      <a:pt x="5462" y="1"/>
                    </a:moveTo>
                    <a:cubicBezTo>
                      <a:pt x="4914" y="689"/>
                      <a:pt x="4432" y="1431"/>
                      <a:pt x="4016" y="2208"/>
                    </a:cubicBezTo>
                    <a:cubicBezTo>
                      <a:pt x="3627" y="2935"/>
                      <a:pt x="3298" y="3696"/>
                      <a:pt x="3030" y="4477"/>
                    </a:cubicBezTo>
                    <a:lnTo>
                      <a:pt x="3030" y="4477"/>
                    </a:lnTo>
                    <a:cubicBezTo>
                      <a:pt x="2120" y="3050"/>
                      <a:pt x="874" y="1886"/>
                      <a:pt x="0" y="435"/>
                    </a:cubicBezTo>
                    <a:lnTo>
                      <a:pt x="0" y="435"/>
                    </a:lnTo>
                    <a:cubicBezTo>
                      <a:pt x="787" y="1991"/>
                      <a:pt x="2082" y="3226"/>
                      <a:pt x="2982" y="4705"/>
                    </a:cubicBezTo>
                    <a:lnTo>
                      <a:pt x="3073" y="4853"/>
                    </a:lnTo>
                    <a:lnTo>
                      <a:pt x="3128" y="4688"/>
                    </a:lnTo>
                    <a:cubicBezTo>
                      <a:pt x="3676" y="3025"/>
                      <a:pt x="4475" y="1446"/>
                      <a:pt x="54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7"/>
              <p:cNvSpPr/>
              <p:nvPr/>
            </p:nvSpPr>
            <p:spPr>
              <a:xfrm>
                <a:off x="4339999" y="4976090"/>
                <a:ext cx="278453" cy="300772"/>
              </a:xfrm>
              <a:custGeom>
                <a:avLst/>
                <a:gdLst/>
                <a:ahLst/>
                <a:cxnLst/>
                <a:rect l="l" t="t" r="r" b="b"/>
                <a:pathLst>
                  <a:path w="6053" h="5857" extrusionOk="0">
                    <a:moveTo>
                      <a:pt x="0" y="1297"/>
                    </a:moveTo>
                    <a:cubicBezTo>
                      <a:pt x="4" y="1301"/>
                      <a:pt x="7" y="1305"/>
                      <a:pt x="11" y="1309"/>
                    </a:cubicBezTo>
                    <a:lnTo>
                      <a:pt x="11" y="1309"/>
                    </a:lnTo>
                    <a:cubicBezTo>
                      <a:pt x="8" y="1305"/>
                      <a:pt x="4" y="1301"/>
                      <a:pt x="1" y="1297"/>
                    </a:cubicBezTo>
                    <a:close/>
                    <a:moveTo>
                      <a:pt x="6053" y="0"/>
                    </a:moveTo>
                    <a:lnTo>
                      <a:pt x="6053" y="0"/>
                    </a:lnTo>
                    <a:cubicBezTo>
                      <a:pt x="5395" y="1355"/>
                      <a:pt x="4871" y="2773"/>
                      <a:pt x="4473" y="4224"/>
                    </a:cubicBezTo>
                    <a:cubicBezTo>
                      <a:pt x="4353" y="4665"/>
                      <a:pt x="4243" y="5108"/>
                      <a:pt x="4143" y="5554"/>
                    </a:cubicBezTo>
                    <a:lnTo>
                      <a:pt x="4143" y="5554"/>
                    </a:lnTo>
                    <a:cubicBezTo>
                      <a:pt x="2656" y="4252"/>
                      <a:pt x="1286" y="2819"/>
                      <a:pt x="11" y="1309"/>
                    </a:cubicBezTo>
                    <a:lnTo>
                      <a:pt x="11" y="1309"/>
                    </a:lnTo>
                    <a:cubicBezTo>
                      <a:pt x="1218" y="2939"/>
                      <a:pt x="2619" y="4424"/>
                      <a:pt x="4140" y="5765"/>
                    </a:cubicBezTo>
                    <a:lnTo>
                      <a:pt x="4243" y="5857"/>
                    </a:lnTo>
                    <a:lnTo>
                      <a:pt x="4272" y="5722"/>
                    </a:lnTo>
                    <a:cubicBezTo>
                      <a:pt x="4680" y="3763"/>
                      <a:pt x="5295" y="1851"/>
                      <a:pt x="6053" y="0"/>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7"/>
              <p:cNvSpPr/>
              <p:nvPr/>
            </p:nvSpPr>
            <p:spPr>
              <a:xfrm>
                <a:off x="3788199" y="4992316"/>
                <a:ext cx="912920" cy="622187"/>
              </a:xfrm>
              <a:custGeom>
                <a:avLst/>
                <a:gdLst/>
                <a:ahLst/>
                <a:cxnLst/>
                <a:rect l="l" t="t" r="r" b="b"/>
                <a:pathLst>
                  <a:path w="19845" h="12116" extrusionOk="0">
                    <a:moveTo>
                      <a:pt x="4892" y="0"/>
                    </a:moveTo>
                    <a:cubicBezTo>
                      <a:pt x="2050" y="0"/>
                      <a:pt x="0" y="655"/>
                      <a:pt x="0" y="655"/>
                    </a:cubicBezTo>
                    <a:cubicBezTo>
                      <a:pt x="0" y="655"/>
                      <a:pt x="464" y="2360"/>
                      <a:pt x="1701" y="4455"/>
                    </a:cubicBezTo>
                    <a:cubicBezTo>
                      <a:pt x="2541" y="5880"/>
                      <a:pt x="3738" y="7484"/>
                      <a:pt x="5389" y="8856"/>
                    </a:cubicBezTo>
                    <a:cubicBezTo>
                      <a:pt x="5527" y="8970"/>
                      <a:pt x="5668" y="9082"/>
                      <a:pt x="5811" y="9192"/>
                    </a:cubicBezTo>
                    <a:cubicBezTo>
                      <a:pt x="7986" y="10866"/>
                      <a:pt x="10893" y="12115"/>
                      <a:pt x="14725" y="12115"/>
                    </a:cubicBezTo>
                    <a:cubicBezTo>
                      <a:pt x="16276" y="12115"/>
                      <a:pt x="17978" y="11911"/>
                      <a:pt x="19844" y="11447"/>
                    </a:cubicBezTo>
                    <a:cubicBezTo>
                      <a:pt x="19421" y="10214"/>
                      <a:pt x="18937" y="9109"/>
                      <a:pt x="18407" y="8119"/>
                    </a:cubicBezTo>
                    <a:cubicBezTo>
                      <a:pt x="17915" y="7201"/>
                      <a:pt x="17383" y="6381"/>
                      <a:pt x="16820" y="5653"/>
                    </a:cubicBezTo>
                    <a:cubicBezTo>
                      <a:pt x="13251" y="1027"/>
                      <a:pt x="8451" y="0"/>
                      <a:pt x="48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7"/>
              <p:cNvSpPr/>
              <p:nvPr/>
            </p:nvSpPr>
            <p:spPr>
              <a:xfrm>
                <a:off x="3866404" y="5221085"/>
                <a:ext cx="834715" cy="393412"/>
              </a:xfrm>
              <a:custGeom>
                <a:avLst/>
                <a:gdLst/>
                <a:ahLst/>
                <a:cxnLst/>
                <a:rect l="l" t="t" r="r" b="b"/>
                <a:pathLst>
                  <a:path w="18145" h="7661" extrusionOk="0">
                    <a:moveTo>
                      <a:pt x="1" y="0"/>
                    </a:moveTo>
                    <a:lnTo>
                      <a:pt x="1" y="0"/>
                    </a:lnTo>
                    <a:cubicBezTo>
                      <a:pt x="841" y="1425"/>
                      <a:pt x="2038" y="3029"/>
                      <a:pt x="3689" y="4401"/>
                    </a:cubicBezTo>
                    <a:cubicBezTo>
                      <a:pt x="3827" y="4515"/>
                      <a:pt x="3967" y="4627"/>
                      <a:pt x="4111" y="4737"/>
                    </a:cubicBezTo>
                    <a:cubicBezTo>
                      <a:pt x="6286" y="6411"/>
                      <a:pt x="9193" y="7660"/>
                      <a:pt x="13025" y="7660"/>
                    </a:cubicBezTo>
                    <a:cubicBezTo>
                      <a:pt x="14576" y="7660"/>
                      <a:pt x="16278" y="7456"/>
                      <a:pt x="18144" y="6992"/>
                    </a:cubicBezTo>
                    <a:cubicBezTo>
                      <a:pt x="17721" y="5759"/>
                      <a:pt x="17237" y="4654"/>
                      <a:pt x="16707" y="3664"/>
                    </a:cubicBezTo>
                    <a:cubicBezTo>
                      <a:pt x="15575" y="4478"/>
                      <a:pt x="14166" y="4864"/>
                      <a:pt x="12780" y="4933"/>
                    </a:cubicBezTo>
                    <a:cubicBezTo>
                      <a:pt x="12606" y="4941"/>
                      <a:pt x="12432" y="4946"/>
                      <a:pt x="12258" y="4946"/>
                    </a:cubicBezTo>
                    <a:cubicBezTo>
                      <a:pt x="10661" y="4946"/>
                      <a:pt x="9056" y="4603"/>
                      <a:pt x="7539" y="4137"/>
                    </a:cubicBezTo>
                    <a:cubicBezTo>
                      <a:pt x="5822" y="3612"/>
                      <a:pt x="4174" y="2863"/>
                      <a:pt x="2645" y="1922"/>
                    </a:cubicBezTo>
                    <a:cubicBezTo>
                      <a:pt x="1716" y="1351"/>
                      <a:pt x="829" y="708"/>
                      <a:pt x="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7"/>
              <p:cNvSpPr/>
              <p:nvPr/>
            </p:nvSpPr>
            <p:spPr>
              <a:xfrm>
                <a:off x="3883977" y="5074991"/>
                <a:ext cx="787793" cy="496835"/>
              </a:xfrm>
              <a:custGeom>
                <a:avLst/>
                <a:gdLst/>
                <a:ahLst/>
                <a:cxnLst/>
                <a:rect l="l" t="t" r="r" b="b"/>
                <a:pathLst>
                  <a:path w="17125" h="9675" extrusionOk="0">
                    <a:moveTo>
                      <a:pt x="0" y="1"/>
                    </a:moveTo>
                    <a:lnTo>
                      <a:pt x="0" y="1"/>
                    </a:lnTo>
                    <a:cubicBezTo>
                      <a:pt x="2556" y="2697"/>
                      <a:pt x="5662" y="4960"/>
                      <a:pt x="8955" y="6681"/>
                    </a:cubicBezTo>
                    <a:cubicBezTo>
                      <a:pt x="11518" y="8001"/>
                      <a:pt x="14308" y="9059"/>
                      <a:pt x="17124" y="9674"/>
                    </a:cubicBezTo>
                    <a:cubicBezTo>
                      <a:pt x="14354" y="8898"/>
                      <a:pt x="11615" y="7800"/>
                      <a:pt x="9064" y="6471"/>
                    </a:cubicBezTo>
                    <a:cubicBezTo>
                      <a:pt x="5789" y="4743"/>
                      <a:pt x="2695" y="2539"/>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7"/>
              <p:cNvSpPr/>
              <p:nvPr/>
            </p:nvSpPr>
            <p:spPr>
              <a:xfrm>
                <a:off x="3942906" y="5078329"/>
                <a:ext cx="242571" cy="265236"/>
              </a:xfrm>
              <a:custGeom>
                <a:avLst/>
                <a:gdLst/>
                <a:ahLst/>
                <a:cxnLst/>
                <a:rect l="l" t="t" r="r" b="b"/>
                <a:pathLst>
                  <a:path w="5273" h="5165" extrusionOk="0">
                    <a:moveTo>
                      <a:pt x="3661" y="1"/>
                    </a:moveTo>
                    <a:lnTo>
                      <a:pt x="3661" y="1"/>
                    </a:lnTo>
                    <a:cubicBezTo>
                      <a:pt x="3738" y="877"/>
                      <a:pt x="3898" y="1747"/>
                      <a:pt x="4132" y="2597"/>
                    </a:cubicBezTo>
                    <a:cubicBezTo>
                      <a:pt x="4350" y="3393"/>
                      <a:pt x="4636" y="4170"/>
                      <a:pt x="4979" y="4921"/>
                    </a:cubicBezTo>
                    <a:lnTo>
                      <a:pt x="4979" y="4921"/>
                    </a:lnTo>
                    <a:cubicBezTo>
                      <a:pt x="3336" y="4513"/>
                      <a:pt x="1631" y="4529"/>
                      <a:pt x="0" y="4078"/>
                    </a:cubicBezTo>
                    <a:lnTo>
                      <a:pt x="0" y="4078"/>
                    </a:lnTo>
                    <a:cubicBezTo>
                      <a:pt x="1642" y="4663"/>
                      <a:pt x="3432" y="4667"/>
                      <a:pt x="5103" y="5119"/>
                    </a:cubicBezTo>
                    <a:lnTo>
                      <a:pt x="5272" y="5165"/>
                    </a:lnTo>
                    <a:lnTo>
                      <a:pt x="5197" y="5008"/>
                    </a:lnTo>
                    <a:cubicBezTo>
                      <a:pt x="4447" y="3424"/>
                      <a:pt x="3941" y="1729"/>
                      <a:pt x="36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7"/>
              <p:cNvSpPr/>
              <p:nvPr/>
            </p:nvSpPr>
            <p:spPr>
              <a:xfrm>
                <a:off x="4210502" y="5228890"/>
                <a:ext cx="285998" cy="283466"/>
              </a:xfrm>
              <a:custGeom>
                <a:avLst/>
                <a:gdLst/>
                <a:ahLst/>
                <a:cxnLst/>
                <a:rect l="l" t="t" r="r" b="b"/>
                <a:pathLst>
                  <a:path w="6217" h="5520" extrusionOk="0">
                    <a:moveTo>
                      <a:pt x="3497" y="0"/>
                    </a:moveTo>
                    <a:cubicBezTo>
                      <a:pt x="3953" y="1434"/>
                      <a:pt x="4549" y="2825"/>
                      <a:pt x="5261" y="4150"/>
                    </a:cubicBezTo>
                    <a:cubicBezTo>
                      <a:pt x="5477" y="4552"/>
                      <a:pt x="5702" y="4950"/>
                      <a:pt x="5937" y="5341"/>
                    </a:cubicBezTo>
                    <a:lnTo>
                      <a:pt x="5937" y="5341"/>
                    </a:lnTo>
                    <a:cubicBezTo>
                      <a:pt x="5469" y="5361"/>
                      <a:pt x="5001" y="5370"/>
                      <a:pt x="4532" y="5370"/>
                    </a:cubicBezTo>
                    <a:cubicBezTo>
                      <a:pt x="3019" y="5370"/>
                      <a:pt x="1506" y="5274"/>
                      <a:pt x="1" y="5107"/>
                    </a:cubicBezTo>
                    <a:lnTo>
                      <a:pt x="1" y="5107"/>
                    </a:lnTo>
                    <a:cubicBezTo>
                      <a:pt x="1612" y="5391"/>
                      <a:pt x="3248" y="5519"/>
                      <a:pt x="4884" y="5519"/>
                    </a:cubicBezTo>
                    <a:cubicBezTo>
                      <a:pt x="5283" y="5519"/>
                      <a:pt x="5681" y="5511"/>
                      <a:pt x="6079" y="5497"/>
                    </a:cubicBezTo>
                    <a:lnTo>
                      <a:pt x="6217" y="5493"/>
                    </a:lnTo>
                    <a:lnTo>
                      <a:pt x="6144" y="5375"/>
                    </a:lnTo>
                    <a:cubicBezTo>
                      <a:pt x="5092" y="3673"/>
                      <a:pt x="4223" y="1864"/>
                      <a:pt x="34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7"/>
              <p:cNvSpPr/>
              <p:nvPr/>
            </p:nvSpPr>
            <p:spPr>
              <a:xfrm>
                <a:off x="5954777" y="5188323"/>
                <a:ext cx="957404" cy="578075"/>
              </a:xfrm>
              <a:custGeom>
                <a:avLst/>
                <a:gdLst/>
                <a:ahLst/>
                <a:cxnLst/>
                <a:rect l="l" t="t" r="r" b="b"/>
                <a:pathLst>
                  <a:path w="20812" h="11257" extrusionOk="0">
                    <a:moveTo>
                      <a:pt x="14250" y="0"/>
                    </a:moveTo>
                    <a:cubicBezTo>
                      <a:pt x="13235" y="0"/>
                      <a:pt x="12152" y="91"/>
                      <a:pt x="11041" y="321"/>
                    </a:cubicBezTo>
                    <a:cubicBezTo>
                      <a:pt x="10865" y="359"/>
                      <a:pt x="10690" y="398"/>
                      <a:pt x="10513" y="442"/>
                    </a:cubicBezTo>
                    <a:cubicBezTo>
                      <a:pt x="6771" y="1363"/>
                      <a:pt x="2783" y="3937"/>
                      <a:pt x="1" y="10005"/>
                    </a:cubicBezTo>
                    <a:cubicBezTo>
                      <a:pt x="1229" y="10443"/>
                      <a:pt x="2394" y="10755"/>
                      <a:pt x="3498" y="10957"/>
                    </a:cubicBezTo>
                    <a:cubicBezTo>
                      <a:pt x="4523" y="11146"/>
                      <a:pt x="5496" y="11240"/>
                      <a:pt x="6417" y="11255"/>
                    </a:cubicBezTo>
                    <a:cubicBezTo>
                      <a:pt x="6504" y="11256"/>
                      <a:pt x="6590" y="11257"/>
                      <a:pt x="6676" y="11257"/>
                    </a:cubicBezTo>
                    <a:cubicBezTo>
                      <a:pt x="16986" y="11257"/>
                      <a:pt x="20812" y="1223"/>
                      <a:pt x="20812" y="1223"/>
                    </a:cubicBezTo>
                    <a:cubicBezTo>
                      <a:pt x="20812" y="1223"/>
                      <a:pt x="19190" y="521"/>
                      <a:pt x="16780" y="182"/>
                    </a:cubicBezTo>
                    <a:cubicBezTo>
                      <a:pt x="16009" y="73"/>
                      <a:pt x="15156" y="0"/>
                      <a:pt x="142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7"/>
              <p:cNvSpPr/>
              <p:nvPr/>
            </p:nvSpPr>
            <p:spPr>
              <a:xfrm>
                <a:off x="5954777" y="5188323"/>
                <a:ext cx="771968" cy="562721"/>
              </a:xfrm>
              <a:custGeom>
                <a:avLst/>
                <a:gdLst/>
                <a:ahLst/>
                <a:cxnLst/>
                <a:rect l="l" t="t" r="r" b="b"/>
                <a:pathLst>
                  <a:path w="16781" h="10958" extrusionOk="0">
                    <a:moveTo>
                      <a:pt x="14250" y="0"/>
                    </a:moveTo>
                    <a:cubicBezTo>
                      <a:pt x="13235" y="0"/>
                      <a:pt x="12152" y="91"/>
                      <a:pt x="11041" y="321"/>
                    </a:cubicBezTo>
                    <a:cubicBezTo>
                      <a:pt x="10865" y="359"/>
                      <a:pt x="10690" y="398"/>
                      <a:pt x="10513" y="442"/>
                    </a:cubicBezTo>
                    <a:cubicBezTo>
                      <a:pt x="6771" y="1363"/>
                      <a:pt x="2783" y="3937"/>
                      <a:pt x="1" y="10005"/>
                    </a:cubicBezTo>
                    <a:cubicBezTo>
                      <a:pt x="1229" y="10443"/>
                      <a:pt x="2393" y="10754"/>
                      <a:pt x="3497" y="10957"/>
                    </a:cubicBezTo>
                    <a:lnTo>
                      <a:pt x="3497" y="10957"/>
                    </a:lnTo>
                    <a:cubicBezTo>
                      <a:pt x="3569" y="9565"/>
                      <a:pt x="4144" y="8222"/>
                      <a:pt x="4956" y="7096"/>
                    </a:cubicBezTo>
                    <a:cubicBezTo>
                      <a:pt x="5990" y="5661"/>
                      <a:pt x="7392" y="4488"/>
                      <a:pt x="8846" y="3494"/>
                    </a:cubicBezTo>
                    <a:cubicBezTo>
                      <a:pt x="10328" y="2481"/>
                      <a:pt x="11941" y="1660"/>
                      <a:pt x="13629" y="1051"/>
                    </a:cubicBezTo>
                    <a:cubicBezTo>
                      <a:pt x="14655" y="681"/>
                      <a:pt x="15710" y="389"/>
                      <a:pt x="16780" y="182"/>
                    </a:cubicBezTo>
                    <a:cubicBezTo>
                      <a:pt x="16009" y="73"/>
                      <a:pt x="15156" y="0"/>
                      <a:pt x="14250" y="0"/>
                    </a:cubicBezTo>
                    <a:close/>
                    <a:moveTo>
                      <a:pt x="3497" y="10957"/>
                    </a:moveTo>
                    <a:cubicBezTo>
                      <a:pt x="3497" y="10957"/>
                      <a:pt x="3497" y="10957"/>
                      <a:pt x="3497" y="10957"/>
                    </a:cubicBezTo>
                    <a:lnTo>
                      <a:pt x="3498" y="10957"/>
                    </a:lnTo>
                    <a:cubicBezTo>
                      <a:pt x="3498" y="10957"/>
                      <a:pt x="3497" y="10957"/>
                      <a:pt x="3497" y="10957"/>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7"/>
              <p:cNvSpPr/>
              <p:nvPr/>
            </p:nvSpPr>
            <p:spPr>
              <a:xfrm>
                <a:off x="5978928" y="5304017"/>
                <a:ext cx="839178" cy="377800"/>
              </a:xfrm>
              <a:custGeom>
                <a:avLst/>
                <a:gdLst/>
                <a:ahLst/>
                <a:cxnLst/>
                <a:rect l="l" t="t" r="r" b="b"/>
                <a:pathLst>
                  <a:path w="18242" h="7357" extrusionOk="0">
                    <a:moveTo>
                      <a:pt x="18241" y="1"/>
                    </a:moveTo>
                    <a:lnTo>
                      <a:pt x="18241" y="1"/>
                    </a:lnTo>
                    <a:cubicBezTo>
                      <a:pt x="14540" y="318"/>
                      <a:pt x="10834" y="1335"/>
                      <a:pt x="7436" y="2835"/>
                    </a:cubicBezTo>
                    <a:cubicBezTo>
                      <a:pt x="4803" y="4016"/>
                      <a:pt x="2237" y="5538"/>
                      <a:pt x="0" y="7356"/>
                    </a:cubicBezTo>
                    <a:cubicBezTo>
                      <a:pt x="2334" y="5674"/>
                      <a:pt x="4901" y="4217"/>
                      <a:pt x="7531" y="3052"/>
                    </a:cubicBezTo>
                    <a:cubicBezTo>
                      <a:pt x="10925" y="1570"/>
                      <a:pt x="14576" y="526"/>
                      <a:pt x="182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7"/>
              <p:cNvSpPr/>
              <p:nvPr/>
            </p:nvSpPr>
            <p:spPr>
              <a:xfrm>
                <a:off x="6442035" y="5222779"/>
                <a:ext cx="231945" cy="277612"/>
              </a:xfrm>
              <a:custGeom>
                <a:avLst/>
                <a:gdLst/>
                <a:ahLst/>
                <a:cxnLst/>
                <a:rect l="l" t="t" r="r" b="b"/>
                <a:pathLst>
                  <a:path w="5042" h="5406" extrusionOk="0">
                    <a:moveTo>
                      <a:pt x="4139" y="1"/>
                    </a:moveTo>
                    <a:lnTo>
                      <a:pt x="4139" y="1"/>
                    </a:lnTo>
                    <a:cubicBezTo>
                      <a:pt x="2655" y="919"/>
                      <a:pt x="1537" y="2315"/>
                      <a:pt x="141" y="3341"/>
                    </a:cubicBezTo>
                    <a:lnTo>
                      <a:pt x="1" y="3444"/>
                    </a:lnTo>
                    <a:lnTo>
                      <a:pt x="171" y="3484"/>
                    </a:lnTo>
                    <a:cubicBezTo>
                      <a:pt x="1875" y="3886"/>
                      <a:pt x="3515" y="4547"/>
                      <a:pt x="5041" y="5405"/>
                    </a:cubicBezTo>
                    <a:cubicBezTo>
                      <a:pt x="4309" y="4918"/>
                      <a:pt x="3528" y="4501"/>
                      <a:pt x="2719" y="4156"/>
                    </a:cubicBezTo>
                    <a:cubicBezTo>
                      <a:pt x="1961" y="3830"/>
                      <a:pt x="1175" y="3568"/>
                      <a:pt x="374" y="3368"/>
                    </a:cubicBezTo>
                    <a:lnTo>
                      <a:pt x="374" y="3368"/>
                    </a:lnTo>
                    <a:cubicBezTo>
                      <a:pt x="1717" y="2337"/>
                      <a:pt x="2768" y="996"/>
                      <a:pt x="4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7"/>
              <p:cNvSpPr/>
              <p:nvPr/>
            </p:nvSpPr>
            <p:spPr>
              <a:xfrm>
                <a:off x="6130782" y="5329487"/>
                <a:ext cx="275647" cy="303955"/>
              </a:xfrm>
              <a:custGeom>
                <a:avLst/>
                <a:gdLst/>
                <a:ahLst/>
                <a:cxnLst/>
                <a:rect l="l" t="t" r="r" b="b"/>
                <a:pathLst>
                  <a:path w="5992" h="5919" extrusionOk="0">
                    <a:moveTo>
                      <a:pt x="4179" y="1"/>
                    </a:moveTo>
                    <a:lnTo>
                      <a:pt x="4179" y="1"/>
                    </a:lnTo>
                    <a:cubicBezTo>
                      <a:pt x="2653" y="1347"/>
                      <a:pt x="1292" y="2874"/>
                      <a:pt x="83" y="4509"/>
                    </a:cubicBezTo>
                    <a:lnTo>
                      <a:pt x="1" y="4621"/>
                    </a:lnTo>
                    <a:lnTo>
                      <a:pt x="139" y="4637"/>
                    </a:lnTo>
                    <a:cubicBezTo>
                      <a:pt x="2125" y="4876"/>
                      <a:pt x="4082" y="5324"/>
                      <a:pt x="5991" y="5918"/>
                    </a:cubicBezTo>
                    <a:cubicBezTo>
                      <a:pt x="4586" y="5381"/>
                      <a:pt x="3127" y="4979"/>
                      <a:pt x="1647" y="4709"/>
                    </a:cubicBezTo>
                    <a:cubicBezTo>
                      <a:pt x="1198" y="4628"/>
                      <a:pt x="747" y="4556"/>
                      <a:pt x="295" y="4495"/>
                    </a:cubicBezTo>
                    <a:lnTo>
                      <a:pt x="295" y="4495"/>
                    </a:lnTo>
                    <a:cubicBezTo>
                      <a:pt x="1467" y="2896"/>
                      <a:pt x="2780" y="1404"/>
                      <a:pt x="4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7"/>
              <p:cNvSpPr/>
              <p:nvPr/>
            </p:nvSpPr>
            <p:spPr>
              <a:xfrm>
                <a:off x="5581651" y="4441629"/>
                <a:ext cx="625128" cy="1156766"/>
              </a:xfrm>
              <a:custGeom>
                <a:avLst/>
                <a:gdLst/>
                <a:ahLst/>
                <a:cxnLst/>
                <a:rect l="l" t="t" r="r" b="b"/>
                <a:pathLst>
                  <a:path w="13589" h="22526" extrusionOk="0">
                    <a:moveTo>
                      <a:pt x="7297" y="1"/>
                    </a:moveTo>
                    <a:cubicBezTo>
                      <a:pt x="7297" y="1"/>
                      <a:pt x="0" y="8124"/>
                      <a:pt x="4953" y="17390"/>
                    </a:cubicBezTo>
                    <a:cubicBezTo>
                      <a:pt x="5387" y="18201"/>
                      <a:pt x="5915" y="19024"/>
                      <a:pt x="6552" y="19850"/>
                    </a:cubicBezTo>
                    <a:cubicBezTo>
                      <a:pt x="7236" y="20739"/>
                      <a:pt x="8045" y="21633"/>
                      <a:pt x="8996" y="22525"/>
                    </a:cubicBezTo>
                    <a:cubicBezTo>
                      <a:pt x="13122" y="17278"/>
                      <a:pt x="13589" y="12553"/>
                      <a:pt x="12698" y="8803"/>
                    </a:cubicBezTo>
                    <a:cubicBezTo>
                      <a:pt x="12656" y="8626"/>
                      <a:pt x="12611" y="8452"/>
                      <a:pt x="12564" y="8280"/>
                    </a:cubicBezTo>
                    <a:cubicBezTo>
                      <a:pt x="11991" y="6212"/>
                      <a:pt x="11020" y="4461"/>
                      <a:pt x="10065" y="3110"/>
                    </a:cubicBezTo>
                    <a:cubicBezTo>
                      <a:pt x="8661" y="1123"/>
                      <a:pt x="7297" y="1"/>
                      <a:pt x="7297" y="1"/>
                    </a:cubicBezTo>
                    <a:close/>
                  </a:path>
                </a:pathLst>
              </a:custGeom>
              <a:solidFill>
                <a:srgbClr val="009E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7"/>
              <p:cNvSpPr/>
              <p:nvPr/>
            </p:nvSpPr>
            <p:spPr>
              <a:xfrm>
                <a:off x="5883013" y="4601330"/>
                <a:ext cx="323766" cy="997060"/>
              </a:xfrm>
              <a:custGeom>
                <a:avLst/>
                <a:gdLst/>
                <a:ahLst/>
                <a:cxnLst/>
                <a:rect l="l" t="t" r="r" b="b"/>
                <a:pathLst>
                  <a:path w="7038" h="19416" extrusionOk="0">
                    <a:moveTo>
                      <a:pt x="3514" y="0"/>
                    </a:moveTo>
                    <a:lnTo>
                      <a:pt x="3514" y="0"/>
                    </a:lnTo>
                    <a:cubicBezTo>
                      <a:pt x="3819" y="1047"/>
                      <a:pt x="4041" y="2119"/>
                      <a:pt x="4182" y="3201"/>
                    </a:cubicBezTo>
                    <a:cubicBezTo>
                      <a:pt x="4412" y="4981"/>
                      <a:pt x="4418" y="6791"/>
                      <a:pt x="4193" y="8573"/>
                    </a:cubicBezTo>
                    <a:cubicBezTo>
                      <a:pt x="3974" y="10320"/>
                      <a:pt x="3572" y="12103"/>
                      <a:pt x="2768" y="13678"/>
                    </a:cubicBezTo>
                    <a:cubicBezTo>
                      <a:pt x="2137" y="14915"/>
                      <a:pt x="1207" y="16041"/>
                      <a:pt x="1" y="16740"/>
                    </a:cubicBezTo>
                    <a:cubicBezTo>
                      <a:pt x="685" y="17629"/>
                      <a:pt x="1494" y="18523"/>
                      <a:pt x="2445" y="19415"/>
                    </a:cubicBezTo>
                    <a:cubicBezTo>
                      <a:pt x="6571" y="14168"/>
                      <a:pt x="7038" y="9443"/>
                      <a:pt x="6147" y="5693"/>
                    </a:cubicBezTo>
                    <a:cubicBezTo>
                      <a:pt x="6105" y="5516"/>
                      <a:pt x="6061" y="5342"/>
                      <a:pt x="6013" y="5170"/>
                    </a:cubicBezTo>
                    <a:cubicBezTo>
                      <a:pt x="5440" y="3102"/>
                      <a:pt x="4469" y="1351"/>
                      <a:pt x="3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7"/>
              <p:cNvSpPr/>
              <p:nvPr/>
            </p:nvSpPr>
            <p:spPr>
              <a:xfrm>
                <a:off x="5918113" y="4559274"/>
                <a:ext cx="118272" cy="1005841"/>
              </a:xfrm>
              <a:custGeom>
                <a:avLst/>
                <a:gdLst/>
                <a:ahLst/>
                <a:cxnLst/>
                <a:rect l="l" t="t" r="r" b="b"/>
                <a:pathLst>
                  <a:path w="2571" h="19587" extrusionOk="0">
                    <a:moveTo>
                      <a:pt x="0" y="1"/>
                    </a:moveTo>
                    <a:lnTo>
                      <a:pt x="0" y="1"/>
                    </a:lnTo>
                    <a:cubicBezTo>
                      <a:pt x="1208" y="3500"/>
                      <a:pt x="1948" y="7225"/>
                      <a:pt x="2182" y="10920"/>
                    </a:cubicBezTo>
                    <a:cubicBezTo>
                      <a:pt x="2347" y="13793"/>
                      <a:pt x="2224" y="16742"/>
                      <a:pt x="1795" y="19586"/>
                    </a:cubicBezTo>
                    <a:cubicBezTo>
                      <a:pt x="2389" y="16766"/>
                      <a:pt x="2570" y="13787"/>
                      <a:pt x="2417" y="10907"/>
                    </a:cubicBezTo>
                    <a:cubicBezTo>
                      <a:pt x="2199" y="7198"/>
                      <a:pt x="1409" y="3438"/>
                      <a:pt x="0" y="1"/>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7"/>
              <p:cNvSpPr/>
              <p:nvPr/>
            </p:nvSpPr>
            <p:spPr>
              <a:xfrm>
                <a:off x="5827534" y="4706497"/>
                <a:ext cx="240225" cy="269857"/>
              </a:xfrm>
              <a:custGeom>
                <a:avLst/>
                <a:gdLst/>
                <a:ahLst/>
                <a:cxnLst/>
                <a:rect l="l" t="t" r="r" b="b"/>
                <a:pathLst>
                  <a:path w="5222" h="5255" extrusionOk="0">
                    <a:moveTo>
                      <a:pt x="5221" y="0"/>
                    </a:moveTo>
                    <a:lnTo>
                      <a:pt x="5221" y="0"/>
                    </a:lnTo>
                    <a:cubicBezTo>
                      <a:pt x="4963" y="1674"/>
                      <a:pt x="4249" y="3221"/>
                      <a:pt x="3947" y="4887"/>
                    </a:cubicBezTo>
                    <a:lnTo>
                      <a:pt x="3947" y="4887"/>
                    </a:lnTo>
                    <a:cubicBezTo>
                      <a:pt x="3403" y="4266"/>
                      <a:pt x="2811" y="3687"/>
                      <a:pt x="2174" y="3162"/>
                    </a:cubicBezTo>
                    <a:cubicBezTo>
                      <a:pt x="1496" y="2599"/>
                      <a:pt x="769" y="2097"/>
                      <a:pt x="0" y="1667"/>
                    </a:cubicBezTo>
                    <a:lnTo>
                      <a:pt x="0" y="1667"/>
                    </a:lnTo>
                    <a:cubicBezTo>
                      <a:pt x="1463" y="2632"/>
                      <a:pt x="2799" y="3789"/>
                      <a:pt x="3936" y="5122"/>
                    </a:cubicBezTo>
                    <a:lnTo>
                      <a:pt x="4050" y="5254"/>
                    </a:lnTo>
                    <a:lnTo>
                      <a:pt x="4077" y="5082"/>
                    </a:lnTo>
                    <a:cubicBezTo>
                      <a:pt x="4350" y="3372"/>
                      <a:pt x="5081" y="1738"/>
                      <a:pt x="5221" y="0"/>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7"/>
              <p:cNvSpPr/>
              <p:nvPr/>
            </p:nvSpPr>
            <p:spPr>
              <a:xfrm>
                <a:off x="5843819" y="5062410"/>
                <a:ext cx="280293" cy="299282"/>
              </a:xfrm>
              <a:custGeom>
                <a:avLst/>
                <a:gdLst/>
                <a:ahLst/>
                <a:cxnLst/>
                <a:rect l="l" t="t" r="r" b="b"/>
                <a:pathLst>
                  <a:path w="6093" h="5828" extrusionOk="0">
                    <a:moveTo>
                      <a:pt x="6092" y="0"/>
                    </a:moveTo>
                    <a:cubicBezTo>
                      <a:pt x="6092" y="2"/>
                      <a:pt x="6091" y="4"/>
                      <a:pt x="6091" y="6"/>
                    </a:cubicBezTo>
                    <a:lnTo>
                      <a:pt x="6091" y="6"/>
                    </a:lnTo>
                    <a:cubicBezTo>
                      <a:pt x="6091" y="5"/>
                      <a:pt x="6092" y="3"/>
                      <a:pt x="6092" y="1"/>
                    </a:cubicBezTo>
                    <a:lnTo>
                      <a:pt x="6092" y="0"/>
                    </a:lnTo>
                    <a:close/>
                    <a:moveTo>
                      <a:pt x="6091" y="6"/>
                    </a:moveTo>
                    <a:lnTo>
                      <a:pt x="6091" y="6"/>
                    </a:lnTo>
                    <a:cubicBezTo>
                      <a:pt x="5481" y="1890"/>
                      <a:pt x="4756" y="3739"/>
                      <a:pt x="3871" y="5511"/>
                    </a:cubicBezTo>
                    <a:lnTo>
                      <a:pt x="3871" y="5511"/>
                    </a:lnTo>
                    <a:cubicBezTo>
                      <a:pt x="3610" y="5136"/>
                      <a:pt x="3340" y="4767"/>
                      <a:pt x="3062" y="4404"/>
                    </a:cubicBezTo>
                    <a:cubicBezTo>
                      <a:pt x="2145" y="3211"/>
                      <a:pt x="1122" y="2098"/>
                      <a:pt x="1" y="1094"/>
                    </a:cubicBezTo>
                    <a:lnTo>
                      <a:pt x="1" y="1094"/>
                    </a:lnTo>
                    <a:cubicBezTo>
                      <a:pt x="1402" y="2520"/>
                      <a:pt x="2696" y="4055"/>
                      <a:pt x="3815" y="5714"/>
                    </a:cubicBezTo>
                    <a:lnTo>
                      <a:pt x="3892" y="5828"/>
                    </a:lnTo>
                    <a:lnTo>
                      <a:pt x="3954" y="5705"/>
                    </a:lnTo>
                    <a:cubicBezTo>
                      <a:pt x="4855" y="3883"/>
                      <a:pt x="5591" y="1977"/>
                      <a:pt x="6091" y="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7"/>
              <p:cNvSpPr/>
              <p:nvPr/>
            </p:nvSpPr>
            <p:spPr>
              <a:xfrm>
                <a:off x="5986151" y="4692221"/>
                <a:ext cx="670302" cy="898823"/>
              </a:xfrm>
              <a:custGeom>
                <a:avLst/>
                <a:gdLst/>
                <a:ahLst/>
                <a:cxnLst/>
                <a:rect l="l" t="t" r="r" b="b"/>
                <a:pathLst>
                  <a:path w="14571" h="17503" extrusionOk="0">
                    <a:moveTo>
                      <a:pt x="14355" y="1"/>
                    </a:moveTo>
                    <a:cubicBezTo>
                      <a:pt x="14355" y="1"/>
                      <a:pt x="3470" y="866"/>
                      <a:pt x="680" y="10994"/>
                    </a:cubicBezTo>
                    <a:cubicBezTo>
                      <a:pt x="434" y="11882"/>
                      <a:pt x="252" y="12842"/>
                      <a:pt x="145" y="13879"/>
                    </a:cubicBezTo>
                    <a:cubicBezTo>
                      <a:pt x="29" y="14994"/>
                      <a:pt x="0" y="16201"/>
                      <a:pt x="74" y="17502"/>
                    </a:cubicBezTo>
                    <a:cubicBezTo>
                      <a:pt x="6680" y="16539"/>
                      <a:pt x="10272" y="13434"/>
                      <a:pt x="12210" y="10102"/>
                    </a:cubicBezTo>
                    <a:cubicBezTo>
                      <a:pt x="12300" y="9946"/>
                      <a:pt x="12388" y="9789"/>
                      <a:pt x="12472" y="9630"/>
                    </a:cubicBezTo>
                    <a:cubicBezTo>
                      <a:pt x="13481" y="7736"/>
                      <a:pt x="13982" y="5797"/>
                      <a:pt x="14220" y="4161"/>
                    </a:cubicBezTo>
                    <a:cubicBezTo>
                      <a:pt x="14571" y="1754"/>
                      <a:pt x="14355" y="1"/>
                      <a:pt x="143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7"/>
              <p:cNvSpPr/>
              <p:nvPr/>
            </p:nvSpPr>
            <p:spPr>
              <a:xfrm>
                <a:off x="5986151" y="4905841"/>
                <a:ext cx="654202" cy="685196"/>
              </a:xfrm>
              <a:custGeom>
                <a:avLst/>
                <a:gdLst/>
                <a:ahLst/>
                <a:cxnLst/>
                <a:rect l="l" t="t" r="r" b="b"/>
                <a:pathLst>
                  <a:path w="14221" h="13343" extrusionOk="0">
                    <a:moveTo>
                      <a:pt x="14220" y="1"/>
                    </a:moveTo>
                    <a:cubicBezTo>
                      <a:pt x="13720" y="970"/>
                      <a:pt x="13143" y="1901"/>
                      <a:pt x="12501" y="2782"/>
                    </a:cubicBezTo>
                    <a:cubicBezTo>
                      <a:pt x="11441" y="4231"/>
                      <a:pt x="10199" y="5548"/>
                      <a:pt x="8809" y="6685"/>
                    </a:cubicBezTo>
                    <a:cubicBezTo>
                      <a:pt x="7448" y="7800"/>
                      <a:pt x="5928" y="8816"/>
                      <a:pt x="4261" y="9406"/>
                    </a:cubicBezTo>
                    <a:cubicBezTo>
                      <a:pt x="3410" y="9705"/>
                      <a:pt x="2500" y="9885"/>
                      <a:pt x="1595" y="9885"/>
                    </a:cubicBezTo>
                    <a:cubicBezTo>
                      <a:pt x="1107" y="9885"/>
                      <a:pt x="620" y="9832"/>
                      <a:pt x="145" y="9719"/>
                    </a:cubicBezTo>
                    <a:cubicBezTo>
                      <a:pt x="29" y="10834"/>
                      <a:pt x="0" y="12041"/>
                      <a:pt x="74" y="13342"/>
                    </a:cubicBezTo>
                    <a:cubicBezTo>
                      <a:pt x="6680" y="12379"/>
                      <a:pt x="10272" y="9274"/>
                      <a:pt x="12210" y="5942"/>
                    </a:cubicBezTo>
                    <a:cubicBezTo>
                      <a:pt x="12300" y="5786"/>
                      <a:pt x="12388" y="5629"/>
                      <a:pt x="12472" y="5470"/>
                    </a:cubicBezTo>
                    <a:cubicBezTo>
                      <a:pt x="13481" y="3576"/>
                      <a:pt x="13982" y="1637"/>
                      <a:pt x="14220"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7"/>
              <p:cNvSpPr/>
              <p:nvPr/>
            </p:nvSpPr>
            <p:spPr>
              <a:xfrm>
                <a:off x="6013890" y="4778132"/>
                <a:ext cx="560678" cy="792780"/>
              </a:xfrm>
              <a:custGeom>
                <a:avLst/>
                <a:gdLst/>
                <a:ahLst/>
                <a:cxnLst/>
                <a:rect l="l" t="t" r="r" b="b"/>
                <a:pathLst>
                  <a:path w="12188" h="15438" extrusionOk="0">
                    <a:moveTo>
                      <a:pt x="12187" y="0"/>
                    </a:moveTo>
                    <a:lnTo>
                      <a:pt x="12187" y="0"/>
                    </a:lnTo>
                    <a:cubicBezTo>
                      <a:pt x="10652" y="3370"/>
                      <a:pt x="8624" y="6580"/>
                      <a:pt x="6248" y="9421"/>
                    </a:cubicBezTo>
                    <a:cubicBezTo>
                      <a:pt x="4390" y="11617"/>
                      <a:pt x="2270" y="13671"/>
                      <a:pt x="0" y="15437"/>
                    </a:cubicBezTo>
                    <a:cubicBezTo>
                      <a:pt x="2373" y="13802"/>
                      <a:pt x="4555" y="11767"/>
                      <a:pt x="6429" y="9573"/>
                    </a:cubicBezTo>
                    <a:cubicBezTo>
                      <a:pt x="8824" y="6734"/>
                      <a:pt x="10842" y="3463"/>
                      <a:pt x="121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7"/>
              <p:cNvSpPr/>
              <p:nvPr/>
            </p:nvSpPr>
            <p:spPr>
              <a:xfrm>
                <a:off x="6365211" y="4877290"/>
                <a:ext cx="226976" cy="276790"/>
              </a:xfrm>
              <a:custGeom>
                <a:avLst/>
                <a:gdLst/>
                <a:ahLst/>
                <a:cxnLst/>
                <a:rect l="l" t="t" r="r" b="b"/>
                <a:pathLst>
                  <a:path w="4934" h="5390" extrusionOk="0">
                    <a:moveTo>
                      <a:pt x="0" y="1"/>
                    </a:moveTo>
                    <a:lnTo>
                      <a:pt x="0" y="1"/>
                    </a:lnTo>
                    <a:cubicBezTo>
                      <a:pt x="396" y="1706"/>
                      <a:pt x="569" y="3466"/>
                      <a:pt x="474" y="5216"/>
                    </a:cubicBezTo>
                    <a:lnTo>
                      <a:pt x="465" y="5390"/>
                    </a:lnTo>
                    <a:lnTo>
                      <a:pt x="465" y="5390"/>
                    </a:lnTo>
                    <a:lnTo>
                      <a:pt x="604" y="5283"/>
                    </a:lnTo>
                    <a:cubicBezTo>
                      <a:pt x="1980" y="4232"/>
                      <a:pt x="3634" y="3551"/>
                      <a:pt x="4933" y="2387"/>
                    </a:cubicBezTo>
                    <a:lnTo>
                      <a:pt x="4933" y="2387"/>
                    </a:lnTo>
                    <a:cubicBezTo>
                      <a:pt x="3592" y="3422"/>
                      <a:pt x="2009" y="4054"/>
                      <a:pt x="643" y="5054"/>
                    </a:cubicBezTo>
                    <a:lnTo>
                      <a:pt x="643" y="5054"/>
                    </a:lnTo>
                    <a:cubicBezTo>
                      <a:pt x="677" y="4229"/>
                      <a:pt x="647" y="3401"/>
                      <a:pt x="547" y="2582"/>
                    </a:cubicBezTo>
                    <a:cubicBezTo>
                      <a:pt x="442" y="1707"/>
                      <a:pt x="261" y="84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7"/>
              <p:cNvSpPr/>
              <p:nvPr/>
            </p:nvSpPr>
            <p:spPr>
              <a:xfrm>
                <a:off x="6155440" y="5126548"/>
                <a:ext cx="258028" cy="313918"/>
              </a:xfrm>
              <a:custGeom>
                <a:avLst/>
                <a:gdLst/>
                <a:ahLst/>
                <a:cxnLst/>
                <a:rect l="l" t="t" r="r" b="b"/>
                <a:pathLst>
                  <a:path w="5609" h="6113" extrusionOk="0">
                    <a:moveTo>
                      <a:pt x="439" y="1"/>
                    </a:moveTo>
                    <a:lnTo>
                      <a:pt x="439" y="1"/>
                    </a:lnTo>
                    <a:cubicBezTo>
                      <a:pt x="473" y="2000"/>
                      <a:pt x="352" y="4004"/>
                      <a:pt x="23" y="5977"/>
                    </a:cubicBezTo>
                    <a:lnTo>
                      <a:pt x="0" y="6113"/>
                    </a:lnTo>
                    <a:lnTo>
                      <a:pt x="0" y="6113"/>
                    </a:lnTo>
                    <a:lnTo>
                      <a:pt x="130" y="6066"/>
                    </a:lnTo>
                    <a:cubicBezTo>
                      <a:pt x="2039" y="5366"/>
                      <a:pt x="3888" y="4489"/>
                      <a:pt x="5608" y="3404"/>
                    </a:cubicBezTo>
                    <a:lnTo>
                      <a:pt x="5608" y="3404"/>
                    </a:lnTo>
                    <a:cubicBezTo>
                      <a:pt x="3867" y="4351"/>
                      <a:pt x="2067" y="5193"/>
                      <a:pt x="203" y="5868"/>
                    </a:cubicBezTo>
                    <a:lnTo>
                      <a:pt x="203" y="5868"/>
                    </a:lnTo>
                    <a:cubicBezTo>
                      <a:pt x="272" y="5417"/>
                      <a:pt x="331" y="4964"/>
                      <a:pt x="378" y="4509"/>
                    </a:cubicBezTo>
                    <a:cubicBezTo>
                      <a:pt x="534" y="3013"/>
                      <a:pt x="560" y="1499"/>
                      <a:pt x="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7"/>
              <p:cNvSpPr/>
              <p:nvPr/>
            </p:nvSpPr>
            <p:spPr>
              <a:xfrm>
                <a:off x="4585238" y="4148620"/>
                <a:ext cx="1467434" cy="799610"/>
              </a:xfrm>
              <a:custGeom>
                <a:avLst/>
                <a:gdLst/>
                <a:ahLst/>
                <a:cxnLst/>
                <a:rect l="l" t="t" r="r" b="b"/>
                <a:pathLst>
                  <a:path w="31899" h="15571" extrusionOk="0">
                    <a:moveTo>
                      <a:pt x="20302" y="0"/>
                    </a:moveTo>
                    <a:cubicBezTo>
                      <a:pt x="19802" y="0"/>
                      <a:pt x="19299" y="39"/>
                      <a:pt x="18800" y="118"/>
                    </a:cubicBezTo>
                    <a:lnTo>
                      <a:pt x="9346" y="1605"/>
                    </a:lnTo>
                    <a:cubicBezTo>
                      <a:pt x="7456" y="1901"/>
                      <a:pt x="5743" y="2745"/>
                      <a:pt x="4386" y="3981"/>
                    </a:cubicBezTo>
                    <a:lnTo>
                      <a:pt x="4383" y="3983"/>
                    </a:lnTo>
                    <a:cubicBezTo>
                      <a:pt x="3647" y="4652"/>
                      <a:pt x="3017" y="5437"/>
                      <a:pt x="2518" y="6311"/>
                    </a:cubicBezTo>
                    <a:cubicBezTo>
                      <a:pt x="2150" y="6956"/>
                      <a:pt x="1856" y="7649"/>
                      <a:pt x="1645" y="8382"/>
                    </a:cubicBezTo>
                    <a:lnTo>
                      <a:pt x="905" y="10961"/>
                    </a:lnTo>
                    <a:lnTo>
                      <a:pt x="410" y="12682"/>
                    </a:lnTo>
                    <a:lnTo>
                      <a:pt x="1" y="14100"/>
                    </a:lnTo>
                    <a:lnTo>
                      <a:pt x="22344" y="14513"/>
                    </a:lnTo>
                    <a:cubicBezTo>
                      <a:pt x="23006" y="15106"/>
                      <a:pt x="24567" y="15570"/>
                      <a:pt x="26232" y="15570"/>
                    </a:cubicBezTo>
                    <a:cubicBezTo>
                      <a:pt x="28930" y="15570"/>
                      <a:pt x="31898" y="14349"/>
                      <a:pt x="31741" y="10470"/>
                    </a:cubicBezTo>
                    <a:cubicBezTo>
                      <a:pt x="31730" y="10197"/>
                      <a:pt x="31703" y="9910"/>
                      <a:pt x="31660" y="9610"/>
                    </a:cubicBezTo>
                    <a:cubicBezTo>
                      <a:pt x="31537" y="8762"/>
                      <a:pt x="31303" y="7977"/>
                      <a:pt x="30985" y="7251"/>
                    </a:cubicBezTo>
                    <a:cubicBezTo>
                      <a:pt x="30363" y="5833"/>
                      <a:pt x="29418" y="4640"/>
                      <a:pt x="28361" y="3651"/>
                    </a:cubicBezTo>
                    <a:cubicBezTo>
                      <a:pt x="27457" y="2803"/>
                      <a:pt x="26473" y="2106"/>
                      <a:pt x="25536" y="1547"/>
                    </a:cubicBezTo>
                    <a:cubicBezTo>
                      <a:pt x="25307" y="1409"/>
                      <a:pt x="25081" y="1280"/>
                      <a:pt x="24861" y="1160"/>
                    </a:cubicBezTo>
                    <a:cubicBezTo>
                      <a:pt x="23459" y="392"/>
                      <a:pt x="21889" y="0"/>
                      <a:pt x="203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7"/>
              <p:cNvSpPr/>
              <p:nvPr/>
            </p:nvSpPr>
            <p:spPr>
              <a:xfrm>
                <a:off x="4626778" y="4336051"/>
                <a:ext cx="1383847" cy="375438"/>
              </a:xfrm>
              <a:custGeom>
                <a:avLst/>
                <a:gdLst/>
                <a:ahLst/>
                <a:cxnLst/>
                <a:rect l="l" t="t" r="r" b="b"/>
                <a:pathLst>
                  <a:path w="30082" h="7311" extrusionOk="0">
                    <a:moveTo>
                      <a:pt x="27458" y="1"/>
                    </a:moveTo>
                    <a:lnTo>
                      <a:pt x="1615" y="2661"/>
                    </a:lnTo>
                    <a:cubicBezTo>
                      <a:pt x="1247" y="3306"/>
                      <a:pt x="953" y="4000"/>
                      <a:pt x="742" y="4732"/>
                    </a:cubicBezTo>
                    <a:lnTo>
                      <a:pt x="1" y="7311"/>
                    </a:lnTo>
                    <a:lnTo>
                      <a:pt x="30082" y="3602"/>
                    </a:lnTo>
                    <a:cubicBezTo>
                      <a:pt x="29460" y="2183"/>
                      <a:pt x="28515" y="990"/>
                      <a:pt x="274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7"/>
              <p:cNvSpPr/>
              <p:nvPr/>
            </p:nvSpPr>
            <p:spPr>
              <a:xfrm>
                <a:off x="4585238" y="4686213"/>
                <a:ext cx="1467434" cy="262000"/>
              </a:xfrm>
              <a:custGeom>
                <a:avLst/>
                <a:gdLst/>
                <a:ahLst/>
                <a:cxnLst/>
                <a:rect l="l" t="t" r="r" b="b"/>
                <a:pathLst>
                  <a:path w="31899" h="5102" extrusionOk="0">
                    <a:moveTo>
                      <a:pt x="31741" y="1"/>
                    </a:moveTo>
                    <a:lnTo>
                      <a:pt x="410" y="2213"/>
                    </a:lnTo>
                    <a:lnTo>
                      <a:pt x="1" y="3631"/>
                    </a:lnTo>
                    <a:lnTo>
                      <a:pt x="22344" y="4044"/>
                    </a:lnTo>
                    <a:cubicBezTo>
                      <a:pt x="23006" y="4637"/>
                      <a:pt x="24567" y="5101"/>
                      <a:pt x="26232" y="5101"/>
                    </a:cubicBezTo>
                    <a:cubicBezTo>
                      <a:pt x="28930" y="5101"/>
                      <a:pt x="31898" y="3880"/>
                      <a:pt x="317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7"/>
              <p:cNvSpPr/>
              <p:nvPr/>
            </p:nvSpPr>
            <p:spPr>
              <a:xfrm>
                <a:off x="4786867" y="4148620"/>
                <a:ext cx="973137" cy="204588"/>
              </a:xfrm>
              <a:custGeom>
                <a:avLst/>
                <a:gdLst/>
                <a:ahLst/>
                <a:cxnLst/>
                <a:rect l="l" t="t" r="r" b="b"/>
                <a:pathLst>
                  <a:path w="21154" h="3984" extrusionOk="0">
                    <a:moveTo>
                      <a:pt x="15919" y="0"/>
                    </a:moveTo>
                    <a:cubicBezTo>
                      <a:pt x="15419" y="0"/>
                      <a:pt x="14916" y="39"/>
                      <a:pt x="14417" y="118"/>
                    </a:cubicBezTo>
                    <a:lnTo>
                      <a:pt x="4963" y="1605"/>
                    </a:lnTo>
                    <a:cubicBezTo>
                      <a:pt x="3073" y="1901"/>
                      <a:pt x="1360" y="2745"/>
                      <a:pt x="3" y="3981"/>
                    </a:cubicBezTo>
                    <a:lnTo>
                      <a:pt x="0" y="3983"/>
                    </a:lnTo>
                    <a:lnTo>
                      <a:pt x="0" y="3983"/>
                    </a:lnTo>
                    <a:lnTo>
                      <a:pt x="21153" y="1547"/>
                    </a:lnTo>
                    <a:cubicBezTo>
                      <a:pt x="20924" y="1409"/>
                      <a:pt x="20698" y="1280"/>
                      <a:pt x="20478" y="1160"/>
                    </a:cubicBezTo>
                    <a:cubicBezTo>
                      <a:pt x="19076" y="392"/>
                      <a:pt x="17506" y="0"/>
                      <a:pt x="159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7"/>
              <p:cNvSpPr/>
              <p:nvPr/>
            </p:nvSpPr>
            <p:spPr>
              <a:xfrm>
                <a:off x="4984309" y="4142510"/>
                <a:ext cx="241697" cy="141733"/>
              </a:xfrm>
              <a:custGeom>
                <a:avLst/>
                <a:gdLst/>
                <a:ahLst/>
                <a:cxnLst/>
                <a:rect l="l" t="t" r="r" b="b"/>
                <a:pathLst>
                  <a:path w="5254" h="2760" extrusionOk="0">
                    <a:moveTo>
                      <a:pt x="4579" y="0"/>
                    </a:moveTo>
                    <a:cubicBezTo>
                      <a:pt x="3997" y="186"/>
                      <a:pt x="3389" y="342"/>
                      <a:pt x="2763" y="464"/>
                    </a:cubicBezTo>
                    <a:cubicBezTo>
                      <a:pt x="1862" y="641"/>
                      <a:pt x="974" y="740"/>
                      <a:pt x="113" y="756"/>
                    </a:cubicBezTo>
                    <a:lnTo>
                      <a:pt x="1" y="2405"/>
                    </a:lnTo>
                    <a:cubicBezTo>
                      <a:pt x="1" y="2405"/>
                      <a:pt x="410" y="2759"/>
                      <a:pt x="1497" y="2759"/>
                    </a:cubicBezTo>
                    <a:cubicBezTo>
                      <a:pt x="1848" y="2759"/>
                      <a:pt x="2270" y="2722"/>
                      <a:pt x="2771" y="2624"/>
                    </a:cubicBezTo>
                    <a:cubicBezTo>
                      <a:pt x="4825" y="2223"/>
                      <a:pt x="5253" y="1377"/>
                      <a:pt x="5253" y="1377"/>
                    </a:cubicBezTo>
                    <a:lnTo>
                      <a:pt x="4579" y="0"/>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7"/>
              <p:cNvSpPr/>
              <p:nvPr/>
            </p:nvSpPr>
            <p:spPr>
              <a:xfrm>
                <a:off x="4989461" y="4142458"/>
                <a:ext cx="236545" cy="84526"/>
              </a:xfrm>
              <a:custGeom>
                <a:avLst/>
                <a:gdLst/>
                <a:ahLst/>
                <a:cxnLst/>
                <a:rect l="l" t="t" r="r" b="b"/>
                <a:pathLst>
                  <a:path w="5142" h="1646" extrusionOk="0">
                    <a:moveTo>
                      <a:pt x="4466" y="0"/>
                    </a:moveTo>
                    <a:lnTo>
                      <a:pt x="1" y="757"/>
                    </a:lnTo>
                    <a:cubicBezTo>
                      <a:pt x="1" y="757"/>
                      <a:pt x="853" y="1646"/>
                      <a:pt x="2970" y="1646"/>
                    </a:cubicBezTo>
                    <a:cubicBezTo>
                      <a:pt x="3584" y="1646"/>
                      <a:pt x="4305" y="1571"/>
                      <a:pt x="5141" y="1378"/>
                    </a:cubicBezTo>
                    <a:lnTo>
                      <a:pt x="4466" y="0"/>
                    </a:lnTo>
                    <a:close/>
                  </a:path>
                </a:pathLst>
              </a:custGeom>
              <a:solidFill>
                <a:srgbClr val="EDA861">
                  <a:alpha val="8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7"/>
              <p:cNvSpPr/>
              <p:nvPr/>
            </p:nvSpPr>
            <p:spPr>
              <a:xfrm>
                <a:off x="4595772" y="3186869"/>
                <a:ext cx="988686" cy="995263"/>
              </a:xfrm>
              <a:custGeom>
                <a:avLst/>
                <a:gdLst/>
                <a:ahLst/>
                <a:cxnLst/>
                <a:rect l="l" t="t" r="r" b="b"/>
                <a:pathLst>
                  <a:path w="21492" h="19381" extrusionOk="0">
                    <a:moveTo>
                      <a:pt x="10254" y="0"/>
                    </a:moveTo>
                    <a:cubicBezTo>
                      <a:pt x="6715" y="0"/>
                      <a:pt x="3304" y="1942"/>
                      <a:pt x="1599" y="5225"/>
                    </a:cubicBezTo>
                    <a:cubicBezTo>
                      <a:pt x="304" y="7718"/>
                      <a:pt x="0" y="10742"/>
                      <a:pt x="998" y="13640"/>
                    </a:cubicBezTo>
                    <a:cubicBezTo>
                      <a:pt x="2366" y="17615"/>
                      <a:pt x="5501" y="19380"/>
                      <a:pt x="9172" y="19380"/>
                    </a:cubicBezTo>
                    <a:cubicBezTo>
                      <a:pt x="9814" y="19380"/>
                      <a:pt x="10472" y="19326"/>
                      <a:pt x="11139" y="19221"/>
                    </a:cubicBezTo>
                    <a:cubicBezTo>
                      <a:pt x="11990" y="19087"/>
                      <a:pt x="12856" y="18870"/>
                      <a:pt x="13725" y="18574"/>
                    </a:cubicBezTo>
                    <a:cubicBezTo>
                      <a:pt x="14329" y="18368"/>
                      <a:pt x="14910" y="18131"/>
                      <a:pt x="15461" y="17868"/>
                    </a:cubicBezTo>
                    <a:cubicBezTo>
                      <a:pt x="18747" y="16296"/>
                      <a:pt x="21004" y="13727"/>
                      <a:pt x="21244" y="10482"/>
                    </a:cubicBezTo>
                    <a:lnTo>
                      <a:pt x="21244" y="10481"/>
                    </a:lnTo>
                    <a:cubicBezTo>
                      <a:pt x="21491" y="6344"/>
                      <a:pt x="18388" y="5635"/>
                      <a:pt x="18388" y="5635"/>
                    </a:cubicBezTo>
                    <a:cubicBezTo>
                      <a:pt x="17436" y="2868"/>
                      <a:pt x="15653" y="1415"/>
                      <a:pt x="13797" y="677"/>
                    </a:cubicBezTo>
                    <a:cubicBezTo>
                      <a:pt x="12641" y="219"/>
                      <a:pt x="11440" y="0"/>
                      <a:pt x="10254"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7"/>
              <p:cNvSpPr/>
              <p:nvPr/>
            </p:nvSpPr>
            <p:spPr>
              <a:xfrm>
                <a:off x="4811156" y="3719635"/>
                <a:ext cx="249518" cy="262155"/>
              </a:xfrm>
              <a:custGeom>
                <a:avLst/>
                <a:gdLst/>
                <a:ahLst/>
                <a:cxnLst/>
                <a:rect l="l" t="t" r="r" b="b"/>
                <a:pathLst>
                  <a:path w="5424" h="5105" extrusionOk="0">
                    <a:moveTo>
                      <a:pt x="2719" y="0"/>
                    </a:moveTo>
                    <a:cubicBezTo>
                      <a:pt x="2621" y="0"/>
                      <a:pt x="2521" y="6"/>
                      <a:pt x="2421" y="18"/>
                    </a:cubicBezTo>
                    <a:cubicBezTo>
                      <a:pt x="1013" y="180"/>
                      <a:pt x="1" y="1446"/>
                      <a:pt x="162" y="2847"/>
                    </a:cubicBezTo>
                    <a:cubicBezTo>
                      <a:pt x="313" y="4147"/>
                      <a:pt x="1420" y="5104"/>
                      <a:pt x="2706" y="5104"/>
                    </a:cubicBezTo>
                    <a:cubicBezTo>
                      <a:pt x="2805" y="5104"/>
                      <a:pt x="2904" y="5099"/>
                      <a:pt x="3005" y="5087"/>
                    </a:cubicBezTo>
                    <a:cubicBezTo>
                      <a:pt x="4413" y="4926"/>
                      <a:pt x="5423" y="3660"/>
                      <a:pt x="5262" y="2259"/>
                    </a:cubicBezTo>
                    <a:cubicBezTo>
                      <a:pt x="5113" y="959"/>
                      <a:pt x="4004" y="0"/>
                      <a:pt x="2719" y="0"/>
                    </a:cubicBezTo>
                    <a:close/>
                  </a:path>
                </a:pathLst>
              </a:custGeom>
              <a:solidFill>
                <a:srgbClr val="EDA861">
                  <a:alpha val="8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7"/>
              <p:cNvSpPr/>
              <p:nvPr/>
            </p:nvSpPr>
            <p:spPr>
              <a:xfrm>
                <a:off x="5311939" y="3528763"/>
                <a:ext cx="249472" cy="262206"/>
              </a:xfrm>
              <a:custGeom>
                <a:avLst/>
                <a:gdLst/>
                <a:ahLst/>
                <a:cxnLst/>
                <a:rect l="l" t="t" r="r" b="b"/>
                <a:pathLst>
                  <a:path w="5423" h="5106" extrusionOk="0">
                    <a:moveTo>
                      <a:pt x="2719" y="0"/>
                    </a:moveTo>
                    <a:cubicBezTo>
                      <a:pt x="2620" y="0"/>
                      <a:pt x="2520" y="6"/>
                      <a:pt x="2420" y="17"/>
                    </a:cubicBezTo>
                    <a:cubicBezTo>
                      <a:pt x="1012" y="180"/>
                      <a:pt x="0" y="1446"/>
                      <a:pt x="161" y="2846"/>
                    </a:cubicBezTo>
                    <a:cubicBezTo>
                      <a:pt x="312" y="4147"/>
                      <a:pt x="1420" y="5105"/>
                      <a:pt x="2706" y="5105"/>
                    </a:cubicBezTo>
                    <a:cubicBezTo>
                      <a:pt x="2804" y="5105"/>
                      <a:pt x="2904" y="5100"/>
                      <a:pt x="3005" y="5088"/>
                    </a:cubicBezTo>
                    <a:cubicBezTo>
                      <a:pt x="4413" y="4926"/>
                      <a:pt x="5423" y="3659"/>
                      <a:pt x="5262" y="2259"/>
                    </a:cubicBezTo>
                    <a:cubicBezTo>
                      <a:pt x="5112" y="959"/>
                      <a:pt x="4004" y="0"/>
                      <a:pt x="2719" y="0"/>
                    </a:cubicBezTo>
                    <a:close/>
                  </a:path>
                </a:pathLst>
              </a:custGeom>
              <a:solidFill>
                <a:srgbClr val="EDA861">
                  <a:alpha val="8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7"/>
              <p:cNvSpPr/>
              <p:nvPr/>
            </p:nvSpPr>
            <p:spPr>
              <a:xfrm>
                <a:off x="4471244" y="3648257"/>
                <a:ext cx="294600" cy="404452"/>
              </a:xfrm>
              <a:custGeom>
                <a:avLst/>
                <a:gdLst/>
                <a:ahLst/>
                <a:cxnLst/>
                <a:rect l="l" t="t" r="r" b="b"/>
                <a:pathLst>
                  <a:path w="6404" h="7876" extrusionOk="0">
                    <a:moveTo>
                      <a:pt x="2578" y="1"/>
                    </a:moveTo>
                    <a:cubicBezTo>
                      <a:pt x="1976" y="1"/>
                      <a:pt x="1375" y="243"/>
                      <a:pt x="942" y="661"/>
                    </a:cubicBezTo>
                    <a:cubicBezTo>
                      <a:pt x="158" y="1419"/>
                      <a:pt x="1" y="2627"/>
                      <a:pt x="163" y="3701"/>
                    </a:cubicBezTo>
                    <a:cubicBezTo>
                      <a:pt x="376" y="5124"/>
                      <a:pt x="1116" y="6511"/>
                      <a:pt x="2335" y="7285"/>
                    </a:cubicBezTo>
                    <a:cubicBezTo>
                      <a:pt x="2940" y="7670"/>
                      <a:pt x="3668" y="7876"/>
                      <a:pt x="4386" y="7876"/>
                    </a:cubicBezTo>
                    <a:cubicBezTo>
                      <a:pt x="5114" y="7876"/>
                      <a:pt x="5832" y="7665"/>
                      <a:pt x="6404" y="7216"/>
                    </a:cubicBezTo>
                    <a:lnTo>
                      <a:pt x="4321" y="776"/>
                    </a:lnTo>
                    <a:lnTo>
                      <a:pt x="4322" y="776"/>
                    </a:lnTo>
                    <a:cubicBezTo>
                      <a:pt x="3902" y="310"/>
                      <a:pt x="3287" y="23"/>
                      <a:pt x="2657" y="2"/>
                    </a:cubicBezTo>
                    <a:cubicBezTo>
                      <a:pt x="2631" y="1"/>
                      <a:pt x="2604" y="1"/>
                      <a:pt x="2578"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7"/>
              <p:cNvSpPr/>
              <p:nvPr/>
            </p:nvSpPr>
            <p:spPr>
              <a:xfrm>
                <a:off x="4521386" y="3737864"/>
                <a:ext cx="174395" cy="243770"/>
              </a:xfrm>
              <a:custGeom>
                <a:avLst/>
                <a:gdLst/>
                <a:ahLst/>
                <a:cxnLst/>
                <a:rect l="l" t="t" r="r" b="b"/>
                <a:pathLst>
                  <a:path w="3791" h="4747" extrusionOk="0">
                    <a:moveTo>
                      <a:pt x="1342" y="1"/>
                    </a:moveTo>
                    <a:cubicBezTo>
                      <a:pt x="1208" y="1"/>
                      <a:pt x="1077" y="22"/>
                      <a:pt x="949" y="65"/>
                    </a:cubicBezTo>
                    <a:cubicBezTo>
                      <a:pt x="63" y="368"/>
                      <a:pt x="0" y="1480"/>
                      <a:pt x="441" y="2758"/>
                    </a:cubicBezTo>
                    <a:cubicBezTo>
                      <a:pt x="824" y="3874"/>
                      <a:pt x="1465" y="4747"/>
                      <a:pt x="2212" y="4747"/>
                    </a:cubicBezTo>
                    <a:cubicBezTo>
                      <a:pt x="2320" y="4747"/>
                      <a:pt x="2429" y="4729"/>
                      <a:pt x="2541" y="4691"/>
                    </a:cubicBezTo>
                    <a:cubicBezTo>
                      <a:pt x="3428" y="4388"/>
                      <a:pt x="3790" y="3107"/>
                      <a:pt x="3350" y="1830"/>
                    </a:cubicBezTo>
                    <a:cubicBezTo>
                      <a:pt x="2973" y="737"/>
                      <a:pt x="2132" y="1"/>
                      <a:pt x="1342"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7"/>
              <p:cNvSpPr/>
              <p:nvPr/>
            </p:nvSpPr>
            <p:spPr>
              <a:xfrm>
                <a:off x="4550414" y="3732729"/>
                <a:ext cx="136857" cy="253681"/>
              </a:xfrm>
              <a:custGeom>
                <a:avLst/>
                <a:gdLst/>
                <a:ahLst/>
                <a:cxnLst/>
                <a:rect l="l" t="t" r="r" b="b"/>
                <a:pathLst>
                  <a:path w="2975" h="4940" extrusionOk="0">
                    <a:moveTo>
                      <a:pt x="540" y="0"/>
                    </a:moveTo>
                    <a:cubicBezTo>
                      <a:pt x="374" y="0"/>
                      <a:pt x="213" y="27"/>
                      <a:pt x="63" y="80"/>
                    </a:cubicBezTo>
                    <a:cubicBezTo>
                      <a:pt x="23" y="94"/>
                      <a:pt x="1" y="139"/>
                      <a:pt x="15" y="181"/>
                    </a:cubicBezTo>
                    <a:cubicBezTo>
                      <a:pt x="26" y="213"/>
                      <a:pt x="57" y="233"/>
                      <a:pt x="90" y="233"/>
                    </a:cubicBezTo>
                    <a:cubicBezTo>
                      <a:pt x="99" y="233"/>
                      <a:pt x="108" y="232"/>
                      <a:pt x="116" y="229"/>
                    </a:cubicBezTo>
                    <a:cubicBezTo>
                      <a:pt x="249" y="182"/>
                      <a:pt x="393" y="159"/>
                      <a:pt x="541" y="159"/>
                    </a:cubicBezTo>
                    <a:cubicBezTo>
                      <a:pt x="757" y="159"/>
                      <a:pt x="983" y="208"/>
                      <a:pt x="1196" y="306"/>
                    </a:cubicBezTo>
                    <a:cubicBezTo>
                      <a:pt x="1507" y="448"/>
                      <a:pt x="1796" y="690"/>
                      <a:pt x="2055" y="1023"/>
                    </a:cubicBezTo>
                    <a:cubicBezTo>
                      <a:pt x="2467" y="1552"/>
                      <a:pt x="2720" y="2212"/>
                      <a:pt x="2767" y="2881"/>
                    </a:cubicBezTo>
                    <a:cubicBezTo>
                      <a:pt x="2814" y="3550"/>
                      <a:pt x="2657" y="4239"/>
                      <a:pt x="2322" y="4822"/>
                    </a:cubicBezTo>
                    <a:cubicBezTo>
                      <a:pt x="2300" y="4859"/>
                      <a:pt x="2314" y="4909"/>
                      <a:pt x="2352" y="4929"/>
                    </a:cubicBezTo>
                    <a:cubicBezTo>
                      <a:pt x="2364" y="4936"/>
                      <a:pt x="2377" y="4940"/>
                      <a:pt x="2390" y="4940"/>
                    </a:cubicBezTo>
                    <a:cubicBezTo>
                      <a:pt x="2402" y="4940"/>
                      <a:pt x="2414" y="4937"/>
                      <a:pt x="2424" y="4932"/>
                    </a:cubicBezTo>
                    <a:cubicBezTo>
                      <a:pt x="2439" y="4926"/>
                      <a:pt x="2452" y="4915"/>
                      <a:pt x="2461" y="4900"/>
                    </a:cubicBezTo>
                    <a:cubicBezTo>
                      <a:pt x="2810" y="4290"/>
                      <a:pt x="2975" y="3570"/>
                      <a:pt x="2926" y="2870"/>
                    </a:cubicBezTo>
                    <a:cubicBezTo>
                      <a:pt x="2878" y="2171"/>
                      <a:pt x="2613" y="1480"/>
                      <a:pt x="2181" y="925"/>
                    </a:cubicBezTo>
                    <a:cubicBezTo>
                      <a:pt x="1906" y="573"/>
                      <a:pt x="1597" y="316"/>
                      <a:pt x="1263" y="163"/>
                    </a:cubicBezTo>
                    <a:cubicBezTo>
                      <a:pt x="1029" y="55"/>
                      <a:pt x="780" y="0"/>
                      <a:pt x="5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7"/>
              <p:cNvSpPr/>
              <p:nvPr/>
            </p:nvSpPr>
            <p:spPr>
              <a:xfrm>
                <a:off x="4612517" y="3813812"/>
                <a:ext cx="58055" cy="136649"/>
              </a:xfrm>
              <a:custGeom>
                <a:avLst/>
                <a:gdLst/>
                <a:ahLst/>
                <a:cxnLst/>
                <a:rect l="l" t="t" r="r" b="b"/>
                <a:pathLst>
                  <a:path w="1262" h="2661" extrusionOk="0">
                    <a:moveTo>
                      <a:pt x="1173" y="1"/>
                    </a:moveTo>
                    <a:cubicBezTo>
                      <a:pt x="1153" y="1"/>
                      <a:pt x="1133" y="8"/>
                      <a:pt x="1117" y="23"/>
                    </a:cubicBezTo>
                    <a:cubicBezTo>
                      <a:pt x="433" y="694"/>
                      <a:pt x="26" y="1626"/>
                      <a:pt x="1" y="2580"/>
                    </a:cubicBezTo>
                    <a:cubicBezTo>
                      <a:pt x="0" y="2623"/>
                      <a:pt x="35" y="2660"/>
                      <a:pt x="78" y="2661"/>
                    </a:cubicBezTo>
                    <a:cubicBezTo>
                      <a:pt x="91" y="2661"/>
                      <a:pt x="103" y="2658"/>
                      <a:pt x="114" y="2653"/>
                    </a:cubicBezTo>
                    <a:cubicBezTo>
                      <a:pt x="140" y="2641"/>
                      <a:pt x="160" y="2615"/>
                      <a:pt x="161" y="2584"/>
                    </a:cubicBezTo>
                    <a:cubicBezTo>
                      <a:pt x="185" y="1670"/>
                      <a:pt x="574" y="777"/>
                      <a:pt x="1229" y="136"/>
                    </a:cubicBezTo>
                    <a:cubicBezTo>
                      <a:pt x="1260" y="106"/>
                      <a:pt x="1261" y="55"/>
                      <a:pt x="1230" y="24"/>
                    </a:cubicBezTo>
                    <a:cubicBezTo>
                      <a:pt x="1214" y="8"/>
                      <a:pt x="1194" y="1"/>
                      <a:pt x="1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7"/>
              <p:cNvSpPr/>
              <p:nvPr/>
            </p:nvSpPr>
            <p:spPr>
              <a:xfrm>
                <a:off x="4822105" y="3499955"/>
                <a:ext cx="300350" cy="300669"/>
              </a:xfrm>
              <a:custGeom>
                <a:avLst/>
                <a:gdLst/>
                <a:ahLst/>
                <a:cxnLst/>
                <a:rect l="l" t="t" r="r" b="b"/>
                <a:pathLst>
                  <a:path w="6529" h="5855" extrusionOk="0">
                    <a:moveTo>
                      <a:pt x="3055" y="0"/>
                    </a:moveTo>
                    <a:cubicBezTo>
                      <a:pt x="2778" y="0"/>
                      <a:pt x="2498" y="45"/>
                      <a:pt x="2225" y="138"/>
                    </a:cubicBezTo>
                    <a:cubicBezTo>
                      <a:pt x="739" y="645"/>
                      <a:pt x="0" y="2407"/>
                      <a:pt x="573" y="4074"/>
                    </a:cubicBezTo>
                    <a:cubicBezTo>
                      <a:pt x="997" y="5303"/>
                      <a:pt x="1920" y="5854"/>
                      <a:pt x="2972" y="5854"/>
                    </a:cubicBezTo>
                    <a:cubicBezTo>
                      <a:pt x="3345" y="5854"/>
                      <a:pt x="3735" y="5785"/>
                      <a:pt x="4124" y="5652"/>
                    </a:cubicBezTo>
                    <a:cubicBezTo>
                      <a:pt x="5610" y="5144"/>
                      <a:pt x="6528" y="3902"/>
                      <a:pt x="5954" y="2236"/>
                    </a:cubicBezTo>
                    <a:cubicBezTo>
                      <a:pt x="5487" y="877"/>
                      <a:pt x="4288" y="0"/>
                      <a:pt x="30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7"/>
              <p:cNvSpPr/>
              <p:nvPr/>
            </p:nvSpPr>
            <p:spPr>
              <a:xfrm>
                <a:off x="4803888" y="3489582"/>
                <a:ext cx="254440" cy="219583"/>
              </a:xfrm>
              <a:custGeom>
                <a:avLst/>
                <a:gdLst/>
                <a:ahLst/>
                <a:cxnLst/>
                <a:rect l="l" t="t" r="r" b="b"/>
                <a:pathLst>
                  <a:path w="5531" h="4276" extrusionOk="0">
                    <a:moveTo>
                      <a:pt x="3337" y="1"/>
                    </a:moveTo>
                    <a:cubicBezTo>
                      <a:pt x="1235" y="1"/>
                      <a:pt x="0" y="2404"/>
                      <a:pt x="971" y="4276"/>
                    </a:cubicBezTo>
                    <a:cubicBezTo>
                      <a:pt x="593" y="2455"/>
                      <a:pt x="1583" y="404"/>
                      <a:pt x="3585" y="404"/>
                    </a:cubicBezTo>
                    <a:cubicBezTo>
                      <a:pt x="3647" y="404"/>
                      <a:pt x="3711" y="406"/>
                      <a:pt x="3775" y="410"/>
                    </a:cubicBezTo>
                    <a:cubicBezTo>
                      <a:pt x="4412" y="460"/>
                      <a:pt x="5011" y="728"/>
                      <a:pt x="5531" y="1112"/>
                    </a:cubicBezTo>
                    <a:cubicBezTo>
                      <a:pt x="5128" y="562"/>
                      <a:pt x="4507" y="169"/>
                      <a:pt x="3824" y="43"/>
                    </a:cubicBezTo>
                    <a:cubicBezTo>
                      <a:pt x="3657" y="14"/>
                      <a:pt x="3495" y="1"/>
                      <a:pt x="3337" y="1"/>
                    </a:cubicBezTo>
                    <a:close/>
                  </a:path>
                </a:pathLst>
              </a:custGeom>
              <a:solidFill>
                <a:srgbClr val="423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7"/>
              <p:cNvSpPr/>
              <p:nvPr/>
            </p:nvSpPr>
            <p:spPr>
              <a:xfrm>
                <a:off x="4796987" y="3406291"/>
                <a:ext cx="175086" cy="135622"/>
              </a:xfrm>
              <a:custGeom>
                <a:avLst/>
                <a:gdLst/>
                <a:ahLst/>
                <a:cxnLst/>
                <a:rect l="l" t="t" r="r" b="b"/>
                <a:pathLst>
                  <a:path w="3806" h="2641" extrusionOk="0">
                    <a:moveTo>
                      <a:pt x="2839" y="0"/>
                    </a:moveTo>
                    <a:cubicBezTo>
                      <a:pt x="2624" y="0"/>
                      <a:pt x="2389" y="51"/>
                      <a:pt x="2160" y="171"/>
                    </a:cubicBezTo>
                    <a:cubicBezTo>
                      <a:pt x="1379" y="580"/>
                      <a:pt x="1" y="2137"/>
                      <a:pt x="343" y="2623"/>
                    </a:cubicBezTo>
                    <a:cubicBezTo>
                      <a:pt x="351" y="2635"/>
                      <a:pt x="366" y="2641"/>
                      <a:pt x="388" y="2641"/>
                    </a:cubicBezTo>
                    <a:cubicBezTo>
                      <a:pt x="673" y="2641"/>
                      <a:pt x="2028" y="1672"/>
                      <a:pt x="2690" y="1285"/>
                    </a:cubicBezTo>
                    <a:cubicBezTo>
                      <a:pt x="3225" y="971"/>
                      <a:pt x="3805" y="741"/>
                      <a:pt x="3657" y="394"/>
                    </a:cubicBezTo>
                    <a:cubicBezTo>
                      <a:pt x="3562" y="171"/>
                      <a:pt x="3235" y="0"/>
                      <a:pt x="2839" y="0"/>
                    </a:cubicBezTo>
                    <a:close/>
                  </a:path>
                </a:pathLst>
              </a:custGeom>
              <a:solidFill>
                <a:srgbClr val="5B0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7"/>
              <p:cNvSpPr/>
              <p:nvPr/>
            </p:nvSpPr>
            <p:spPr>
              <a:xfrm>
                <a:off x="4916410" y="3555363"/>
                <a:ext cx="205079" cy="230727"/>
              </a:xfrm>
              <a:custGeom>
                <a:avLst/>
                <a:gdLst/>
                <a:ahLst/>
                <a:cxnLst/>
                <a:rect l="l" t="t" r="r" b="b"/>
                <a:pathLst>
                  <a:path w="4458" h="4493" extrusionOk="0">
                    <a:moveTo>
                      <a:pt x="1971" y="0"/>
                    </a:moveTo>
                    <a:cubicBezTo>
                      <a:pt x="1765" y="0"/>
                      <a:pt x="1556" y="34"/>
                      <a:pt x="1352" y="103"/>
                    </a:cubicBezTo>
                    <a:cubicBezTo>
                      <a:pt x="883" y="263"/>
                      <a:pt x="514" y="589"/>
                      <a:pt x="281" y="1007"/>
                    </a:cubicBezTo>
                    <a:cubicBezTo>
                      <a:pt x="294" y="1000"/>
                      <a:pt x="308" y="994"/>
                      <a:pt x="321" y="990"/>
                    </a:cubicBezTo>
                    <a:cubicBezTo>
                      <a:pt x="405" y="962"/>
                      <a:pt x="490" y="948"/>
                      <a:pt x="574" y="948"/>
                    </a:cubicBezTo>
                    <a:cubicBezTo>
                      <a:pt x="896" y="948"/>
                      <a:pt x="1197" y="1150"/>
                      <a:pt x="1307" y="1470"/>
                    </a:cubicBezTo>
                    <a:cubicBezTo>
                      <a:pt x="1447" y="1874"/>
                      <a:pt x="1231" y="2314"/>
                      <a:pt x="823" y="2453"/>
                    </a:cubicBezTo>
                    <a:cubicBezTo>
                      <a:pt x="740" y="2481"/>
                      <a:pt x="655" y="2495"/>
                      <a:pt x="571" y="2495"/>
                    </a:cubicBezTo>
                    <a:cubicBezTo>
                      <a:pt x="354" y="2495"/>
                      <a:pt x="145" y="2403"/>
                      <a:pt x="0" y="2244"/>
                    </a:cubicBezTo>
                    <a:lnTo>
                      <a:pt x="0" y="2244"/>
                    </a:lnTo>
                    <a:cubicBezTo>
                      <a:pt x="10" y="2466"/>
                      <a:pt x="53" y="2692"/>
                      <a:pt x="130" y="2915"/>
                    </a:cubicBezTo>
                    <a:cubicBezTo>
                      <a:pt x="461" y="3877"/>
                      <a:pt x="1319" y="4492"/>
                      <a:pt x="2209" y="4492"/>
                    </a:cubicBezTo>
                    <a:cubicBezTo>
                      <a:pt x="2415" y="4492"/>
                      <a:pt x="2624" y="4459"/>
                      <a:pt x="2828" y="4390"/>
                    </a:cubicBezTo>
                    <a:cubicBezTo>
                      <a:pt x="3911" y="4021"/>
                      <a:pt x="4458" y="2761"/>
                      <a:pt x="4050" y="1578"/>
                    </a:cubicBezTo>
                    <a:cubicBezTo>
                      <a:pt x="3719" y="616"/>
                      <a:pt x="2862" y="0"/>
                      <a:pt x="19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7"/>
              <p:cNvSpPr/>
              <p:nvPr/>
            </p:nvSpPr>
            <p:spPr>
              <a:xfrm>
                <a:off x="5137773" y="3357867"/>
                <a:ext cx="300350" cy="300669"/>
              </a:xfrm>
              <a:custGeom>
                <a:avLst/>
                <a:gdLst/>
                <a:ahLst/>
                <a:cxnLst/>
                <a:rect l="l" t="t" r="r" b="b"/>
                <a:pathLst>
                  <a:path w="6529" h="5855" extrusionOk="0">
                    <a:moveTo>
                      <a:pt x="3056" y="1"/>
                    </a:moveTo>
                    <a:cubicBezTo>
                      <a:pt x="2779" y="1"/>
                      <a:pt x="2499" y="45"/>
                      <a:pt x="2226" y="139"/>
                    </a:cubicBezTo>
                    <a:cubicBezTo>
                      <a:pt x="741" y="646"/>
                      <a:pt x="0" y="2408"/>
                      <a:pt x="574" y="4074"/>
                    </a:cubicBezTo>
                    <a:cubicBezTo>
                      <a:pt x="997" y="5304"/>
                      <a:pt x="1920" y="5855"/>
                      <a:pt x="2972" y="5855"/>
                    </a:cubicBezTo>
                    <a:cubicBezTo>
                      <a:pt x="3345" y="5855"/>
                      <a:pt x="3735" y="5785"/>
                      <a:pt x="4124" y="5652"/>
                    </a:cubicBezTo>
                    <a:cubicBezTo>
                      <a:pt x="5610" y="5144"/>
                      <a:pt x="6528" y="3903"/>
                      <a:pt x="5955" y="2237"/>
                    </a:cubicBezTo>
                    <a:cubicBezTo>
                      <a:pt x="5487" y="877"/>
                      <a:pt x="4289" y="1"/>
                      <a:pt x="30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7"/>
              <p:cNvSpPr/>
              <p:nvPr/>
            </p:nvSpPr>
            <p:spPr>
              <a:xfrm>
                <a:off x="5119556" y="3347546"/>
                <a:ext cx="254486" cy="219583"/>
              </a:xfrm>
              <a:custGeom>
                <a:avLst/>
                <a:gdLst/>
                <a:ahLst/>
                <a:cxnLst/>
                <a:rect l="l" t="t" r="r" b="b"/>
                <a:pathLst>
                  <a:path w="5532" h="4276" extrusionOk="0">
                    <a:moveTo>
                      <a:pt x="3338" y="0"/>
                    </a:moveTo>
                    <a:cubicBezTo>
                      <a:pt x="1235" y="0"/>
                      <a:pt x="0" y="2405"/>
                      <a:pt x="970" y="4275"/>
                    </a:cubicBezTo>
                    <a:cubicBezTo>
                      <a:pt x="592" y="2455"/>
                      <a:pt x="1583" y="404"/>
                      <a:pt x="3585" y="404"/>
                    </a:cubicBezTo>
                    <a:cubicBezTo>
                      <a:pt x="3647" y="404"/>
                      <a:pt x="3710" y="406"/>
                      <a:pt x="3775" y="410"/>
                    </a:cubicBezTo>
                    <a:cubicBezTo>
                      <a:pt x="4412" y="459"/>
                      <a:pt x="5011" y="728"/>
                      <a:pt x="5532" y="1111"/>
                    </a:cubicBezTo>
                    <a:cubicBezTo>
                      <a:pt x="5129" y="562"/>
                      <a:pt x="4507" y="168"/>
                      <a:pt x="3825" y="42"/>
                    </a:cubicBezTo>
                    <a:cubicBezTo>
                      <a:pt x="3658" y="14"/>
                      <a:pt x="3496" y="0"/>
                      <a:pt x="3338" y="0"/>
                    </a:cubicBezTo>
                    <a:close/>
                  </a:path>
                </a:pathLst>
              </a:custGeom>
              <a:solidFill>
                <a:srgbClr val="423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7"/>
              <p:cNvSpPr/>
              <p:nvPr/>
            </p:nvSpPr>
            <p:spPr>
              <a:xfrm>
                <a:off x="5143156" y="3275244"/>
                <a:ext cx="188518" cy="69275"/>
              </a:xfrm>
              <a:custGeom>
                <a:avLst/>
                <a:gdLst/>
                <a:ahLst/>
                <a:cxnLst/>
                <a:rect l="l" t="t" r="r" b="b"/>
                <a:pathLst>
                  <a:path w="4098" h="1349" extrusionOk="0">
                    <a:moveTo>
                      <a:pt x="1598" y="1"/>
                    </a:moveTo>
                    <a:cubicBezTo>
                      <a:pt x="1427" y="1"/>
                      <a:pt x="1272" y="12"/>
                      <a:pt x="1143" y="34"/>
                    </a:cubicBezTo>
                    <a:cubicBezTo>
                      <a:pt x="420" y="163"/>
                      <a:pt x="0" y="762"/>
                      <a:pt x="98" y="1127"/>
                    </a:cubicBezTo>
                    <a:cubicBezTo>
                      <a:pt x="142" y="1296"/>
                      <a:pt x="297" y="1349"/>
                      <a:pt x="511" y="1349"/>
                    </a:cubicBezTo>
                    <a:cubicBezTo>
                      <a:pt x="757" y="1349"/>
                      <a:pt x="1082" y="1279"/>
                      <a:pt x="1411" y="1237"/>
                    </a:cubicBezTo>
                    <a:cubicBezTo>
                      <a:pt x="2229" y="1132"/>
                      <a:pt x="4098" y="1067"/>
                      <a:pt x="4088" y="860"/>
                    </a:cubicBezTo>
                    <a:cubicBezTo>
                      <a:pt x="4063" y="356"/>
                      <a:pt x="2575" y="1"/>
                      <a:pt x="1598" y="1"/>
                    </a:cubicBezTo>
                    <a:close/>
                  </a:path>
                </a:pathLst>
              </a:custGeom>
              <a:solidFill>
                <a:srgbClr val="5B0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7"/>
              <p:cNvSpPr/>
              <p:nvPr/>
            </p:nvSpPr>
            <p:spPr>
              <a:xfrm>
                <a:off x="5232032" y="3413275"/>
                <a:ext cx="205125" cy="230727"/>
              </a:xfrm>
              <a:custGeom>
                <a:avLst/>
                <a:gdLst/>
                <a:ahLst/>
                <a:cxnLst/>
                <a:rect l="l" t="t" r="r" b="b"/>
                <a:pathLst>
                  <a:path w="4459" h="4493" extrusionOk="0">
                    <a:moveTo>
                      <a:pt x="1972" y="1"/>
                    </a:moveTo>
                    <a:cubicBezTo>
                      <a:pt x="1765" y="1"/>
                      <a:pt x="1557" y="34"/>
                      <a:pt x="1353" y="104"/>
                    </a:cubicBezTo>
                    <a:cubicBezTo>
                      <a:pt x="884" y="264"/>
                      <a:pt x="515" y="590"/>
                      <a:pt x="283" y="1008"/>
                    </a:cubicBezTo>
                    <a:cubicBezTo>
                      <a:pt x="294" y="1000"/>
                      <a:pt x="309" y="996"/>
                      <a:pt x="322" y="991"/>
                    </a:cubicBezTo>
                    <a:cubicBezTo>
                      <a:pt x="405" y="962"/>
                      <a:pt x="491" y="949"/>
                      <a:pt x="574" y="949"/>
                    </a:cubicBezTo>
                    <a:cubicBezTo>
                      <a:pt x="897" y="949"/>
                      <a:pt x="1198" y="1151"/>
                      <a:pt x="1309" y="1470"/>
                    </a:cubicBezTo>
                    <a:cubicBezTo>
                      <a:pt x="1448" y="1874"/>
                      <a:pt x="1232" y="2314"/>
                      <a:pt x="826" y="2453"/>
                    </a:cubicBezTo>
                    <a:cubicBezTo>
                      <a:pt x="742" y="2482"/>
                      <a:pt x="657" y="2496"/>
                      <a:pt x="573" y="2496"/>
                    </a:cubicBezTo>
                    <a:cubicBezTo>
                      <a:pt x="355" y="2496"/>
                      <a:pt x="147" y="2404"/>
                      <a:pt x="1" y="2244"/>
                    </a:cubicBezTo>
                    <a:lnTo>
                      <a:pt x="1" y="2244"/>
                    </a:lnTo>
                    <a:cubicBezTo>
                      <a:pt x="11" y="2466"/>
                      <a:pt x="54" y="2692"/>
                      <a:pt x="131" y="2916"/>
                    </a:cubicBezTo>
                    <a:cubicBezTo>
                      <a:pt x="462" y="3877"/>
                      <a:pt x="1320" y="4493"/>
                      <a:pt x="2210" y="4493"/>
                    </a:cubicBezTo>
                    <a:cubicBezTo>
                      <a:pt x="2416" y="4493"/>
                      <a:pt x="2625" y="4460"/>
                      <a:pt x="2828" y="4390"/>
                    </a:cubicBezTo>
                    <a:cubicBezTo>
                      <a:pt x="3912" y="4021"/>
                      <a:pt x="4458" y="2763"/>
                      <a:pt x="4051" y="1578"/>
                    </a:cubicBezTo>
                    <a:cubicBezTo>
                      <a:pt x="3720" y="617"/>
                      <a:pt x="2862" y="1"/>
                      <a:pt x="19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7"/>
              <p:cNvSpPr/>
              <p:nvPr/>
            </p:nvSpPr>
            <p:spPr>
              <a:xfrm>
                <a:off x="4463377" y="2983467"/>
                <a:ext cx="870459" cy="753444"/>
              </a:xfrm>
              <a:custGeom>
                <a:avLst/>
                <a:gdLst/>
                <a:ahLst/>
                <a:cxnLst/>
                <a:rect l="l" t="t" r="r" b="b"/>
                <a:pathLst>
                  <a:path w="18922" h="14672" extrusionOk="0">
                    <a:moveTo>
                      <a:pt x="8948" y="0"/>
                    </a:moveTo>
                    <a:lnTo>
                      <a:pt x="8948" y="0"/>
                    </a:lnTo>
                    <a:cubicBezTo>
                      <a:pt x="7418" y="334"/>
                      <a:pt x="5993" y="1137"/>
                      <a:pt x="4918" y="2272"/>
                    </a:cubicBezTo>
                    <a:cubicBezTo>
                      <a:pt x="4197" y="3033"/>
                      <a:pt x="3636" y="3941"/>
                      <a:pt x="3271" y="4920"/>
                    </a:cubicBezTo>
                    <a:cubicBezTo>
                      <a:pt x="3090" y="5402"/>
                      <a:pt x="2959" y="5901"/>
                      <a:pt x="2878" y="6409"/>
                    </a:cubicBezTo>
                    <a:cubicBezTo>
                      <a:pt x="2821" y="6770"/>
                      <a:pt x="2795" y="7158"/>
                      <a:pt x="2933" y="7489"/>
                    </a:cubicBezTo>
                    <a:cubicBezTo>
                      <a:pt x="2821" y="7510"/>
                      <a:pt x="2710" y="7539"/>
                      <a:pt x="2600" y="7572"/>
                    </a:cubicBezTo>
                    <a:cubicBezTo>
                      <a:pt x="1946" y="7770"/>
                      <a:pt x="1350" y="8175"/>
                      <a:pt x="915" y="8705"/>
                    </a:cubicBezTo>
                    <a:cubicBezTo>
                      <a:pt x="607" y="9079"/>
                      <a:pt x="378" y="9510"/>
                      <a:pt x="226" y="9968"/>
                    </a:cubicBezTo>
                    <a:cubicBezTo>
                      <a:pt x="226" y="9968"/>
                      <a:pt x="226" y="9969"/>
                      <a:pt x="225" y="9969"/>
                    </a:cubicBezTo>
                    <a:cubicBezTo>
                      <a:pt x="128" y="10265"/>
                      <a:pt x="61" y="10573"/>
                      <a:pt x="27" y="10883"/>
                    </a:cubicBezTo>
                    <a:cubicBezTo>
                      <a:pt x="9" y="11052"/>
                      <a:pt x="0" y="11223"/>
                      <a:pt x="2" y="11394"/>
                    </a:cubicBezTo>
                    <a:cubicBezTo>
                      <a:pt x="2" y="11586"/>
                      <a:pt x="15" y="11777"/>
                      <a:pt x="38" y="11968"/>
                    </a:cubicBezTo>
                    <a:cubicBezTo>
                      <a:pt x="129" y="12704"/>
                      <a:pt x="378" y="13421"/>
                      <a:pt x="738" y="14073"/>
                    </a:cubicBezTo>
                    <a:cubicBezTo>
                      <a:pt x="761" y="14034"/>
                      <a:pt x="1176" y="13324"/>
                      <a:pt x="2003" y="13070"/>
                    </a:cubicBezTo>
                    <a:cubicBezTo>
                      <a:pt x="2315" y="12975"/>
                      <a:pt x="2578" y="12943"/>
                      <a:pt x="2792" y="12943"/>
                    </a:cubicBezTo>
                    <a:cubicBezTo>
                      <a:pt x="3059" y="12943"/>
                      <a:pt x="3249" y="12994"/>
                      <a:pt x="3362" y="13035"/>
                    </a:cubicBezTo>
                    <a:cubicBezTo>
                      <a:pt x="3364" y="13038"/>
                      <a:pt x="3367" y="13038"/>
                      <a:pt x="3369" y="13039"/>
                    </a:cubicBezTo>
                    <a:cubicBezTo>
                      <a:pt x="3408" y="13054"/>
                      <a:pt x="3437" y="13068"/>
                      <a:pt x="3458" y="13078"/>
                    </a:cubicBezTo>
                    <a:cubicBezTo>
                      <a:pt x="4120" y="13389"/>
                      <a:pt x="4649" y="13977"/>
                      <a:pt x="4875" y="14672"/>
                    </a:cubicBezTo>
                    <a:cubicBezTo>
                      <a:pt x="4945" y="14577"/>
                      <a:pt x="5011" y="14478"/>
                      <a:pt x="5077" y="14378"/>
                    </a:cubicBezTo>
                    <a:cubicBezTo>
                      <a:pt x="5270" y="14080"/>
                      <a:pt x="5438" y="13765"/>
                      <a:pt x="5583" y="13441"/>
                    </a:cubicBezTo>
                    <a:cubicBezTo>
                      <a:pt x="5589" y="13422"/>
                      <a:pt x="5597" y="13406"/>
                      <a:pt x="5605" y="13389"/>
                    </a:cubicBezTo>
                    <a:cubicBezTo>
                      <a:pt x="6040" y="12381"/>
                      <a:pt x="6233" y="11270"/>
                      <a:pt x="6167" y="10177"/>
                    </a:cubicBezTo>
                    <a:cubicBezTo>
                      <a:pt x="6158" y="10021"/>
                      <a:pt x="6144" y="9864"/>
                      <a:pt x="6123" y="9709"/>
                    </a:cubicBezTo>
                    <a:cubicBezTo>
                      <a:pt x="6088" y="9423"/>
                      <a:pt x="6033" y="9139"/>
                      <a:pt x="5959" y="8860"/>
                    </a:cubicBezTo>
                    <a:lnTo>
                      <a:pt x="5959" y="8860"/>
                    </a:lnTo>
                    <a:cubicBezTo>
                      <a:pt x="6111" y="9089"/>
                      <a:pt x="6252" y="9327"/>
                      <a:pt x="6378" y="9571"/>
                    </a:cubicBezTo>
                    <a:cubicBezTo>
                      <a:pt x="6653" y="10099"/>
                      <a:pt x="6868" y="10657"/>
                      <a:pt x="7014" y="11235"/>
                    </a:cubicBezTo>
                    <a:cubicBezTo>
                      <a:pt x="7723" y="10959"/>
                      <a:pt x="8395" y="10583"/>
                      <a:pt x="9002" y="10125"/>
                    </a:cubicBezTo>
                    <a:cubicBezTo>
                      <a:pt x="9101" y="10051"/>
                      <a:pt x="9197" y="9974"/>
                      <a:pt x="9293" y="9895"/>
                    </a:cubicBezTo>
                    <a:cubicBezTo>
                      <a:pt x="9188" y="9253"/>
                      <a:pt x="9049" y="8615"/>
                      <a:pt x="8871" y="7991"/>
                    </a:cubicBezTo>
                    <a:cubicBezTo>
                      <a:pt x="8854" y="7930"/>
                      <a:pt x="8838" y="7867"/>
                      <a:pt x="8821" y="7806"/>
                    </a:cubicBezTo>
                    <a:cubicBezTo>
                      <a:pt x="8727" y="7485"/>
                      <a:pt x="8623" y="7167"/>
                      <a:pt x="8512" y="6850"/>
                    </a:cubicBezTo>
                    <a:lnTo>
                      <a:pt x="8512" y="6850"/>
                    </a:lnTo>
                    <a:cubicBezTo>
                      <a:pt x="8836" y="7068"/>
                      <a:pt x="9145" y="7309"/>
                      <a:pt x="9439" y="7566"/>
                    </a:cubicBezTo>
                    <a:cubicBezTo>
                      <a:pt x="10014" y="8069"/>
                      <a:pt x="10527" y="8641"/>
                      <a:pt x="10965" y="9265"/>
                    </a:cubicBezTo>
                    <a:cubicBezTo>
                      <a:pt x="11889" y="8936"/>
                      <a:pt x="12757" y="8458"/>
                      <a:pt x="13529" y="7856"/>
                    </a:cubicBezTo>
                    <a:cubicBezTo>
                      <a:pt x="13632" y="7775"/>
                      <a:pt x="13733" y="7693"/>
                      <a:pt x="13833" y="7609"/>
                    </a:cubicBezTo>
                    <a:cubicBezTo>
                      <a:pt x="13693" y="6911"/>
                      <a:pt x="13456" y="6232"/>
                      <a:pt x="13135" y="5597"/>
                    </a:cubicBezTo>
                    <a:cubicBezTo>
                      <a:pt x="12976" y="5280"/>
                      <a:pt x="12794" y="4972"/>
                      <a:pt x="12592" y="4680"/>
                    </a:cubicBezTo>
                    <a:lnTo>
                      <a:pt x="12592" y="4680"/>
                    </a:lnTo>
                    <a:cubicBezTo>
                      <a:pt x="13830" y="5147"/>
                      <a:pt x="14915" y="6007"/>
                      <a:pt x="15650" y="7102"/>
                    </a:cubicBezTo>
                    <a:cubicBezTo>
                      <a:pt x="16484" y="6807"/>
                      <a:pt x="17409" y="6252"/>
                      <a:pt x="18063" y="5603"/>
                    </a:cubicBezTo>
                    <a:cubicBezTo>
                      <a:pt x="18152" y="5516"/>
                      <a:pt x="18236" y="5428"/>
                      <a:pt x="18314" y="5336"/>
                    </a:cubicBezTo>
                    <a:cubicBezTo>
                      <a:pt x="18348" y="5297"/>
                      <a:pt x="18380" y="5258"/>
                      <a:pt x="18413" y="5218"/>
                    </a:cubicBezTo>
                    <a:cubicBezTo>
                      <a:pt x="18122" y="4771"/>
                      <a:pt x="17794" y="4347"/>
                      <a:pt x="17431" y="3955"/>
                    </a:cubicBezTo>
                    <a:lnTo>
                      <a:pt x="17431" y="3955"/>
                    </a:lnTo>
                    <a:cubicBezTo>
                      <a:pt x="17607" y="4051"/>
                      <a:pt x="17777" y="4156"/>
                      <a:pt x="17940" y="4273"/>
                    </a:cubicBezTo>
                    <a:cubicBezTo>
                      <a:pt x="18307" y="4531"/>
                      <a:pt x="18639" y="4840"/>
                      <a:pt x="18922" y="5186"/>
                    </a:cubicBezTo>
                    <a:cubicBezTo>
                      <a:pt x="18506" y="3905"/>
                      <a:pt x="17585" y="2820"/>
                      <a:pt x="16467" y="2065"/>
                    </a:cubicBezTo>
                    <a:cubicBezTo>
                      <a:pt x="16033" y="1774"/>
                      <a:pt x="15571" y="1529"/>
                      <a:pt x="15090" y="1325"/>
                    </a:cubicBezTo>
                    <a:cubicBezTo>
                      <a:pt x="14328" y="1002"/>
                      <a:pt x="13520" y="778"/>
                      <a:pt x="12702" y="634"/>
                    </a:cubicBezTo>
                    <a:cubicBezTo>
                      <a:pt x="12126" y="532"/>
                      <a:pt x="11542" y="467"/>
                      <a:pt x="10959" y="467"/>
                    </a:cubicBezTo>
                    <a:cubicBezTo>
                      <a:pt x="10724" y="467"/>
                      <a:pt x="10490" y="477"/>
                      <a:pt x="10256" y="500"/>
                    </a:cubicBezTo>
                    <a:cubicBezTo>
                      <a:pt x="10232" y="503"/>
                      <a:pt x="10208" y="505"/>
                      <a:pt x="10184" y="508"/>
                    </a:cubicBezTo>
                    <a:cubicBezTo>
                      <a:pt x="9521" y="579"/>
                      <a:pt x="8862" y="756"/>
                      <a:pt x="8271" y="1059"/>
                    </a:cubicBezTo>
                    <a:cubicBezTo>
                      <a:pt x="8245" y="1070"/>
                      <a:pt x="8221" y="1083"/>
                      <a:pt x="8196" y="1096"/>
                    </a:cubicBezTo>
                    <a:cubicBezTo>
                      <a:pt x="8256" y="935"/>
                      <a:pt x="8331" y="778"/>
                      <a:pt x="8421" y="630"/>
                    </a:cubicBezTo>
                    <a:cubicBezTo>
                      <a:pt x="8562" y="394"/>
                      <a:pt x="8740" y="181"/>
                      <a:pt x="8948" y="0"/>
                    </a:cubicBezTo>
                    <a:close/>
                  </a:path>
                </a:pathLst>
              </a:custGeom>
              <a:solidFill>
                <a:srgbClr val="8520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7"/>
              <p:cNvSpPr/>
              <p:nvPr/>
            </p:nvSpPr>
            <p:spPr>
              <a:xfrm>
                <a:off x="4437570" y="3225074"/>
                <a:ext cx="1128027" cy="641701"/>
              </a:xfrm>
              <a:custGeom>
                <a:avLst/>
                <a:gdLst/>
                <a:ahLst/>
                <a:cxnLst/>
                <a:rect l="l" t="t" r="r" b="b"/>
                <a:pathLst>
                  <a:path w="24521" h="12496" extrusionOk="0">
                    <a:moveTo>
                      <a:pt x="19731" y="368"/>
                    </a:moveTo>
                    <a:cubicBezTo>
                      <a:pt x="21624" y="368"/>
                      <a:pt x="23315" y="1697"/>
                      <a:pt x="23692" y="3612"/>
                    </a:cubicBezTo>
                    <a:cubicBezTo>
                      <a:pt x="24120" y="5787"/>
                      <a:pt x="22688" y="7904"/>
                      <a:pt x="20498" y="8333"/>
                    </a:cubicBezTo>
                    <a:cubicBezTo>
                      <a:pt x="20236" y="8384"/>
                      <a:pt x="19974" y="8409"/>
                      <a:pt x="19715" y="8409"/>
                    </a:cubicBezTo>
                    <a:cubicBezTo>
                      <a:pt x="17824" y="8409"/>
                      <a:pt x="16131" y="7079"/>
                      <a:pt x="15755" y="5165"/>
                    </a:cubicBezTo>
                    <a:cubicBezTo>
                      <a:pt x="15326" y="2988"/>
                      <a:pt x="16759" y="872"/>
                      <a:pt x="18948" y="444"/>
                    </a:cubicBezTo>
                    <a:cubicBezTo>
                      <a:pt x="19211" y="392"/>
                      <a:pt x="19473" y="368"/>
                      <a:pt x="19731" y="368"/>
                    </a:cubicBezTo>
                    <a:close/>
                    <a:moveTo>
                      <a:pt x="11395" y="4088"/>
                    </a:moveTo>
                    <a:cubicBezTo>
                      <a:pt x="13133" y="4088"/>
                      <a:pt x="14704" y="5210"/>
                      <a:pt x="15241" y="6876"/>
                    </a:cubicBezTo>
                    <a:cubicBezTo>
                      <a:pt x="15286" y="7024"/>
                      <a:pt x="15326" y="7176"/>
                      <a:pt x="15358" y="7332"/>
                    </a:cubicBezTo>
                    <a:cubicBezTo>
                      <a:pt x="15785" y="9507"/>
                      <a:pt x="14352" y="11626"/>
                      <a:pt x="12165" y="12053"/>
                    </a:cubicBezTo>
                    <a:lnTo>
                      <a:pt x="12164" y="12053"/>
                    </a:lnTo>
                    <a:cubicBezTo>
                      <a:pt x="11900" y="12104"/>
                      <a:pt x="11638" y="12129"/>
                      <a:pt x="11379" y="12129"/>
                    </a:cubicBezTo>
                    <a:cubicBezTo>
                      <a:pt x="9790" y="12129"/>
                      <a:pt x="8343" y="11191"/>
                      <a:pt x="7697" y="9758"/>
                    </a:cubicBezTo>
                    <a:cubicBezTo>
                      <a:pt x="7668" y="9695"/>
                      <a:pt x="7642" y="9633"/>
                      <a:pt x="7618" y="9571"/>
                    </a:cubicBezTo>
                    <a:lnTo>
                      <a:pt x="7618" y="9569"/>
                    </a:lnTo>
                    <a:cubicBezTo>
                      <a:pt x="7532" y="9351"/>
                      <a:pt x="7465" y="9123"/>
                      <a:pt x="7419" y="8885"/>
                    </a:cubicBezTo>
                    <a:cubicBezTo>
                      <a:pt x="6990" y="6711"/>
                      <a:pt x="8423" y="4592"/>
                      <a:pt x="10613" y="4164"/>
                    </a:cubicBezTo>
                    <a:cubicBezTo>
                      <a:pt x="10876" y="4112"/>
                      <a:pt x="11137" y="4088"/>
                      <a:pt x="11395" y="4088"/>
                    </a:cubicBezTo>
                    <a:close/>
                    <a:moveTo>
                      <a:pt x="19733" y="1"/>
                    </a:moveTo>
                    <a:cubicBezTo>
                      <a:pt x="19451" y="1"/>
                      <a:pt x="19165" y="28"/>
                      <a:pt x="18877" y="84"/>
                    </a:cubicBezTo>
                    <a:lnTo>
                      <a:pt x="18876" y="84"/>
                    </a:lnTo>
                    <a:cubicBezTo>
                      <a:pt x="16489" y="552"/>
                      <a:pt x="14925" y="2862"/>
                      <a:pt x="15393" y="5235"/>
                    </a:cubicBezTo>
                    <a:cubicBezTo>
                      <a:pt x="15477" y="5665"/>
                      <a:pt x="15623" y="6068"/>
                      <a:pt x="15819" y="6437"/>
                    </a:cubicBezTo>
                    <a:cubicBezTo>
                      <a:pt x="15721" y="6482"/>
                      <a:pt x="15624" y="6530"/>
                      <a:pt x="15526" y="6578"/>
                    </a:cubicBezTo>
                    <a:cubicBezTo>
                      <a:pt x="14888" y="4863"/>
                      <a:pt x="13227" y="3721"/>
                      <a:pt x="11396" y="3721"/>
                    </a:cubicBezTo>
                    <a:cubicBezTo>
                      <a:pt x="11114" y="3721"/>
                      <a:pt x="10828" y="3748"/>
                      <a:pt x="10542" y="3804"/>
                    </a:cubicBezTo>
                    <a:cubicBezTo>
                      <a:pt x="8154" y="4271"/>
                      <a:pt x="6590" y="6583"/>
                      <a:pt x="7057" y="8956"/>
                    </a:cubicBezTo>
                    <a:cubicBezTo>
                      <a:pt x="7088" y="9115"/>
                      <a:pt x="7127" y="9268"/>
                      <a:pt x="7175" y="9420"/>
                    </a:cubicBezTo>
                    <a:cubicBezTo>
                      <a:pt x="6155" y="9086"/>
                      <a:pt x="5134" y="8752"/>
                      <a:pt x="4115" y="8419"/>
                    </a:cubicBezTo>
                    <a:cubicBezTo>
                      <a:pt x="3533" y="8229"/>
                      <a:pt x="2951" y="8038"/>
                      <a:pt x="2371" y="7848"/>
                    </a:cubicBezTo>
                    <a:cubicBezTo>
                      <a:pt x="2099" y="7760"/>
                      <a:pt x="1831" y="7664"/>
                      <a:pt x="1557" y="7585"/>
                    </a:cubicBezTo>
                    <a:cubicBezTo>
                      <a:pt x="1395" y="7539"/>
                      <a:pt x="1224" y="7503"/>
                      <a:pt x="1053" y="7503"/>
                    </a:cubicBezTo>
                    <a:cubicBezTo>
                      <a:pt x="968" y="7503"/>
                      <a:pt x="884" y="7512"/>
                      <a:pt x="800" y="7533"/>
                    </a:cubicBezTo>
                    <a:cubicBezTo>
                      <a:pt x="304" y="7658"/>
                      <a:pt x="0" y="8198"/>
                      <a:pt x="131" y="8684"/>
                    </a:cubicBezTo>
                    <a:cubicBezTo>
                      <a:pt x="156" y="8777"/>
                      <a:pt x="232" y="8819"/>
                      <a:pt x="309" y="8819"/>
                    </a:cubicBezTo>
                    <a:cubicBezTo>
                      <a:pt x="417" y="8819"/>
                      <a:pt x="527" y="8735"/>
                      <a:pt x="491" y="8601"/>
                    </a:cubicBezTo>
                    <a:cubicBezTo>
                      <a:pt x="383" y="8206"/>
                      <a:pt x="687" y="7869"/>
                      <a:pt x="1077" y="7869"/>
                    </a:cubicBezTo>
                    <a:cubicBezTo>
                      <a:pt x="1090" y="7869"/>
                      <a:pt x="1103" y="7870"/>
                      <a:pt x="1116" y="7871"/>
                    </a:cubicBezTo>
                    <a:cubicBezTo>
                      <a:pt x="1360" y="7886"/>
                      <a:pt x="1599" y="7982"/>
                      <a:pt x="1829" y="8056"/>
                    </a:cubicBezTo>
                    <a:cubicBezTo>
                      <a:pt x="2091" y="8142"/>
                      <a:pt x="2352" y="8228"/>
                      <a:pt x="2613" y="8313"/>
                    </a:cubicBezTo>
                    <a:cubicBezTo>
                      <a:pt x="3641" y="8650"/>
                      <a:pt x="4668" y="8985"/>
                      <a:pt x="5696" y="9321"/>
                    </a:cubicBezTo>
                    <a:lnTo>
                      <a:pt x="7339" y="9859"/>
                    </a:lnTo>
                    <a:cubicBezTo>
                      <a:pt x="8033" y="11451"/>
                      <a:pt x="9628" y="12496"/>
                      <a:pt x="11380" y="12496"/>
                    </a:cubicBezTo>
                    <a:cubicBezTo>
                      <a:pt x="11662" y="12496"/>
                      <a:pt x="11948" y="12469"/>
                      <a:pt x="12235" y="12413"/>
                    </a:cubicBezTo>
                    <a:cubicBezTo>
                      <a:pt x="14622" y="11946"/>
                      <a:pt x="16186" y="9636"/>
                      <a:pt x="15720" y="7261"/>
                    </a:cubicBezTo>
                    <a:cubicBezTo>
                      <a:pt x="15698" y="7150"/>
                      <a:pt x="15671" y="7039"/>
                      <a:pt x="15642" y="6930"/>
                    </a:cubicBezTo>
                    <a:cubicBezTo>
                      <a:pt x="15763" y="6872"/>
                      <a:pt x="15884" y="6813"/>
                      <a:pt x="16004" y="6754"/>
                    </a:cubicBezTo>
                    <a:cubicBezTo>
                      <a:pt x="16803" y="7995"/>
                      <a:pt x="18202" y="8776"/>
                      <a:pt x="19717" y="8776"/>
                    </a:cubicBezTo>
                    <a:cubicBezTo>
                      <a:pt x="19998" y="8776"/>
                      <a:pt x="20284" y="8749"/>
                      <a:pt x="20570" y="8693"/>
                    </a:cubicBezTo>
                    <a:cubicBezTo>
                      <a:pt x="22958" y="8225"/>
                      <a:pt x="24521" y="5913"/>
                      <a:pt x="24055" y="3540"/>
                    </a:cubicBezTo>
                    <a:cubicBezTo>
                      <a:pt x="23643" y="1451"/>
                      <a:pt x="21797" y="1"/>
                      <a:pt x="197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7"/>
              <p:cNvSpPr/>
              <p:nvPr/>
            </p:nvSpPr>
            <p:spPr>
              <a:xfrm>
                <a:off x="5158690" y="3605741"/>
                <a:ext cx="116064" cy="155701"/>
              </a:xfrm>
              <a:custGeom>
                <a:avLst/>
                <a:gdLst/>
                <a:ahLst/>
                <a:cxnLst/>
                <a:rect l="l" t="t" r="r" b="b"/>
                <a:pathLst>
                  <a:path w="2523" h="3032" extrusionOk="0">
                    <a:moveTo>
                      <a:pt x="1619" y="1"/>
                    </a:moveTo>
                    <a:cubicBezTo>
                      <a:pt x="1185" y="1"/>
                      <a:pt x="257" y="608"/>
                      <a:pt x="131" y="1369"/>
                    </a:cubicBezTo>
                    <a:cubicBezTo>
                      <a:pt x="0" y="2171"/>
                      <a:pt x="435" y="2908"/>
                      <a:pt x="1104" y="3016"/>
                    </a:cubicBezTo>
                    <a:cubicBezTo>
                      <a:pt x="1168" y="3026"/>
                      <a:pt x="1231" y="3031"/>
                      <a:pt x="1291" y="3031"/>
                    </a:cubicBezTo>
                    <a:cubicBezTo>
                      <a:pt x="1863" y="3031"/>
                      <a:pt x="2272" y="2580"/>
                      <a:pt x="2391" y="1856"/>
                    </a:cubicBezTo>
                    <a:cubicBezTo>
                      <a:pt x="2522" y="1054"/>
                      <a:pt x="2151" y="88"/>
                      <a:pt x="1685" y="6"/>
                    </a:cubicBezTo>
                    <a:cubicBezTo>
                      <a:pt x="1664" y="3"/>
                      <a:pt x="1643" y="1"/>
                      <a:pt x="1619"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7"/>
              <p:cNvSpPr/>
              <p:nvPr/>
            </p:nvSpPr>
            <p:spPr>
              <a:xfrm>
                <a:off x="5095819" y="3800050"/>
                <a:ext cx="228816" cy="149795"/>
              </a:xfrm>
              <a:custGeom>
                <a:avLst/>
                <a:gdLst/>
                <a:ahLst/>
                <a:cxnLst/>
                <a:rect l="l" t="t" r="r" b="b"/>
                <a:pathLst>
                  <a:path w="4974" h="2917" extrusionOk="0">
                    <a:moveTo>
                      <a:pt x="4320" y="1"/>
                    </a:moveTo>
                    <a:cubicBezTo>
                      <a:pt x="4298" y="1"/>
                      <a:pt x="4277" y="1"/>
                      <a:pt x="4254" y="3"/>
                    </a:cubicBezTo>
                    <a:cubicBezTo>
                      <a:pt x="4207" y="5"/>
                      <a:pt x="4159" y="10"/>
                      <a:pt x="4106" y="17"/>
                    </a:cubicBezTo>
                    <a:cubicBezTo>
                      <a:pt x="3654" y="77"/>
                      <a:pt x="3041" y="287"/>
                      <a:pt x="2353" y="382"/>
                    </a:cubicBezTo>
                    <a:cubicBezTo>
                      <a:pt x="1589" y="488"/>
                      <a:pt x="901" y="427"/>
                      <a:pt x="478" y="527"/>
                    </a:cubicBezTo>
                    <a:cubicBezTo>
                      <a:pt x="449" y="534"/>
                      <a:pt x="421" y="542"/>
                      <a:pt x="395" y="551"/>
                    </a:cubicBezTo>
                    <a:cubicBezTo>
                      <a:pt x="134" y="634"/>
                      <a:pt x="0" y="799"/>
                      <a:pt x="48" y="1147"/>
                    </a:cubicBezTo>
                    <a:cubicBezTo>
                      <a:pt x="106" y="1559"/>
                      <a:pt x="389" y="1999"/>
                      <a:pt x="804" y="2337"/>
                    </a:cubicBezTo>
                    <a:cubicBezTo>
                      <a:pt x="1227" y="2678"/>
                      <a:pt x="1788" y="2917"/>
                      <a:pt x="2393" y="2917"/>
                    </a:cubicBezTo>
                    <a:cubicBezTo>
                      <a:pt x="2497" y="2917"/>
                      <a:pt x="2602" y="2910"/>
                      <a:pt x="2707" y="2895"/>
                    </a:cubicBezTo>
                    <a:cubicBezTo>
                      <a:pt x="3003" y="2853"/>
                      <a:pt x="3281" y="2755"/>
                      <a:pt x="3533" y="2618"/>
                    </a:cubicBezTo>
                    <a:cubicBezTo>
                      <a:pt x="4415" y="2139"/>
                      <a:pt x="4974" y="1178"/>
                      <a:pt x="4876" y="479"/>
                    </a:cubicBezTo>
                    <a:lnTo>
                      <a:pt x="4878" y="479"/>
                    </a:lnTo>
                    <a:cubicBezTo>
                      <a:pt x="4827" y="119"/>
                      <a:pt x="4627" y="1"/>
                      <a:pt x="4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7"/>
              <p:cNvSpPr/>
              <p:nvPr/>
            </p:nvSpPr>
            <p:spPr>
              <a:xfrm>
                <a:off x="5132805" y="3899260"/>
                <a:ext cx="125587" cy="50531"/>
              </a:xfrm>
              <a:custGeom>
                <a:avLst/>
                <a:gdLst/>
                <a:ahLst/>
                <a:cxnLst/>
                <a:rect l="l" t="t" r="r" b="b"/>
                <a:pathLst>
                  <a:path w="2730" h="984" extrusionOk="0">
                    <a:moveTo>
                      <a:pt x="1220" y="1"/>
                    </a:moveTo>
                    <a:cubicBezTo>
                      <a:pt x="785" y="1"/>
                      <a:pt x="351" y="145"/>
                      <a:pt x="0" y="405"/>
                    </a:cubicBezTo>
                    <a:cubicBezTo>
                      <a:pt x="422" y="746"/>
                      <a:pt x="982" y="984"/>
                      <a:pt x="1586" y="984"/>
                    </a:cubicBezTo>
                    <a:cubicBezTo>
                      <a:pt x="1690" y="984"/>
                      <a:pt x="1795" y="977"/>
                      <a:pt x="1902" y="962"/>
                    </a:cubicBezTo>
                    <a:cubicBezTo>
                      <a:pt x="2199" y="921"/>
                      <a:pt x="2477" y="823"/>
                      <a:pt x="2729" y="686"/>
                    </a:cubicBezTo>
                    <a:cubicBezTo>
                      <a:pt x="2382" y="297"/>
                      <a:pt x="1882" y="43"/>
                      <a:pt x="1360" y="6"/>
                    </a:cubicBezTo>
                    <a:cubicBezTo>
                      <a:pt x="1313" y="2"/>
                      <a:pt x="1266" y="1"/>
                      <a:pt x="1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7"/>
              <p:cNvSpPr/>
              <p:nvPr/>
            </p:nvSpPr>
            <p:spPr>
              <a:xfrm>
                <a:off x="5113990" y="3800872"/>
                <a:ext cx="170761" cy="63061"/>
              </a:xfrm>
              <a:custGeom>
                <a:avLst/>
                <a:gdLst/>
                <a:ahLst/>
                <a:cxnLst/>
                <a:rect l="l" t="t" r="r" b="b"/>
                <a:pathLst>
                  <a:path w="3712" h="1228" extrusionOk="0">
                    <a:moveTo>
                      <a:pt x="3711" y="1"/>
                    </a:moveTo>
                    <a:cubicBezTo>
                      <a:pt x="3259" y="61"/>
                      <a:pt x="2646" y="271"/>
                      <a:pt x="1958" y="366"/>
                    </a:cubicBezTo>
                    <a:cubicBezTo>
                      <a:pt x="1194" y="471"/>
                      <a:pt x="506" y="411"/>
                      <a:pt x="83" y="511"/>
                    </a:cubicBezTo>
                    <a:cubicBezTo>
                      <a:pt x="52" y="518"/>
                      <a:pt x="26" y="526"/>
                      <a:pt x="0" y="535"/>
                    </a:cubicBezTo>
                    <a:cubicBezTo>
                      <a:pt x="332" y="959"/>
                      <a:pt x="938" y="1227"/>
                      <a:pt x="1624" y="1227"/>
                    </a:cubicBezTo>
                    <a:cubicBezTo>
                      <a:pt x="1732" y="1227"/>
                      <a:pt x="1841" y="1221"/>
                      <a:pt x="1951" y="1207"/>
                    </a:cubicBezTo>
                    <a:cubicBezTo>
                      <a:pt x="2807" y="1101"/>
                      <a:pt x="3488" y="607"/>
                      <a:pt x="3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7"/>
              <p:cNvSpPr/>
              <p:nvPr/>
            </p:nvSpPr>
            <p:spPr>
              <a:xfrm>
                <a:off x="5202361" y="3949584"/>
                <a:ext cx="59389" cy="49761"/>
              </a:xfrm>
              <a:custGeom>
                <a:avLst/>
                <a:gdLst/>
                <a:ahLst/>
                <a:cxnLst/>
                <a:rect l="l" t="t" r="r" b="b"/>
                <a:pathLst>
                  <a:path w="1291" h="969" extrusionOk="0">
                    <a:moveTo>
                      <a:pt x="1207" y="1"/>
                    </a:moveTo>
                    <a:cubicBezTo>
                      <a:pt x="1185" y="1"/>
                      <a:pt x="1163" y="11"/>
                      <a:pt x="1148" y="30"/>
                    </a:cubicBezTo>
                    <a:cubicBezTo>
                      <a:pt x="873" y="390"/>
                      <a:pt x="486" y="673"/>
                      <a:pt x="57" y="827"/>
                    </a:cubicBezTo>
                    <a:cubicBezTo>
                      <a:pt x="20" y="842"/>
                      <a:pt x="0" y="883"/>
                      <a:pt x="13" y="921"/>
                    </a:cubicBezTo>
                    <a:cubicBezTo>
                      <a:pt x="25" y="951"/>
                      <a:pt x="54" y="969"/>
                      <a:pt x="84" y="969"/>
                    </a:cubicBezTo>
                    <a:cubicBezTo>
                      <a:pt x="92" y="969"/>
                      <a:pt x="100" y="968"/>
                      <a:pt x="108" y="965"/>
                    </a:cubicBezTo>
                    <a:cubicBezTo>
                      <a:pt x="190" y="935"/>
                      <a:pt x="269" y="901"/>
                      <a:pt x="348" y="864"/>
                    </a:cubicBezTo>
                    <a:cubicBezTo>
                      <a:pt x="706" y="691"/>
                      <a:pt x="1025" y="431"/>
                      <a:pt x="1265" y="118"/>
                    </a:cubicBezTo>
                    <a:cubicBezTo>
                      <a:pt x="1290" y="86"/>
                      <a:pt x="1284" y="40"/>
                      <a:pt x="1251" y="16"/>
                    </a:cubicBezTo>
                    <a:cubicBezTo>
                      <a:pt x="1238" y="5"/>
                      <a:pt x="1222"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7"/>
              <p:cNvSpPr/>
              <p:nvPr/>
            </p:nvSpPr>
            <p:spPr>
              <a:xfrm>
                <a:off x="4607503" y="5258058"/>
                <a:ext cx="1463432" cy="732543"/>
              </a:xfrm>
              <a:custGeom>
                <a:avLst/>
                <a:gdLst/>
                <a:ahLst/>
                <a:cxnLst/>
                <a:rect l="l" t="t" r="r" b="b"/>
                <a:pathLst>
                  <a:path w="31812" h="14265" extrusionOk="0">
                    <a:moveTo>
                      <a:pt x="28568" y="1"/>
                    </a:moveTo>
                    <a:lnTo>
                      <a:pt x="0" y="2984"/>
                    </a:lnTo>
                    <a:lnTo>
                      <a:pt x="62" y="12631"/>
                    </a:lnTo>
                    <a:cubicBezTo>
                      <a:pt x="62" y="12631"/>
                      <a:pt x="6214" y="14264"/>
                      <a:pt x="13182" y="14264"/>
                    </a:cubicBezTo>
                    <a:cubicBezTo>
                      <a:pt x="14624" y="14264"/>
                      <a:pt x="16100" y="14195"/>
                      <a:pt x="17564" y="14026"/>
                    </a:cubicBezTo>
                    <a:cubicBezTo>
                      <a:pt x="26104" y="13043"/>
                      <a:pt x="31811" y="10125"/>
                      <a:pt x="31811" y="10125"/>
                    </a:cubicBezTo>
                    <a:lnTo>
                      <a:pt x="285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7"/>
              <p:cNvSpPr/>
              <p:nvPr/>
            </p:nvSpPr>
            <p:spPr>
              <a:xfrm>
                <a:off x="5391523" y="5523645"/>
                <a:ext cx="2070" cy="411"/>
              </a:xfrm>
              <a:custGeom>
                <a:avLst/>
                <a:gdLst/>
                <a:ahLst/>
                <a:cxnLst/>
                <a:rect l="l" t="t" r="r" b="b"/>
                <a:pathLst>
                  <a:path w="45" h="8" extrusionOk="0">
                    <a:moveTo>
                      <a:pt x="45" y="1"/>
                    </a:moveTo>
                    <a:cubicBezTo>
                      <a:pt x="30" y="3"/>
                      <a:pt x="16" y="5"/>
                      <a:pt x="0" y="7"/>
                    </a:cubicBezTo>
                    <a:cubicBezTo>
                      <a:pt x="16" y="6"/>
                      <a:pt x="30" y="5"/>
                      <a:pt x="45" y="2"/>
                    </a:cubicBezTo>
                    <a:lnTo>
                      <a:pt x="45" y="1"/>
                    </a:lnTo>
                    <a:close/>
                  </a:path>
                </a:pathLst>
              </a:custGeom>
              <a:solidFill>
                <a:srgbClr val="F7A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7"/>
              <p:cNvSpPr/>
              <p:nvPr/>
            </p:nvSpPr>
            <p:spPr>
              <a:xfrm>
                <a:off x="5115554" y="4468434"/>
                <a:ext cx="393137" cy="1058221"/>
              </a:xfrm>
              <a:custGeom>
                <a:avLst/>
                <a:gdLst/>
                <a:ahLst/>
                <a:cxnLst/>
                <a:rect l="l" t="t" r="r" b="b"/>
                <a:pathLst>
                  <a:path w="8546" h="20607" extrusionOk="0">
                    <a:moveTo>
                      <a:pt x="7362" y="1"/>
                    </a:moveTo>
                    <a:cubicBezTo>
                      <a:pt x="7157" y="152"/>
                      <a:pt x="6894" y="293"/>
                      <a:pt x="6602" y="423"/>
                    </a:cubicBezTo>
                    <a:cubicBezTo>
                      <a:pt x="5593" y="872"/>
                      <a:pt x="4243" y="1178"/>
                      <a:pt x="3817" y="1231"/>
                    </a:cubicBezTo>
                    <a:cubicBezTo>
                      <a:pt x="3800" y="1234"/>
                      <a:pt x="3786" y="1235"/>
                      <a:pt x="3773" y="1236"/>
                    </a:cubicBezTo>
                    <a:cubicBezTo>
                      <a:pt x="3756" y="1237"/>
                      <a:pt x="3743" y="1239"/>
                      <a:pt x="3730" y="1240"/>
                    </a:cubicBezTo>
                    <a:cubicBezTo>
                      <a:pt x="3586" y="1255"/>
                      <a:pt x="3331" y="1267"/>
                      <a:pt x="3015" y="1267"/>
                    </a:cubicBezTo>
                    <a:cubicBezTo>
                      <a:pt x="2400" y="1267"/>
                      <a:pt x="1553" y="1224"/>
                      <a:pt x="835" y="1087"/>
                    </a:cubicBezTo>
                    <a:cubicBezTo>
                      <a:pt x="521" y="1027"/>
                      <a:pt x="234" y="949"/>
                      <a:pt x="0" y="849"/>
                    </a:cubicBezTo>
                    <a:lnTo>
                      <a:pt x="0" y="849"/>
                    </a:lnTo>
                    <a:lnTo>
                      <a:pt x="34" y="1049"/>
                    </a:lnTo>
                    <a:lnTo>
                      <a:pt x="3347" y="20395"/>
                    </a:lnTo>
                    <a:cubicBezTo>
                      <a:pt x="3347" y="20395"/>
                      <a:pt x="3965" y="20607"/>
                      <a:pt x="5050" y="20607"/>
                    </a:cubicBezTo>
                    <a:cubicBezTo>
                      <a:pt x="5323" y="20607"/>
                      <a:pt x="5625" y="20594"/>
                      <a:pt x="5954" y="20560"/>
                    </a:cubicBezTo>
                    <a:cubicBezTo>
                      <a:pt x="5970" y="20559"/>
                      <a:pt x="5984" y="20558"/>
                      <a:pt x="5998" y="20555"/>
                    </a:cubicBezTo>
                    <a:lnTo>
                      <a:pt x="5999" y="20555"/>
                    </a:lnTo>
                    <a:cubicBezTo>
                      <a:pt x="6015" y="20554"/>
                      <a:pt x="6029" y="20552"/>
                      <a:pt x="6044" y="20550"/>
                    </a:cubicBezTo>
                    <a:cubicBezTo>
                      <a:pt x="7680" y="20339"/>
                      <a:pt x="8545" y="19797"/>
                      <a:pt x="8545" y="19797"/>
                    </a:cubicBezTo>
                    <a:lnTo>
                      <a:pt x="7374" y="204"/>
                    </a:lnTo>
                    <a:lnTo>
                      <a:pt x="7362" y="2"/>
                    </a:lnTo>
                    <a:lnTo>
                      <a:pt x="73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7"/>
              <p:cNvSpPr/>
              <p:nvPr/>
            </p:nvSpPr>
            <p:spPr>
              <a:xfrm>
                <a:off x="5389407" y="5524004"/>
                <a:ext cx="2116" cy="308"/>
              </a:xfrm>
              <a:custGeom>
                <a:avLst/>
                <a:gdLst/>
                <a:ahLst/>
                <a:cxnLst/>
                <a:rect l="l" t="t" r="r" b="b"/>
                <a:pathLst>
                  <a:path w="46" h="6" extrusionOk="0">
                    <a:moveTo>
                      <a:pt x="45" y="0"/>
                    </a:moveTo>
                    <a:lnTo>
                      <a:pt x="45" y="0"/>
                    </a:lnTo>
                    <a:cubicBezTo>
                      <a:pt x="31" y="2"/>
                      <a:pt x="17" y="3"/>
                      <a:pt x="1" y="4"/>
                    </a:cubicBezTo>
                    <a:lnTo>
                      <a:pt x="1" y="6"/>
                    </a:lnTo>
                    <a:cubicBezTo>
                      <a:pt x="17" y="4"/>
                      <a:pt x="31" y="3"/>
                      <a:pt x="45" y="0"/>
                    </a:cubicBezTo>
                    <a:close/>
                  </a:path>
                </a:pathLst>
              </a:custGeom>
              <a:solidFill>
                <a:srgbClr val="F7A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7"/>
              <p:cNvSpPr/>
              <p:nvPr/>
            </p:nvSpPr>
            <p:spPr>
              <a:xfrm>
                <a:off x="4391476" y="4355667"/>
                <a:ext cx="893001" cy="142041"/>
              </a:xfrm>
              <a:custGeom>
                <a:avLst/>
                <a:gdLst/>
                <a:ahLst/>
                <a:cxnLst/>
                <a:rect l="l" t="t" r="r" b="b"/>
                <a:pathLst>
                  <a:path w="19412" h="2766" extrusionOk="0">
                    <a:moveTo>
                      <a:pt x="6784" y="1"/>
                    </a:moveTo>
                    <a:cubicBezTo>
                      <a:pt x="4964" y="1"/>
                      <a:pt x="3064" y="150"/>
                      <a:pt x="1167" y="528"/>
                    </a:cubicBezTo>
                    <a:lnTo>
                      <a:pt x="3156" y="847"/>
                    </a:lnTo>
                    <a:cubicBezTo>
                      <a:pt x="3156" y="847"/>
                      <a:pt x="3150" y="847"/>
                      <a:pt x="3140" y="847"/>
                    </a:cubicBezTo>
                    <a:cubicBezTo>
                      <a:pt x="2959" y="847"/>
                      <a:pt x="1250" y="881"/>
                      <a:pt x="1" y="2128"/>
                    </a:cubicBezTo>
                    <a:lnTo>
                      <a:pt x="15793" y="2766"/>
                    </a:lnTo>
                    <a:lnTo>
                      <a:pt x="19412" y="2142"/>
                    </a:lnTo>
                    <a:cubicBezTo>
                      <a:pt x="19412" y="2142"/>
                      <a:pt x="13675" y="1"/>
                      <a:pt x="67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7"/>
              <p:cNvSpPr/>
              <p:nvPr/>
            </p:nvSpPr>
            <p:spPr>
              <a:xfrm>
                <a:off x="4342529" y="4480656"/>
                <a:ext cx="927042" cy="1035164"/>
              </a:xfrm>
              <a:custGeom>
                <a:avLst/>
                <a:gdLst/>
                <a:ahLst/>
                <a:cxnLst/>
                <a:rect l="l" t="t" r="r" b="b"/>
                <a:pathLst>
                  <a:path w="20152" h="20158" extrusionOk="0">
                    <a:moveTo>
                      <a:pt x="1" y="1"/>
                    </a:moveTo>
                    <a:lnTo>
                      <a:pt x="4443" y="18686"/>
                    </a:lnTo>
                    <a:lnTo>
                      <a:pt x="20151" y="20157"/>
                    </a:lnTo>
                    <a:lnTo>
                      <a:pt x="20151" y="20157"/>
                    </a:lnTo>
                    <a:lnTo>
                      <a:pt x="16838" y="811"/>
                    </a:lnTo>
                    <a:lnTo>
                      <a:pt x="16804" y="61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7"/>
              <p:cNvSpPr/>
              <p:nvPr/>
            </p:nvSpPr>
            <p:spPr>
              <a:xfrm>
                <a:off x="5115554" y="4512031"/>
                <a:ext cx="154016" cy="1003787"/>
              </a:xfrm>
              <a:custGeom>
                <a:avLst/>
                <a:gdLst/>
                <a:ahLst/>
                <a:cxnLst/>
                <a:rect l="l" t="t" r="r" b="b"/>
                <a:pathLst>
                  <a:path w="3348" h="19547" extrusionOk="0">
                    <a:moveTo>
                      <a:pt x="0" y="0"/>
                    </a:moveTo>
                    <a:lnTo>
                      <a:pt x="2239" y="19442"/>
                    </a:lnTo>
                    <a:lnTo>
                      <a:pt x="3347" y="19546"/>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7"/>
              <p:cNvSpPr/>
              <p:nvPr/>
            </p:nvSpPr>
            <p:spPr>
              <a:xfrm>
                <a:off x="4546780" y="4385143"/>
                <a:ext cx="659814" cy="90586"/>
              </a:xfrm>
              <a:custGeom>
                <a:avLst/>
                <a:gdLst/>
                <a:ahLst/>
                <a:cxnLst/>
                <a:rect l="l" t="t" r="r" b="b"/>
                <a:pathLst>
                  <a:path w="14343" h="1764" extrusionOk="0">
                    <a:moveTo>
                      <a:pt x="3036" y="0"/>
                    </a:moveTo>
                    <a:cubicBezTo>
                      <a:pt x="432" y="0"/>
                      <a:pt x="0" y="272"/>
                      <a:pt x="0" y="272"/>
                    </a:cubicBezTo>
                    <a:cubicBezTo>
                      <a:pt x="0" y="272"/>
                      <a:pt x="107" y="271"/>
                      <a:pt x="305" y="271"/>
                    </a:cubicBezTo>
                    <a:cubicBezTo>
                      <a:pt x="1898" y="271"/>
                      <a:pt x="9381" y="349"/>
                      <a:pt x="14342" y="1763"/>
                    </a:cubicBezTo>
                    <a:cubicBezTo>
                      <a:pt x="14342" y="1763"/>
                      <a:pt x="12726" y="490"/>
                      <a:pt x="6762" y="131"/>
                    </a:cubicBezTo>
                    <a:cubicBezTo>
                      <a:pt x="5186" y="35"/>
                      <a:pt x="3971" y="0"/>
                      <a:pt x="3036" y="0"/>
                    </a:cubicBezTo>
                    <a:close/>
                  </a:path>
                </a:pathLst>
              </a:custGeom>
              <a:solidFill>
                <a:srgbClr val="FED9B3">
                  <a:alpha val="83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7"/>
              <p:cNvSpPr/>
              <p:nvPr/>
            </p:nvSpPr>
            <p:spPr>
              <a:xfrm>
                <a:off x="4391476" y="4410202"/>
                <a:ext cx="795843" cy="87505"/>
              </a:xfrm>
              <a:custGeom>
                <a:avLst/>
                <a:gdLst/>
                <a:ahLst/>
                <a:cxnLst/>
                <a:rect l="l" t="t" r="r" b="b"/>
                <a:pathLst>
                  <a:path w="17300" h="1704" extrusionOk="0">
                    <a:moveTo>
                      <a:pt x="2398" y="1"/>
                    </a:moveTo>
                    <a:cubicBezTo>
                      <a:pt x="2204" y="1"/>
                      <a:pt x="2011" y="2"/>
                      <a:pt x="1816" y="4"/>
                    </a:cubicBezTo>
                    <a:cubicBezTo>
                      <a:pt x="1816" y="4"/>
                      <a:pt x="7583" y="92"/>
                      <a:pt x="12627" y="1139"/>
                    </a:cubicBezTo>
                    <a:cubicBezTo>
                      <a:pt x="12627" y="1139"/>
                      <a:pt x="8524" y="660"/>
                      <a:pt x="4703" y="660"/>
                    </a:cubicBezTo>
                    <a:cubicBezTo>
                      <a:pt x="2929" y="660"/>
                      <a:pt x="1214" y="764"/>
                      <a:pt x="1" y="1066"/>
                    </a:cubicBezTo>
                    <a:lnTo>
                      <a:pt x="15793" y="1704"/>
                    </a:lnTo>
                    <a:cubicBezTo>
                      <a:pt x="15793" y="1704"/>
                      <a:pt x="16574" y="1491"/>
                      <a:pt x="17300" y="1375"/>
                    </a:cubicBezTo>
                    <a:cubicBezTo>
                      <a:pt x="17300" y="1375"/>
                      <a:pt x="10086" y="1"/>
                      <a:pt x="2398" y="1"/>
                    </a:cubicBezTo>
                    <a:close/>
                  </a:path>
                </a:pathLst>
              </a:custGeom>
              <a:solidFill>
                <a:srgbClr val="FED9B3">
                  <a:alpha val="83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7"/>
              <p:cNvSpPr/>
              <p:nvPr/>
            </p:nvSpPr>
            <p:spPr>
              <a:xfrm>
                <a:off x="4343620" y="4480656"/>
                <a:ext cx="927042" cy="1035164"/>
              </a:xfrm>
              <a:custGeom>
                <a:avLst/>
                <a:gdLst/>
                <a:ahLst/>
                <a:cxnLst/>
                <a:rect l="l" t="t" r="r" b="b"/>
                <a:pathLst>
                  <a:path w="20152" h="20158" extrusionOk="0">
                    <a:moveTo>
                      <a:pt x="1" y="1"/>
                    </a:moveTo>
                    <a:cubicBezTo>
                      <a:pt x="1" y="1"/>
                      <a:pt x="17" y="73"/>
                      <a:pt x="50" y="207"/>
                    </a:cubicBezTo>
                    <a:lnTo>
                      <a:pt x="50" y="207"/>
                    </a:lnTo>
                    <a:lnTo>
                      <a:pt x="1" y="1"/>
                    </a:lnTo>
                    <a:close/>
                    <a:moveTo>
                      <a:pt x="50" y="207"/>
                    </a:moveTo>
                    <a:lnTo>
                      <a:pt x="4443" y="18686"/>
                    </a:lnTo>
                    <a:lnTo>
                      <a:pt x="20151" y="20157"/>
                    </a:lnTo>
                    <a:lnTo>
                      <a:pt x="16804" y="611"/>
                    </a:lnTo>
                    <a:lnTo>
                      <a:pt x="16804" y="611"/>
                    </a:lnTo>
                    <a:cubicBezTo>
                      <a:pt x="16804" y="612"/>
                      <a:pt x="17489" y="16949"/>
                      <a:pt x="11012" y="16949"/>
                    </a:cubicBezTo>
                    <a:cubicBezTo>
                      <a:pt x="10881" y="16949"/>
                      <a:pt x="10748" y="16942"/>
                      <a:pt x="10611" y="16928"/>
                    </a:cubicBezTo>
                    <a:cubicBezTo>
                      <a:pt x="4165" y="16287"/>
                      <a:pt x="509" y="2095"/>
                      <a:pt x="50" y="207"/>
                    </a:cubicBezTo>
                    <a:close/>
                  </a:path>
                </a:pathLst>
              </a:custGeom>
              <a:solidFill>
                <a:srgbClr val="26958F">
                  <a:alpha val="8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7"/>
              <p:cNvSpPr/>
              <p:nvPr/>
            </p:nvSpPr>
            <p:spPr>
              <a:xfrm>
                <a:off x="5280335" y="4172499"/>
                <a:ext cx="869447" cy="293736"/>
              </a:xfrm>
              <a:custGeom>
                <a:avLst/>
                <a:gdLst/>
                <a:ahLst/>
                <a:cxnLst/>
                <a:rect l="l" t="t" r="r" b="b"/>
                <a:pathLst>
                  <a:path w="18900" h="5720" extrusionOk="0">
                    <a:moveTo>
                      <a:pt x="17401" y="1"/>
                    </a:moveTo>
                    <a:cubicBezTo>
                      <a:pt x="8150" y="304"/>
                      <a:pt x="0" y="5720"/>
                      <a:pt x="0" y="5720"/>
                    </a:cubicBezTo>
                    <a:lnTo>
                      <a:pt x="3666" y="5505"/>
                    </a:lnTo>
                    <a:lnTo>
                      <a:pt x="18900" y="1293"/>
                    </a:lnTo>
                    <a:cubicBezTo>
                      <a:pt x="18073" y="782"/>
                      <a:pt x="17196" y="660"/>
                      <a:pt x="16544" y="660"/>
                    </a:cubicBezTo>
                    <a:cubicBezTo>
                      <a:pt x="15944" y="660"/>
                      <a:pt x="15536" y="763"/>
                      <a:pt x="15536" y="763"/>
                    </a:cubicBezTo>
                    <a:lnTo>
                      <a:pt x="174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7"/>
              <p:cNvSpPr/>
              <p:nvPr/>
            </p:nvSpPr>
            <p:spPr>
              <a:xfrm>
                <a:off x="5117992" y="4454415"/>
                <a:ext cx="330988" cy="74769"/>
              </a:xfrm>
              <a:custGeom>
                <a:avLst/>
                <a:gdLst/>
                <a:ahLst/>
                <a:cxnLst/>
                <a:rect l="l" t="t" r="r" b="b"/>
                <a:pathLst>
                  <a:path w="7195" h="1456" extrusionOk="0">
                    <a:moveTo>
                      <a:pt x="6721" y="1"/>
                    </a:moveTo>
                    <a:cubicBezTo>
                      <a:pt x="6205" y="1"/>
                      <a:pt x="5229" y="36"/>
                      <a:pt x="3619" y="219"/>
                    </a:cubicBezTo>
                    <a:lnTo>
                      <a:pt x="3529" y="230"/>
                    </a:lnTo>
                    <a:cubicBezTo>
                      <a:pt x="887" y="539"/>
                      <a:pt x="0" y="843"/>
                      <a:pt x="0" y="843"/>
                    </a:cubicBezTo>
                    <a:cubicBezTo>
                      <a:pt x="956" y="1330"/>
                      <a:pt x="1865" y="1456"/>
                      <a:pt x="2549" y="1456"/>
                    </a:cubicBezTo>
                    <a:cubicBezTo>
                      <a:pt x="3144" y="1456"/>
                      <a:pt x="3568" y="1360"/>
                      <a:pt x="3701" y="1326"/>
                    </a:cubicBezTo>
                    <a:cubicBezTo>
                      <a:pt x="3718" y="1326"/>
                      <a:pt x="3739" y="1327"/>
                      <a:pt x="3764" y="1327"/>
                    </a:cubicBezTo>
                    <a:cubicBezTo>
                      <a:pt x="4185" y="1327"/>
                      <a:pt x="5749" y="1235"/>
                      <a:pt x="7193" y="15"/>
                    </a:cubicBezTo>
                    <a:lnTo>
                      <a:pt x="7195" y="15"/>
                    </a:lnTo>
                    <a:cubicBezTo>
                      <a:pt x="7195" y="15"/>
                      <a:pt x="7052" y="1"/>
                      <a:pt x="6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7"/>
              <p:cNvSpPr/>
              <p:nvPr/>
            </p:nvSpPr>
            <p:spPr>
              <a:xfrm>
                <a:off x="5454178" y="4241822"/>
                <a:ext cx="746437" cy="1243244"/>
              </a:xfrm>
              <a:custGeom>
                <a:avLst/>
                <a:gdLst/>
                <a:ahLst/>
                <a:cxnLst/>
                <a:rect l="l" t="t" r="r" b="b"/>
                <a:pathLst>
                  <a:path w="16226" h="24210" extrusionOk="0">
                    <a:moveTo>
                      <a:pt x="16226" y="0"/>
                    </a:moveTo>
                    <a:lnTo>
                      <a:pt x="1" y="4414"/>
                    </a:lnTo>
                    <a:lnTo>
                      <a:pt x="14" y="4617"/>
                    </a:lnTo>
                    <a:lnTo>
                      <a:pt x="1184" y="24210"/>
                    </a:lnTo>
                    <a:lnTo>
                      <a:pt x="16148" y="19206"/>
                    </a:lnTo>
                    <a:lnTo>
                      <a:pt x="162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7"/>
              <p:cNvSpPr/>
              <p:nvPr/>
            </p:nvSpPr>
            <p:spPr>
              <a:xfrm>
                <a:off x="4342483" y="4234171"/>
                <a:ext cx="1858133" cy="299385"/>
              </a:xfrm>
              <a:custGeom>
                <a:avLst/>
                <a:gdLst/>
                <a:ahLst/>
                <a:cxnLst/>
                <a:rect l="l" t="t" r="r" b="b"/>
                <a:pathLst>
                  <a:path w="40392" h="5830" extrusionOk="0">
                    <a:moveTo>
                      <a:pt x="40392" y="149"/>
                    </a:moveTo>
                    <a:lnTo>
                      <a:pt x="40389" y="150"/>
                    </a:lnTo>
                    <a:lnTo>
                      <a:pt x="40389" y="150"/>
                    </a:lnTo>
                    <a:lnTo>
                      <a:pt x="40392" y="151"/>
                    </a:lnTo>
                    <a:lnTo>
                      <a:pt x="40392" y="149"/>
                    </a:lnTo>
                    <a:close/>
                    <a:moveTo>
                      <a:pt x="39619" y="0"/>
                    </a:moveTo>
                    <a:lnTo>
                      <a:pt x="24051" y="4304"/>
                    </a:lnTo>
                    <a:cubicBezTo>
                      <a:pt x="24051" y="4304"/>
                      <a:pt x="22821" y="5336"/>
                      <a:pt x="20560" y="5608"/>
                    </a:cubicBezTo>
                    <a:lnTo>
                      <a:pt x="20555" y="5610"/>
                    </a:lnTo>
                    <a:cubicBezTo>
                      <a:pt x="20224" y="5646"/>
                      <a:pt x="19911" y="5662"/>
                      <a:pt x="19617" y="5662"/>
                    </a:cubicBezTo>
                    <a:cubicBezTo>
                      <a:pt x="17902" y="5662"/>
                      <a:pt x="16858" y="5133"/>
                      <a:pt x="16858" y="5133"/>
                    </a:cubicBezTo>
                    <a:lnTo>
                      <a:pt x="719" y="4480"/>
                    </a:lnTo>
                    <a:lnTo>
                      <a:pt x="1" y="4802"/>
                    </a:lnTo>
                    <a:lnTo>
                      <a:pt x="16805" y="5411"/>
                    </a:lnTo>
                    <a:cubicBezTo>
                      <a:pt x="17039" y="5511"/>
                      <a:pt x="17326" y="5590"/>
                      <a:pt x="17640" y="5650"/>
                    </a:cubicBezTo>
                    <a:cubicBezTo>
                      <a:pt x="18359" y="5787"/>
                      <a:pt x="19208" y="5829"/>
                      <a:pt x="19824" y="5829"/>
                    </a:cubicBezTo>
                    <a:cubicBezTo>
                      <a:pt x="20137" y="5829"/>
                      <a:pt x="20390" y="5818"/>
                      <a:pt x="20534" y="5803"/>
                    </a:cubicBezTo>
                    <a:lnTo>
                      <a:pt x="20535" y="5803"/>
                    </a:lnTo>
                    <a:cubicBezTo>
                      <a:pt x="20548" y="5802"/>
                      <a:pt x="20563" y="5799"/>
                      <a:pt x="20578" y="5798"/>
                    </a:cubicBezTo>
                    <a:cubicBezTo>
                      <a:pt x="20591" y="5797"/>
                      <a:pt x="20608" y="5796"/>
                      <a:pt x="20624" y="5793"/>
                    </a:cubicBezTo>
                    <a:cubicBezTo>
                      <a:pt x="21051" y="5738"/>
                      <a:pt x="22399" y="5433"/>
                      <a:pt x="23408" y="4985"/>
                    </a:cubicBezTo>
                    <a:cubicBezTo>
                      <a:pt x="23699" y="4855"/>
                      <a:pt x="23962" y="4714"/>
                      <a:pt x="24167" y="4564"/>
                    </a:cubicBezTo>
                    <a:lnTo>
                      <a:pt x="40389" y="150"/>
                    </a:lnTo>
                    <a:lnTo>
                      <a:pt x="40389" y="150"/>
                    </a:lnTo>
                    <a:lnTo>
                      <a:pt x="396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7"/>
              <p:cNvSpPr/>
              <p:nvPr/>
            </p:nvSpPr>
            <p:spPr>
              <a:xfrm>
                <a:off x="5454178" y="4468434"/>
                <a:ext cx="103092" cy="1016625"/>
              </a:xfrm>
              <a:custGeom>
                <a:avLst/>
                <a:gdLst/>
                <a:ahLst/>
                <a:cxnLst/>
                <a:rect l="l" t="t" r="r" b="b"/>
                <a:pathLst>
                  <a:path w="2241" h="19797" extrusionOk="0">
                    <a:moveTo>
                      <a:pt x="1" y="1"/>
                    </a:moveTo>
                    <a:lnTo>
                      <a:pt x="1184" y="19797"/>
                    </a:lnTo>
                    <a:lnTo>
                      <a:pt x="2240" y="19443"/>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7"/>
              <p:cNvSpPr/>
              <p:nvPr/>
            </p:nvSpPr>
            <p:spPr>
              <a:xfrm>
                <a:off x="5358171" y="4213117"/>
                <a:ext cx="626968" cy="243103"/>
              </a:xfrm>
              <a:custGeom>
                <a:avLst/>
                <a:gdLst/>
                <a:ahLst/>
                <a:cxnLst/>
                <a:rect l="l" t="t" r="r" b="b"/>
                <a:pathLst>
                  <a:path w="13629" h="4734" extrusionOk="0">
                    <a:moveTo>
                      <a:pt x="13367" y="0"/>
                    </a:moveTo>
                    <a:cubicBezTo>
                      <a:pt x="12816" y="0"/>
                      <a:pt x="11219" y="166"/>
                      <a:pt x="7010" y="1421"/>
                    </a:cubicBezTo>
                    <a:cubicBezTo>
                      <a:pt x="1284" y="3127"/>
                      <a:pt x="1" y="4734"/>
                      <a:pt x="1" y="4734"/>
                    </a:cubicBezTo>
                    <a:cubicBezTo>
                      <a:pt x="5071" y="1918"/>
                      <a:pt x="13628" y="22"/>
                      <a:pt x="13628" y="22"/>
                    </a:cubicBezTo>
                    <a:cubicBezTo>
                      <a:pt x="13628" y="22"/>
                      <a:pt x="13565" y="0"/>
                      <a:pt x="13367" y="0"/>
                    </a:cubicBezTo>
                    <a:close/>
                  </a:path>
                </a:pathLst>
              </a:custGeom>
              <a:solidFill>
                <a:srgbClr val="FED9B3">
                  <a:alpha val="83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7"/>
              <p:cNvSpPr/>
              <p:nvPr/>
            </p:nvSpPr>
            <p:spPr>
              <a:xfrm>
                <a:off x="5377998" y="4206955"/>
                <a:ext cx="771784" cy="249419"/>
              </a:xfrm>
              <a:custGeom>
                <a:avLst/>
                <a:gdLst/>
                <a:ahLst/>
                <a:cxnLst/>
                <a:rect l="l" t="t" r="r" b="b"/>
                <a:pathLst>
                  <a:path w="16777" h="4857" extrusionOk="0">
                    <a:moveTo>
                      <a:pt x="14767" y="0"/>
                    </a:moveTo>
                    <a:lnTo>
                      <a:pt x="14767" y="0"/>
                    </a:lnTo>
                    <a:cubicBezTo>
                      <a:pt x="7055" y="1726"/>
                      <a:pt x="1" y="4857"/>
                      <a:pt x="1" y="4857"/>
                    </a:cubicBezTo>
                    <a:cubicBezTo>
                      <a:pt x="346" y="4831"/>
                      <a:pt x="708" y="4825"/>
                      <a:pt x="995" y="4825"/>
                    </a:cubicBezTo>
                    <a:cubicBezTo>
                      <a:pt x="1316" y="4825"/>
                      <a:pt x="1543" y="4833"/>
                      <a:pt x="1543" y="4833"/>
                    </a:cubicBezTo>
                    <a:lnTo>
                      <a:pt x="16777" y="622"/>
                    </a:lnTo>
                    <a:cubicBezTo>
                      <a:pt x="16739" y="622"/>
                      <a:pt x="16700" y="621"/>
                      <a:pt x="16661" y="621"/>
                    </a:cubicBezTo>
                    <a:cubicBezTo>
                      <a:pt x="12675" y="621"/>
                      <a:pt x="4497" y="3563"/>
                      <a:pt x="4497" y="3563"/>
                    </a:cubicBezTo>
                    <a:cubicBezTo>
                      <a:pt x="9170" y="1398"/>
                      <a:pt x="14767" y="0"/>
                      <a:pt x="14767" y="0"/>
                    </a:cubicBezTo>
                    <a:close/>
                  </a:path>
                </a:pathLst>
              </a:custGeom>
              <a:solidFill>
                <a:srgbClr val="FED9B3">
                  <a:alpha val="83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7"/>
              <p:cNvSpPr/>
              <p:nvPr/>
            </p:nvSpPr>
            <p:spPr>
              <a:xfrm>
                <a:off x="5451606" y="4241822"/>
                <a:ext cx="746483" cy="1243244"/>
              </a:xfrm>
              <a:custGeom>
                <a:avLst/>
                <a:gdLst/>
                <a:ahLst/>
                <a:cxnLst/>
                <a:rect l="l" t="t" r="r" b="b"/>
                <a:pathLst>
                  <a:path w="16227" h="24210" extrusionOk="0">
                    <a:moveTo>
                      <a:pt x="16226" y="0"/>
                    </a:moveTo>
                    <a:lnTo>
                      <a:pt x="16225" y="212"/>
                    </a:lnTo>
                    <a:lnTo>
                      <a:pt x="16225" y="212"/>
                    </a:lnTo>
                    <a:cubicBezTo>
                      <a:pt x="16226" y="74"/>
                      <a:pt x="16226" y="1"/>
                      <a:pt x="16226" y="0"/>
                    </a:cubicBezTo>
                    <a:close/>
                    <a:moveTo>
                      <a:pt x="16225" y="212"/>
                    </a:moveTo>
                    <a:cubicBezTo>
                      <a:pt x="16208" y="2148"/>
                      <a:pt x="15873" y="16807"/>
                      <a:pt x="9741" y="18896"/>
                    </a:cubicBezTo>
                    <a:cubicBezTo>
                      <a:pt x="9329" y="19036"/>
                      <a:pt x="8930" y="19102"/>
                      <a:pt x="8545" y="19102"/>
                    </a:cubicBezTo>
                    <a:cubicBezTo>
                      <a:pt x="2786" y="19102"/>
                      <a:pt x="1" y="4415"/>
                      <a:pt x="1" y="4414"/>
                    </a:cubicBezTo>
                    <a:lnTo>
                      <a:pt x="1" y="4414"/>
                    </a:lnTo>
                    <a:lnTo>
                      <a:pt x="1184" y="24210"/>
                    </a:lnTo>
                    <a:lnTo>
                      <a:pt x="16147" y="19206"/>
                    </a:lnTo>
                    <a:lnTo>
                      <a:pt x="16225" y="212"/>
                    </a:lnTo>
                    <a:close/>
                  </a:path>
                </a:pathLst>
              </a:custGeom>
              <a:solidFill>
                <a:srgbClr val="26958F">
                  <a:alpha val="8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7"/>
              <p:cNvSpPr/>
              <p:nvPr/>
            </p:nvSpPr>
            <p:spPr>
              <a:xfrm>
                <a:off x="5799795" y="4349865"/>
                <a:ext cx="332506" cy="378365"/>
              </a:xfrm>
              <a:custGeom>
                <a:avLst/>
                <a:gdLst/>
                <a:ahLst/>
                <a:cxnLst/>
                <a:rect l="l" t="t" r="r" b="b"/>
                <a:pathLst>
                  <a:path w="7228" h="7368" extrusionOk="0">
                    <a:moveTo>
                      <a:pt x="7186" y="1"/>
                    </a:moveTo>
                    <a:lnTo>
                      <a:pt x="6827" y="99"/>
                    </a:lnTo>
                    <a:cubicBezTo>
                      <a:pt x="6737" y="124"/>
                      <a:pt x="6647" y="149"/>
                      <a:pt x="6557" y="173"/>
                    </a:cubicBezTo>
                    <a:cubicBezTo>
                      <a:pt x="4345" y="788"/>
                      <a:pt x="2146" y="1449"/>
                      <a:pt x="0" y="2267"/>
                    </a:cubicBezTo>
                    <a:cubicBezTo>
                      <a:pt x="1769" y="1968"/>
                      <a:pt x="3512" y="1555"/>
                      <a:pt x="5250" y="1115"/>
                    </a:cubicBezTo>
                    <a:cubicBezTo>
                      <a:pt x="5707" y="997"/>
                      <a:pt x="6166" y="877"/>
                      <a:pt x="6623" y="754"/>
                    </a:cubicBezTo>
                    <a:cubicBezTo>
                      <a:pt x="6678" y="2963"/>
                      <a:pt x="6776" y="5173"/>
                      <a:pt x="7034" y="7368"/>
                    </a:cubicBezTo>
                    <a:cubicBezTo>
                      <a:pt x="7218" y="5040"/>
                      <a:pt x="7227" y="2705"/>
                      <a:pt x="7192" y="372"/>
                    </a:cubicBezTo>
                    <a:lnTo>
                      <a:pt x="71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7"/>
              <p:cNvSpPr/>
              <p:nvPr/>
            </p:nvSpPr>
            <p:spPr>
              <a:xfrm>
                <a:off x="4454821" y="4596914"/>
                <a:ext cx="93385" cy="437267"/>
              </a:xfrm>
              <a:custGeom>
                <a:avLst/>
                <a:gdLst/>
                <a:ahLst/>
                <a:cxnLst/>
                <a:rect l="l" t="t" r="r" b="b"/>
                <a:pathLst>
                  <a:path w="2030" h="8515" extrusionOk="0">
                    <a:moveTo>
                      <a:pt x="0" y="0"/>
                    </a:moveTo>
                    <a:lnTo>
                      <a:pt x="0" y="0"/>
                    </a:lnTo>
                    <a:cubicBezTo>
                      <a:pt x="115" y="1467"/>
                      <a:pt x="402" y="2899"/>
                      <a:pt x="733" y="4324"/>
                    </a:cubicBezTo>
                    <a:cubicBezTo>
                      <a:pt x="1079" y="5747"/>
                      <a:pt x="1468" y="7155"/>
                      <a:pt x="2029" y="8514"/>
                    </a:cubicBezTo>
                    <a:cubicBezTo>
                      <a:pt x="1916" y="7047"/>
                      <a:pt x="1629" y="5617"/>
                      <a:pt x="1297" y="4191"/>
                    </a:cubicBezTo>
                    <a:cubicBezTo>
                      <a:pt x="949" y="2768"/>
                      <a:pt x="560" y="1362"/>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7"/>
              <p:cNvSpPr/>
              <p:nvPr/>
            </p:nvSpPr>
            <p:spPr>
              <a:xfrm>
                <a:off x="5979342" y="4393256"/>
                <a:ext cx="332690" cy="487181"/>
              </a:xfrm>
              <a:custGeom>
                <a:avLst/>
                <a:gdLst/>
                <a:ahLst/>
                <a:cxnLst/>
                <a:rect l="l" t="t" r="r" b="b"/>
                <a:pathLst>
                  <a:path w="7232" h="9487" extrusionOk="0">
                    <a:moveTo>
                      <a:pt x="5299" y="0"/>
                    </a:moveTo>
                    <a:cubicBezTo>
                      <a:pt x="5125" y="0"/>
                      <a:pt x="4952" y="58"/>
                      <a:pt x="4805" y="165"/>
                    </a:cubicBezTo>
                    <a:cubicBezTo>
                      <a:pt x="4541" y="354"/>
                      <a:pt x="4422" y="657"/>
                      <a:pt x="4362" y="965"/>
                    </a:cubicBezTo>
                    <a:cubicBezTo>
                      <a:pt x="4261" y="1480"/>
                      <a:pt x="4270" y="2030"/>
                      <a:pt x="4358" y="2557"/>
                    </a:cubicBezTo>
                    <a:cubicBezTo>
                      <a:pt x="3973" y="2459"/>
                      <a:pt x="3570" y="2374"/>
                      <a:pt x="3176" y="2374"/>
                    </a:cubicBezTo>
                    <a:cubicBezTo>
                      <a:pt x="3151" y="2374"/>
                      <a:pt x="3127" y="2375"/>
                      <a:pt x="3102" y="2375"/>
                    </a:cubicBezTo>
                    <a:cubicBezTo>
                      <a:pt x="2720" y="2387"/>
                      <a:pt x="2328" y="2510"/>
                      <a:pt x="2054" y="2814"/>
                    </a:cubicBezTo>
                    <a:cubicBezTo>
                      <a:pt x="1827" y="3064"/>
                      <a:pt x="1715" y="3442"/>
                      <a:pt x="1791" y="3795"/>
                    </a:cubicBezTo>
                    <a:cubicBezTo>
                      <a:pt x="1685" y="3780"/>
                      <a:pt x="1578" y="3770"/>
                      <a:pt x="1472" y="3770"/>
                    </a:cubicBezTo>
                    <a:cubicBezTo>
                      <a:pt x="1439" y="3770"/>
                      <a:pt x="1406" y="3771"/>
                      <a:pt x="1373" y="3773"/>
                    </a:cubicBezTo>
                    <a:cubicBezTo>
                      <a:pt x="976" y="3795"/>
                      <a:pt x="568" y="3983"/>
                      <a:pt x="391" y="4399"/>
                    </a:cubicBezTo>
                    <a:cubicBezTo>
                      <a:pt x="268" y="4695"/>
                      <a:pt x="320" y="5076"/>
                      <a:pt x="534" y="5298"/>
                    </a:cubicBezTo>
                    <a:cubicBezTo>
                      <a:pt x="411" y="5346"/>
                      <a:pt x="300" y="5430"/>
                      <a:pt x="222" y="5548"/>
                    </a:cubicBezTo>
                    <a:cubicBezTo>
                      <a:pt x="0" y="5882"/>
                      <a:pt x="93" y="6336"/>
                      <a:pt x="376" y="6598"/>
                    </a:cubicBezTo>
                    <a:cubicBezTo>
                      <a:pt x="533" y="6741"/>
                      <a:pt x="717" y="6834"/>
                      <a:pt x="897" y="6930"/>
                    </a:cubicBezTo>
                    <a:cubicBezTo>
                      <a:pt x="1012" y="6994"/>
                      <a:pt x="1124" y="7056"/>
                      <a:pt x="1238" y="7117"/>
                    </a:cubicBezTo>
                    <a:cubicBezTo>
                      <a:pt x="1176" y="7154"/>
                      <a:pt x="1119" y="7202"/>
                      <a:pt x="1072" y="7264"/>
                    </a:cubicBezTo>
                    <a:cubicBezTo>
                      <a:pt x="733" y="7721"/>
                      <a:pt x="1047" y="8399"/>
                      <a:pt x="1440" y="8601"/>
                    </a:cubicBezTo>
                    <a:cubicBezTo>
                      <a:pt x="2709" y="9252"/>
                      <a:pt x="3702" y="9487"/>
                      <a:pt x="4474" y="9487"/>
                    </a:cubicBezTo>
                    <a:cubicBezTo>
                      <a:pt x="6317" y="9487"/>
                      <a:pt x="6898" y="8148"/>
                      <a:pt x="6958" y="7942"/>
                    </a:cubicBezTo>
                    <a:cubicBezTo>
                      <a:pt x="7099" y="7471"/>
                      <a:pt x="7161" y="6975"/>
                      <a:pt x="7179" y="6475"/>
                    </a:cubicBezTo>
                    <a:cubicBezTo>
                      <a:pt x="7187" y="6267"/>
                      <a:pt x="7184" y="6055"/>
                      <a:pt x="7171" y="5845"/>
                    </a:cubicBezTo>
                    <a:cubicBezTo>
                      <a:pt x="7231" y="5754"/>
                      <a:pt x="6440" y="2644"/>
                      <a:pt x="6328" y="1703"/>
                    </a:cubicBezTo>
                    <a:cubicBezTo>
                      <a:pt x="6256" y="1113"/>
                      <a:pt x="6260" y="389"/>
                      <a:pt x="5646" y="83"/>
                    </a:cubicBezTo>
                    <a:cubicBezTo>
                      <a:pt x="5535" y="27"/>
                      <a:pt x="5417" y="0"/>
                      <a:pt x="5299"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7"/>
              <p:cNvSpPr/>
              <p:nvPr/>
            </p:nvSpPr>
            <p:spPr>
              <a:xfrm>
                <a:off x="6002895" y="4660281"/>
                <a:ext cx="206045" cy="53663"/>
              </a:xfrm>
              <a:custGeom>
                <a:avLst/>
                <a:gdLst/>
                <a:ahLst/>
                <a:cxnLst/>
                <a:rect l="l" t="t" r="r" b="b"/>
                <a:pathLst>
                  <a:path w="4479" h="1045" extrusionOk="0">
                    <a:moveTo>
                      <a:pt x="1046" y="1"/>
                    </a:moveTo>
                    <a:cubicBezTo>
                      <a:pt x="713" y="1"/>
                      <a:pt x="381" y="27"/>
                      <a:pt x="52" y="78"/>
                    </a:cubicBezTo>
                    <a:cubicBezTo>
                      <a:pt x="21" y="84"/>
                      <a:pt x="0" y="116"/>
                      <a:pt x="5" y="152"/>
                    </a:cubicBezTo>
                    <a:cubicBezTo>
                      <a:pt x="9" y="180"/>
                      <a:pt x="29" y="200"/>
                      <a:pt x="52" y="206"/>
                    </a:cubicBezTo>
                    <a:lnTo>
                      <a:pt x="52" y="207"/>
                    </a:lnTo>
                    <a:cubicBezTo>
                      <a:pt x="55" y="208"/>
                      <a:pt x="59" y="208"/>
                      <a:pt x="62" y="208"/>
                    </a:cubicBezTo>
                    <a:cubicBezTo>
                      <a:pt x="65" y="208"/>
                      <a:pt x="68" y="208"/>
                      <a:pt x="72" y="207"/>
                    </a:cubicBezTo>
                    <a:cubicBezTo>
                      <a:pt x="396" y="155"/>
                      <a:pt x="724" y="130"/>
                      <a:pt x="1052" y="130"/>
                    </a:cubicBezTo>
                    <a:cubicBezTo>
                      <a:pt x="2201" y="130"/>
                      <a:pt x="3357" y="441"/>
                      <a:pt x="4386" y="1037"/>
                    </a:cubicBezTo>
                    <a:cubicBezTo>
                      <a:pt x="4395" y="1042"/>
                      <a:pt x="4404" y="1044"/>
                      <a:pt x="4413" y="1044"/>
                    </a:cubicBezTo>
                    <a:cubicBezTo>
                      <a:pt x="4434" y="1044"/>
                      <a:pt x="4454" y="1031"/>
                      <a:pt x="4464" y="1010"/>
                    </a:cubicBezTo>
                    <a:cubicBezTo>
                      <a:pt x="4479" y="978"/>
                      <a:pt x="4467" y="939"/>
                      <a:pt x="4438" y="923"/>
                    </a:cubicBezTo>
                    <a:cubicBezTo>
                      <a:pt x="3391" y="317"/>
                      <a:pt x="2215" y="1"/>
                      <a:pt x="10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7"/>
              <p:cNvSpPr/>
              <p:nvPr/>
            </p:nvSpPr>
            <p:spPr>
              <a:xfrm>
                <a:off x="6035465" y="4754613"/>
                <a:ext cx="158111" cy="52585"/>
              </a:xfrm>
              <a:custGeom>
                <a:avLst/>
                <a:gdLst/>
                <a:ahLst/>
                <a:cxnLst/>
                <a:rect l="l" t="t" r="r" b="b"/>
                <a:pathLst>
                  <a:path w="3437" h="1024" extrusionOk="0">
                    <a:moveTo>
                      <a:pt x="537" y="1"/>
                    </a:moveTo>
                    <a:cubicBezTo>
                      <a:pt x="377" y="1"/>
                      <a:pt x="216" y="12"/>
                      <a:pt x="53" y="35"/>
                    </a:cubicBezTo>
                    <a:cubicBezTo>
                      <a:pt x="22" y="40"/>
                      <a:pt x="0" y="73"/>
                      <a:pt x="5" y="108"/>
                    </a:cubicBezTo>
                    <a:cubicBezTo>
                      <a:pt x="9" y="140"/>
                      <a:pt x="35" y="164"/>
                      <a:pt x="65" y="164"/>
                    </a:cubicBezTo>
                    <a:cubicBezTo>
                      <a:pt x="67" y="164"/>
                      <a:pt x="69" y="164"/>
                      <a:pt x="71" y="164"/>
                    </a:cubicBezTo>
                    <a:cubicBezTo>
                      <a:pt x="229" y="141"/>
                      <a:pt x="385" y="130"/>
                      <a:pt x="541" y="130"/>
                    </a:cubicBezTo>
                    <a:cubicBezTo>
                      <a:pt x="1548" y="130"/>
                      <a:pt x="2514" y="570"/>
                      <a:pt x="3346" y="1017"/>
                    </a:cubicBezTo>
                    <a:cubicBezTo>
                      <a:pt x="3351" y="1020"/>
                      <a:pt x="3355" y="1021"/>
                      <a:pt x="3360" y="1022"/>
                    </a:cubicBezTo>
                    <a:cubicBezTo>
                      <a:pt x="3364" y="1023"/>
                      <a:pt x="3368" y="1023"/>
                      <a:pt x="3371" y="1023"/>
                    </a:cubicBezTo>
                    <a:cubicBezTo>
                      <a:pt x="3393" y="1023"/>
                      <a:pt x="3414" y="1010"/>
                      <a:pt x="3424" y="987"/>
                    </a:cubicBezTo>
                    <a:cubicBezTo>
                      <a:pt x="3437" y="956"/>
                      <a:pt x="3424" y="917"/>
                      <a:pt x="3395" y="901"/>
                    </a:cubicBezTo>
                    <a:cubicBezTo>
                      <a:pt x="2550" y="447"/>
                      <a:pt x="1568" y="1"/>
                      <a:pt x="5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7"/>
              <p:cNvSpPr/>
              <p:nvPr/>
            </p:nvSpPr>
            <p:spPr>
              <a:xfrm>
                <a:off x="6179361" y="4519374"/>
                <a:ext cx="45358" cy="40260"/>
              </a:xfrm>
              <a:custGeom>
                <a:avLst/>
                <a:gdLst/>
                <a:ahLst/>
                <a:cxnLst/>
                <a:rect l="l" t="t" r="r" b="b"/>
                <a:pathLst>
                  <a:path w="986" h="784" extrusionOk="0">
                    <a:moveTo>
                      <a:pt x="72" y="0"/>
                    </a:moveTo>
                    <a:cubicBezTo>
                      <a:pt x="52" y="0"/>
                      <a:pt x="33" y="9"/>
                      <a:pt x="20" y="26"/>
                    </a:cubicBezTo>
                    <a:cubicBezTo>
                      <a:pt x="1" y="53"/>
                      <a:pt x="4" y="100"/>
                      <a:pt x="35" y="119"/>
                    </a:cubicBezTo>
                    <a:cubicBezTo>
                      <a:pt x="332" y="299"/>
                      <a:pt x="609" y="514"/>
                      <a:pt x="856" y="758"/>
                    </a:cubicBezTo>
                    <a:cubicBezTo>
                      <a:pt x="871" y="774"/>
                      <a:pt x="891" y="783"/>
                      <a:pt x="911" y="783"/>
                    </a:cubicBezTo>
                    <a:cubicBezTo>
                      <a:pt x="924" y="783"/>
                      <a:pt x="937" y="779"/>
                      <a:pt x="949" y="770"/>
                    </a:cubicBezTo>
                    <a:cubicBezTo>
                      <a:pt x="974" y="749"/>
                      <a:pt x="985" y="703"/>
                      <a:pt x="959" y="677"/>
                    </a:cubicBezTo>
                    <a:cubicBezTo>
                      <a:pt x="704" y="423"/>
                      <a:pt x="420" y="200"/>
                      <a:pt x="113" y="13"/>
                    </a:cubicBezTo>
                    <a:cubicBezTo>
                      <a:pt x="100" y="5"/>
                      <a:pt x="86" y="0"/>
                      <a:pt x="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7"/>
              <p:cNvSpPr/>
              <p:nvPr/>
            </p:nvSpPr>
            <p:spPr>
              <a:xfrm>
                <a:off x="6065873" y="4579044"/>
                <a:ext cx="136351" cy="50788"/>
              </a:xfrm>
              <a:custGeom>
                <a:avLst/>
                <a:gdLst/>
                <a:ahLst/>
                <a:cxnLst/>
                <a:rect l="l" t="t" r="r" b="b"/>
                <a:pathLst>
                  <a:path w="2964" h="989" extrusionOk="0">
                    <a:moveTo>
                      <a:pt x="95" y="0"/>
                    </a:moveTo>
                    <a:cubicBezTo>
                      <a:pt x="14" y="0"/>
                      <a:pt x="0" y="128"/>
                      <a:pt x="85" y="133"/>
                    </a:cubicBezTo>
                    <a:cubicBezTo>
                      <a:pt x="1051" y="182"/>
                      <a:pt x="1998" y="473"/>
                      <a:pt x="2824" y="978"/>
                    </a:cubicBezTo>
                    <a:cubicBezTo>
                      <a:pt x="2836" y="986"/>
                      <a:pt x="2848" y="989"/>
                      <a:pt x="2860" y="989"/>
                    </a:cubicBezTo>
                    <a:cubicBezTo>
                      <a:pt x="2919" y="989"/>
                      <a:pt x="2964" y="909"/>
                      <a:pt x="2903" y="872"/>
                    </a:cubicBezTo>
                    <a:cubicBezTo>
                      <a:pt x="2057" y="355"/>
                      <a:pt x="1090" y="52"/>
                      <a:pt x="99" y="0"/>
                    </a:cubicBezTo>
                    <a:cubicBezTo>
                      <a:pt x="98" y="0"/>
                      <a:pt x="96"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7"/>
              <p:cNvSpPr/>
              <p:nvPr/>
            </p:nvSpPr>
            <p:spPr>
              <a:xfrm>
                <a:off x="4382091" y="4901733"/>
                <a:ext cx="338486" cy="470543"/>
              </a:xfrm>
              <a:custGeom>
                <a:avLst/>
                <a:gdLst/>
                <a:ahLst/>
                <a:cxnLst/>
                <a:rect l="l" t="t" r="r" b="b"/>
                <a:pathLst>
                  <a:path w="7358" h="9163" extrusionOk="0">
                    <a:moveTo>
                      <a:pt x="1032" y="1"/>
                    </a:moveTo>
                    <a:cubicBezTo>
                      <a:pt x="851" y="1"/>
                      <a:pt x="674" y="60"/>
                      <a:pt x="528" y="182"/>
                    </a:cubicBezTo>
                    <a:cubicBezTo>
                      <a:pt x="1" y="620"/>
                      <a:pt x="168" y="1324"/>
                      <a:pt x="232" y="1913"/>
                    </a:cubicBezTo>
                    <a:cubicBezTo>
                      <a:pt x="337" y="2856"/>
                      <a:pt x="274" y="6064"/>
                      <a:pt x="353" y="6139"/>
                    </a:cubicBezTo>
                    <a:cubicBezTo>
                      <a:pt x="387" y="6346"/>
                      <a:pt x="433" y="6553"/>
                      <a:pt x="489" y="6754"/>
                    </a:cubicBezTo>
                    <a:cubicBezTo>
                      <a:pt x="620" y="7237"/>
                      <a:pt x="793" y="7706"/>
                      <a:pt x="1036" y="8134"/>
                    </a:cubicBezTo>
                    <a:cubicBezTo>
                      <a:pt x="1126" y="8292"/>
                      <a:pt x="1768" y="9162"/>
                      <a:pt x="3061" y="9162"/>
                    </a:cubicBezTo>
                    <a:cubicBezTo>
                      <a:pt x="3926" y="9162"/>
                      <a:pt x="5083" y="8773"/>
                      <a:pt x="6561" y="7519"/>
                    </a:cubicBezTo>
                    <a:cubicBezTo>
                      <a:pt x="6898" y="7235"/>
                      <a:pt x="7048" y="6503"/>
                      <a:pt x="6614" y="6136"/>
                    </a:cubicBezTo>
                    <a:cubicBezTo>
                      <a:pt x="6556" y="6085"/>
                      <a:pt x="6490" y="6051"/>
                      <a:pt x="6420" y="6029"/>
                    </a:cubicBezTo>
                    <a:cubicBezTo>
                      <a:pt x="6517" y="5944"/>
                      <a:pt x="6612" y="5858"/>
                      <a:pt x="6709" y="5770"/>
                    </a:cubicBezTo>
                    <a:cubicBezTo>
                      <a:pt x="6863" y="5636"/>
                      <a:pt x="7021" y="5502"/>
                      <a:pt x="7141" y="5328"/>
                    </a:cubicBezTo>
                    <a:cubicBezTo>
                      <a:pt x="7357" y="5009"/>
                      <a:pt x="7344" y="4545"/>
                      <a:pt x="7052" y="4271"/>
                    </a:cubicBezTo>
                    <a:cubicBezTo>
                      <a:pt x="6950" y="4175"/>
                      <a:pt x="6822" y="4116"/>
                      <a:pt x="6691" y="4098"/>
                    </a:cubicBezTo>
                    <a:cubicBezTo>
                      <a:pt x="6848" y="3833"/>
                      <a:pt x="6815" y="3450"/>
                      <a:pt x="6626" y="3190"/>
                    </a:cubicBezTo>
                    <a:cubicBezTo>
                      <a:pt x="6413" y="2899"/>
                      <a:pt x="6090" y="2782"/>
                      <a:pt x="5768" y="2782"/>
                    </a:cubicBezTo>
                    <a:cubicBezTo>
                      <a:pt x="5687" y="2782"/>
                      <a:pt x="5606" y="2789"/>
                      <a:pt x="5527" y="2803"/>
                    </a:cubicBezTo>
                    <a:cubicBezTo>
                      <a:pt x="5391" y="2826"/>
                      <a:pt x="5256" y="2869"/>
                      <a:pt x="5126" y="2920"/>
                    </a:cubicBezTo>
                    <a:cubicBezTo>
                      <a:pt x="5120" y="2559"/>
                      <a:pt x="4925" y="2216"/>
                      <a:pt x="4647" y="2025"/>
                    </a:cubicBezTo>
                    <a:cubicBezTo>
                      <a:pt x="4416" y="1864"/>
                      <a:pt x="4149" y="1799"/>
                      <a:pt x="3882" y="1799"/>
                    </a:cubicBezTo>
                    <a:cubicBezTo>
                      <a:pt x="3763" y="1799"/>
                      <a:pt x="3643" y="1812"/>
                      <a:pt x="3527" y="1835"/>
                    </a:cubicBezTo>
                    <a:cubicBezTo>
                      <a:pt x="3118" y="1919"/>
                      <a:pt x="2721" y="2104"/>
                      <a:pt x="2344" y="2298"/>
                    </a:cubicBezTo>
                    <a:cubicBezTo>
                      <a:pt x="2311" y="1765"/>
                      <a:pt x="2195" y="1228"/>
                      <a:pt x="1979" y="748"/>
                    </a:cubicBezTo>
                    <a:cubicBezTo>
                      <a:pt x="1850" y="463"/>
                      <a:pt x="1666" y="195"/>
                      <a:pt x="1366" y="69"/>
                    </a:cubicBezTo>
                    <a:cubicBezTo>
                      <a:pt x="1258" y="24"/>
                      <a:pt x="1144" y="1"/>
                      <a:pt x="1032"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7"/>
              <p:cNvSpPr/>
              <p:nvPr/>
            </p:nvSpPr>
            <p:spPr>
              <a:xfrm>
                <a:off x="4499443" y="5111553"/>
                <a:ext cx="191968" cy="99264"/>
              </a:xfrm>
              <a:custGeom>
                <a:avLst/>
                <a:gdLst/>
                <a:ahLst/>
                <a:cxnLst/>
                <a:rect l="l" t="t" r="r" b="b"/>
                <a:pathLst>
                  <a:path w="4173" h="1933" extrusionOk="0">
                    <a:moveTo>
                      <a:pt x="4111" y="0"/>
                    </a:moveTo>
                    <a:cubicBezTo>
                      <a:pt x="4109" y="0"/>
                      <a:pt x="4108" y="0"/>
                      <a:pt x="4106" y="0"/>
                    </a:cubicBezTo>
                    <a:cubicBezTo>
                      <a:pt x="2610" y="108"/>
                      <a:pt x="1161" y="755"/>
                      <a:pt x="28" y="1819"/>
                    </a:cubicBezTo>
                    <a:cubicBezTo>
                      <a:pt x="3" y="1841"/>
                      <a:pt x="1" y="1882"/>
                      <a:pt x="21" y="1910"/>
                    </a:cubicBezTo>
                    <a:cubicBezTo>
                      <a:pt x="33" y="1925"/>
                      <a:pt x="50" y="1933"/>
                      <a:pt x="67" y="1933"/>
                    </a:cubicBezTo>
                    <a:cubicBezTo>
                      <a:pt x="80" y="1933"/>
                      <a:pt x="93" y="1928"/>
                      <a:pt x="103" y="1917"/>
                    </a:cubicBezTo>
                    <a:cubicBezTo>
                      <a:pt x="1219" y="871"/>
                      <a:pt x="2645" y="235"/>
                      <a:pt x="4117" y="129"/>
                    </a:cubicBezTo>
                    <a:cubicBezTo>
                      <a:pt x="4123" y="129"/>
                      <a:pt x="4130" y="126"/>
                      <a:pt x="4136" y="124"/>
                    </a:cubicBezTo>
                    <a:cubicBezTo>
                      <a:pt x="4158" y="113"/>
                      <a:pt x="4173" y="89"/>
                      <a:pt x="4170" y="60"/>
                    </a:cubicBezTo>
                    <a:cubicBezTo>
                      <a:pt x="4168" y="27"/>
                      <a:pt x="4141" y="0"/>
                      <a:pt x="41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7"/>
              <p:cNvSpPr/>
              <p:nvPr/>
            </p:nvSpPr>
            <p:spPr>
              <a:xfrm>
                <a:off x="4533393" y="5209428"/>
                <a:ext cx="145138" cy="88326"/>
              </a:xfrm>
              <a:custGeom>
                <a:avLst/>
                <a:gdLst/>
                <a:ahLst/>
                <a:cxnLst/>
                <a:rect l="l" t="t" r="r" b="b"/>
                <a:pathLst>
                  <a:path w="3155" h="1720" extrusionOk="0">
                    <a:moveTo>
                      <a:pt x="3091" y="1"/>
                    </a:moveTo>
                    <a:cubicBezTo>
                      <a:pt x="3089" y="1"/>
                      <a:pt x="3088" y="1"/>
                      <a:pt x="3087" y="1"/>
                    </a:cubicBezTo>
                    <a:cubicBezTo>
                      <a:pt x="1873" y="108"/>
                      <a:pt x="860" y="871"/>
                      <a:pt x="29" y="1604"/>
                    </a:cubicBezTo>
                    <a:cubicBezTo>
                      <a:pt x="4" y="1626"/>
                      <a:pt x="0" y="1666"/>
                      <a:pt x="21" y="1695"/>
                    </a:cubicBezTo>
                    <a:cubicBezTo>
                      <a:pt x="33" y="1711"/>
                      <a:pt x="50" y="1720"/>
                      <a:pt x="67" y="1720"/>
                    </a:cubicBezTo>
                    <a:cubicBezTo>
                      <a:pt x="75" y="1720"/>
                      <a:pt x="83" y="1718"/>
                      <a:pt x="90" y="1714"/>
                    </a:cubicBezTo>
                    <a:cubicBezTo>
                      <a:pt x="95" y="1713"/>
                      <a:pt x="99" y="1710"/>
                      <a:pt x="103" y="1706"/>
                    </a:cubicBezTo>
                    <a:cubicBezTo>
                      <a:pt x="921" y="986"/>
                      <a:pt x="1916" y="234"/>
                      <a:pt x="3098" y="131"/>
                    </a:cubicBezTo>
                    <a:cubicBezTo>
                      <a:pt x="3131" y="127"/>
                      <a:pt x="3154" y="96"/>
                      <a:pt x="3150" y="61"/>
                    </a:cubicBezTo>
                    <a:cubicBezTo>
                      <a:pt x="3148" y="27"/>
                      <a:pt x="3120" y="1"/>
                      <a:pt x="3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7"/>
              <p:cNvSpPr/>
              <p:nvPr/>
            </p:nvSpPr>
            <p:spPr>
              <a:xfrm>
                <a:off x="4452567" y="5015322"/>
                <a:ext cx="37676" cy="49144"/>
              </a:xfrm>
              <a:custGeom>
                <a:avLst/>
                <a:gdLst/>
                <a:ahLst/>
                <a:cxnLst/>
                <a:rect l="l" t="t" r="r" b="b"/>
                <a:pathLst>
                  <a:path w="819" h="957" extrusionOk="0">
                    <a:moveTo>
                      <a:pt x="745" y="0"/>
                    </a:moveTo>
                    <a:cubicBezTo>
                      <a:pt x="726" y="0"/>
                      <a:pt x="707" y="8"/>
                      <a:pt x="692" y="22"/>
                    </a:cubicBezTo>
                    <a:cubicBezTo>
                      <a:pt x="435" y="275"/>
                      <a:pt x="211" y="557"/>
                      <a:pt x="18" y="863"/>
                    </a:cubicBezTo>
                    <a:cubicBezTo>
                      <a:pt x="0" y="892"/>
                      <a:pt x="21" y="937"/>
                      <a:pt x="51" y="950"/>
                    </a:cubicBezTo>
                    <a:cubicBezTo>
                      <a:pt x="60" y="954"/>
                      <a:pt x="69" y="956"/>
                      <a:pt x="78" y="956"/>
                    </a:cubicBezTo>
                    <a:cubicBezTo>
                      <a:pt x="103" y="956"/>
                      <a:pt x="125" y="940"/>
                      <a:pt x="139" y="918"/>
                    </a:cubicBezTo>
                    <a:cubicBezTo>
                      <a:pt x="324" y="624"/>
                      <a:pt x="544" y="352"/>
                      <a:pt x="794" y="108"/>
                    </a:cubicBezTo>
                    <a:cubicBezTo>
                      <a:pt x="818" y="83"/>
                      <a:pt x="811" y="36"/>
                      <a:pt x="786" y="16"/>
                    </a:cubicBezTo>
                    <a:cubicBezTo>
                      <a:pt x="773" y="5"/>
                      <a:pt x="759" y="0"/>
                      <a:pt x="745" y="0"/>
                    </a:cubicBezTo>
                    <a:close/>
                  </a:path>
                </a:pathLst>
              </a:custGeom>
              <a:solidFill>
                <a:srgbClr val="EDA861">
                  <a:alpha val="8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7"/>
              <p:cNvSpPr/>
              <p:nvPr/>
            </p:nvSpPr>
            <p:spPr>
              <a:xfrm>
                <a:off x="4488955" y="5044900"/>
                <a:ext cx="124161" cy="81959"/>
              </a:xfrm>
              <a:custGeom>
                <a:avLst/>
                <a:gdLst/>
                <a:ahLst/>
                <a:cxnLst/>
                <a:rect l="l" t="t" r="r" b="b"/>
                <a:pathLst>
                  <a:path w="2699" h="1596" extrusionOk="0">
                    <a:moveTo>
                      <a:pt x="2599" y="0"/>
                    </a:moveTo>
                    <a:cubicBezTo>
                      <a:pt x="2593" y="0"/>
                      <a:pt x="2586" y="1"/>
                      <a:pt x="2580" y="3"/>
                    </a:cubicBezTo>
                    <a:cubicBezTo>
                      <a:pt x="1626" y="279"/>
                      <a:pt x="753" y="793"/>
                      <a:pt x="47" y="1489"/>
                    </a:cubicBezTo>
                    <a:cubicBezTo>
                      <a:pt x="0" y="1535"/>
                      <a:pt x="48" y="1595"/>
                      <a:pt x="100" y="1595"/>
                    </a:cubicBezTo>
                    <a:cubicBezTo>
                      <a:pt x="116" y="1595"/>
                      <a:pt x="133" y="1589"/>
                      <a:pt x="147" y="1575"/>
                    </a:cubicBezTo>
                    <a:cubicBezTo>
                      <a:pt x="837" y="894"/>
                      <a:pt x="1693" y="397"/>
                      <a:pt x="2622" y="128"/>
                    </a:cubicBezTo>
                    <a:cubicBezTo>
                      <a:pt x="2699" y="107"/>
                      <a:pt x="2667" y="0"/>
                      <a:pt x="25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7"/>
              <p:cNvSpPr/>
              <p:nvPr/>
            </p:nvSpPr>
            <p:spPr>
              <a:xfrm>
                <a:off x="5187349" y="3601769"/>
                <a:ext cx="81936" cy="90579"/>
              </a:xfrm>
              <a:custGeom>
                <a:avLst/>
                <a:gdLst/>
                <a:ahLst/>
                <a:cxnLst/>
                <a:rect l="l" t="t" r="r" b="b"/>
                <a:pathLst>
                  <a:path w="2588" h="2861" extrusionOk="0">
                    <a:moveTo>
                      <a:pt x="1611" y="0"/>
                    </a:moveTo>
                    <a:cubicBezTo>
                      <a:pt x="1015" y="0"/>
                      <a:pt x="86" y="613"/>
                      <a:pt x="46" y="640"/>
                    </a:cubicBezTo>
                    <a:cubicBezTo>
                      <a:pt x="10" y="664"/>
                      <a:pt x="1" y="714"/>
                      <a:pt x="25" y="750"/>
                    </a:cubicBezTo>
                    <a:cubicBezTo>
                      <a:pt x="40" y="773"/>
                      <a:pt x="65" y="785"/>
                      <a:pt x="90" y="785"/>
                    </a:cubicBezTo>
                    <a:cubicBezTo>
                      <a:pt x="106" y="785"/>
                      <a:pt x="122" y="780"/>
                      <a:pt x="136" y="771"/>
                    </a:cubicBezTo>
                    <a:cubicBezTo>
                      <a:pt x="144" y="765"/>
                      <a:pt x="1061" y="159"/>
                      <a:pt x="1607" y="159"/>
                    </a:cubicBezTo>
                    <a:cubicBezTo>
                      <a:pt x="1623" y="159"/>
                      <a:pt x="1639" y="159"/>
                      <a:pt x="1655" y="160"/>
                    </a:cubicBezTo>
                    <a:cubicBezTo>
                      <a:pt x="1819" y="172"/>
                      <a:pt x="2003" y="376"/>
                      <a:pt x="2137" y="693"/>
                    </a:cubicBezTo>
                    <a:cubicBezTo>
                      <a:pt x="2381" y="1279"/>
                      <a:pt x="2423" y="2166"/>
                      <a:pt x="1936" y="2730"/>
                    </a:cubicBezTo>
                    <a:cubicBezTo>
                      <a:pt x="1906" y="2763"/>
                      <a:pt x="1910" y="2813"/>
                      <a:pt x="1944" y="2841"/>
                    </a:cubicBezTo>
                    <a:cubicBezTo>
                      <a:pt x="1959" y="2854"/>
                      <a:pt x="1977" y="2860"/>
                      <a:pt x="1996" y="2860"/>
                    </a:cubicBezTo>
                    <a:cubicBezTo>
                      <a:pt x="2007" y="2860"/>
                      <a:pt x="2019" y="2858"/>
                      <a:pt x="2029" y="2853"/>
                    </a:cubicBezTo>
                    <a:cubicBezTo>
                      <a:pt x="2040" y="2849"/>
                      <a:pt x="2049" y="2843"/>
                      <a:pt x="2057" y="2833"/>
                    </a:cubicBezTo>
                    <a:cubicBezTo>
                      <a:pt x="2588" y="2218"/>
                      <a:pt x="2546" y="1261"/>
                      <a:pt x="2284" y="632"/>
                    </a:cubicBezTo>
                    <a:cubicBezTo>
                      <a:pt x="2123" y="249"/>
                      <a:pt x="1898" y="19"/>
                      <a:pt x="1667" y="2"/>
                    </a:cubicBezTo>
                    <a:cubicBezTo>
                      <a:pt x="1649" y="1"/>
                      <a:pt x="1630" y="0"/>
                      <a:pt x="16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1" name="TextBox 30"/>
          <p:cNvSpPr txBox="1"/>
          <p:nvPr/>
        </p:nvSpPr>
        <p:spPr>
          <a:xfrm>
            <a:off x="0" y="772464"/>
            <a:ext cx="9144001" cy="1015663"/>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4400" b="1">
                <a:solidFill>
                  <a:schemeClr val="accent5">
                    <a:lumMod val="10000"/>
                  </a:schemeClr>
                </a:solidFill>
                <a:latin typeface="Arial" panose="020B0604020202020204" pitchFamily="34" charset="0"/>
                <a:cs typeface="Arial" panose="020B0604020202020204" pitchFamily="34" charset="0"/>
              </a:rPr>
              <a:t>Bài 20: BẦU TRỜI MÙA THU</a:t>
            </a:r>
            <a:endParaRPr lang="en-US" sz="4400" b="1" dirty="0">
              <a:solidFill>
                <a:schemeClr val="accent5">
                  <a:lumMod val="10000"/>
                </a:schemeClr>
              </a:solidFill>
              <a:latin typeface="Arial" panose="020B0604020202020204" pitchFamily="34" charset="0"/>
              <a:cs typeface="Arial" panose="020B0604020202020204" pitchFamily="34" charset="0"/>
            </a:endParaRPr>
          </a:p>
        </p:txBody>
      </p:sp>
      <p:sp>
        <p:nvSpPr>
          <p:cNvPr id="212" name="TextBox 69">
            <a:extLst>
              <a:ext uri="{FF2B5EF4-FFF2-40B4-BE49-F238E27FC236}">
                <a16:creationId xmlns:a16="http://schemas.microsoft.com/office/drawing/2014/main" id="{8B4AF764-FF6D-918A-FD70-12A1CF14DCBB}"/>
              </a:ext>
            </a:extLst>
          </p:cNvPr>
          <p:cNvSpPr txBox="1"/>
          <p:nvPr/>
        </p:nvSpPr>
        <p:spPr>
          <a:xfrm>
            <a:off x="601745" y="1727800"/>
            <a:ext cx="8037095" cy="1063433"/>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4800" b="1" spc="119">
                <a:solidFill>
                  <a:schemeClr val="accent1">
                    <a:lumMod val="50000"/>
                  </a:schemeClr>
                </a:solidFill>
                <a:latin typeface="Arial" panose="020B0604020202020204" pitchFamily="34" charset="0"/>
                <a:cs typeface="Arial" panose="020B0604020202020204" pitchFamily="34" charset="0"/>
              </a:rPr>
              <a:t>TIẾT 4: </a:t>
            </a:r>
            <a:r>
              <a:rPr lang="vi-VN" sz="4800" b="1" spc="119">
                <a:solidFill>
                  <a:schemeClr val="accent1">
                    <a:lumMod val="50000"/>
                  </a:schemeClr>
                </a:solidFill>
                <a:latin typeface="Arial" panose="020B0604020202020204" pitchFamily="34" charset="0"/>
                <a:cs typeface="Arial" panose="020B0604020202020204" pitchFamily="34" charset="0"/>
              </a:rPr>
              <a:t>ĐỌC MỞ RỘNG</a:t>
            </a:r>
            <a:endParaRPr lang="en-US" sz="4800" b="1" spc="119">
              <a:solidFill>
                <a:schemeClr val="accent1">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500"/>
                                        <p:tgtEl>
                                          <p:spTgt spid="211"/>
                                        </p:tgtEl>
                                      </p:cBhvr>
                                    </p:animEffect>
                                    <p:anim calcmode="lin" valueType="num">
                                      <p:cBhvr>
                                        <p:cTn id="8" dur="500" fill="hold"/>
                                        <p:tgtEl>
                                          <p:spTgt spid="211"/>
                                        </p:tgtEl>
                                        <p:attrNameLst>
                                          <p:attrName>ppt_x</p:attrName>
                                        </p:attrNameLst>
                                      </p:cBhvr>
                                      <p:tavLst>
                                        <p:tav tm="0">
                                          <p:val>
                                            <p:strVal val="#ppt_x"/>
                                          </p:val>
                                        </p:tav>
                                        <p:tav tm="100000">
                                          <p:val>
                                            <p:strVal val="#ppt_x"/>
                                          </p:val>
                                        </p:tav>
                                      </p:tavLst>
                                    </p:anim>
                                    <p:anim calcmode="lin" valueType="num">
                                      <p:cBhvr>
                                        <p:cTn id="9" dur="500" fill="hold"/>
                                        <p:tgtEl>
                                          <p:spTgt spid="2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12"/>
                                        </p:tgtEl>
                                        <p:attrNameLst>
                                          <p:attrName>style.visibility</p:attrName>
                                        </p:attrNameLst>
                                      </p:cBhvr>
                                      <p:to>
                                        <p:strVal val="visible"/>
                                      </p:to>
                                    </p:set>
                                    <p:animEffect transition="in" filter="fade">
                                      <p:cBhvr>
                                        <p:cTn id="13" dur="5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p:bldP spid="2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5"/>
        <p:cNvGrpSpPr/>
        <p:nvPr/>
      </p:nvGrpSpPr>
      <p:grpSpPr>
        <a:xfrm>
          <a:off x="0" y="0"/>
          <a:ext cx="0" cy="0"/>
          <a:chOff x="0" y="0"/>
          <a:chExt cx="0" cy="0"/>
        </a:xfrm>
      </p:grpSpPr>
      <p:sp>
        <p:nvSpPr>
          <p:cNvPr id="1583" name="Google Shape;1583;p39"/>
          <p:cNvSpPr txBox="1">
            <a:spLocks noGrp="1"/>
          </p:cNvSpPr>
          <p:nvPr>
            <p:ph type="title" idx="7"/>
          </p:nvPr>
        </p:nvSpPr>
        <p:spPr>
          <a:xfrm>
            <a:off x="1886783" y="1224510"/>
            <a:ext cx="734700" cy="52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latin typeface="+mj-lt"/>
              </a:rPr>
              <a:t>01</a:t>
            </a:r>
            <a:endParaRPr sz="3200">
              <a:latin typeface="+mj-lt"/>
            </a:endParaRPr>
          </a:p>
        </p:txBody>
      </p:sp>
      <p:sp>
        <p:nvSpPr>
          <p:cNvPr id="1584" name="Google Shape;1584;p39"/>
          <p:cNvSpPr txBox="1">
            <a:spLocks noGrp="1"/>
          </p:cNvSpPr>
          <p:nvPr>
            <p:ph type="title" idx="8"/>
          </p:nvPr>
        </p:nvSpPr>
        <p:spPr>
          <a:xfrm>
            <a:off x="6351751" y="3326521"/>
            <a:ext cx="734700" cy="52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latin typeface="+mj-lt"/>
              </a:rPr>
              <a:t>04</a:t>
            </a:r>
            <a:endParaRPr sz="3200">
              <a:latin typeface="+mj-lt"/>
            </a:endParaRPr>
          </a:p>
        </p:txBody>
      </p:sp>
      <p:sp>
        <p:nvSpPr>
          <p:cNvPr id="1585" name="Google Shape;1585;p39"/>
          <p:cNvSpPr txBox="1">
            <a:spLocks noGrp="1"/>
          </p:cNvSpPr>
          <p:nvPr>
            <p:ph type="title" idx="9"/>
          </p:nvPr>
        </p:nvSpPr>
        <p:spPr>
          <a:xfrm>
            <a:off x="6405714" y="1224510"/>
            <a:ext cx="734700" cy="52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latin typeface="+mj-lt"/>
              </a:rPr>
              <a:t>02</a:t>
            </a:r>
            <a:endParaRPr sz="3200">
              <a:latin typeface="+mj-lt"/>
            </a:endParaRPr>
          </a:p>
        </p:txBody>
      </p:sp>
      <p:sp>
        <p:nvSpPr>
          <p:cNvPr id="1587" name="Google Shape;1587;p39"/>
          <p:cNvSpPr txBox="1">
            <a:spLocks noGrp="1"/>
          </p:cNvSpPr>
          <p:nvPr>
            <p:ph type="title" idx="14"/>
          </p:nvPr>
        </p:nvSpPr>
        <p:spPr>
          <a:xfrm>
            <a:off x="1832820" y="3327185"/>
            <a:ext cx="734700" cy="52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latin typeface="+mj-lt"/>
              </a:rPr>
              <a:t>03</a:t>
            </a:r>
            <a:endParaRPr sz="3200">
              <a:latin typeface="+mj-lt"/>
            </a:endParaRPr>
          </a:p>
        </p:txBody>
      </p:sp>
      <p:sp>
        <p:nvSpPr>
          <p:cNvPr id="1589" name="Google Shape;1589;p39"/>
          <p:cNvSpPr txBox="1">
            <a:spLocks noGrp="1"/>
          </p:cNvSpPr>
          <p:nvPr>
            <p:ph type="subTitle" idx="16"/>
          </p:nvPr>
        </p:nvSpPr>
        <p:spPr>
          <a:xfrm>
            <a:off x="270786" y="2294050"/>
            <a:ext cx="3858767" cy="865900"/>
          </a:xfrm>
          <a:prstGeom prst="rect">
            <a:avLst/>
          </a:prstGeom>
        </p:spPr>
        <p:txBody>
          <a:bodyPr spcFirstLastPara="1" wrap="square" lIns="91425" tIns="91425" rIns="91425" bIns="91425" anchor="b" anchorCtr="0">
            <a:noAutofit/>
          </a:bodyPr>
          <a:lstStyle/>
          <a:p>
            <a:pPr marL="0" lvl="0" indent="0">
              <a:lnSpc>
                <a:spcPct val="150000"/>
              </a:lnSpc>
            </a:pPr>
            <a:r>
              <a:rPr lang="en-US" sz="2800">
                <a:latin typeface="+mj-lt"/>
              </a:rPr>
              <a:t>Đọc sách báo về các thông tin KH&amp;CN.</a:t>
            </a:r>
            <a:endParaRPr sz="2800">
              <a:latin typeface="+mj-lt"/>
            </a:endParaRPr>
          </a:p>
        </p:txBody>
      </p:sp>
      <p:sp>
        <p:nvSpPr>
          <p:cNvPr id="1590" name="Google Shape;1590;p39"/>
          <p:cNvSpPr txBox="1">
            <a:spLocks noGrp="1"/>
          </p:cNvSpPr>
          <p:nvPr>
            <p:ph type="subTitle" idx="17"/>
          </p:nvPr>
        </p:nvSpPr>
        <p:spPr>
          <a:xfrm>
            <a:off x="4843681" y="2051650"/>
            <a:ext cx="3858767" cy="484800"/>
          </a:xfrm>
          <a:prstGeom prst="rect">
            <a:avLst/>
          </a:prstGeom>
        </p:spPr>
        <p:txBody>
          <a:bodyPr spcFirstLastPara="1" wrap="square" lIns="91425" tIns="91425" rIns="91425" bIns="91425" anchor="b" anchorCtr="0">
            <a:noAutofit/>
          </a:bodyPr>
          <a:lstStyle/>
          <a:p>
            <a:pPr marL="0" lvl="0" indent="0"/>
            <a:r>
              <a:rPr lang="en-US" sz="2800">
                <a:latin typeface="+mj-lt"/>
              </a:rPr>
              <a:t>Viết phiếu đọc sách</a:t>
            </a:r>
            <a:endParaRPr sz="2800">
              <a:latin typeface="+mj-lt"/>
            </a:endParaRPr>
          </a:p>
        </p:txBody>
      </p:sp>
      <p:sp>
        <p:nvSpPr>
          <p:cNvPr id="1591" name="Google Shape;1591;p39"/>
          <p:cNvSpPr txBox="1">
            <a:spLocks noGrp="1"/>
          </p:cNvSpPr>
          <p:nvPr>
            <p:ph type="subTitle" idx="18"/>
          </p:nvPr>
        </p:nvSpPr>
        <p:spPr>
          <a:xfrm>
            <a:off x="205878" y="4209343"/>
            <a:ext cx="3858767" cy="484800"/>
          </a:xfrm>
          <a:prstGeom prst="rect">
            <a:avLst/>
          </a:prstGeom>
        </p:spPr>
        <p:txBody>
          <a:bodyPr spcFirstLastPara="1" wrap="square" lIns="91425" tIns="91425" rIns="91425" bIns="91425" anchor="b" anchorCtr="0">
            <a:noAutofit/>
          </a:bodyPr>
          <a:lstStyle/>
          <a:p>
            <a:pPr marL="0" lvl="0" indent="0"/>
            <a:r>
              <a:rPr lang="en-US" sz="2800">
                <a:latin typeface="+mj-lt"/>
              </a:rPr>
              <a:t>Trao đổi</a:t>
            </a:r>
            <a:endParaRPr sz="2800">
              <a:latin typeface="+mj-lt"/>
            </a:endParaRPr>
          </a:p>
        </p:txBody>
      </p:sp>
      <p:sp>
        <p:nvSpPr>
          <p:cNvPr id="1592" name="Google Shape;1592;p39"/>
          <p:cNvSpPr txBox="1">
            <a:spLocks noGrp="1"/>
          </p:cNvSpPr>
          <p:nvPr>
            <p:ph type="subTitle" idx="19"/>
          </p:nvPr>
        </p:nvSpPr>
        <p:spPr>
          <a:xfrm>
            <a:off x="4843681" y="4209343"/>
            <a:ext cx="3858767" cy="484800"/>
          </a:xfrm>
          <a:prstGeom prst="rect">
            <a:avLst/>
          </a:prstGeom>
        </p:spPr>
        <p:txBody>
          <a:bodyPr spcFirstLastPara="1" wrap="square" lIns="91425" tIns="91425" rIns="91425" bIns="91425" anchor="b" anchorCtr="0">
            <a:noAutofit/>
          </a:bodyPr>
          <a:lstStyle/>
          <a:p>
            <a:pPr marL="0" lvl="0" indent="0"/>
            <a:r>
              <a:rPr lang="en-US" sz="2800">
                <a:latin typeface="+mj-lt"/>
              </a:rPr>
              <a:t>Vận dụng</a:t>
            </a:r>
            <a:endParaRPr sz="2800">
              <a:latin typeface="+mj-lt"/>
            </a:endParaRPr>
          </a:p>
        </p:txBody>
      </p:sp>
      <p:sp>
        <p:nvSpPr>
          <p:cNvPr id="32" name="TextBox 35">
            <a:extLst>
              <a:ext uri="{FF2B5EF4-FFF2-40B4-BE49-F238E27FC236}">
                <a16:creationId xmlns:a16="http://schemas.microsoft.com/office/drawing/2014/main" id="{B030F64E-D154-7332-C853-4354A2B66AA6}"/>
              </a:ext>
            </a:extLst>
          </p:cNvPr>
          <p:cNvSpPr txBox="1"/>
          <p:nvPr/>
        </p:nvSpPr>
        <p:spPr>
          <a:xfrm>
            <a:off x="2326386" y="238840"/>
            <a:ext cx="4570482" cy="646331"/>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b="1">
                <a:solidFill>
                  <a:schemeClr val="bg2">
                    <a:lumMod val="25000"/>
                  </a:schemeClr>
                </a:solidFill>
                <a:latin typeface="+mj-lt"/>
              </a:rPr>
              <a:t>NỘI DUNG BÀI HỌC</a:t>
            </a:r>
            <a:endParaRPr lang="en-US" sz="3600" b="1" dirty="0">
              <a:solidFill>
                <a:schemeClr val="bg2">
                  <a:lumMod val="25000"/>
                </a:schemeClr>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83"/>
                                        </p:tgtEl>
                                        <p:attrNameLst>
                                          <p:attrName>style.visibility</p:attrName>
                                        </p:attrNameLst>
                                      </p:cBhvr>
                                      <p:to>
                                        <p:strVal val="visible"/>
                                      </p:to>
                                    </p:set>
                                    <p:animEffect transition="in" filter="fade">
                                      <p:cBhvr>
                                        <p:cTn id="12" dur="500"/>
                                        <p:tgtEl>
                                          <p:spTgt spid="158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89">
                                            <p:txEl>
                                              <p:pRg st="0" end="0"/>
                                            </p:txEl>
                                          </p:spTgt>
                                        </p:tgtEl>
                                        <p:attrNameLst>
                                          <p:attrName>style.visibility</p:attrName>
                                        </p:attrNameLst>
                                      </p:cBhvr>
                                      <p:to>
                                        <p:strVal val="visible"/>
                                      </p:to>
                                    </p:set>
                                    <p:animEffect transition="in" filter="fade">
                                      <p:cBhvr>
                                        <p:cTn id="15" dur="500"/>
                                        <p:tgtEl>
                                          <p:spTgt spid="1589">
                                            <p:txEl>
                                              <p:pRg st="0" end="0"/>
                                            </p:txEl>
                                          </p:spTgt>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585"/>
                                        </p:tgtEl>
                                        <p:attrNameLst>
                                          <p:attrName>style.visibility</p:attrName>
                                        </p:attrNameLst>
                                      </p:cBhvr>
                                      <p:to>
                                        <p:strVal val="visible"/>
                                      </p:to>
                                    </p:set>
                                    <p:animEffect transition="in" filter="fade">
                                      <p:cBhvr>
                                        <p:cTn id="19" dur="500"/>
                                        <p:tgtEl>
                                          <p:spTgt spid="158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90">
                                            <p:txEl>
                                              <p:pRg st="0" end="0"/>
                                            </p:txEl>
                                          </p:spTgt>
                                        </p:tgtEl>
                                        <p:attrNameLst>
                                          <p:attrName>style.visibility</p:attrName>
                                        </p:attrNameLst>
                                      </p:cBhvr>
                                      <p:to>
                                        <p:strVal val="visible"/>
                                      </p:to>
                                    </p:set>
                                    <p:animEffect transition="in" filter="fade">
                                      <p:cBhvr>
                                        <p:cTn id="22" dur="500"/>
                                        <p:tgtEl>
                                          <p:spTgt spid="1590">
                                            <p:txEl>
                                              <p:pRg st="0" end="0"/>
                                            </p:txEl>
                                          </p:spTgt>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1587"/>
                                        </p:tgtEl>
                                        <p:attrNameLst>
                                          <p:attrName>style.visibility</p:attrName>
                                        </p:attrNameLst>
                                      </p:cBhvr>
                                      <p:to>
                                        <p:strVal val="visible"/>
                                      </p:to>
                                    </p:set>
                                    <p:animEffect transition="in" filter="fade">
                                      <p:cBhvr>
                                        <p:cTn id="26" dur="500"/>
                                        <p:tgtEl>
                                          <p:spTgt spid="158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91">
                                            <p:txEl>
                                              <p:pRg st="0" end="0"/>
                                            </p:txEl>
                                          </p:spTgt>
                                        </p:tgtEl>
                                        <p:attrNameLst>
                                          <p:attrName>style.visibility</p:attrName>
                                        </p:attrNameLst>
                                      </p:cBhvr>
                                      <p:to>
                                        <p:strVal val="visible"/>
                                      </p:to>
                                    </p:set>
                                    <p:animEffect transition="in" filter="fade">
                                      <p:cBhvr>
                                        <p:cTn id="29" dur="500"/>
                                        <p:tgtEl>
                                          <p:spTgt spid="1591">
                                            <p:txEl>
                                              <p:pRg st="0" end="0"/>
                                            </p:txEl>
                                          </p:spTgt>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1584"/>
                                        </p:tgtEl>
                                        <p:attrNameLst>
                                          <p:attrName>style.visibility</p:attrName>
                                        </p:attrNameLst>
                                      </p:cBhvr>
                                      <p:to>
                                        <p:strVal val="visible"/>
                                      </p:to>
                                    </p:set>
                                    <p:animEffect transition="in" filter="fade">
                                      <p:cBhvr>
                                        <p:cTn id="33" dur="500"/>
                                        <p:tgtEl>
                                          <p:spTgt spid="158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92">
                                            <p:txEl>
                                              <p:pRg st="0" end="0"/>
                                            </p:txEl>
                                          </p:spTgt>
                                        </p:tgtEl>
                                        <p:attrNameLst>
                                          <p:attrName>style.visibility</p:attrName>
                                        </p:attrNameLst>
                                      </p:cBhvr>
                                      <p:to>
                                        <p:strVal val="visible"/>
                                      </p:to>
                                    </p:set>
                                    <p:animEffect transition="in" filter="fade">
                                      <p:cBhvr>
                                        <p:cTn id="36" dur="500"/>
                                        <p:tgtEl>
                                          <p:spTgt spid="15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3" grpId="0" animBg="1"/>
      <p:bldP spid="1584" grpId="0" animBg="1"/>
      <p:bldP spid="1585" grpId="0" animBg="1"/>
      <p:bldP spid="1587" grpId="0" animBg="1"/>
      <p:bldP spid="1589" grpId="0" build="p"/>
      <p:bldP spid="1590" grpId="0" build="p"/>
      <p:bldP spid="1591" grpId="0" build="p"/>
      <p:bldP spid="1592" grpId="0" build="p"/>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p41"/>
          <p:cNvSpPr txBox="1">
            <a:spLocks noGrp="1"/>
          </p:cNvSpPr>
          <p:nvPr>
            <p:ph type="title"/>
          </p:nvPr>
        </p:nvSpPr>
        <p:spPr>
          <a:xfrm>
            <a:off x="1503194" y="1690519"/>
            <a:ext cx="6371493" cy="1567200"/>
          </a:xfrm>
          <a:prstGeom prst="rect">
            <a:avLst/>
          </a:prstGeom>
        </p:spPr>
        <p:txBody>
          <a:bodyPr spcFirstLastPara="1" wrap="square" lIns="91425" tIns="91425" rIns="91425" bIns="91425" anchor="t" anchorCtr="0">
            <a:noAutofit/>
          </a:bodyPr>
          <a:lstStyle/>
          <a:p>
            <a:pPr lvl="0">
              <a:lnSpc>
                <a:spcPct val="150000"/>
              </a:lnSpc>
            </a:pPr>
            <a:r>
              <a:rPr lang="en-US" sz="4000" b="1">
                <a:latin typeface="+mj-lt"/>
              </a:rPr>
              <a:t>ĐỌC SÁCH BÁO VỀ CÁC THÔNG TIN KH&amp;CN.</a:t>
            </a:r>
          </a:p>
        </p:txBody>
      </p:sp>
      <p:sp>
        <p:nvSpPr>
          <p:cNvPr id="1806" name="Google Shape;1806;p41"/>
          <p:cNvSpPr txBox="1">
            <a:spLocks noGrp="1"/>
          </p:cNvSpPr>
          <p:nvPr>
            <p:ph type="title" idx="2"/>
          </p:nvPr>
        </p:nvSpPr>
        <p:spPr>
          <a:xfrm>
            <a:off x="1503194" y="932319"/>
            <a:ext cx="1652100" cy="915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mj-lt"/>
              </a:rPr>
              <a:t>01</a:t>
            </a:r>
            <a:endParaRPr>
              <a:latin typeface="+mj-lt"/>
            </a:endParaRPr>
          </a:p>
        </p:txBody>
      </p:sp>
      <p:grpSp>
        <p:nvGrpSpPr>
          <p:cNvPr id="1808" name="Google Shape;1808;p41"/>
          <p:cNvGrpSpPr/>
          <p:nvPr/>
        </p:nvGrpSpPr>
        <p:grpSpPr>
          <a:xfrm>
            <a:off x="6592824" y="2990088"/>
            <a:ext cx="2397574" cy="1768146"/>
            <a:chOff x="4963480" y="1262989"/>
            <a:chExt cx="4045206" cy="2840859"/>
          </a:xfrm>
        </p:grpSpPr>
        <p:sp>
          <p:nvSpPr>
            <p:cNvPr id="1809" name="Google Shape;1809;p41"/>
            <p:cNvSpPr/>
            <p:nvPr/>
          </p:nvSpPr>
          <p:spPr>
            <a:xfrm>
              <a:off x="5220883" y="1303068"/>
              <a:ext cx="3310927" cy="2512862"/>
            </a:xfrm>
            <a:custGeom>
              <a:avLst/>
              <a:gdLst/>
              <a:ahLst/>
              <a:cxnLst/>
              <a:rect l="l" t="t" r="r" b="b"/>
              <a:pathLst>
                <a:path w="59791" h="45379" extrusionOk="0">
                  <a:moveTo>
                    <a:pt x="17852" y="0"/>
                  </a:moveTo>
                  <a:cubicBezTo>
                    <a:pt x="16907" y="0"/>
                    <a:pt x="15949" y="101"/>
                    <a:pt x="14988" y="309"/>
                  </a:cubicBezTo>
                  <a:cubicBezTo>
                    <a:pt x="8146" y="1797"/>
                    <a:pt x="3667" y="8262"/>
                    <a:pt x="4530" y="15081"/>
                  </a:cubicBezTo>
                  <a:cubicBezTo>
                    <a:pt x="1503" y="17916"/>
                    <a:pt x="1" y="22226"/>
                    <a:pt x="946" y="26575"/>
                  </a:cubicBezTo>
                  <a:cubicBezTo>
                    <a:pt x="2186" y="32282"/>
                    <a:pt x="7236" y="36181"/>
                    <a:pt x="12848" y="36181"/>
                  </a:cubicBezTo>
                  <a:cubicBezTo>
                    <a:pt x="13190" y="36181"/>
                    <a:pt x="13534" y="36166"/>
                    <a:pt x="13880" y="36137"/>
                  </a:cubicBezTo>
                  <a:cubicBezTo>
                    <a:pt x="16319" y="41739"/>
                    <a:pt x="21888" y="45378"/>
                    <a:pt x="27981" y="45378"/>
                  </a:cubicBezTo>
                  <a:cubicBezTo>
                    <a:pt x="29065" y="45378"/>
                    <a:pt x="30165" y="45263"/>
                    <a:pt x="31268" y="45023"/>
                  </a:cubicBezTo>
                  <a:cubicBezTo>
                    <a:pt x="35269" y="44153"/>
                    <a:pt x="38566" y="41800"/>
                    <a:pt x="40706" y="38668"/>
                  </a:cubicBezTo>
                  <a:cubicBezTo>
                    <a:pt x="42302" y="39380"/>
                    <a:pt x="44053" y="39767"/>
                    <a:pt x="45861" y="39767"/>
                  </a:cubicBezTo>
                  <a:cubicBezTo>
                    <a:pt x="46755" y="39767"/>
                    <a:pt x="47664" y="39672"/>
                    <a:pt x="48573" y="39475"/>
                  </a:cubicBezTo>
                  <a:cubicBezTo>
                    <a:pt x="55435" y="37982"/>
                    <a:pt x="59790" y="31209"/>
                    <a:pt x="58299" y="24346"/>
                  </a:cubicBezTo>
                  <a:cubicBezTo>
                    <a:pt x="57833" y="22203"/>
                    <a:pt x="56852" y="20306"/>
                    <a:pt x="55516" y="18753"/>
                  </a:cubicBezTo>
                  <a:cubicBezTo>
                    <a:pt x="57487" y="16748"/>
                    <a:pt x="58442" y="13816"/>
                    <a:pt x="57800" y="10860"/>
                  </a:cubicBezTo>
                  <a:cubicBezTo>
                    <a:pt x="56922" y="6818"/>
                    <a:pt x="53345" y="4056"/>
                    <a:pt x="49370" y="4056"/>
                  </a:cubicBezTo>
                  <a:cubicBezTo>
                    <a:pt x="48763" y="4056"/>
                    <a:pt x="48146" y="4121"/>
                    <a:pt x="47528" y="4255"/>
                  </a:cubicBezTo>
                  <a:cubicBezTo>
                    <a:pt x="46451" y="4489"/>
                    <a:pt x="45464" y="4915"/>
                    <a:pt x="44598" y="5489"/>
                  </a:cubicBezTo>
                  <a:cubicBezTo>
                    <a:pt x="42289" y="2431"/>
                    <a:pt x="38637" y="555"/>
                    <a:pt x="34713" y="555"/>
                  </a:cubicBezTo>
                  <a:cubicBezTo>
                    <a:pt x="33842" y="555"/>
                    <a:pt x="32957" y="648"/>
                    <a:pt x="32070" y="841"/>
                  </a:cubicBezTo>
                  <a:cubicBezTo>
                    <a:pt x="30055" y="1278"/>
                    <a:pt x="28261" y="2185"/>
                    <a:pt x="26780" y="3419"/>
                  </a:cubicBezTo>
                  <a:cubicBezTo>
                    <a:pt x="24366" y="1262"/>
                    <a:pt x="21200" y="0"/>
                    <a:pt x="178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10" name="Google Shape;1810;p41"/>
            <p:cNvSpPr/>
            <p:nvPr/>
          </p:nvSpPr>
          <p:spPr>
            <a:xfrm>
              <a:off x="7577972" y="2111267"/>
              <a:ext cx="83118" cy="130796"/>
            </a:xfrm>
            <a:custGeom>
              <a:avLst/>
              <a:gdLst/>
              <a:ahLst/>
              <a:cxnLst/>
              <a:rect l="l" t="t" r="r" b="b"/>
              <a:pathLst>
                <a:path w="1501" h="2362" extrusionOk="0">
                  <a:moveTo>
                    <a:pt x="1225" y="1"/>
                  </a:moveTo>
                  <a:cubicBezTo>
                    <a:pt x="1152" y="1"/>
                    <a:pt x="1084" y="19"/>
                    <a:pt x="1020" y="48"/>
                  </a:cubicBezTo>
                  <a:cubicBezTo>
                    <a:pt x="936" y="151"/>
                    <a:pt x="836" y="240"/>
                    <a:pt x="723" y="318"/>
                  </a:cubicBezTo>
                  <a:cubicBezTo>
                    <a:pt x="550" y="439"/>
                    <a:pt x="348" y="529"/>
                    <a:pt x="210" y="691"/>
                  </a:cubicBezTo>
                  <a:cubicBezTo>
                    <a:pt x="58" y="870"/>
                    <a:pt x="1" y="1114"/>
                    <a:pt x="3" y="1351"/>
                  </a:cubicBezTo>
                  <a:cubicBezTo>
                    <a:pt x="3" y="1587"/>
                    <a:pt x="55" y="1821"/>
                    <a:pt x="89" y="2054"/>
                  </a:cubicBezTo>
                  <a:cubicBezTo>
                    <a:pt x="102" y="2129"/>
                    <a:pt x="114" y="2209"/>
                    <a:pt x="159" y="2269"/>
                  </a:cubicBezTo>
                  <a:cubicBezTo>
                    <a:pt x="213" y="2337"/>
                    <a:pt x="291" y="2362"/>
                    <a:pt x="377" y="2362"/>
                  </a:cubicBezTo>
                  <a:cubicBezTo>
                    <a:pt x="472" y="2362"/>
                    <a:pt x="576" y="2331"/>
                    <a:pt x="663" y="2294"/>
                  </a:cubicBezTo>
                  <a:cubicBezTo>
                    <a:pt x="767" y="2251"/>
                    <a:pt x="871" y="2207"/>
                    <a:pt x="954" y="2133"/>
                  </a:cubicBezTo>
                  <a:cubicBezTo>
                    <a:pt x="1003" y="2089"/>
                    <a:pt x="1044" y="2039"/>
                    <a:pt x="1076" y="1983"/>
                  </a:cubicBezTo>
                  <a:cubicBezTo>
                    <a:pt x="1216" y="1742"/>
                    <a:pt x="1209" y="1413"/>
                    <a:pt x="1275" y="1131"/>
                  </a:cubicBezTo>
                  <a:cubicBezTo>
                    <a:pt x="1339" y="859"/>
                    <a:pt x="1483" y="601"/>
                    <a:pt x="1497" y="321"/>
                  </a:cubicBezTo>
                  <a:cubicBezTo>
                    <a:pt x="1501" y="240"/>
                    <a:pt x="1491" y="155"/>
                    <a:pt x="1441" y="92"/>
                  </a:cubicBezTo>
                  <a:cubicBezTo>
                    <a:pt x="1394" y="36"/>
                    <a:pt x="1320" y="8"/>
                    <a:pt x="1246" y="1"/>
                  </a:cubicBezTo>
                  <a:cubicBezTo>
                    <a:pt x="1239" y="1"/>
                    <a:pt x="1232" y="1"/>
                    <a:pt x="1225" y="1"/>
                  </a:cubicBezTo>
                  <a:close/>
                </a:path>
              </a:pathLst>
            </a:custGeom>
            <a:solidFill>
              <a:srgbClr val="AFC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11" name="Google Shape;1811;p41"/>
            <p:cNvSpPr/>
            <p:nvPr/>
          </p:nvSpPr>
          <p:spPr>
            <a:xfrm>
              <a:off x="8005718" y="2797411"/>
              <a:ext cx="478938" cy="844967"/>
            </a:xfrm>
            <a:custGeom>
              <a:avLst/>
              <a:gdLst/>
              <a:ahLst/>
              <a:cxnLst/>
              <a:rect l="l" t="t" r="r" b="b"/>
              <a:pathLst>
                <a:path w="8649" h="15259" extrusionOk="0">
                  <a:moveTo>
                    <a:pt x="5716" y="1"/>
                  </a:moveTo>
                  <a:cubicBezTo>
                    <a:pt x="5716" y="1"/>
                    <a:pt x="1" y="4696"/>
                    <a:pt x="2373" y="11406"/>
                  </a:cubicBezTo>
                  <a:cubicBezTo>
                    <a:pt x="2579" y="11995"/>
                    <a:pt x="2849" y="12600"/>
                    <a:pt x="3192" y="13218"/>
                  </a:cubicBezTo>
                  <a:cubicBezTo>
                    <a:pt x="3560" y="13883"/>
                    <a:pt x="4010" y="14564"/>
                    <a:pt x="4556" y="15258"/>
                  </a:cubicBezTo>
                  <a:cubicBezTo>
                    <a:pt x="7855" y="12165"/>
                    <a:pt x="8649" y="9049"/>
                    <a:pt x="8436" y="6447"/>
                  </a:cubicBezTo>
                  <a:cubicBezTo>
                    <a:pt x="8425" y="6325"/>
                    <a:pt x="8414" y="6203"/>
                    <a:pt x="8399" y="6083"/>
                  </a:cubicBezTo>
                  <a:cubicBezTo>
                    <a:pt x="8226" y="4639"/>
                    <a:pt x="7754" y="3368"/>
                    <a:pt x="7252" y="2365"/>
                  </a:cubicBezTo>
                  <a:cubicBezTo>
                    <a:pt x="6516" y="892"/>
                    <a:pt x="5716" y="1"/>
                    <a:pt x="5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12" name="Google Shape;1812;p41"/>
            <p:cNvSpPr/>
            <p:nvPr/>
          </p:nvSpPr>
          <p:spPr>
            <a:xfrm>
              <a:off x="8182488" y="2928327"/>
              <a:ext cx="302181" cy="714061"/>
            </a:xfrm>
            <a:custGeom>
              <a:avLst/>
              <a:gdLst/>
              <a:ahLst/>
              <a:cxnLst/>
              <a:rect l="l" t="t" r="r" b="b"/>
              <a:pathLst>
                <a:path w="5457" h="12895" extrusionOk="0">
                  <a:moveTo>
                    <a:pt x="4060" y="1"/>
                  </a:moveTo>
                  <a:lnTo>
                    <a:pt x="4060" y="1"/>
                  </a:lnTo>
                  <a:cubicBezTo>
                    <a:pt x="4158" y="733"/>
                    <a:pt x="4198" y="1474"/>
                    <a:pt x="4181" y="2213"/>
                  </a:cubicBezTo>
                  <a:cubicBezTo>
                    <a:pt x="4154" y="3429"/>
                    <a:pt x="3973" y="4642"/>
                    <a:pt x="3641" y="5812"/>
                  </a:cubicBezTo>
                  <a:cubicBezTo>
                    <a:pt x="3316" y="6959"/>
                    <a:pt x="2865" y="8112"/>
                    <a:pt x="2165" y="9086"/>
                  </a:cubicBezTo>
                  <a:cubicBezTo>
                    <a:pt x="1617" y="9849"/>
                    <a:pt x="880" y="10509"/>
                    <a:pt x="0" y="10854"/>
                  </a:cubicBezTo>
                  <a:cubicBezTo>
                    <a:pt x="368" y="11519"/>
                    <a:pt x="818" y="12200"/>
                    <a:pt x="1364" y="12894"/>
                  </a:cubicBezTo>
                  <a:cubicBezTo>
                    <a:pt x="4663" y="9801"/>
                    <a:pt x="5457" y="6685"/>
                    <a:pt x="5244" y="4083"/>
                  </a:cubicBezTo>
                  <a:cubicBezTo>
                    <a:pt x="5233" y="3961"/>
                    <a:pt x="5222" y="3839"/>
                    <a:pt x="5207" y="3719"/>
                  </a:cubicBezTo>
                  <a:cubicBezTo>
                    <a:pt x="5034" y="2275"/>
                    <a:pt x="4562" y="1004"/>
                    <a:pt x="4060"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13" name="Google Shape;1813;p41"/>
            <p:cNvSpPr/>
            <p:nvPr/>
          </p:nvSpPr>
          <p:spPr>
            <a:xfrm>
              <a:off x="8265833" y="2882473"/>
              <a:ext cx="85056" cy="736543"/>
            </a:xfrm>
            <a:custGeom>
              <a:avLst/>
              <a:gdLst/>
              <a:ahLst/>
              <a:cxnLst/>
              <a:rect l="l" t="t" r="r" b="b"/>
              <a:pathLst>
                <a:path w="1536" h="13301" extrusionOk="0">
                  <a:moveTo>
                    <a:pt x="797" y="0"/>
                  </a:moveTo>
                  <a:lnTo>
                    <a:pt x="797" y="0"/>
                  </a:lnTo>
                  <a:cubicBezTo>
                    <a:pt x="1249" y="2468"/>
                    <a:pt x="1366" y="5037"/>
                    <a:pt x="1144" y="7536"/>
                  </a:cubicBezTo>
                  <a:cubicBezTo>
                    <a:pt x="962" y="9477"/>
                    <a:pt x="579" y="11438"/>
                    <a:pt x="1" y="13300"/>
                  </a:cubicBezTo>
                  <a:cubicBezTo>
                    <a:pt x="686" y="11472"/>
                    <a:pt x="1111" y="9496"/>
                    <a:pt x="1303" y="7550"/>
                  </a:cubicBezTo>
                  <a:cubicBezTo>
                    <a:pt x="1536" y="5045"/>
                    <a:pt x="1390" y="2446"/>
                    <a:pt x="7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14" name="Google Shape;1814;p41"/>
            <p:cNvSpPr/>
            <p:nvPr/>
          </p:nvSpPr>
          <p:spPr>
            <a:xfrm>
              <a:off x="8211340" y="3007186"/>
              <a:ext cx="203060" cy="188275"/>
            </a:xfrm>
            <a:custGeom>
              <a:avLst/>
              <a:gdLst/>
              <a:ahLst/>
              <a:cxnLst/>
              <a:rect l="l" t="t" r="r" b="b"/>
              <a:pathLst>
                <a:path w="3667" h="3400" extrusionOk="0">
                  <a:moveTo>
                    <a:pt x="3667" y="0"/>
                  </a:moveTo>
                  <a:lnTo>
                    <a:pt x="3667" y="0"/>
                  </a:lnTo>
                  <a:cubicBezTo>
                    <a:pt x="3322" y="1095"/>
                    <a:pt x="2686" y="2059"/>
                    <a:pt x="2314" y="3144"/>
                  </a:cubicBezTo>
                  <a:lnTo>
                    <a:pt x="2314" y="3144"/>
                  </a:lnTo>
                  <a:cubicBezTo>
                    <a:pt x="2014" y="2672"/>
                    <a:pt x="1676" y="2223"/>
                    <a:pt x="1304" y="1806"/>
                  </a:cubicBezTo>
                  <a:cubicBezTo>
                    <a:pt x="907" y="1360"/>
                    <a:pt x="470" y="950"/>
                    <a:pt x="0" y="584"/>
                  </a:cubicBezTo>
                  <a:lnTo>
                    <a:pt x="0" y="584"/>
                  </a:lnTo>
                  <a:cubicBezTo>
                    <a:pt x="881" y="1378"/>
                    <a:pt x="1659" y="2290"/>
                    <a:pt x="2283" y="3298"/>
                  </a:cubicBezTo>
                  <a:lnTo>
                    <a:pt x="2346" y="3399"/>
                  </a:lnTo>
                  <a:lnTo>
                    <a:pt x="2381" y="3286"/>
                  </a:lnTo>
                  <a:cubicBezTo>
                    <a:pt x="2739" y="2169"/>
                    <a:pt x="3395" y="1150"/>
                    <a:pt x="36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15" name="Google Shape;1815;p41"/>
            <p:cNvSpPr/>
            <p:nvPr/>
          </p:nvSpPr>
          <p:spPr>
            <a:xfrm>
              <a:off x="8188524" y="3271177"/>
              <a:ext cx="232132" cy="203725"/>
            </a:xfrm>
            <a:custGeom>
              <a:avLst/>
              <a:gdLst/>
              <a:ahLst/>
              <a:cxnLst/>
              <a:rect l="l" t="t" r="r" b="b"/>
              <a:pathLst>
                <a:path w="4192" h="3679" extrusionOk="0">
                  <a:moveTo>
                    <a:pt x="4192" y="0"/>
                  </a:moveTo>
                  <a:lnTo>
                    <a:pt x="4192" y="0"/>
                  </a:lnTo>
                  <a:cubicBezTo>
                    <a:pt x="3591" y="1201"/>
                    <a:pt x="2916" y="2366"/>
                    <a:pt x="2142" y="3463"/>
                  </a:cubicBezTo>
                  <a:lnTo>
                    <a:pt x="2142" y="3463"/>
                  </a:lnTo>
                  <a:cubicBezTo>
                    <a:pt x="2006" y="3186"/>
                    <a:pt x="1862" y="2911"/>
                    <a:pt x="1712" y="2641"/>
                  </a:cubicBezTo>
                  <a:cubicBezTo>
                    <a:pt x="1220" y="1747"/>
                    <a:pt x="648" y="898"/>
                    <a:pt x="0" y="111"/>
                  </a:cubicBezTo>
                  <a:lnTo>
                    <a:pt x="0" y="111"/>
                  </a:lnTo>
                  <a:cubicBezTo>
                    <a:pt x="794" y="1208"/>
                    <a:pt x="1503" y="2369"/>
                    <a:pt x="2084" y="3594"/>
                  </a:cubicBezTo>
                  <a:lnTo>
                    <a:pt x="2124" y="3678"/>
                  </a:lnTo>
                  <a:lnTo>
                    <a:pt x="2178" y="3602"/>
                  </a:lnTo>
                  <a:cubicBezTo>
                    <a:pt x="2968" y="2473"/>
                    <a:pt x="3657" y="1270"/>
                    <a:pt x="4192" y="0"/>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16" name="Google Shape;1816;p41"/>
            <p:cNvSpPr/>
            <p:nvPr/>
          </p:nvSpPr>
          <p:spPr>
            <a:xfrm>
              <a:off x="8228120" y="3295488"/>
              <a:ext cx="780566" cy="422511"/>
            </a:xfrm>
            <a:custGeom>
              <a:avLst/>
              <a:gdLst/>
              <a:ahLst/>
              <a:cxnLst/>
              <a:rect l="l" t="t" r="r" b="b"/>
              <a:pathLst>
                <a:path w="14096" h="7630" extrusionOk="0">
                  <a:moveTo>
                    <a:pt x="9660" y="0"/>
                  </a:moveTo>
                  <a:cubicBezTo>
                    <a:pt x="7427" y="0"/>
                    <a:pt x="4716" y="646"/>
                    <a:pt x="2426" y="3078"/>
                  </a:cubicBezTo>
                  <a:cubicBezTo>
                    <a:pt x="1997" y="3532"/>
                    <a:pt x="1584" y="4049"/>
                    <a:pt x="1192" y="4636"/>
                  </a:cubicBezTo>
                  <a:cubicBezTo>
                    <a:pt x="769" y="5267"/>
                    <a:pt x="370" y="5981"/>
                    <a:pt x="1" y="6784"/>
                  </a:cubicBezTo>
                  <a:cubicBezTo>
                    <a:pt x="1676" y="7380"/>
                    <a:pt x="3178" y="7630"/>
                    <a:pt x="4517" y="7630"/>
                  </a:cubicBezTo>
                  <a:cubicBezTo>
                    <a:pt x="6585" y="7630"/>
                    <a:pt x="8268" y="7034"/>
                    <a:pt x="9612" y="6196"/>
                  </a:cubicBezTo>
                  <a:cubicBezTo>
                    <a:pt x="9716" y="6131"/>
                    <a:pt x="9818" y="6064"/>
                    <a:pt x="9919" y="5997"/>
                  </a:cubicBezTo>
                  <a:cubicBezTo>
                    <a:pt x="11123" y="5181"/>
                    <a:pt x="12037" y="4180"/>
                    <a:pt x="12698" y="3275"/>
                  </a:cubicBezTo>
                  <a:cubicBezTo>
                    <a:pt x="13671" y="1945"/>
                    <a:pt x="14096" y="825"/>
                    <a:pt x="14096" y="825"/>
                  </a:cubicBezTo>
                  <a:cubicBezTo>
                    <a:pt x="14096" y="825"/>
                    <a:pt x="12184" y="0"/>
                    <a:pt x="9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17" name="Google Shape;1817;p41"/>
            <p:cNvSpPr/>
            <p:nvPr/>
          </p:nvSpPr>
          <p:spPr>
            <a:xfrm>
              <a:off x="8228120" y="3476799"/>
              <a:ext cx="703207" cy="241214"/>
            </a:xfrm>
            <a:custGeom>
              <a:avLst/>
              <a:gdLst/>
              <a:ahLst/>
              <a:cxnLst/>
              <a:rect l="l" t="t" r="r" b="b"/>
              <a:pathLst>
                <a:path w="12699" h="4356" extrusionOk="0">
                  <a:moveTo>
                    <a:pt x="12698" y="1"/>
                  </a:moveTo>
                  <a:lnTo>
                    <a:pt x="12698" y="1"/>
                  </a:lnTo>
                  <a:cubicBezTo>
                    <a:pt x="12092" y="423"/>
                    <a:pt x="11452" y="797"/>
                    <a:pt x="10788" y="1121"/>
                  </a:cubicBezTo>
                  <a:cubicBezTo>
                    <a:pt x="9694" y="1653"/>
                    <a:pt x="8533" y="2049"/>
                    <a:pt x="7341" y="2289"/>
                  </a:cubicBezTo>
                  <a:cubicBezTo>
                    <a:pt x="6549" y="2449"/>
                    <a:pt x="5730" y="2559"/>
                    <a:pt x="4915" y="2559"/>
                  </a:cubicBezTo>
                  <a:cubicBezTo>
                    <a:pt x="4526" y="2559"/>
                    <a:pt x="4138" y="2534"/>
                    <a:pt x="3755" y="2477"/>
                  </a:cubicBezTo>
                  <a:cubicBezTo>
                    <a:pt x="2825" y="2340"/>
                    <a:pt x="1901" y="1985"/>
                    <a:pt x="1192" y="1362"/>
                  </a:cubicBezTo>
                  <a:cubicBezTo>
                    <a:pt x="769" y="1993"/>
                    <a:pt x="370" y="2707"/>
                    <a:pt x="1" y="3510"/>
                  </a:cubicBezTo>
                  <a:cubicBezTo>
                    <a:pt x="1676" y="4106"/>
                    <a:pt x="3178" y="4356"/>
                    <a:pt x="4517" y="4356"/>
                  </a:cubicBezTo>
                  <a:cubicBezTo>
                    <a:pt x="6585" y="4356"/>
                    <a:pt x="8268" y="3760"/>
                    <a:pt x="9612" y="2922"/>
                  </a:cubicBezTo>
                  <a:cubicBezTo>
                    <a:pt x="9716" y="2857"/>
                    <a:pt x="9818" y="2790"/>
                    <a:pt x="9919" y="2723"/>
                  </a:cubicBezTo>
                  <a:cubicBezTo>
                    <a:pt x="11123" y="1907"/>
                    <a:pt x="12037" y="906"/>
                    <a:pt x="12698"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18" name="Google Shape;1818;p41"/>
            <p:cNvSpPr/>
            <p:nvPr/>
          </p:nvSpPr>
          <p:spPr>
            <a:xfrm>
              <a:off x="8252597" y="3369198"/>
              <a:ext cx="674910" cy="298250"/>
            </a:xfrm>
            <a:custGeom>
              <a:avLst/>
              <a:gdLst/>
              <a:ahLst/>
              <a:cxnLst/>
              <a:rect l="l" t="t" r="r" b="b"/>
              <a:pathLst>
                <a:path w="12188" h="5386" extrusionOk="0">
                  <a:moveTo>
                    <a:pt x="12188" y="0"/>
                  </a:moveTo>
                  <a:lnTo>
                    <a:pt x="12188" y="0"/>
                  </a:lnTo>
                  <a:cubicBezTo>
                    <a:pt x="10202" y="1533"/>
                    <a:pt x="7970" y="2812"/>
                    <a:pt x="5648" y="3761"/>
                  </a:cubicBezTo>
                  <a:cubicBezTo>
                    <a:pt x="3840" y="4488"/>
                    <a:pt x="1920" y="5045"/>
                    <a:pt x="1" y="5385"/>
                  </a:cubicBezTo>
                  <a:cubicBezTo>
                    <a:pt x="1940" y="5157"/>
                    <a:pt x="3891" y="4630"/>
                    <a:pt x="5708" y="3909"/>
                  </a:cubicBezTo>
                  <a:cubicBezTo>
                    <a:pt x="8042" y="2968"/>
                    <a:pt x="10285" y="1649"/>
                    <a:pt x="121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19" name="Google Shape;1819;p41"/>
            <p:cNvSpPr/>
            <p:nvPr/>
          </p:nvSpPr>
          <p:spPr>
            <a:xfrm>
              <a:off x="8663619" y="3353470"/>
              <a:ext cx="200901" cy="186891"/>
            </a:xfrm>
            <a:custGeom>
              <a:avLst/>
              <a:gdLst/>
              <a:ahLst/>
              <a:cxnLst/>
              <a:rect l="l" t="t" r="r" b="b"/>
              <a:pathLst>
                <a:path w="3628" h="3375" extrusionOk="0">
                  <a:moveTo>
                    <a:pt x="3626" y="2991"/>
                  </a:moveTo>
                  <a:cubicBezTo>
                    <a:pt x="3626" y="2992"/>
                    <a:pt x="3625" y="2992"/>
                    <a:pt x="3624" y="2992"/>
                  </a:cubicBezTo>
                  <a:lnTo>
                    <a:pt x="3624" y="2992"/>
                  </a:lnTo>
                  <a:cubicBezTo>
                    <a:pt x="3625" y="2992"/>
                    <a:pt x="3626" y="2992"/>
                    <a:pt x="3628" y="2991"/>
                  </a:cubicBezTo>
                  <a:close/>
                  <a:moveTo>
                    <a:pt x="1429" y="0"/>
                  </a:moveTo>
                  <a:cubicBezTo>
                    <a:pt x="1126" y="1147"/>
                    <a:pt x="672" y="2256"/>
                    <a:pt x="61" y="3273"/>
                  </a:cubicBezTo>
                  <a:lnTo>
                    <a:pt x="0" y="3374"/>
                  </a:lnTo>
                  <a:lnTo>
                    <a:pt x="117" y="3355"/>
                  </a:lnTo>
                  <a:cubicBezTo>
                    <a:pt x="1273" y="3162"/>
                    <a:pt x="2479" y="3278"/>
                    <a:pt x="3624" y="2992"/>
                  </a:cubicBezTo>
                  <a:lnTo>
                    <a:pt x="3624" y="2992"/>
                  </a:lnTo>
                  <a:cubicBezTo>
                    <a:pt x="2494" y="3187"/>
                    <a:pt x="1347" y="3065"/>
                    <a:pt x="214" y="3231"/>
                  </a:cubicBezTo>
                  <a:lnTo>
                    <a:pt x="214" y="3231"/>
                  </a:lnTo>
                  <a:cubicBezTo>
                    <a:pt x="495" y="2747"/>
                    <a:pt x="740" y="2241"/>
                    <a:pt x="939" y="1720"/>
                  </a:cubicBezTo>
                  <a:cubicBezTo>
                    <a:pt x="1154" y="1163"/>
                    <a:pt x="1320" y="587"/>
                    <a:pt x="14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20" name="Google Shape;1820;p41"/>
            <p:cNvSpPr/>
            <p:nvPr/>
          </p:nvSpPr>
          <p:spPr>
            <a:xfrm>
              <a:off x="8399185" y="3442132"/>
              <a:ext cx="233516" cy="206438"/>
            </a:xfrm>
            <a:custGeom>
              <a:avLst/>
              <a:gdLst/>
              <a:ahLst/>
              <a:cxnLst/>
              <a:rect l="l" t="t" r="r" b="b"/>
              <a:pathLst>
                <a:path w="4217" h="3728" extrusionOk="0">
                  <a:moveTo>
                    <a:pt x="2200" y="1"/>
                  </a:moveTo>
                  <a:lnTo>
                    <a:pt x="2200" y="1"/>
                  </a:lnTo>
                  <a:cubicBezTo>
                    <a:pt x="1586" y="1208"/>
                    <a:pt x="880" y="2371"/>
                    <a:pt x="56" y="3448"/>
                  </a:cubicBezTo>
                  <a:lnTo>
                    <a:pt x="1" y="3523"/>
                  </a:lnTo>
                  <a:lnTo>
                    <a:pt x="93" y="3535"/>
                  </a:lnTo>
                  <a:cubicBezTo>
                    <a:pt x="1007" y="3659"/>
                    <a:pt x="1931" y="3728"/>
                    <a:pt x="2854" y="3728"/>
                  </a:cubicBezTo>
                  <a:cubicBezTo>
                    <a:pt x="3308" y="3728"/>
                    <a:pt x="3763" y="3711"/>
                    <a:pt x="4217" y="3676"/>
                  </a:cubicBezTo>
                  <a:lnTo>
                    <a:pt x="4217" y="3675"/>
                  </a:lnTo>
                  <a:cubicBezTo>
                    <a:pt x="4080" y="3677"/>
                    <a:pt x="3943" y="3678"/>
                    <a:pt x="3806" y="3678"/>
                  </a:cubicBezTo>
                  <a:cubicBezTo>
                    <a:pt x="2600" y="3678"/>
                    <a:pt x="1394" y="3606"/>
                    <a:pt x="199" y="3440"/>
                  </a:cubicBezTo>
                  <a:lnTo>
                    <a:pt x="199" y="3440"/>
                  </a:lnTo>
                  <a:cubicBezTo>
                    <a:pt x="384" y="3191"/>
                    <a:pt x="562" y="2939"/>
                    <a:pt x="734" y="2681"/>
                  </a:cubicBezTo>
                  <a:cubicBezTo>
                    <a:pt x="1302" y="1834"/>
                    <a:pt x="1797" y="937"/>
                    <a:pt x="22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21" name="Google Shape;1821;p41"/>
            <p:cNvSpPr/>
            <p:nvPr/>
          </p:nvSpPr>
          <p:spPr>
            <a:xfrm>
              <a:off x="8223136" y="2838391"/>
              <a:ext cx="663005" cy="769934"/>
            </a:xfrm>
            <a:custGeom>
              <a:avLst/>
              <a:gdLst/>
              <a:ahLst/>
              <a:cxnLst/>
              <a:rect l="l" t="t" r="r" b="b"/>
              <a:pathLst>
                <a:path w="11973" h="13904" extrusionOk="0">
                  <a:moveTo>
                    <a:pt x="8309" y="0"/>
                  </a:moveTo>
                  <a:cubicBezTo>
                    <a:pt x="8304" y="0"/>
                    <a:pt x="8299" y="2"/>
                    <a:pt x="8294" y="5"/>
                  </a:cubicBezTo>
                  <a:cubicBezTo>
                    <a:pt x="7992" y="260"/>
                    <a:pt x="7705" y="535"/>
                    <a:pt x="7441" y="831"/>
                  </a:cubicBezTo>
                  <a:cubicBezTo>
                    <a:pt x="7328" y="959"/>
                    <a:pt x="7219" y="1090"/>
                    <a:pt x="7114" y="1224"/>
                  </a:cubicBezTo>
                  <a:cubicBezTo>
                    <a:pt x="6767" y="1668"/>
                    <a:pt x="6472" y="2154"/>
                    <a:pt x="6249" y="2670"/>
                  </a:cubicBezTo>
                  <a:cubicBezTo>
                    <a:pt x="6025" y="3187"/>
                    <a:pt x="5884" y="3733"/>
                    <a:pt x="5824" y="4293"/>
                  </a:cubicBezTo>
                  <a:cubicBezTo>
                    <a:pt x="5766" y="4845"/>
                    <a:pt x="5773" y="5402"/>
                    <a:pt x="5769" y="5957"/>
                  </a:cubicBezTo>
                  <a:cubicBezTo>
                    <a:pt x="5764" y="6512"/>
                    <a:pt x="5746" y="7071"/>
                    <a:pt x="5633" y="7615"/>
                  </a:cubicBezTo>
                  <a:cubicBezTo>
                    <a:pt x="5623" y="7662"/>
                    <a:pt x="5612" y="7709"/>
                    <a:pt x="5601" y="7754"/>
                  </a:cubicBezTo>
                  <a:cubicBezTo>
                    <a:pt x="5497" y="7945"/>
                    <a:pt x="5389" y="8135"/>
                    <a:pt x="5276" y="8322"/>
                  </a:cubicBezTo>
                  <a:cubicBezTo>
                    <a:pt x="5217" y="8420"/>
                    <a:pt x="5156" y="8518"/>
                    <a:pt x="5095" y="8615"/>
                  </a:cubicBezTo>
                  <a:cubicBezTo>
                    <a:pt x="5293" y="7757"/>
                    <a:pt x="5356" y="6871"/>
                    <a:pt x="5288" y="5993"/>
                  </a:cubicBezTo>
                  <a:cubicBezTo>
                    <a:pt x="5216" y="5090"/>
                    <a:pt x="5007" y="4199"/>
                    <a:pt x="4667" y="3360"/>
                  </a:cubicBezTo>
                  <a:cubicBezTo>
                    <a:pt x="4475" y="2887"/>
                    <a:pt x="4241" y="2434"/>
                    <a:pt x="3969" y="2003"/>
                  </a:cubicBezTo>
                  <a:cubicBezTo>
                    <a:pt x="3965" y="1997"/>
                    <a:pt x="3956" y="1992"/>
                    <a:pt x="3948" y="1992"/>
                  </a:cubicBezTo>
                  <a:cubicBezTo>
                    <a:pt x="3942" y="1992"/>
                    <a:pt x="3937" y="1994"/>
                    <a:pt x="3934" y="2000"/>
                  </a:cubicBezTo>
                  <a:cubicBezTo>
                    <a:pt x="3519" y="2857"/>
                    <a:pt x="3117" y="3765"/>
                    <a:pt x="3093" y="4732"/>
                  </a:cubicBezTo>
                  <a:cubicBezTo>
                    <a:pt x="3068" y="5676"/>
                    <a:pt x="3455" y="6559"/>
                    <a:pt x="3978" y="7326"/>
                  </a:cubicBezTo>
                  <a:cubicBezTo>
                    <a:pt x="4299" y="7797"/>
                    <a:pt x="4672" y="8231"/>
                    <a:pt x="5043" y="8662"/>
                  </a:cubicBezTo>
                  <a:cubicBezTo>
                    <a:pt x="5043" y="8663"/>
                    <a:pt x="5042" y="8666"/>
                    <a:pt x="5042" y="8667"/>
                  </a:cubicBezTo>
                  <a:cubicBezTo>
                    <a:pt x="5041" y="8675"/>
                    <a:pt x="5042" y="8684"/>
                    <a:pt x="5049" y="8689"/>
                  </a:cubicBezTo>
                  <a:cubicBezTo>
                    <a:pt x="4701" y="9239"/>
                    <a:pt x="4321" y="9770"/>
                    <a:pt x="3915" y="10279"/>
                  </a:cubicBezTo>
                  <a:cubicBezTo>
                    <a:pt x="3839" y="10373"/>
                    <a:pt x="3763" y="10466"/>
                    <a:pt x="3685" y="10558"/>
                  </a:cubicBezTo>
                  <a:cubicBezTo>
                    <a:pt x="3689" y="10532"/>
                    <a:pt x="3694" y="10506"/>
                    <a:pt x="3698" y="10479"/>
                  </a:cubicBezTo>
                  <a:cubicBezTo>
                    <a:pt x="3715" y="10367"/>
                    <a:pt x="3729" y="10253"/>
                    <a:pt x="3739" y="10140"/>
                  </a:cubicBezTo>
                  <a:cubicBezTo>
                    <a:pt x="3826" y="9221"/>
                    <a:pt x="3708" y="8289"/>
                    <a:pt x="3447" y="7407"/>
                  </a:cubicBezTo>
                  <a:cubicBezTo>
                    <a:pt x="3177" y="6492"/>
                    <a:pt x="2756" y="5627"/>
                    <a:pt x="2259" y="4816"/>
                  </a:cubicBezTo>
                  <a:cubicBezTo>
                    <a:pt x="2196" y="4715"/>
                    <a:pt x="2134" y="4615"/>
                    <a:pt x="2069" y="4515"/>
                  </a:cubicBezTo>
                  <a:cubicBezTo>
                    <a:pt x="2065" y="4508"/>
                    <a:pt x="2058" y="4505"/>
                    <a:pt x="2051" y="4505"/>
                  </a:cubicBezTo>
                  <a:cubicBezTo>
                    <a:pt x="2041" y="4505"/>
                    <a:pt x="2032" y="4511"/>
                    <a:pt x="2031" y="4524"/>
                  </a:cubicBezTo>
                  <a:cubicBezTo>
                    <a:pt x="1959" y="5386"/>
                    <a:pt x="1712" y="6232"/>
                    <a:pt x="1722" y="7102"/>
                  </a:cubicBezTo>
                  <a:cubicBezTo>
                    <a:pt x="1727" y="7527"/>
                    <a:pt x="1803" y="7948"/>
                    <a:pt x="1979" y="8336"/>
                  </a:cubicBezTo>
                  <a:cubicBezTo>
                    <a:pt x="2165" y="8746"/>
                    <a:pt x="2441" y="9110"/>
                    <a:pt x="2733" y="9450"/>
                  </a:cubicBezTo>
                  <a:cubicBezTo>
                    <a:pt x="3029" y="9796"/>
                    <a:pt x="3393" y="10123"/>
                    <a:pt x="3593" y="10540"/>
                  </a:cubicBezTo>
                  <a:cubicBezTo>
                    <a:pt x="3606" y="10567"/>
                    <a:pt x="3617" y="10596"/>
                    <a:pt x="3629" y="10625"/>
                  </a:cubicBezTo>
                  <a:cubicBezTo>
                    <a:pt x="3525" y="10747"/>
                    <a:pt x="3420" y="10869"/>
                    <a:pt x="3312" y="10990"/>
                  </a:cubicBezTo>
                  <a:cubicBezTo>
                    <a:pt x="2991" y="11349"/>
                    <a:pt x="2654" y="11695"/>
                    <a:pt x="2303" y="12027"/>
                  </a:cubicBezTo>
                  <a:cubicBezTo>
                    <a:pt x="2112" y="12207"/>
                    <a:pt x="1916" y="12383"/>
                    <a:pt x="1715" y="12552"/>
                  </a:cubicBezTo>
                  <a:cubicBezTo>
                    <a:pt x="1751" y="12423"/>
                    <a:pt x="1785" y="12295"/>
                    <a:pt x="1813" y="12165"/>
                  </a:cubicBezTo>
                  <a:cubicBezTo>
                    <a:pt x="1902" y="11900"/>
                    <a:pt x="1965" y="11627"/>
                    <a:pt x="2005" y="11351"/>
                  </a:cubicBezTo>
                  <a:cubicBezTo>
                    <a:pt x="2068" y="10913"/>
                    <a:pt x="2072" y="10467"/>
                    <a:pt x="2030" y="10027"/>
                  </a:cubicBezTo>
                  <a:cubicBezTo>
                    <a:pt x="1989" y="9591"/>
                    <a:pt x="1900" y="9159"/>
                    <a:pt x="1778" y="8739"/>
                  </a:cubicBezTo>
                  <a:cubicBezTo>
                    <a:pt x="1657" y="8319"/>
                    <a:pt x="1504" y="7909"/>
                    <a:pt x="1331" y="7507"/>
                  </a:cubicBezTo>
                  <a:cubicBezTo>
                    <a:pt x="1156" y="7100"/>
                    <a:pt x="972" y="6686"/>
                    <a:pt x="717" y="6323"/>
                  </a:cubicBezTo>
                  <a:cubicBezTo>
                    <a:pt x="685" y="6276"/>
                    <a:pt x="651" y="6231"/>
                    <a:pt x="616" y="6186"/>
                  </a:cubicBezTo>
                  <a:cubicBezTo>
                    <a:pt x="612" y="6181"/>
                    <a:pt x="607" y="6179"/>
                    <a:pt x="601" y="6179"/>
                  </a:cubicBezTo>
                  <a:cubicBezTo>
                    <a:pt x="592" y="6179"/>
                    <a:pt x="582" y="6187"/>
                    <a:pt x="581" y="6198"/>
                  </a:cubicBezTo>
                  <a:cubicBezTo>
                    <a:pt x="496" y="6711"/>
                    <a:pt x="325" y="7203"/>
                    <a:pt x="192" y="7706"/>
                  </a:cubicBezTo>
                  <a:cubicBezTo>
                    <a:pt x="129" y="7946"/>
                    <a:pt x="74" y="8189"/>
                    <a:pt x="40" y="8436"/>
                  </a:cubicBezTo>
                  <a:cubicBezTo>
                    <a:pt x="13" y="8648"/>
                    <a:pt x="0" y="8859"/>
                    <a:pt x="4" y="9072"/>
                  </a:cubicBezTo>
                  <a:cubicBezTo>
                    <a:pt x="9" y="9492"/>
                    <a:pt x="75" y="9912"/>
                    <a:pt x="197" y="10314"/>
                  </a:cubicBezTo>
                  <a:cubicBezTo>
                    <a:pt x="321" y="10717"/>
                    <a:pt x="499" y="11104"/>
                    <a:pt x="733" y="11456"/>
                  </a:cubicBezTo>
                  <a:cubicBezTo>
                    <a:pt x="957" y="11797"/>
                    <a:pt x="1234" y="12104"/>
                    <a:pt x="1451" y="12451"/>
                  </a:cubicBezTo>
                  <a:cubicBezTo>
                    <a:pt x="1481" y="12500"/>
                    <a:pt x="1511" y="12551"/>
                    <a:pt x="1539" y="12603"/>
                  </a:cubicBezTo>
                  <a:cubicBezTo>
                    <a:pt x="1551" y="12623"/>
                    <a:pt x="1561" y="12646"/>
                    <a:pt x="1572" y="12668"/>
                  </a:cubicBezTo>
                  <a:cubicBezTo>
                    <a:pt x="1514" y="12714"/>
                    <a:pt x="1294" y="12883"/>
                    <a:pt x="1294" y="12883"/>
                  </a:cubicBezTo>
                  <a:cubicBezTo>
                    <a:pt x="1030" y="13075"/>
                    <a:pt x="755" y="13251"/>
                    <a:pt x="464" y="13400"/>
                  </a:cubicBezTo>
                  <a:cubicBezTo>
                    <a:pt x="379" y="13443"/>
                    <a:pt x="294" y="13483"/>
                    <a:pt x="207" y="13522"/>
                  </a:cubicBezTo>
                  <a:cubicBezTo>
                    <a:pt x="144" y="13550"/>
                    <a:pt x="178" y="13637"/>
                    <a:pt x="235" y="13637"/>
                  </a:cubicBezTo>
                  <a:cubicBezTo>
                    <a:pt x="243" y="13637"/>
                    <a:pt x="251" y="13635"/>
                    <a:pt x="260" y="13631"/>
                  </a:cubicBezTo>
                  <a:cubicBezTo>
                    <a:pt x="773" y="13404"/>
                    <a:pt x="1239" y="13092"/>
                    <a:pt x="1673" y="12742"/>
                  </a:cubicBezTo>
                  <a:cubicBezTo>
                    <a:pt x="1847" y="12852"/>
                    <a:pt x="2022" y="12961"/>
                    <a:pt x="2202" y="13064"/>
                  </a:cubicBezTo>
                  <a:cubicBezTo>
                    <a:pt x="2446" y="13207"/>
                    <a:pt x="2696" y="13339"/>
                    <a:pt x="2956" y="13455"/>
                  </a:cubicBezTo>
                  <a:cubicBezTo>
                    <a:pt x="3390" y="13648"/>
                    <a:pt x="3845" y="13781"/>
                    <a:pt x="4313" y="13847"/>
                  </a:cubicBezTo>
                  <a:cubicBezTo>
                    <a:pt x="4586" y="13886"/>
                    <a:pt x="4860" y="13903"/>
                    <a:pt x="5134" y="13903"/>
                  </a:cubicBezTo>
                  <a:cubicBezTo>
                    <a:pt x="5312" y="13903"/>
                    <a:pt x="5490" y="13896"/>
                    <a:pt x="5667" y="13882"/>
                  </a:cubicBezTo>
                  <a:cubicBezTo>
                    <a:pt x="6119" y="13846"/>
                    <a:pt x="6568" y="13766"/>
                    <a:pt x="7009" y="13657"/>
                  </a:cubicBezTo>
                  <a:cubicBezTo>
                    <a:pt x="7449" y="13550"/>
                    <a:pt x="7892" y="13418"/>
                    <a:pt x="8349" y="13416"/>
                  </a:cubicBezTo>
                  <a:cubicBezTo>
                    <a:pt x="8405" y="13416"/>
                    <a:pt x="8461" y="13417"/>
                    <a:pt x="8517" y="13421"/>
                  </a:cubicBezTo>
                  <a:cubicBezTo>
                    <a:pt x="8517" y="13421"/>
                    <a:pt x="8517" y="13421"/>
                    <a:pt x="8518" y="13421"/>
                  </a:cubicBezTo>
                  <a:cubicBezTo>
                    <a:pt x="8538" y="13421"/>
                    <a:pt x="8543" y="13395"/>
                    <a:pt x="8528" y="13383"/>
                  </a:cubicBezTo>
                  <a:cubicBezTo>
                    <a:pt x="8248" y="13170"/>
                    <a:pt x="7949" y="12979"/>
                    <a:pt x="7637" y="12814"/>
                  </a:cubicBezTo>
                  <a:cubicBezTo>
                    <a:pt x="7481" y="12731"/>
                    <a:pt x="7323" y="12655"/>
                    <a:pt x="7161" y="12585"/>
                  </a:cubicBezTo>
                  <a:cubicBezTo>
                    <a:pt x="6675" y="12373"/>
                    <a:pt x="6164" y="12220"/>
                    <a:pt x="5643" y="12129"/>
                  </a:cubicBezTo>
                  <a:cubicBezTo>
                    <a:pt x="5271" y="12063"/>
                    <a:pt x="4893" y="12031"/>
                    <a:pt x="4515" y="12031"/>
                  </a:cubicBezTo>
                  <a:cubicBezTo>
                    <a:pt x="4397" y="12031"/>
                    <a:pt x="4278" y="12034"/>
                    <a:pt x="4159" y="12040"/>
                  </a:cubicBezTo>
                  <a:cubicBezTo>
                    <a:pt x="3690" y="12066"/>
                    <a:pt x="3224" y="12140"/>
                    <a:pt x="2770" y="12264"/>
                  </a:cubicBezTo>
                  <a:cubicBezTo>
                    <a:pt x="2463" y="12347"/>
                    <a:pt x="2163" y="12452"/>
                    <a:pt x="1872" y="12577"/>
                  </a:cubicBezTo>
                  <a:cubicBezTo>
                    <a:pt x="1968" y="12495"/>
                    <a:pt x="2063" y="12412"/>
                    <a:pt x="2156" y="12327"/>
                  </a:cubicBezTo>
                  <a:cubicBezTo>
                    <a:pt x="2594" y="11931"/>
                    <a:pt x="3008" y="11510"/>
                    <a:pt x="3402" y="11070"/>
                  </a:cubicBezTo>
                  <a:cubicBezTo>
                    <a:pt x="3511" y="10948"/>
                    <a:pt x="3617" y="10825"/>
                    <a:pt x="3723" y="10700"/>
                  </a:cubicBezTo>
                  <a:cubicBezTo>
                    <a:pt x="3845" y="10793"/>
                    <a:pt x="3971" y="10879"/>
                    <a:pt x="4102" y="10957"/>
                  </a:cubicBezTo>
                  <a:cubicBezTo>
                    <a:pt x="4759" y="11353"/>
                    <a:pt x="5519" y="11564"/>
                    <a:pt x="6287" y="11564"/>
                  </a:cubicBezTo>
                  <a:cubicBezTo>
                    <a:pt x="6379" y="11564"/>
                    <a:pt x="6471" y="11561"/>
                    <a:pt x="6563" y="11555"/>
                  </a:cubicBezTo>
                  <a:cubicBezTo>
                    <a:pt x="7507" y="11491"/>
                    <a:pt x="8401" y="11157"/>
                    <a:pt x="9309" y="10919"/>
                  </a:cubicBezTo>
                  <a:cubicBezTo>
                    <a:pt x="9823" y="10786"/>
                    <a:pt x="10349" y="10680"/>
                    <a:pt x="10884" y="10677"/>
                  </a:cubicBezTo>
                  <a:cubicBezTo>
                    <a:pt x="10902" y="10677"/>
                    <a:pt x="10914" y="10651"/>
                    <a:pt x="10896" y="10639"/>
                  </a:cubicBezTo>
                  <a:cubicBezTo>
                    <a:pt x="10514" y="10405"/>
                    <a:pt x="10112" y="10200"/>
                    <a:pt x="9695" y="10034"/>
                  </a:cubicBezTo>
                  <a:cubicBezTo>
                    <a:pt x="9109" y="9799"/>
                    <a:pt x="8494" y="9636"/>
                    <a:pt x="7867" y="9565"/>
                  </a:cubicBezTo>
                  <a:cubicBezTo>
                    <a:pt x="7631" y="9538"/>
                    <a:pt x="7395" y="9525"/>
                    <a:pt x="7158" y="9525"/>
                  </a:cubicBezTo>
                  <a:cubicBezTo>
                    <a:pt x="7064" y="9525"/>
                    <a:pt x="6969" y="9527"/>
                    <a:pt x="6875" y="9531"/>
                  </a:cubicBezTo>
                  <a:cubicBezTo>
                    <a:pt x="6242" y="9560"/>
                    <a:pt x="5616" y="9686"/>
                    <a:pt x="5025" y="9913"/>
                  </a:cubicBezTo>
                  <a:cubicBezTo>
                    <a:pt x="4616" y="10069"/>
                    <a:pt x="4228" y="10274"/>
                    <a:pt x="3869" y="10525"/>
                  </a:cubicBezTo>
                  <a:cubicBezTo>
                    <a:pt x="3916" y="10467"/>
                    <a:pt x="3963" y="10410"/>
                    <a:pt x="4008" y="10353"/>
                  </a:cubicBezTo>
                  <a:cubicBezTo>
                    <a:pt x="4425" y="9834"/>
                    <a:pt x="4814" y="9289"/>
                    <a:pt x="5168" y="8726"/>
                  </a:cubicBezTo>
                  <a:cubicBezTo>
                    <a:pt x="5405" y="8796"/>
                    <a:pt x="5642" y="8862"/>
                    <a:pt x="5881" y="8920"/>
                  </a:cubicBezTo>
                  <a:cubicBezTo>
                    <a:pt x="6193" y="8995"/>
                    <a:pt x="6506" y="9053"/>
                    <a:pt x="6825" y="9085"/>
                  </a:cubicBezTo>
                  <a:cubicBezTo>
                    <a:pt x="6983" y="9101"/>
                    <a:pt x="7142" y="9109"/>
                    <a:pt x="7301" y="9109"/>
                  </a:cubicBezTo>
                  <a:cubicBezTo>
                    <a:pt x="7671" y="9109"/>
                    <a:pt x="8042" y="9064"/>
                    <a:pt x="8397" y="8957"/>
                  </a:cubicBezTo>
                  <a:cubicBezTo>
                    <a:pt x="8869" y="8814"/>
                    <a:pt x="9285" y="8554"/>
                    <a:pt x="9658" y="8235"/>
                  </a:cubicBezTo>
                  <a:cubicBezTo>
                    <a:pt x="10031" y="7914"/>
                    <a:pt x="10360" y="7546"/>
                    <a:pt x="10699" y="7192"/>
                  </a:cubicBezTo>
                  <a:cubicBezTo>
                    <a:pt x="11036" y="6837"/>
                    <a:pt x="11387" y="6489"/>
                    <a:pt x="11797" y="6219"/>
                  </a:cubicBezTo>
                  <a:cubicBezTo>
                    <a:pt x="11849" y="6185"/>
                    <a:pt x="11901" y="6153"/>
                    <a:pt x="11955" y="6121"/>
                  </a:cubicBezTo>
                  <a:cubicBezTo>
                    <a:pt x="11973" y="6111"/>
                    <a:pt x="11968" y="6086"/>
                    <a:pt x="11947" y="6084"/>
                  </a:cubicBezTo>
                  <a:cubicBezTo>
                    <a:pt x="11619" y="6037"/>
                    <a:pt x="11288" y="6015"/>
                    <a:pt x="10957" y="6015"/>
                  </a:cubicBezTo>
                  <a:cubicBezTo>
                    <a:pt x="10843" y="6015"/>
                    <a:pt x="10729" y="6017"/>
                    <a:pt x="10615" y="6023"/>
                  </a:cubicBezTo>
                  <a:cubicBezTo>
                    <a:pt x="10560" y="6025"/>
                    <a:pt x="10505" y="6028"/>
                    <a:pt x="10451" y="6032"/>
                  </a:cubicBezTo>
                  <a:cubicBezTo>
                    <a:pt x="9952" y="6066"/>
                    <a:pt x="9457" y="6149"/>
                    <a:pt x="8975" y="6280"/>
                  </a:cubicBezTo>
                  <a:cubicBezTo>
                    <a:pt x="8494" y="6409"/>
                    <a:pt x="8026" y="6585"/>
                    <a:pt x="7577" y="6803"/>
                  </a:cubicBezTo>
                  <a:cubicBezTo>
                    <a:pt x="7131" y="7022"/>
                    <a:pt x="6705" y="7283"/>
                    <a:pt x="6309" y="7583"/>
                  </a:cubicBezTo>
                  <a:cubicBezTo>
                    <a:pt x="5950" y="7854"/>
                    <a:pt x="5618" y="8157"/>
                    <a:pt x="5315" y="8489"/>
                  </a:cubicBezTo>
                  <a:cubicBezTo>
                    <a:pt x="5337" y="8454"/>
                    <a:pt x="5358" y="8418"/>
                    <a:pt x="5379" y="8383"/>
                  </a:cubicBezTo>
                  <a:cubicBezTo>
                    <a:pt x="5494" y="8191"/>
                    <a:pt x="5607" y="7996"/>
                    <a:pt x="5715" y="7798"/>
                  </a:cubicBezTo>
                  <a:cubicBezTo>
                    <a:pt x="6146" y="7500"/>
                    <a:pt x="6541" y="7146"/>
                    <a:pt x="6885" y="6749"/>
                  </a:cubicBezTo>
                  <a:cubicBezTo>
                    <a:pt x="7020" y="6594"/>
                    <a:pt x="7148" y="6432"/>
                    <a:pt x="7267" y="6263"/>
                  </a:cubicBezTo>
                  <a:cubicBezTo>
                    <a:pt x="7472" y="5975"/>
                    <a:pt x="7654" y="5668"/>
                    <a:pt x="7809" y="5349"/>
                  </a:cubicBezTo>
                  <a:cubicBezTo>
                    <a:pt x="8055" y="4837"/>
                    <a:pt x="8229" y="4294"/>
                    <a:pt x="8332" y="3734"/>
                  </a:cubicBezTo>
                  <a:cubicBezTo>
                    <a:pt x="8439" y="3161"/>
                    <a:pt x="8474" y="2577"/>
                    <a:pt x="8467" y="1994"/>
                  </a:cubicBezTo>
                  <a:cubicBezTo>
                    <a:pt x="8462" y="1407"/>
                    <a:pt x="8413" y="821"/>
                    <a:pt x="8352" y="236"/>
                  </a:cubicBezTo>
                  <a:cubicBezTo>
                    <a:pt x="8344" y="162"/>
                    <a:pt x="8336" y="90"/>
                    <a:pt x="8328" y="16"/>
                  </a:cubicBezTo>
                  <a:cubicBezTo>
                    <a:pt x="8327" y="6"/>
                    <a:pt x="8318" y="0"/>
                    <a:pt x="83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22" name="Google Shape;1822;p41"/>
            <p:cNvSpPr/>
            <p:nvPr/>
          </p:nvSpPr>
          <p:spPr>
            <a:xfrm>
              <a:off x="8614885" y="2838391"/>
              <a:ext cx="77525" cy="346869"/>
            </a:xfrm>
            <a:custGeom>
              <a:avLst/>
              <a:gdLst/>
              <a:ahLst/>
              <a:cxnLst/>
              <a:rect l="l" t="t" r="r" b="b"/>
              <a:pathLst>
                <a:path w="1400" h="6264" extrusionOk="0">
                  <a:moveTo>
                    <a:pt x="1235" y="0"/>
                  </a:moveTo>
                  <a:cubicBezTo>
                    <a:pt x="1230" y="0"/>
                    <a:pt x="1225" y="2"/>
                    <a:pt x="1220" y="5"/>
                  </a:cubicBezTo>
                  <a:cubicBezTo>
                    <a:pt x="918" y="260"/>
                    <a:pt x="631" y="535"/>
                    <a:pt x="367" y="831"/>
                  </a:cubicBezTo>
                  <a:cubicBezTo>
                    <a:pt x="689" y="1564"/>
                    <a:pt x="757" y="2403"/>
                    <a:pt x="642" y="3195"/>
                  </a:cubicBezTo>
                  <a:cubicBezTo>
                    <a:pt x="552" y="3828"/>
                    <a:pt x="1" y="6227"/>
                    <a:pt x="193" y="6263"/>
                  </a:cubicBezTo>
                  <a:cubicBezTo>
                    <a:pt x="398" y="5975"/>
                    <a:pt x="580" y="5668"/>
                    <a:pt x="733" y="5349"/>
                  </a:cubicBezTo>
                  <a:cubicBezTo>
                    <a:pt x="981" y="4837"/>
                    <a:pt x="1155" y="4294"/>
                    <a:pt x="1258" y="3736"/>
                  </a:cubicBezTo>
                  <a:cubicBezTo>
                    <a:pt x="1365" y="3161"/>
                    <a:pt x="1400" y="2577"/>
                    <a:pt x="1393" y="1994"/>
                  </a:cubicBezTo>
                  <a:cubicBezTo>
                    <a:pt x="1388" y="1407"/>
                    <a:pt x="1339" y="821"/>
                    <a:pt x="1278" y="236"/>
                  </a:cubicBezTo>
                  <a:cubicBezTo>
                    <a:pt x="1270" y="162"/>
                    <a:pt x="1262" y="90"/>
                    <a:pt x="1254" y="17"/>
                  </a:cubicBezTo>
                  <a:cubicBezTo>
                    <a:pt x="1253" y="6"/>
                    <a:pt x="1244" y="0"/>
                    <a:pt x="1235"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23" name="Google Shape;1823;p41"/>
            <p:cNvSpPr/>
            <p:nvPr/>
          </p:nvSpPr>
          <p:spPr>
            <a:xfrm>
              <a:off x="8345024" y="3543419"/>
              <a:ext cx="351244" cy="64955"/>
            </a:xfrm>
            <a:custGeom>
              <a:avLst/>
              <a:gdLst/>
              <a:ahLst/>
              <a:cxnLst/>
              <a:rect l="l" t="t" r="r" b="b"/>
              <a:pathLst>
                <a:path w="6343" h="1173" extrusionOk="0">
                  <a:moveTo>
                    <a:pt x="982" y="1"/>
                  </a:moveTo>
                  <a:cubicBezTo>
                    <a:pt x="793" y="1"/>
                    <a:pt x="602" y="20"/>
                    <a:pt x="421" y="76"/>
                  </a:cubicBezTo>
                  <a:cubicBezTo>
                    <a:pt x="262" y="125"/>
                    <a:pt x="110" y="208"/>
                    <a:pt x="1" y="333"/>
                  </a:cubicBezTo>
                  <a:cubicBezTo>
                    <a:pt x="245" y="476"/>
                    <a:pt x="495" y="608"/>
                    <a:pt x="755" y="724"/>
                  </a:cubicBezTo>
                  <a:cubicBezTo>
                    <a:pt x="1189" y="917"/>
                    <a:pt x="1644" y="1050"/>
                    <a:pt x="2112" y="1116"/>
                  </a:cubicBezTo>
                  <a:cubicBezTo>
                    <a:pt x="2385" y="1155"/>
                    <a:pt x="2659" y="1172"/>
                    <a:pt x="2933" y="1172"/>
                  </a:cubicBezTo>
                  <a:cubicBezTo>
                    <a:pt x="3111" y="1172"/>
                    <a:pt x="3289" y="1165"/>
                    <a:pt x="3466" y="1151"/>
                  </a:cubicBezTo>
                  <a:cubicBezTo>
                    <a:pt x="3918" y="1115"/>
                    <a:pt x="4367" y="1035"/>
                    <a:pt x="4808" y="926"/>
                  </a:cubicBezTo>
                  <a:cubicBezTo>
                    <a:pt x="5248" y="819"/>
                    <a:pt x="5691" y="687"/>
                    <a:pt x="6148" y="685"/>
                  </a:cubicBezTo>
                  <a:cubicBezTo>
                    <a:pt x="6204" y="685"/>
                    <a:pt x="6260" y="686"/>
                    <a:pt x="6316" y="690"/>
                  </a:cubicBezTo>
                  <a:cubicBezTo>
                    <a:pt x="6316" y="690"/>
                    <a:pt x="6316" y="690"/>
                    <a:pt x="6317" y="690"/>
                  </a:cubicBezTo>
                  <a:cubicBezTo>
                    <a:pt x="6337" y="690"/>
                    <a:pt x="6342" y="664"/>
                    <a:pt x="6327" y="652"/>
                  </a:cubicBezTo>
                  <a:cubicBezTo>
                    <a:pt x="6047" y="439"/>
                    <a:pt x="5748" y="248"/>
                    <a:pt x="5436" y="83"/>
                  </a:cubicBezTo>
                  <a:cubicBezTo>
                    <a:pt x="5345" y="118"/>
                    <a:pt x="5252" y="142"/>
                    <a:pt x="5184" y="160"/>
                  </a:cubicBezTo>
                  <a:cubicBezTo>
                    <a:pt x="4813" y="258"/>
                    <a:pt x="4436" y="294"/>
                    <a:pt x="4057" y="294"/>
                  </a:cubicBezTo>
                  <a:cubicBezTo>
                    <a:pt x="3350" y="294"/>
                    <a:pt x="2637" y="168"/>
                    <a:pt x="1941" y="82"/>
                  </a:cubicBezTo>
                  <a:cubicBezTo>
                    <a:pt x="1671" y="48"/>
                    <a:pt x="1398" y="17"/>
                    <a:pt x="1125" y="4"/>
                  </a:cubicBezTo>
                  <a:cubicBezTo>
                    <a:pt x="1078" y="2"/>
                    <a:pt x="1030" y="1"/>
                    <a:pt x="9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24" name="Google Shape;1824;p41"/>
            <p:cNvSpPr/>
            <p:nvPr/>
          </p:nvSpPr>
          <p:spPr>
            <a:xfrm>
              <a:off x="8548874" y="3171440"/>
              <a:ext cx="337289" cy="171441"/>
            </a:xfrm>
            <a:custGeom>
              <a:avLst/>
              <a:gdLst/>
              <a:ahLst/>
              <a:cxnLst/>
              <a:rect l="l" t="t" r="r" b="b"/>
              <a:pathLst>
                <a:path w="6091" h="3096" extrusionOk="0">
                  <a:moveTo>
                    <a:pt x="5068" y="1"/>
                  </a:moveTo>
                  <a:cubicBezTo>
                    <a:pt x="4957" y="1"/>
                    <a:pt x="4845" y="4"/>
                    <a:pt x="4733" y="9"/>
                  </a:cubicBezTo>
                  <a:cubicBezTo>
                    <a:pt x="4711" y="67"/>
                    <a:pt x="4684" y="124"/>
                    <a:pt x="4658" y="172"/>
                  </a:cubicBezTo>
                  <a:cubicBezTo>
                    <a:pt x="4532" y="404"/>
                    <a:pt x="4381" y="622"/>
                    <a:pt x="4213" y="823"/>
                  </a:cubicBezTo>
                  <a:cubicBezTo>
                    <a:pt x="3865" y="1240"/>
                    <a:pt x="3437" y="1588"/>
                    <a:pt x="2971" y="1866"/>
                  </a:cubicBezTo>
                  <a:cubicBezTo>
                    <a:pt x="2503" y="2145"/>
                    <a:pt x="1996" y="2356"/>
                    <a:pt x="1471" y="2505"/>
                  </a:cubicBezTo>
                  <a:cubicBezTo>
                    <a:pt x="1208" y="2579"/>
                    <a:pt x="941" y="2631"/>
                    <a:pt x="673" y="2684"/>
                  </a:cubicBezTo>
                  <a:lnTo>
                    <a:pt x="675" y="2684"/>
                  </a:lnTo>
                  <a:cubicBezTo>
                    <a:pt x="450" y="2730"/>
                    <a:pt x="201" y="2784"/>
                    <a:pt x="0" y="2906"/>
                  </a:cubicBezTo>
                  <a:cubicBezTo>
                    <a:pt x="311" y="2981"/>
                    <a:pt x="625" y="3040"/>
                    <a:pt x="943" y="3071"/>
                  </a:cubicBezTo>
                  <a:cubicBezTo>
                    <a:pt x="1103" y="3087"/>
                    <a:pt x="1264" y="3096"/>
                    <a:pt x="1425" y="3096"/>
                  </a:cubicBezTo>
                  <a:cubicBezTo>
                    <a:pt x="1793" y="3096"/>
                    <a:pt x="2162" y="3051"/>
                    <a:pt x="2515" y="2944"/>
                  </a:cubicBezTo>
                  <a:cubicBezTo>
                    <a:pt x="2987" y="2801"/>
                    <a:pt x="3405" y="2540"/>
                    <a:pt x="3776" y="2221"/>
                  </a:cubicBezTo>
                  <a:cubicBezTo>
                    <a:pt x="4149" y="1901"/>
                    <a:pt x="4478" y="1534"/>
                    <a:pt x="4817" y="1178"/>
                  </a:cubicBezTo>
                  <a:cubicBezTo>
                    <a:pt x="5154" y="824"/>
                    <a:pt x="5505" y="475"/>
                    <a:pt x="5917" y="206"/>
                  </a:cubicBezTo>
                  <a:cubicBezTo>
                    <a:pt x="5969" y="172"/>
                    <a:pt x="6019" y="140"/>
                    <a:pt x="6073" y="109"/>
                  </a:cubicBezTo>
                  <a:cubicBezTo>
                    <a:pt x="6091" y="98"/>
                    <a:pt x="6086" y="74"/>
                    <a:pt x="6065" y="70"/>
                  </a:cubicBezTo>
                  <a:cubicBezTo>
                    <a:pt x="5735" y="24"/>
                    <a:pt x="5402" y="1"/>
                    <a:pt x="5068"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25" name="Google Shape;1825;p41"/>
            <p:cNvSpPr/>
            <p:nvPr/>
          </p:nvSpPr>
          <p:spPr>
            <a:xfrm>
              <a:off x="8450244" y="3394007"/>
              <a:ext cx="377325" cy="84779"/>
            </a:xfrm>
            <a:custGeom>
              <a:avLst/>
              <a:gdLst/>
              <a:ahLst/>
              <a:cxnLst/>
              <a:rect l="l" t="t" r="r" b="b"/>
              <a:pathLst>
                <a:path w="6814" h="1531" extrusionOk="0">
                  <a:moveTo>
                    <a:pt x="5594" y="1"/>
                  </a:moveTo>
                  <a:cubicBezTo>
                    <a:pt x="5536" y="60"/>
                    <a:pt x="5464" y="110"/>
                    <a:pt x="5399" y="147"/>
                  </a:cubicBezTo>
                  <a:cubicBezTo>
                    <a:pt x="5279" y="216"/>
                    <a:pt x="5155" y="275"/>
                    <a:pt x="5029" y="329"/>
                  </a:cubicBezTo>
                  <a:cubicBezTo>
                    <a:pt x="4782" y="437"/>
                    <a:pt x="4525" y="521"/>
                    <a:pt x="4264" y="586"/>
                  </a:cubicBezTo>
                  <a:cubicBezTo>
                    <a:pt x="3644" y="740"/>
                    <a:pt x="3008" y="787"/>
                    <a:pt x="2371" y="787"/>
                  </a:cubicBezTo>
                  <a:cubicBezTo>
                    <a:pt x="1916" y="787"/>
                    <a:pt x="1460" y="763"/>
                    <a:pt x="1009" y="737"/>
                  </a:cubicBezTo>
                  <a:cubicBezTo>
                    <a:pt x="852" y="728"/>
                    <a:pt x="684" y="704"/>
                    <a:pt x="520" y="704"/>
                  </a:cubicBezTo>
                  <a:cubicBezTo>
                    <a:pt x="432" y="704"/>
                    <a:pt x="345" y="711"/>
                    <a:pt x="262" y="731"/>
                  </a:cubicBezTo>
                  <a:cubicBezTo>
                    <a:pt x="148" y="758"/>
                    <a:pt x="44" y="828"/>
                    <a:pt x="1" y="924"/>
                  </a:cubicBezTo>
                  <a:cubicBezTo>
                    <a:pt x="658" y="1320"/>
                    <a:pt x="1418" y="1531"/>
                    <a:pt x="2186" y="1531"/>
                  </a:cubicBezTo>
                  <a:cubicBezTo>
                    <a:pt x="2278" y="1531"/>
                    <a:pt x="2370" y="1528"/>
                    <a:pt x="2462" y="1522"/>
                  </a:cubicBezTo>
                  <a:cubicBezTo>
                    <a:pt x="3406" y="1458"/>
                    <a:pt x="4300" y="1124"/>
                    <a:pt x="5208" y="886"/>
                  </a:cubicBezTo>
                  <a:cubicBezTo>
                    <a:pt x="5722" y="753"/>
                    <a:pt x="6248" y="647"/>
                    <a:pt x="6783" y="644"/>
                  </a:cubicBezTo>
                  <a:cubicBezTo>
                    <a:pt x="6801" y="644"/>
                    <a:pt x="6813" y="618"/>
                    <a:pt x="6795" y="607"/>
                  </a:cubicBezTo>
                  <a:cubicBezTo>
                    <a:pt x="6413" y="372"/>
                    <a:pt x="6011" y="168"/>
                    <a:pt x="5594"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26" name="Google Shape;1826;p41"/>
            <p:cNvSpPr/>
            <p:nvPr/>
          </p:nvSpPr>
          <p:spPr>
            <a:xfrm>
              <a:off x="8549760" y="2961000"/>
              <a:ext cx="117340" cy="282080"/>
            </a:xfrm>
            <a:custGeom>
              <a:avLst/>
              <a:gdLst/>
              <a:ahLst/>
              <a:cxnLst/>
              <a:rect l="l" t="t" r="r" b="b"/>
              <a:pathLst>
                <a:path w="2119" h="5094" extrusionOk="0">
                  <a:moveTo>
                    <a:pt x="2118" y="1"/>
                  </a:moveTo>
                  <a:cubicBezTo>
                    <a:pt x="1715" y="1683"/>
                    <a:pt x="1177" y="3377"/>
                    <a:pt x="170" y="4799"/>
                  </a:cubicBezTo>
                  <a:lnTo>
                    <a:pt x="170" y="4799"/>
                  </a:lnTo>
                  <a:cubicBezTo>
                    <a:pt x="239" y="4498"/>
                    <a:pt x="307" y="4198"/>
                    <a:pt x="372" y="3896"/>
                  </a:cubicBezTo>
                  <a:cubicBezTo>
                    <a:pt x="620" y="2737"/>
                    <a:pt x="825" y="1568"/>
                    <a:pt x="978" y="394"/>
                  </a:cubicBezTo>
                  <a:lnTo>
                    <a:pt x="978" y="394"/>
                  </a:lnTo>
                  <a:cubicBezTo>
                    <a:pt x="766" y="1559"/>
                    <a:pt x="534" y="2719"/>
                    <a:pt x="275" y="3875"/>
                  </a:cubicBezTo>
                  <a:cubicBezTo>
                    <a:pt x="190" y="4261"/>
                    <a:pt x="100" y="4644"/>
                    <a:pt x="7" y="5027"/>
                  </a:cubicBezTo>
                  <a:cubicBezTo>
                    <a:pt x="0" y="5056"/>
                    <a:pt x="17" y="5086"/>
                    <a:pt x="46" y="5092"/>
                  </a:cubicBezTo>
                  <a:cubicBezTo>
                    <a:pt x="50" y="5093"/>
                    <a:pt x="54" y="5093"/>
                    <a:pt x="58" y="5093"/>
                  </a:cubicBezTo>
                  <a:cubicBezTo>
                    <a:pt x="75" y="5093"/>
                    <a:pt x="91" y="5085"/>
                    <a:pt x="101" y="5073"/>
                  </a:cubicBezTo>
                  <a:cubicBezTo>
                    <a:pt x="660" y="4340"/>
                    <a:pt x="1081" y="3510"/>
                    <a:pt x="1404" y="2652"/>
                  </a:cubicBezTo>
                  <a:cubicBezTo>
                    <a:pt x="1724" y="1792"/>
                    <a:pt x="1952" y="901"/>
                    <a:pt x="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27" name="Google Shape;1827;p41"/>
            <p:cNvSpPr/>
            <p:nvPr/>
          </p:nvSpPr>
          <p:spPr>
            <a:xfrm>
              <a:off x="8425158" y="3052043"/>
              <a:ext cx="78134" cy="234790"/>
            </a:xfrm>
            <a:custGeom>
              <a:avLst/>
              <a:gdLst/>
              <a:ahLst/>
              <a:cxnLst/>
              <a:rect l="l" t="t" r="r" b="b"/>
              <a:pathLst>
                <a:path w="1411" h="4240" extrusionOk="0">
                  <a:moveTo>
                    <a:pt x="641" y="1"/>
                  </a:moveTo>
                  <a:lnTo>
                    <a:pt x="641" y="1"/>
                  </a:lnTo>
                  <a:cubicBezTo>
                    <a:pt x="867" y="1251"/>
                    <a:pt x="1127" y="2541"/>
                    <a:pt x="1262" y="3809"/>
                  </a:cubicBezTo>
                  <a:lnTo>
                    <a:pt x="1262" y="3809"/>
                  </a:lnTo>
                  <a:lnTo>
                    <a:pt x="1062" y="3300"/>
                  </a:lnTo>
                  <a:cubicBezTo>
                    <a:pt x="741" y="2496"/>
                    <a:pt x="341" y="1506"/>
                    <a:pt x="0" y="714"/>
                  </a:cubicBezTo>
                  <a:lnTo>
                    <a:pt x="0" y="714"/>
                  </a:lnTo>
                  <a:cubicBezTo>
                    <a:pt x="393" y="1830"/>
                    <a:pt x="876" y="3099"/>
                    <a:pt x="1303" y="4205"/>
                  </a:cubicBezTo>
                  <a:cubicBezTo>
                    <a:pt x="1312" y="4229"/>
                    <a:pt x="1332" y="4239"/>
                    <a:pt x="1352" y="4239"/>
                  </a:cubicBezTo>
                  <a:cubicBezTo>
                    <a:pt x="1381" y="4239"/>
                    <a:pt x="1411" y="4217"/>
                    <a:pt x="1407" y="4181"/>
                  </a:cubicBezTo>
                  <a:cubicBezTo>
                    <a:pt x="1379" y="3827"/>
                    <a:pt x="1334" y="3475"/>
                    <a:pt x="1284" y="3123"/>
                  </a:cubicBezTo>
                  <a:cubicBezTo>
                    <a:pt x="1130" y="2071"/>
                    <a:pt x="897" y="1033"/>
                    <a:pt x="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28" name="Google Shape;1828;p41"/>
            <p:cNvSpPr/>
            <p:nvPr/>
          </p:nvSpPr>
          <p:spPr>
            <a:xfrm>
              <a:off x="8532814" y="3218567"/>
              <a:ext cx="203060" cy="101059"/>
            </a:xfrm>
            <a:custGeom>
              <a:avLst/>
              <a:gdLst/>
              <a:ahLst/>
              <a:cxnLst/>
              <a:rect l="l" t="t" r="r" b="b"/>
              <a:pathLst>
                <a:path w="3667" h="1825" extrusionOk="0">
                  <a:moveTo>
                    <a:pt x="3612" y="1"/>
                  </a:moveTo>
                  <a:cubicBezTo>
                    <a:pt x="3605" y="3"/>
                    <a:pt x="3597" y="4"/>
                    <a:pt x="3590" y="6"/>
                  </a:cubicBezTo>
                  <a:lnTo>
                    <a:pt x="3590" y="6"/>
                  </a:lnTo>
                  <a:cubicBezTo>
                    <a:pt x="3597" y="5"/>
                    <a:pt x="3605" y="3"/>
                    <a:pt x="3612" y="2"/>
                  </a:cubicBezTo>
                  <a:lnTo>
                    <a:pt x="3612" y="1"/>
                  </a:lnTo>
                  <a:close/>
                  <a:moveTo>
                    <a:pt x="3590" y="6"/>
                  </a:moveTo>
                  <a:cubicBezTo>
                    <a:pt x="2616" y="202"/>
                    <a:pt x="1757" y="737"/>
                    <a:pt x="905" y="1223"/>
                  </a:cubicBezTo>
                  <a:lnTo>
                    <a:pt x="48" y="1724"/>
                  </a:lnTo>
                  <a:cubicBezTo>
                    <a:pt x="1" y="1751"/>
                    <a:pt x="22" y="1825"/>
                    <a:pt x="74" y="1825"/>
                  </a:cubicBezTo>
                  <a:cubicBezTo>
                    <a:pt x="77" y="1825"/>
                    <a:pt x="80" y="1825"/>
                    <a:pt x="83" y="1824"/>
                  </a:cubicBezTo>
                  <a:cubicBezTo>
                    <a:pt x="1302" y="1676"/>
                    <a:pt x="2558" y="1513"/>
                    <a:pt x="3666" y="945"/>
                  </a:cubicBezTo>
                  <a:lnTo>
                    <a:pt x="3666" y="945"/>
                  </a:lnTo>
                  <a:cubicBezTo>
                    <a:pt x="3100" y="1189"/>
                    <a:pt x="2502" y="1346"/>
                    <a:pt x="1897" y="1459"/>
                  </a:cubicBezTo>
                  <a:cubicBezTo>
                    <a:pt x="1379" y="1556"/>
                    <a:pt x="858" y="1623"/>
                    <a:pt x="334" y="1685"/>
                  </a:cubicBezTo>
                  <a:lnTo>
                    <a:pt x="334" y="1685"/>
                  </a:lnTo>
                  <a:cubicBezTo>
                    <a:pt x="1312" y="1114"/>
                    <a:pt x="2551" y="279"/>
                    <a:pt x="3590" y="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29" name="Google Shape;1829;p41"/>
            <p:cNvSpPr/>
            <p:nvPr/>
          </p:nvSpPr>
          <p:spPr>
            <a:xfrm>
              <a:off x="8347406" y="3204390"/>
              <a:ext cx="75088" cy="191321"/>
            </a:xfrm>
            <a:custGeom>
              <a:avLst/>
              <a:gdLst/>
              <a:ahLst/>
              <a:cxnLst/>
              <a:rect l="l" t="t" r="r" b="b"/>
              <a:pathLst>
                <a:path w="1356" h="3455" extrusionOk="0">
                  <a:moveTo>
                    <a:pt x="452" y="1"/>
                  </a:moveTo>
                  <a:lnTo>
                    <a:pt x="452" y="1"/>
                  </a:lnTo>
                  <a:cubicBezTo>
                    <a:pt x="725" y="922"/>
                    <a:pt x="959" y="1855"/>
                    <a:pt x="1138" y="2799"/>
                  </a:cubicBezTo>
                  <a:lnTo>
                    <a:pt x="1138" y="2799"/>
                  </a:lnTo>
                  <a:cubicBezTo>
                    <a:pt x="1029" y="2563"/>
                    <a:pt x="898" y="2336"/>
                    <a:pt x="763" y="2115"/>
                  </a:cubicBezTo>
                  <a:cubicBezTo>
                    <a:pt x="521" y="1727"/>
                    <a:pt x="254" y="1328"/>
                    <a:pt x="0" y="948"/>
                  </a:cubicBezTo>
                  <a:lnTo>
                    <a:pt x="0" y="948"/>
                  </a:lnTo>
                  <a:cubicBezTo>
                    <a:pt x="225" y="1354"/>
                    <a:pt x="463" y="1753"/>
                    <a:pt x="694" y="2156"/>
                  </a:cubicBezTo>
                  <a:cubicBezTo>
                    <a:pt x="920" y="2554"/>
                    <a:pt x="1137" y="2967"/>
                    <a:pt x="1246" y="3414"/>
                  </a:cubicBezTo>
                  <a:cubicBezTo>
                    <a:pt x="1253" y="3439"/>
                    <a:pt x="1275" y="3455"/>
                    <a:pt x="1299" y="3455"/>
                  </a:cubicBezTo>
                  <a:cubicBezTo>
                    <a:pt x="1303" y="3455"/>
                    <a:pt x="1307" y="3454"/>
                    <a:pt x="1311" y="3453"/>
                  </a:cubicBezTo>
                  <a:cubicBezTo>
                    <a:pt x="1338" y="3447"/>
                    <a:pt x="1355" y="3419"/>
                    <a:pt x="1351" y="3392"/>
                  </a:cubicBezTo>
                  <a:cubicBezTo>
                    <a:pt x="1307" y="3102"/>
                    <a:pt x="1253" y="2814"/>
                    <a:pt x="1193" y="2527"/>
                  </a:cubicBezTo>
                  <a:cubicBezTo>
                    <a:pt x="1012" y="1667"/>
                    <a:pt x="769" y="820"/>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30" name="Google Shape;1830;p41"/>
            <p:cNvSpPr/>
            <p:nvPr/>
          </p:nvSpPr>
          <p:spPr>
            <a:xfrm>
              <a:off x="8448472" y="3386199"/>
              <a:ext cx="229031" cy="49007"/>
            </a:xfrm>
            <a:custGeom>
              <a:avLst/>
              <a:gdLst/>
              <a:ahLst/>
              <a:cxnLst/>
              <a:rect l="l" t="t" r="r" b="b"/>
              <a:pathLst>
                <a:path w="4136" h="885" extrusionOk="0">
                  <a:moveTo>
                    <a:pt x="3294" y="0"/>
                  </a:moveTo>
                  <a:cubicBezTo>
                    <a:pt x="2542" y="0"/>
                    <a:pt x="1788" y="86"/>
                    <a:pt x="1054" y="249"/>
                  </a:cubicBezTo>
                  <a:cubicBezTo>
                    <a:pt x="717" y="325"/>
                    <a:pt x="383" y="416"/>
                    <a:pt x="56" y="525"/>
                  </a:cubicBezTo>
                  <a:cubicBezTo>
                    <a:pt x="0" y="542"/>
                    <a:pt x="13" y="629"/>
                    <a:pt x="72" y="629"/>
                  </a:cubicBezTo>
                  <a:cubicBezTo>
                    <a:pt x="1147" y="640"/>
                    <a:pt x="2221" y="730"/>
                    <a:pt x="3286" y="885"/>
                  </a:cubicBezTo>
                  <a:cubicBezTo>
                    <a:pt x="2339" y="678"/>
                    <a:pt x="1371" y="564"/>
                    <a:pt x="402" y="530"/>
                  </a:cubicBezTo>
                  <a:lnTo>
                    <a:pt x="402" y="530"/>
                  </a:lnTo>
                  <a:cubicBezTo>
                    <a:pt x="625" y="465"/>
                    <a:pt x="851" y="406"/>
                    <a:pt x="1077" y="353"/>
                  </a:cubicBezTo>
                  <a:cubicBezTo>
                    <a:pt x="2008" y="138"/>
                    <a:pt x="2963" y="35"/>
                    <a:pt x="3919" y="35"/>
                  </a:cubicBezTo>
                  <a:cubicBezTo>
                    <a:pt x="3991" y="35"/>
                    <a:pt x="4063" y="35"/>
                    <a:pt x="4136" y="36"/>
                  </a:cubicBezTo>
                  <a:cubicBezTo>
                    <a:pt x="3856" y="12"/>
                    <a:pt x="3575" y="0"/>
                    <a:pt x="32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31" name="Google Shape;1831;p41"/>
            <p:cNvSpPr/>
            <p:nvPr/>
          </p:nvSpPr>
          <p:spPr>
            <a:xfrm>
              <a:off x="8251213" y="3337189"/>
              <a:ext cx="63847" cy="180744"/>
            </a:xfrm>
            <a:custGeom>
              <a:avLst/>
              <a:gdLst/>
              <a:ahLst/>
              <a:cxnLst/>
              <a:rect l="l" t="t" r="r" b="b"/>
              <a:pathLst>
                <a:path w="1153" h="3264" extrusionOk="0">
                  <a:moveTo>
                    <a:pt x="920" y="1"/>
                  </a:moveTo>
                  <a:lnTo>
                    <a:pt x="920" y="1"/>
                  </a:lnTo>
                  <a:cubicBezTo>
                    <a:pt x="993" y="887"/>
                    <a:pt x="1039" y="1775"/>
                    <a:pt x="1044" y="2663"/>
                  </a:cubicBezTo>
                  <a:lnTo>
                    <a:pt x="1044" y="2663"/>
                  </a:lnTo>
                  <a:cubicBezTo>
                    <a:pt x="955" y="2290"/>
                    <a:pt x="835" y="1924"/>
                    <a:pt x="697" y="1566"/>
                  </a:cubicBezTo>
                  <a:cubicBezTo>
                    <a:pt x="494" y="1038"/>
                    <a:pt x="252" y="529"/>
                    <a:pt x="1" y="24"/>
                  </a:cubicBezTo>
                  <a:lnTo>
                    <a:pt x="1" y="24"/>
                  </a:lnTo>
                  <a:cubicBezTo>
                    <a:pt x="210" y="546"/>
                    <a:pt x="428" y="1066"/>
                    <a:pt x="615" y="1595"/>
                  </a:cubicBezTo>
                  <a:cubicBezTo>
                    <a:pt x="802" y="2124"/>
                    <a:pt x="958" y="2664"/>
                    <a:pt x="1043" y="3218"/>
                  </a:cubicBezTo>
                  <a:cubicBezTo>
                    <a:pt x="1047" y="3245"/>
                    <a:pt x="1070" y="3264"/>
                    <a:pt x="1096" y="3264"/>
                  </a:cubicBezTo>
                  <a:cubicBezTo>
                    <a:pt x="1099" y="3264"/>
                    <a:pt x="1102" y="3264"/>
                    <a:pt x="1105" y="3263"/>
                  </a:cubicBezTo>
                  <a:cubicBezTo>
                    <a:pt x="1132" y="3259"/>
                    <a:pt x="1150" y="3237"/>
                    <a:pt x="1150" y="3210"/>
                  </a:cubicBezTo>
                  <a:cubicBezTo>
                    <a:pt x="1153" y="2941"/>
                    <a:pt x="1152" y="2674"/>
                    <a:pt x="1144" y="2405"/>
                  </a:cubicBezTo>
                  <a:cubicBezTo>
                    <a:pt x="1119" y="1599"/>
                    <a:pt x="1049" y="795"/>
                    <a:pt x="920" y="1"/>
                  </a:cubicBezTo>
                  <a:close/>
                </a:path>
              </a:pathLst>
            </a:custGeom>
            <a:solidFill>
              <a:srgbClr val="9DA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32" name="Google Shape;1832;p41"/>
            <p:cNvSpPr/>
            <p:nvPr/>
          </p:nvSpPr>
          <p:spPr>
            <a:xfrm>
              <a:off x="8340760" y="3536220"/>
              <a:ext cx="178529" cy="41974"/>
            </a:xfrm>
            <a:custGeom>
              <a:avLst/>
              <a:gdLst/>
              <a:ahLst/>
              <a:cxnLst/>
              <a:rect l="l" t="t" r="r" b="b"/>
              <a:pathLst>
                <a:path w="3224" h="758" extrusionOk="0">
                  <a:moveTo>
                    <a:pt x="2125" y="0"/>
                  </a:moveTo>
                  <a:cubicBezTo>
                    <a:pt x="1963" y="0"/>
                    <a:pt x="1802" y="4"/>
                    <a:pt x="1640" y="11"/>
                  </a:cubicBezTo>
                  <a:cubicBezTo>
                    <a:pt x="1111" y="33"/>
                    <a:pt x="584" y="93"/>
                    <a:pt x="63" y="189"/>
                  </a:cubicBezTo>
                  <a:cubicBezTo>
                    <a:pt x="1" y="199"/>
                    <a:pt x="6" y="293"/>
                    <a:pt x="70" y="295"/>
                  </a:cubicBezTo>
                  <a:cubicBezTo>
                    <a:pt x="992" y="347"/>
                    <a:pt x="1905" y="508"/>
                    <a:pt x="2795" y="758"/>
                  </a:cubicBezTo>
                  <a:cubicBezTo>
                    <a:pt x="2143" y="512"/>
                    <a:pt x="1461" y="346"/>
                    <a:pt x="770" y="255"/>
                  </a:cubicBezTo>
                  <a:cubicBezTo>
                    <a:pt x="685" y="243"/>
                    <a:pt x="600" y="233"/>
                    <a:pt x="515" y="224"/>
                  </a:cubicBezTo>
                  <a:lnTo>
                    <a:pt x="515" y="224"/>
                  </a:lnTo>
                  <a:cubicBezTo>
                    <a:pt x="1295" y="107"/>
                    <a:pt x="2084" y="54"/>
                    <a:pt x="2873" y="54"/>
                  </a:cubicBezTo>
                  <a:cubicBezTo>
                    <a:pt x="2990" y="54"/>
                    <a:pt x="3106" y="55"/>
                    <a:pt x="3223" y="58"/>
                  </a:cubicBezTo>
                  <a:cubicBezTo>
                    <a:pt x="2859" y="19"/>
                    <a:pt x="2492" y="0"/>
                    <a:pt x="21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33" name="Google Shape;1833;p41"/>
            <p:cNvSpPr/>
            <p:nvPr/>
          </p:nvSpPr>
          <p:spPr>
            <a:xfrm>
              <a:off x="5513283" y="2272309"/>
              <a:ext cx="445381" cy="811022"/>
            </a:xfrm>
            <a:custGeom>
              <a:avLst/>
              <a:gdLst/>
              <a:ahLst/>
              <a:cxnLst/>
              <a:rect l="l" t="t" r="r" b="b"/>
              <a:pathLst>
                <a:path w="8043" h="14646" extrusionOk="0">
                  <a:moveTo>
                    <a:pt x="1446" y="0"/>
                  </a:moveTo>
                  <a:cubicBezTo>
                    <a:pt x="1446" y="0"/>
                    <a:pt x="858" y="1043"/>
                    <a:pt x="458" y="2642"/>
                  </a:cubicBezTo>
                  <a:cubicBezTo>
                    <a:pt x="186" y="3729"/>
                    <a:pt x="1" y="5072"/>
                    <a:pt x="145" y="6519"/>
                  </a:cubicBezTo>
                  <a:cubicBezTo>
                    <a:pt x="156" y="6640"/>
                    <a:pt x="171" y="6761"/>
                    <a:pt x="188" y="6883"/>
                  </a:cubicBezTo>
                  <a:cubicBezTo>
                    <a:pt x="542" y="9470"/>
                    <a:pt x="1993" y="12339"/>
                    <a:pt x="5884" y="14646"/>
                  </a:cubicBezTo>
                  <a:cubicBezTo>
                    <a:pt x="6266" y="13848"/>
                    <a:pt x="6558" y="13086"/>
                    <a:pt x="6774" y="12357"/>
                  </a:cubicBezTo>
                  <a:cubicBezTo>
                    <a:pt x="6974" y="11679"/>
                    <a:pt x="7106" y="11031"/>
                    <a:pt x="7182" y="10412"/>
                  </a:cubicBezTo>
                  <a:cubicBezTo>
                    <a:pt x="8043" y="3346"/>
                    <a:pt x="1446" y="0"/>
                    <a:pt x="14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34" name="Google Shape;1834;p41"/>
            <p:cNvSpPr/>
            <p:nvPr/>
          </p:nvSpPr>
          <p:spPr>
            <a:xfrm>
              <a:off x="5513283" y="2418564"/>
              <a:ext cx="375110" cy="664777"/>
            </a:xfrm>
            <a:custGeom>
              <a:avLst/>
              <a:gdLst/>
              <a:ahLst/>
              <a:cxnLst/>
              <a:rect l="l" t="t" r="r" b="b"/>
              <a:pathLst>
                <a:path w="6774" h="12005" extrusionOk="0">
                  <a:moveTo>
                    <a:pt x="458" y="1"/>
                  </a:moveTo>
                  <a:cubicBezTo>
                    <a:pt x="186" y="1088"/>
                    <a:pt x="1" y="2431"/>
                    <a:pt x="145" y="3878"/>
                  </a:cubicBezTo>
                  <a:cubicBezTo>
                    <a:pt x="156" y="3999"/>
                    <a:pt x="171" y="4121"/>
                    <a:pt x="188" y="4242"/>
                  </a:cubicBezTo>
                  <a:cubicBezTo>
                    <a:pt x="542" y="6829"/>
                    <a:pt x="1993" y="9699"/>
                    <a:pt x="5884" y="12005"/>
                  </a:cubicBezTo>
                  <a:cubicBezTo>
                    <a:pt x="6266" y="11207"/>
                    <a:pt x="6558" y="10445"/>
                    <a:pt x="6774" y="9716"/>
                  </a:cubicBezTo>
                  <a:cubicBezTo>
                    <a:pt x="5840" y="9570"/>
                    <a:pt x="4978" y="9086"/>
                    <a:pt x="4276" y="8459"/>
                  </a:cubicBezTo>
                  <a:cubicBezTo>
                    <a:pt x="3383" y="7660"/>
                    <a:pt x="2692" y="6633"/>
                    <a:pt x="2127" y="5583"/>
                  </a:cubicBezTo>
                  <a:cubicBezTo>
                    <a:pt x="1549" y="4512"/>
                    <a:pt x="1110" y="3368"/>
                    <a:pt x="820" y="2187"/>
                  </a:cubicBezTo>
                  <a:cubicBezTo>
                    <a:pt x="643" y="1469"/>
                    <a:pt x="521" y="737"/>
                    <a:pt x="458"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35" name="Google Shape;1835;p41"/>
            <p:cNvSpPr/>
            <p:nvPr/>
          </p:nvSpPr>
          <p:spPr>
            <a:xfrm>
              <a:off x="5621050" y="2352719"/>
              <a:ext cx="205331" cy="709520"/>
            </a:xfrm>
            <a:custGeom>
              <a:avLst/>
              <a:gdLst/>
              <a:ahLst/>
              <a:cxnLst/>
              <a:rect l="l" t="t" r="r" b="b"/>
              <a:pathLst>
                <a:path w="3708" h="12813" extrusionOk="0">
                  <a:moveTo>
                    <a:pt x="50" y="0"/>
                  </a:moveTo>
                  <a:lnTo>
                    <a:pt x="50" y="0"/>
                  </a:lnTo>
                  <a:cubicBezTo>
                    <a:pt x="0" y="2516"/>
                    <a:pt x="421" y="5085"/>
                    <a:pt x="1191" y="7482"/>
                  </a:cubicBezTo>
                  <a:cubicBezTo>
                    <a:pt x="1799" y="9338"/>
                    <a:pt x="2642" y="11175"/>
                    <a:pt x="3707" y="12812"/>
                  </a:cubicBezTo>
                  <a:cubicBezTo>
                    <a:pt x="2741" y="11120"/>
                    <a:pt x="1942" y="9287"/>
                    <a:pt x="1343" y="7432"/>
                  </a:cubicBezTo>
                  <a:cubicBezTo>
                    <a:pt x="586" y="5041"/>
                    <a:pt x="143" y="2507"/>
                    <a:pt x="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36" name="Google Shape;1836;p41"/>
            <p:cNvSpPr/>
            <p:nvPr/>
          </p:nvSpPr>
          <p:spPr>
            <a:xfrm>
              <a:off x="5548892" y="2484631"/>
              <a:ext cx="205164" cy="180356"/>
            </a:xfrm>
            <a:custGeom>
              <a:avLst/>
              <a:gdLst/>
              <a:ahLst/>
              <a:cxnLst/>
              <a:rect l="l" t="t" r="r" b="b"/>
              <a:pathLst>
                <a:path w="3705" h="3257" extrusionOk="0">
                  <a:moveTo>
                    <a:pt x="3705" y="0"/>
                  </a:moveTo>
                  <a:lnTo>
                    <a:pt x="3705" y="0"/>
                  </a:lnTo>
                  <a:cubicBezTo>
                    <a:pt x="3325" y="459"/>
                    <a:pt x="2989" y="955"/>
                    <a:pt x="2698" y="1476"/>
                  </a:cubicBezTo>
                  <a:cubicBezTo>
                    <a:pt x="2425" y="1964"/>
                    <a:pt x="2192" y="2474"/>
                    <a:pt x="2001" y="3000"/>
                  </a:cubicBezTo>
                  <a:lnTo>
                    <a:pt x="2001" y="3000"/>
                  </a:lnTo>
                  <a:cubicBezTo>
                    <a:pt x="1402" y="2022"/>
                    <a:pt x="572" y="1219"/>
                    <a:pt x="0" y="225"/>
                  </a:cubicBezTo>
                  <a:lnTo>
                    <a:pt x="0" y="225"/>
                  </a:lnTo>
                  <a:cubicBezTo>
                    <a:pt x="513" y="1289"/>
                    <a:pt x="1375" y="2141"/>
                    <a:pt x="1966" y="3155"/>
                  </a:cubicBezTo>
                  <a:lnTo>
                    <a:pt x="2025" y="3257"/>
                  </a:lnTo>
                  <a:lnTo>
                    <a:pt x="2064" y="3145"/>
                  </a:lnTo>
                  <a:cubicBezTo>
                    <a:pt x="2457" y="2025"/>
                    <a:pt x="3018" y="967"/>
                    <a:pt x="37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37" name="Google Shape;1837;p41"/>
            <p:cNvSpPr/>
            <p:nvPr/>
          </p:nvSpPr>
          <p:spPr>
            <a:xfrm>
              <a:off x="5599896" y="2711795"/>
              <a:ext cx="227979" cy="218399"/>
            </a:xfrm>
            <a:custGeom>
              <a:avLst/>
              <a:gdLst/>
              <a:ahLst/>
              <a:cxnLst/>
              <a:rect l="l" t="t" r="r" b="b"/>
              <a:pathLst>
                <a:path w="4117" h="3944" extrusionOk="0">
                  <a:moveTo>
                    <a:pt x="4116" y="0"/>
                  </a:moveTo>
                  <a:lnTo>
                    <a:pt x="4116" y="0"/>
                  </a:lnTo>
                  <a:cubicBezTo>
                    <a:pt x="3654" y="909"/>
                    <a:pt x="3280" y="1864"/>
                    <a:pt x="2993" y="2842"/>
                  </a:cubicBezTo>
                  <a:cubicBezTo>
                    <a:pt x="2905" y="3139"/>
                    <a:pt x="2825" y="3438"/>
                    <a:pt x="2752" y="3739"/>
                  </a:cubicBezTo>
                  <a:lnTo>
                    <a:pt x="2752" y="3739"/>
                  </a:lnTo>
                  <a:cubicBezTo>
                    <a:pt x="1759" y="2834"/>
                    <a:pt x="847" y="1844"/>
                    <a:pt x="0" y="801"/>
                  </a:cubicBezTo>
                  <a:lnTo>
                    <a:pt x="0" y="801"/>
                  </a:lnTo>
                  <a:cubicBezTo>
                    <a:pt x="799" y="1925"/>
                    <a:pt x="1732" y="2950"/>
                    <a:pt x="2747" y="3881"/>
                  </a:cubicBezTo>
                  <a:lnTo>
                    <a:pt x="2816" y="3943"/>
                  </a:lnTo>
                  <a:lnTo>
                    <a:pt x="2837" y="3852"/>
                  </a:lnTo>
                  <a:cubicBezTo>
                    <a:pt x="3138" y="2532"/>
                    <a:pt x="3580" y="1244"/>
                    <a:pt x="4116" y="0"/>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38" name="Google Shape;1838;p41"/>
            <p:cNvSpPr/>
            <p:nvPr/>
          </p:nvSpPr>
          <p:spPr>
            <a:xfrm>
              <a:off x="5040957" y="2839665"/>
              <a:ext cx="833449" cy="378599"/>
            </a:xfrm>
            <a:custGeom>
              <a:avLst/>
              <a:gdLst/>
              <a:ahLst/>
              <a:cxnLst/>
              <a:rect l="l" t="t" r="r" b="b"/>
              <a:pathLst>
                <a:path w="15051" h="6837" extrusionOk="0">
                  <a:moveTo>
                    <a:pt x="6461" y="1"/>
                  </a:moveTo>
                  <a:cubicBezTo>
                    <a:pt x="2805" y="1"/>
                    <a:pt x="0" y="2027"/>
                    <a:pt x="0" y="2027"/>
                  </a:cubicBezTo>
                  <a:cubicBezTo>
                    <a:pt x="0" y="2027"/>
                    <a:pt x="659" y="3027"/>
                    <a:pt x="1895" y="4115"/>
                  </a:cubicBezTo>
                  <a:cubicBezTo>
                    <a:pt x="2737" y="4855"/>
                    <a:pt x="3846" y="5635"/>
                    <a:pt x="5198" y="6170"/>
                  </a:cubicBezTo>
                  <a:cubicBezTo>
                    <a:pt x="5311" y="6214"/>
                    <a:pt x="5425" y="6257"/>
                    <a:pt x="5541" y="6299"/>
                  </a:cubicBezTo>
                  <a:cubicBezTo>
                    <a:pt x="6476" y="6628"/>
                    <a:pt x="7520" y="6837"/>
                    <a:pt x="8665" y="6837"/>
                  </a:cubicBezTo>
                  <a:cubicBezTo>
                    <a:pt x="10535" y="6837"/>
                    <a:pt x="12674" y="6281"/>
                    <a:pt x="15051" y="4791"/>
                  </a:cubicBezTo>
                  <a:cubicBezTo>
                    <a:pt x="14517" y="4087"/>
                    <a:pt x="13974" y="3476"/>
                    <a:pt x="13424" y="2951"/>
                  </a:cubicBezTo>
                  <a:cubicBezTo>
                    <a:pt x="12913" y="2463"/>
                    <a:pt x="12397" y="2049"/>
                    <a:pt x="11882" y="1698"/>
                  </a:cubicBezTo>
                  <a:cubicBezTo>
                    <a:pt x="10022" y="433"/>
                    <a:pt x="8150" y="1"/>
                    <a:pt x="64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39" name="Google Shape;1839;p41"/>
            <p:cNvSpPr/>
            <p:nvPr/>
          </p:nvSpPr>
          <p:spPr>
            <a:xfrm>
              <a:off x="5145900" y="3003088"/>
              <a:ext cx="728514" cy="215187"/>
            </a:xfrm>
            <a:custGeom>
              <a:avLst/>
              <a:gdLst/>
              <a:ahLst/>
              <a:cxnLst/>
              <a:rect l="l" t="t" r="r" b="b"/>
              <a:pathLst>
                <a:path w="13156" h="3886" extrusionOk="0">
                  <a:moveTo>
                    <a:pt x="11529" y="0"/>
                  </a:moveTo>
                  <a:cubicBezTo>
                    <a:pt x="10971" y="763"/>
                    <a:pt x="10145" y="1308"/>
                    <a:pt x="9269" y="1645"/>
                  </a:cubicBezTo>
                  <a:cubicBezTo>
                    <a:pt x="8149" y="2073"/>
                    <a:pt x="6919" y="2216"/>
                    <a:pt x="5727" y="2238"/>
                  </a:cubicBezTo>
                  <a:cubicBezTo>
                    <a:pt x="5637" y="2240"/>
                    <a:pt x="5547" y="2241"/>
                    <a:pt x="5457" y="2241"/>
                  </a:cubicBezTo>
                  <a:cubicBezTo>
                    <a:pt x="4330" y="2241"/>
                    <a:pt x="3204" y="2106"/>
                    <a:pt x="2108" y="1843"/>
                  </a:cubicBezTo>
                  <a:cubicBezTo>
                    <a:pt x="1390" y="1672"/>
                    <a:pt x="685" y="1445"/>
                    <a:pt x="0" y="1164"/>
                  </a:cubicBezTo>
                  <a:lnTo>
                    <a:pt x="0" y="1164"/>
                  </a:lnTo>
                  <a:cubicBezTo>
                    <a:pt x="842" y="1904"/>
                    <a:pt x="1951" y="2684"/>
                    <a:pt x="3303" y="3219"/>
                  </a:cubicBezTo>
                  <a:cubicBezTo>
                    <a:pt x="3416" y="3263"/>
                    <a:pt x="3530" y="3306"/>
                    <a:pt x="3646" y="3348"/>
                  </a:cubicBezTo>
                  <a:cubicBezTo>
                    <a:pt x="4581" y="3677"/>
                    <a:pt x="5625" y="3886"/>
                    <a:pt x="6770" y="3886"/>
                  </a:cubicBezTo>
                  <a:cubicBezTo>
                    <a:pt x="8640" y="3886"/>
                    <a:pt x="10779" y="3330"/>
                    <a:pt x="13156" y="1840"/>
                  </a:cubicBezTo>
                  <a:cubicBezTo>
                    <a:pt x="12622" y="1136"/>
                    <a:pt x="12079" y="525"/>
                    <a:pt x="11529"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40" name="Google Shape;1840;p41"/>
            <p:cNvSpPr/>
            <p:nvPr/>
          </p:nvSpPr>
          <p:spPr>
            <a:xfrm>
              <a:off x="5126296" y="2961665"/>
              <a:ext cx="723474" cy="150731"/>
            </a:xfrm>
            <a:custGeom>
              <a:avLst/>
              <a:gdLst/>
              <a:ahLst/>
              <a:cxnLst/>
              <a:rect l="l" t="t" r="r" b="b"/>
              <a:pathLst>
                <a:path w="13065" h="2722" extrusionOk="0">
                  <a:moveTo>
                    <a:pt x="1" y="0"/>
                  </a:moveTo>
                  <a:lnTo>
                    <a:pt x="1" y="0"/>
                  </a:lnTo>
                  <a:cubicBezTo>
                    <a:pt x="2215" y="1196"/>
                    <a:pt x="4691" y="1999"/>
                    <a:pt x="7173" y="2412"/>
                  </a:cubicBezTo>
                  <a:cubicBezTo>
                    <a:pt x="8415" y="2612"/>
                    <a:pt x="9694" y="2721"/>
                    <a:pt x="10966" y="2721"/>
                  </a:cubicBezTo>
                  <a:cubicBezTo>
                    <a:pt x="11670" y="2721"/>
                    <a:pt x="12372" y="2688"/>
                    <a:pt x="13065" y="2617"/>
                  </a:cubicBezTo>
                  <a:lnTo>
                    <a:pt x="13065" y="2617"/>
                  </a:lnTo>
                  <a:cubicBezTo>
                    <a:pt x="12674" y="2634"/>
                    <a:pt x="12282" y="2643"/>
                    <a:pt x="11889" y="2643"/>
                  </a:cubicBezTo>
                  <a:cubicBezTo>
                    <a:pt x="10321" y="2643"/>
                    <a:pt x="8737" y="2509"/>
                    <a:pt x="7200" y="2255"/>
                  </a:cubicBezTo>
                  <a:cubicBezTo>
                    <a:pt x="4727" y="1832"/>
                    <a:pt x="2271" y="1065"/>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41" name="Google Shape;1841;p41"/>
            <p:cNvSpPr/>
            <p:nvPr/>
          </p:nvSpPr>
          <p:spPr>
            <a:xfrm>
              <a:off x="5220329" y="2906286"/>
              <a:ext cx="200734" cy="188220"/>
            </a:xfrm>
            <a:custGeom>
              <a:avLst/>
              <a:gdLst/>
              <a:ahLst/>
              <a:cxnLst/>
              <a:rect l="l" t="t" r="r" b="b"/>
              <a:pathLst>
                <a:path w="3625" h="3399" extrusionOk="0">
                  <a:moveTo>
                    <a:pt x="1498" y="0"/>
                  </a:moveTo>
                  <a:lnTo>
                    <a:pt x="1498" y="0"/>
                  </a:lnTo>
                  <a:cubicBezTo>
                    <a:pt x="1732" y="548"/>
                    <a:pt x="2019" y="1074"/>
                    <a:pt x="2349" y="1572"/>
                  </a:cubicBezTo>
                  <a:cubicBezTo>
                    <a:pt x="2657" y="2038"/>
                    <a:pt x="3004" y="2479"/>
                    <a:pt x="3384" y="2890"/>
                  </a:cubicBezTo>
                  <a:lnTo>
                    <a:pt x="3384" y="2890"/>
                  </a:lnTo>
                  <a:cubicBezTo>
                    <a:pt x="2240" y="2974"/>
                    <a:pt x="1146" y="3343"/>
                    <a:pt x="0" y="3397"/>
                  </a:cubicBezTo>
                  <a:cubicBezTo>
                    <a:pt x="46" y="3398"/>
                    <a:pt x="91" y="3398"/>
                    <a:pt x="136" y="3398"/>
                  </a:cubicBezTo>
                  <a:cubicBezTo>
                    <a:pt x="1269" y="3398"/>
                    <a:pt x="2379" y="3050"/>
                    <a:pt x="3506" y="2991"/>
                  </a:cubicBezTo>
                  <a:lnTo>
                    <a:pt x="3624" y="2985"/>
                  </a:lnTo>
                  <a:lnTo>
                    <a:pt x="3542" y="2899"/>
                  </a:lnTo>
                  <a:cubicBezTo>
                    <a:pt x="2727" y="2038"/>
                    <a:pt x="2042" y="1054"/>
                    <a:pt x="1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42" name="Google Shape;1842;p41"/>
            <p:cNvSpPr/>
            <p:nvPr/>
          </p:nvSpPr>
          <p:spPr>
            <a:xfrm>
              <a:off x="5474020" y="2944774"/>
              <a:ext cx="226151" cy="222940"/>
            </a:xfrm>
            <a:custGeom>
              <a:avLst/>
              <a:gdLst/>
              <a:ahLst/>
              <a:cxnLst/>
              <a:rect l="l" t="t" r="r" b="b"/>
              <a:pathLst>
                <a:path w="4084" h="4026" extrusionOk="0">
                  <a:moveTo>
                    <a:pt x="1175" y="0"/>
                  </a:moveTo>
                  <a:cubicBezTo>
                    <a:pt x="1771" y="827"/>
                    <a:pt x="2447" y="1598"/>
                    <a:pt x="3185" y="2300"/>
                  </a:cubicBezTo>
                  <a:cubicBezTo>
                    <a:pt x="3408" y="2514"/>
                    <a:pt x="3638" y="2723"/>
                    <a:pt x="3872" y="2925"/>
                  </a:cubicBezTo>
                  <a:lnTo>
                    <a:pt x="3872" y="2925"/>
                  </a:lnTo>
                  <a:cubicBezTo>
                    <a:pt x="2613" y="3395"/>
                    <a:pt x="1315" y="3751"/>
                    <a:pt x="0" y="4025"/>
                  </a:cubicBezTo>
                  <a:cubicBezTo>
                    <a:pt x="1364" y="3830"/>
                    <a:pt x="2703" y="3472"/>
                    <a:pt x="3996" y="2995"/>
                  </a:cubicBezTo>
                  <a:lnTo>
                    <a:pt x="4084" y="2963"/>
                  </a:lnTo>
                  <a:lnTo>
                    <a:pt x="4012" y="2902"/>
                  </a:lnTo>
                  <a:cubicBezTo>
                    <a:pt x="2976" y="2029"/>
                    <a:pt x="2034" y="1047"/>
                    <a:pt x="11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43" name="Google Shape;1843;p41"/>
            <p:cNvSpPr/>
            <p:nvPr/>
          </p:nvSpPr>
          <p:spPr>
            <a:xfrm>
              <a:off x="5124967" y="2390543"/>
              <a:ext cx="729012" cy="728126"/>
            </a:xfrm>
            <a:custGeom>
              <a:avLst/>
              <a:gdLst/>
              <a:ahLst/>
              <a:cxnLst/>
              <a:rect l="l" t="t" r="r" b="b"/>
              <a:pathLst>
                <a:path w="13165" h="13149" extrusionOk="0">
                  <a:moveTo>
                    <a:pt x="2259" y="1"/>
                  </a:moveTo>
                  <a:cubicBezTo>
                    <a:pt x="2248" y="1"/>
                    <a:pt x="2237" y="8"/>
                    <a:pt x="2239" y="21"/>
                  </a:cubicBezTo>
                  <a:cubicBezTo>
                    <a:pt x="2247" y="94"/>
                    <a:pt x="2255" y="167"/>
                    <a:pt x="2263" y="241"/>
                  </a:cubicBezTo>
                  <a:cubicBezTo>
                    <a:pt x="2330" y="824"/>
                    <a:pt x="2409" y="1407"/>
                    <a:pt x="2530" y="1982"/>
                  </a:cubicBezTo>
                  <a:cubicBezTo>
                    <a:pt x="2651" y="2553"/>
                    <a:pt x="2812" y="3115"/>
                    <a:pt x="3039" y="3651"/>
                  </a:cubicBezTo>
                  <a:cubicBezTo>
                    <a:pt x="3261" y="4175"/>
                    <a:pt x="3549" y="4667"/>
                    <a:pt x="3901" y="5114"/>
                  </a:cubicBezTo>
                  <a:cubicBezTo>
                    <a:pt x="4121" y="5392"/>
                    <a:pt x="4364" y="5652"/>
                    <a:pt x="4628" y="5889"/>
                  </a:cubicBezTo>
                  <a:cubicBezTo>
                    <a:pt x="4780" y="6028"/>
                    <a:pt x="4940" y="6160"/>
                    <a:pt x="5106" y="6282"/>
                  </a:cubicBezTo>
                  <a:cubicBezTo>
                    <a:pt x="5528" y="6595"/>
                    <a:pt x="5989" y="6853"/>
                    <a:pt x="6476" y="7052"/>
                  </a:cubicBezTo>
                  <a:cubicBezTo>
                    <a:pt x="6624" y="7221"/>
                    <a:pt x="6775" y="7387"/>
                    <a:pt x="6931" y="7551"/>
                  </a:cubicBezTo>
                  <a:cubicBezTo>
                    <a:pt x="6958" y="7580"/>
                    <a:pt x="6987" y="7610"/>
                    <a:pt x="7015" y="7639"/>
                  </a:cubicBezTo>
                  <a:cubicBezTo>
                    <a:pt x="6648" y="7382"/>
                    <a:pt x="6257" y="7157"/>
                    <a:pt x="5849" y="6970"/>
                  </a:cubicBezTo>
                  <a:cubicBezTo>
                    <a:pt x="5397" y="6764"/>
                    <a:pt x="4924" y="6600"/>
                    <a:pt x="4441" y="6484"/>
                  </a:cubicBezTo>
                  <a:cubicBezTo>
                    <a:pt x="3956" y="6367"/>
                    <a:pt x="3461" y="6297"/>
                    <a:pt x="2964" y="6275"/>
                  </a:cubicBezTo>
                  <a:cubicBezTo>
                    <a:pt x="2847" y="6270"/>
                    <a:pt x="2731" y="6267"/>
                    <a:pt x="2614" y="6267"/>
                  </a:cubicBezTo>
                  <a:cubicBezTo>
                    <a:pt x="2231" y="6267"/>
                    <a:pt x="1848" y="6295"/>
                    <a:pt x="1469" y="6353"/>
                  </a:cubicBezTo>
                  <a:cubicBezTo>
                    <a:pt x="1416" y="6361"/>
                    <a:pt x="1361" y="6370"/>
                    <a:pt x="1307" y="6380"/>
                  </a:cubicBezTo>
                  <a:cubicBezTo>
                    <a:pt x="868" y="6456"/>
                    <a:pt x="436" y="6573"/>
                    <a:pt x="20" y="6728"/>
                  </a:cubicBezTo>
                  <a:cubicBezTo>
                    <a:pt x="0" y="6736"/>
                    <a:pt x="0" y="6761"/>
                    <a:pt x="21" y="6767"/>
                  </a:cubicBezTo>
                  <a:cubicBezTo>
                    <a:pt x="79" y="6787"/>
                    <a:pt x="136" y="6806"/>
                    <a:pt x="195" y="6828"/>
                  </a:cubicBezTo>
                  <a:cubicBezTo>
                    <a:pt x="655" y="7003"/>
                    <a:pt x="1073" y="7266"/>
                    <a:pt x="1479" y="7539"/>
                  </a:cubicBezTo>
                  <a:cubicBezTo>
                    <a:pt x="1886" y="7813"/>
                    <a:pt x="2286" y="8100"/>
                    <a:pt x="2720" y="8333"/>
                  </a:cubicBezTo>
                  <a:cubicBezTo>
                    <a:pt x="3152" y="8564"/>
                    <a:pt x="3616" y="8727"/>
                    <a:pt x="4108" y="8765"/>
                  </a:cubicBezTo>
                  <a:cubicBezTo>
                    <a:pt x="4190" y="8771"/>
                    <a:pt x="4273" y="8774"/>
                    <a:pt x="4355" y="8774"/>
                  </a:cubicBezTo>
                  <a:cubicBezTo>
                    <a:pt x="4802" y="8774"/>
                    <a:pt x="5247" y="8688"/>
                    <a:pt x="5671" y="8549"/>
                  </a:cubicBezTo>
                  <a:cubicBezTo>
                    <a:pt x="5975" y="8449"/>
                    <a:pt x="6268" y="8323"/>
                    <a:pt x="6555" y="8183"/>
                  </a:cubicBezTo>
                  <a:cubicBezTo>
                    <a:pt x="6776" y="8075"/>
                    <a:pt x="6994" y="7958"/>
                    <a:pt x="7210" y="7839"/>
                  </a:cubicBezTo>
                  <a:cubicBezTo>
                    <a:pt x="7679" y="8313"/>
                    <a:pt x="8175" y="8760"/>
                    <a:pt x="8695" y="9177"/>
                  </a:cubicBezTo>
                  <a:cubicBezTo>
                    <a:pt x="8752" y="9222"/>
                    <a:pt x="8810" y="9268"/>
                    <a:pt x="8867" y="9313"/>
                  </a:cubicBezTo>
                  <a:cubicBezTo>
                    <a:pt x="8463" y="9147"/>
                    <a:pt x="8040" y="9031"/>
                    <a:pt x="7607" y="8966"/>
                  </a:cubicBezTo>
                  <a:cubicBezTo>
                    <a:pt x="7326" y="8925"/>
                    <a:pt x="7043" y="8905"/>
                    <a:pt x="6759" y="8905"/>
                  </a:cubicBezTo>
                  <a:cubicBezTo>
                    <a:pt x="6411" y="8905"/>
                    <a:pt x="6062" y="8935"/>
                    <a:pt x="5719" y="8995"/>
                  </a:cubicBezTo>
                  <a:cubicBezTo>
                    <a:pt x="5392" y="9052"/>
                    <a:pt x="5071" y="9135"/>
                    <a:pt x="4758" y="9243"/>
                  </a:cubicBezTo>
                  <a:cubicBezTo>
                    <a:pt x="4159" y="9450"/>
                    <a:pt x="3595" y="9740"/>
                    <a:pt x="3074" y="10096"/>
                  </a:cubicBezTo>
                  <a:cubicBezTo>
                    <a:pt x="2703" y="10350"/>
                    <a:pt x="2355" y="10635"/>
                    <a:pt x="2033" y="10948"/>
                  </a:cubicBezTo>
                  <a:cubicBezTo>
                    <a:pt x="2018" y="10962"/>
                    <a:pt x="2032" y="10983"/>
                    <a:pt x="2048" y="10983"/>
                  </a:cubicBezTo>
                  <a:cubicBezTo>
                    <a:pt x="2050" y="10983"/>
                    <a:pt x="2051" y="10982"/>
                    <a:pt x="2052" y="10982"/>
                  </a:cubicBezTo>
                  <a:lnTo>
                    <a:pt x="2052" y="10981"/>
                  </a:lnTo>
                  <a:cubicBezTo>
                    <a:pt x="2447" y="10897"/>
                    <a:pt x="2849" y="10869"/>
                    <a:pt x="3251" y="10869"/>
                  </a:cubicBezTo>
                  <a:cubicBezTo>
                    <a:pt x="3382" y="10869"/>
                    <a:pt x="3513" y="10872"/>
                    <a:pt x="3643" y="10877"/>
                  </a:cubicBezTo>
                  <a:cubicBezTo>
                    <a:pt x="4266" y="10900"/>
                    <a:pt x="4892" y="10967"/>
                    <a:pt x="5516" y="10967"/>
                  </a:cubicBezTo>
                  <a:cubicBezTo>
                    <a:pt x="5832" y="10967"/>
                    <a:pt x="6147" y="10950"/>
                    <a:pt x="6461" y="10902"/>
                  </a:cubicBezTo>
                  <a:cubicBezTo>
                    <a:pt x="7313" y="10772"/>
                    <a:pt x="8113" y="10377"/>
                    <a:pt x="8735" y="9786"/>
                  </a:cubicBezTo>
                  <a:cubicBezTo>
                    <a:pt x="8845" y="9681"/>
                    <a:pt x="8950" y="9569"/>
                    <a:pt x="9049" y="9452"/>
                  </a:cubicBezTo>
                  <a:cubicBezTo>
                    <a:pt x="9179" y="9552"/>
                    <a:pt x="9310" y="9648"/>
                    <a:pt x="9443" y="9743"/>
                  </a:cubicBezTo>
                  <a:cubicBezTo>
                    <a:pt x="9922" y="10089"/>
                    <a:pt x="10418" y="10409"/>
                    <a:pt x="10931" y="10702"/>
                  </a:cubicBezTo>
                  <a:cubicBezTo>
                    <a:pt x="11040" y="10764"/>
                    <a:pt x="11151" y="10825"/>
                    <a:pt x="11262" y="10883"/>
                  </a:cubicBezTo>
                  <a:cubicBezTo>
                    <a:pt x="10951" y="10825"/>
                    <a:pt x="10635" y="10787"/>
                    <a:pt x="10318" y="10773"/>
                  </a:cubicBezTo>
                  <a:cubicBezTo>
                    <a:pt x="10213" y="10768"/>
                    <a:pt x="10108" y="10766"/>
                    <a:pt x="10002" y="10766"/>
                  </a:cubicBezTo>
                  <a:cubicBezTo>
                    <a:pt x="9637" y="10766"/>
                    <a:pt x="9273" y="10795"/>
                    <a:pt x="8913" y="10855"/>
                  </a:cubicBezTo>
                  <a:cubicBezTo>
                    <a:pt x="8423" y="10937"/>
                    <a:pt x="7942" y="11073"/>
                    <a:pt x="7483" y="11263"/>
                  </a:cubicBezTo>
                  <a:cubicBezTo>
                    <a:pt x="6994" y="11464"/>
                    <a:pt x="6529" y="11725"/>
                    <a:pt x="6101" y="12037"/>
                  </a:cubicBezTo>
                  <a:cubicBezTo>
                    <a:pt x="5958" y="12141"/>
                    <a:pt x="5820" y="12250"/>
                    <a:pt x="5686" y="12364"/>
                  </a:cubicBezTo>
                  <a:cubicBezTo>
                    <a:pt x="5418" y="12594"/>
                    <a:pt x="5167" y="12845"/>
                    <a:pt x="4938" y="13114"/>
                  </a:cubicBezTo>
                  <a:cubicBezTo>
                    <a:pt x="4928" y="13127"/>
                    <a:pt x="4936" y="13148"/>
                    <a:pt x="4954" y="13148"/>
                  </a:cubicBezTo>
                  <a:cubicBezTo>
                    <a:pt x="4955" y="13148"/>
                    <a:pt x="4957" y="13148"/>
                    <a:pt x="4959" y="13147"/>
                  </a:cubicBezTo>
                  <a:cubicBezTo>
                    <a:pt x="5012" y="13130"/>
                    <a:pt x="5067" y="13117"/>
                    <a:pt x="5121" y="13104"/>
                  </a:cubicBezTo>
                  <a:cubicBezTo>
                    <a:pt x="5368" y="13051"/>
                    <a:pt x="5620" y="13038"/>
                    <a:pt x="5871" y="13038"/>
                  </a:cubicBezTo>
                  <a:cubicBezTo>
                    <a:pt x="6075" y="13038"/>
                    <a:pt x="6279" y="13047"/>
                    <a:pt x="6481" y="13051"/>
                  </a:cubicBezTo>
                  <a:cubicBezTo>
                    <a:pt x="6557" y="13053"/>
                    <a:pt x="6633" y="13054"/>
                    <a:pt x="6709" y="13054"/>
                  </a:cubicBezTo>
                  <a:cubicBezTo>
                    <a:pt x="7088" y="13054"/>
                    <a:pt x="7467" y="13031"/>
                    <a:pt x="7841" y="12978"/>
                  </a:cubicBezTo>
                  <a:cubicBezTo>
                    <a:pt x="8288" y="12916"/>
                    <a:pt x="8731" y="12812"/>
                    <a:pt x="9154" y="12652"/>
                  </a:cubicBezTo>
                  <a:cubicBezTo>
                    <a:pt x="9599" y="12486"/>
                    <a:pt x="10014" y="12258"/>
                    <a:pt x="10395" y="11976"/>
                  </a:cubicBezTo>
                  <a:cubicBezTo>
                    <a:pt x="10623" y="11807"/>
                    <a:pt x="10839" y="11622"/>
                    <a:pt x="11047" y="11430"/>
                  </a:cubicBezTo>
                  <a:cubicBezTo>
                    <a:pt x="11199" y="11291"/>
                    <a:pt x="11347" y="11147"/>
                    <a:pt x="11492" y="11002"/>
                  </a:cubicBezTo>
                  <a:cubicBezTo>
                    <a:pt x="11992" y="11250"/>
                    <a:pt x="12516" y="11454"/>
                    <a:pt x="13064" y="11564"/>
                  </a:cubicBezTo>
                  <a:cubicBezTo>
                    <a:pt x="13068" y="11565"/>
                    <a:pt x="13072" y="11565"/>
                    <a:pt x="13077" y="11565"/>
                  </a:cubicBezTo>
                  <a:cubicBezTo>
                    <a:pt x="13143" y="11565"/>
                    <a:pt x="13165" y="11461"/>
                    <a:pt x="13094" y="11446"/>
                  </a:cubicBezTo>
                  <a:cubicBezTo>
                    <a:pt x="13000" y="11426"/>
                    <a:pt x="12908" y="11406"/>
                    <a:pt x="12817" y="11382"/>
                  </a:cubicBezTo>
                  <a:cubicBezTo>
                    <a:pt x="12499" y="11300"/>
                    <a:pt x="12192" y="11189"/>
                    <a:pt x="11894" y="11057"/>
                  </a:cubicBezTo>
                  <a:cubicBezTo>
                    <a:pt x="11894" y="11057"/>
                    <a:pt x="11642" y="10941"/>
                    <a:pt x="11575" y="10908"/>
                  </a:cubicBezTo>
                  <a:cubicBezTo>
                    <a:pt x="11582" y="10883"/>
                    <a:pt x="11587" y="10860"/>
                    <a:pt x="11594" y="10837"/>
                  </a:cubicBezTo>
                  <a:cubicBezTo>
                    <a:pt x="11610" y="10781"/>
                    <a:pt x="11627" y="10724"/>
                    <a:pt x="11647" y="10669"/>
                  </a:cubicBezTo>
                  <a:cubicBezTo>
                    <a:pt x="11783" y="10283"/>
                    <a:pt x="11987" y="9924"/>
                    <a:pt x="12133" y="9543"/>
                  </a:cubicBezTo>
                  <a:cubicBezTo>
                    <a:pt x="12285" y="9148"/>
                    <a:pt x="12374" y="8733"/>
                    <a:pt x="12407" y="8312"/>
                  </a:cubicBezTo>
                  <a:cubicBezTo>
                    <a:pt x="12440" y="7892"/>
                    <a:pt x="12413" y="7469"/>
                    <a:pt x="12327" y="7057"/>
                  </a:cubicBezTo>
                  <a:cubicBezTo>
                    <a:pt x="12286" y="6849"/>
                    <a:pt x="12227" y="6645"/>
                    <a:pt x="12155" y="6445"/>
                  </a:cubicBezTo>
                  <a:cubicBezTo>
                    <a:pt x="12069" y="6212"/>
                    <a:pt x="11961" y="5986"/>
                    <a:pt x="11847" y="5765"/>
                  </a:cubicBezTo>
                  <a:cubicBezTo>
                    <a:pt x="11609" y="5304"/>
                    <a:pt x="11336" y="4859"/>
                    <a:pt x="11143" y="4376"/>
                  </a:cubicBezTo>
                  <a:cubicBezTo>
                    <a:pt x="11139" y="4368"/>
                    <a:pt x="11130" y="4362"/>
                    <a:pt x="11121" y="4362"/>
                  </a:cubicBezTo>
                  <a:cubicBezTo>
                    <a:pt x="11115" y="4362"/>
                    <a:pt x="11109" y="4365"/>
                    <a:pt x="11105" y="4372"/>
                  </a:cubicBezTo>
                  <a:cubicBezTo>
                    <a:pt x="11080" y="4423"/>
                    <a:pt x="11057" y="4475"/>
                    <a:pt x="11036" y="4528"/>
                  </a:cubicBezTo>
                  <a:cubicBezTo>
                    <a:pt x="10866" y="4939"/>
                    <a:pt x="10775" y="5383"/>
                    <a:pt x="10692" y="5818"/>
                  </a:cubicBezTo>
                  <a:cubicBezTo>
                    <a:pt x="10610" y="6247"/>
                    <a:pt x="10551" y="6680"/>
                    <a:pt x="10523" y="7117"/>
                  </a:cubicBezTo>
                  <a:cubicBezTo>
                    <a:pt x="10496" y="7555"/>
                    <a:pt x="10503" y="7995"/>
                    <a:pt x="10556" y="8430"/>
                  </a:cubicBezTo>
                  <a:cubicBezTo>
                    <a:pt x="10610" y="8869"/>
                    <a:pt x="10710" y="9301"/>
                    <a:pt x="10867" y="9716"/>
                  </a:cubicBezTo>
                  <a:cubicBezTo>
                    <a:pt x="10966" y="9977"/>
                    <a:pt x="11087" y="10230"/>
                    <a:pt x="11231" y="10469"/>
                  </a:cubicBezTo>
                  <a:cubicBezTo>
                    <a:pt x="11287" y="10590"/>
                    <a:pt x="11347" y="10708"/>
                    <a:pt x="11412" y="10825"/>
                  </a:cubicBezTo>
                  <a:cubicBezTo>
                    <a:pt x="11177" y="10704"/>
                    <a:pt x="10948" y="10574"/>
                    <a:pt x="10723" y="10441"/>
                  </a:cubicBezTo>
                  <a:cubicBezTo>
                    <a:pt x="10309" y="10192"/>
                    <a:pt x="9904" y="9927"/>
                    <a:pt x="9513" y="9646"/>
                  </a:cubicBezTo>
                  <a:cubicBezTo>
                    <a:pt x="9382" y="9552"/>
                    <a:pt x="9252" y="9456"/>
                    <a:pt x="9124" y="9359"/>
                  </a:cubicBezTo>
                  <a:cubicBezTo>
                    <a:pt x="9130" y="9329"/>
                    <a:pt x="9136" y="9298"/>
                    <a:pt x="9143" y="9268"/>
                  </a:cubicBezTo>
                  <a:cubicBezTo>
                    <a:pt x="9247" y="8818"/>
                    <a:pt x="9531" y="8421"/>
                    <a:pt x="9745" y="8018"/>
                  </a:cubicBezTo>
                  <a:cubicBezTo>
                    <a:pt x="9957" y="7623"/>
                    <a:pt x="10147" y="7208"/>
                    <a:pt x="10239" y="6766"/>
                  </a:cubicBezTo>
                  <a:cubicBezTo>
                    <a:pt x="10327" y="6349"/>
                    <a:pt x="10310" y="5923"/>
                    <a:pt x="10223" y="5506"/>
                  </a:cubicBezTo>
                  <a:cubicBezTo>
                    <a:pt x="10045" y="4655"/>
                    <a:pt x="9621" y="3883"/>
                    <a:pt x="9363" y="3057"/>
                  </a:cubicBezTo>
                  <a:cubicBezTo>
                    <a:pt x="9360" y="3047"/>
                    <a:pt x="9353" y="3042"/>
                    <a:pt x="9345" y="3042"/>
                  </a:cubicBezTo>
                  <a:cubicBezTo>
                    <a:pt x="9336" y="3042"/>
                    <a:pt x="9328" y="3047"/>
                    <a:pt x="9324" y="3057"/>
                  </a:cubicBezTo>
                  <a:cubicBezTo>
                    <a:pt x="9283" y="3168"/>
                    <a:pt x="9243" y="3279"/>
                    <a:pt x="9205" y="3390"/>
                  </a:cubicBezTo>
                  <a:cubicBezTo>
                    <a:pt x="8895" y="4291"/>
                    <a:pt x="8671" y="5227"/>
                    <a:pt x="8605" y="6179"/>
                  </a:cubicBezTo>
                  <a:cubicBezTo>
                    <a:pt x="8541" y="7096"/>
                    <a:pt x="8627" y="8031"/>
                    <a:pt x="8911" y="8909"/>
                  </a:cubicBezTo>
                  <a:cubicBezTo>
                    <a:pt x="8946" y="9018"/>
                    <a:pt x="8984" y="9126"/>
                    <a:pt x="9026" y="9233"/>
                  </a:cubicBezTo>
                  <a:cubicBezTo>
                    <a:pt x="9035" y="9257"/>
                    <a:pt x="9045" y="9282"/>
                    <a:pt x="9056" y="9307"/>
                  </a:cubicBezTo>
                  <a:cubicBezTo>
                    <a:pt x="8959" y="9233"/>
                    <a:pt x="8865" y="9159"/>
                    <a:pt x="8770" y="9083"/>
                  </a:cubicBezTo>
                  <a:cubicBezTo>
                    <a:pt x="8263" y="8675"/>
                    <a:pt x="7778" y="8238"/>
                    <a:pt x="7319" y="7777"/>
                  </a:cubicBezTo>
                  <a:cubicBezTo>
                    <a:pt x="7324" y="7770"/>
                    <a:pt x="7324" y="7761"/>
                    <a:pt x="7320" y="7755"/>
                  </a:cubicBezTo>
                  <a:cubicBezTo>
                    <a:pt x="7320" y="7752"/>
                    <a:pt x="7319" y="7751"/>
                    <a:pt x="7318" y="7749"/>
                  </a:cubicBezTo>
                  <a:cubicBezTo>
                    <a:pt x="7588" y="7247"/>
                    <a:pt x="7857" y="6743"/>
                    <a:pt x="8068" y="6214"/>
                  </a:cubicBezTo>
                  <a:cubicBezTo>
                    <a:pt x="8414" y="5353"/>
                    <a:pt x="8600" y="4406"/>
                    <a:pt x="8372" y="3490"/>
                  </a:cubicBezTo>
                  <a:cubicBezTo>
                    <a:pt x="8139" y="2553"/>
                    <a:pt x="7550" y="1751"/>
                    <a:pt x="6958" y="1006"/>
                  </a:cubicBezTo>
                  <a:cubicBezTo>
                    <a:pt x="6955" y="1002"/>
                    <a:pt x="6951" y="1000"/>
                    <a:pt x="6947" y="1000"/>
                  </a:cubicBezTo>
                  <a:cubicBezTo>
                    <a:pt x="6938" y="1000"/>
                    <a:pt x="6928" y="1007"/>
                    <a:pt x="6924" y="1016"/>
                  </a:cubicBezTo>
                  <a:cubicBezTo>
                    <a:pt x="6751" y="1495"/>
                    <a:pt x="6622" y="1989"/>
                    <a:pt x="6537" y="2492"/>
                  </a:cubicBezTo>
                  <a:cubicBezTo>
                    <a:pt x="6386" y="3384"/>
                    <a:pt x="6375" y="4300"/>
                    <a:pt x="6502" y="5196"/>
                  </a:cubicBezTo>
                  <a:cubicBezTo>
                    <a:pt x="6624" y="6069"/>
                    <a:pt x="6877" y="6921"/>
                    <a:pt x="7257" y="7716"/>
                  </a:cubicBezTo>
                  <a:cubicBezTo>
                    <a:pt x="7176" y="7634"/>
                    <a:pt x="7096" y="7551"/>
                    <a:pt x="7016" y="7467"/>
                  </a:cubicBezTo>
                  <a:cubicBezTo>
                    <a:pt x="6867" y="7309"/>
                    <a:pt x="6720" y="7148"/>
                    <a:pt x="6576" y="6984"/>
                  </a:cubicBezTo>
                  <a:cubicBezTo>
                    <a:pt x="6557" y="6941"/>
                    <a:pt x="6536" y="6899"/>
                    <a:pt x="6516" y="6856"/>
                  </a:cubicBezTo>
                  <a:cubicBezTo>
                    <a:pt x="6288" y="6349"/>
                    <a:pt x="6149" y="5806"/>
                    <a:pt x="6023" y="5266"/>
                  </a:cubicBezTo>
                  <a:cubicBezTo>
                    <a:pt x="5898" y="4726"/>
                    <a:pt x="5786" y="4180"/>
                    <a:pt x="5610" y="3653"/>
                  </a:cubicBezTo>
                  <a:cubicBezTo>
                    <a:pt x="5429" y="3120"/>
                    <a:pt x="5173" y="2618"/>
                    <a:pt x="4843" y="2162"/>
                  </a:cubicBezTo>
                  <a:cubicBezTo>
                    <a:pt x="4514" y="1705"/>
                    <a:pt x="4120" y="1295"/>
                    <a:pt x="3685" y="937"/>
                  </a:cubicBezTo>
                  <a:cubicBezTo>
                    <a:pt x="3554" y="828"/>
                    <a:pt x="3419" y="724"/>
                    <a:pt x="3281" y="624"/>
                  </a:cubicBezTo>
                  <a:cubicBezTo>
                    <a:pt x="2959" y="393"/>
                    <a:pt x="2620" y="186"/>
                    <a:pt x="2268" y="3"/>
                  </a:cubicBezTo>
                  <a:cubicBezTo>
                    <a:pt x="2265" y="1"/>
                    <a:pt x="2262" y="1"/>
                    <a:pt x="22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44" name="Google Shape;1844;p41"/>
            <p:cNvSpPr/>
            <p:nvPr/>
          </p:nvSpPr>
          <p:spPr>
            <a:xfrm>
              <a:off x="5248905" y="2390487"/>
              <a:ext cx="142369" cy="326214"/>
            </a:xfrm>
            <a:custGeom>
              <a:avLst/>
              <a:gdLst/>
              <a:ahLst/>
              <a:cxnLst/>
              <a:rect l="l" t="t" r="r" b="b"/>
              <a:pathLst>
                <a:path w="2571" h="5891" extrusionOk="0">
                  <a:moveTo>
                    <a:pt x="22" y="1"/>
                  </a:moveTo>
                  <a:cubicBezTo>
                    <a:pt x="11" y="1"/>
                    <a:pt x="0" y="9"/>
                    <a:pt x="1" y="21"/>
                  </a:cubicBezTo>
                  <a:cubicBezTo>
                    <a:pt x="9" y="95"/>
                    <a:pt x="17" y="168"/>
                    <a:pt x="26" y="242"/>
                  </a:cubicBezTo>
                  <a:cubicBezTo>
                    <a:pt x="92" y="825"/>
                    <a:pt x="171" y="1407"/>
                    <a:pt x="294" y="1982"/>
                  </a:cubicBezTo>
                  <a:cubicBezTo>
                    <a:pt x="413" y="2552"/>
                    <a:pt x="574" y="3115"/>
                    <a:pt x="803" y="3652"/>
                  </a:cubicBezTo>
                  <a:cubicBezTo>
                    <a:pt x="1025" y="4176"/>
                    <a:pt x="1311" y="4668"/>
                    <a:pt x="1664" y="5114"/>
                  </a:cubicBezTo>
                  <a:cubicBezTo>
                    <a:pt x="1883" y="5393"/>
                    <a:pt x="2126" y="5653"/>
                    <a:pt x="2390" y="5890"/>
                  </a:cubicBezTo>
                  <a:cubicBezTo>
                    <a:pt x="2570" y="5812"/>
                    <a:pt x="1512" y="3590"/>
                    <a:pt x="1286" y="2991"/>
                  </a:cubicBezTo>
                  <a:cubicBezTo>
                    <a:pt x="1003" y="2243"/>
                    <a:pt x="887" y="1408"/>
                    <a:pt x="1044" y="625"/>
                  </a:cubicBezTo>
                  <a:cubicBezTo>
                    <a:pt x="722" y="394"/>
                    <a:pt x="382" y="186"/>
                    <a:pt x="31" y="3"/>
                  </a:cubicBezTo>
                  <a:cubicBezTo>
                    <a:pt x="28" y="1"/>
                    <a:pt x="25" y="1"/>
                    <a:pt x="2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45" name="Google Shape;1845;p41"/>
            <p:cNvSpPr/>
            <p:nvPr/>
          </p:nvSpPr>
          <p:spPr>
            <a:xfrm>
              <a:off x="5397818" y="3014385"/>
              <a:ext cx="338895" cy="104326"/>
            </a:xfrm>
            <a:custGeom>
              <a:avLst/>
              <a:gdLst/>
              <a:ahLst/>
              <a:cxnLst/>
              <a:rect l="l" t="t" r="r" b="b"/>
              <a:pathLst>
                <a:path w="6120" h="1884" extrusionOk="0">
                  <a:moveTo>
                    <a:pt x="5533" y="1"/>
                  </a:moveTo>
                  <a:cubicBezTo>
                    <a:pt x="5336" y="1"/>
                    <a:pt x="5139" y="38"/>
                    <a:pt x="4949" y="89"/>
                  </a:cubicBezTo>
                  <a:cubicBezTo>
                    <a:pt x="4687" y="160"/>
                    <a:pt x="4427" y="250"/>
                    <a:pt x="4170" y="342"/>
                  </a:cubicBezTo>
                  <a:cubicBezTo>
                    <a:pt x="3199" y="686"/>
                    <a:pt x="2209" y="1123"/>
                    <a:pt x="1161" y="1123"/>
                  </a:cubicBezTo>
                  <a:cubicBezTo>
                    <a:pt x="1114" y="1123"/>
                    <a:pt x="1067" y="1122"/>
                    <a:pt x="1020" y="1120"/>
                  </a:cubicBezTo>
                  <a:cubicBezTo>
                    <a:pt x="952" y="1117"/>
                    <a:pt x="856" y="1113"/>
                    <a:pt x="759" y="1099"/>
                  </a:cubicBezTo>
                  <a:cubicBezTo>
                    <a:pt x="491" y="1329"/>
                    <a:pt x="240" y="1580"/>
                    <a:pt x="11" y="1849"/>
                  </a:cubicBezTo>
                  <a:cubicBezTo>
                    <a:pt x="1" y="1862"/>
                    <a:pt x="9" y="1883"/>
                    <a:pt x="27" y="1883"/>
                  </a:cubicBezTo>
                  <a:cubicBezTo>
                    <a:pt x="28" y="1883"/>
                    <a:pt x="30" y="1883"/>
                    <a:pt x="32" y="1882"/>
                  </a:cubicBezTo>
                  <a:cubicBezTo>
                    <a:pt x="85" y="1867"/>
                    <a:pt x="140" y="1852"/>
                    <a:pt x="194" y="1841"/>
                  </a:cubicBezTo>
                  <a:cubicBezTo>
                    <a:pt x="443" y="1787"/>
                    <a:pt x="695" y="1773"/>
                    <a:pt x="948" y="1773"/>
                  </a:cubicBezTo>
                  <a:cubicBezTo>
                    <a:pt x="1150" y="1773"/>
                    <a:pt x="1353" y="1782"/>
                    <a:pt x="1554" y="1786"/>
                  </a:cubicBezTo>
                  <a:cubicBezTo>
                    <a:pt x="1633" y="1788"/>
                    <a:pt x="1712" y="1789"/>
                    <a:pt x="1790" y="1789"/>
                  </a:cubicBezTo>
                  <a:cubicBezTo>
                    <a:pt x="2166" y="1789"/>
                    <a:pt x="2543" y="1767"/>
                    <a:pt x="2914" y="1715"/>
                  </a:cubicBezTo>
                  <a:cubicBezTo>
                    <a:pt x="3361" y="1652"/>
                    <a:pt x="3804" y="1547"/>
                    <a:pt x="4227" y="1389"/>
                  </a:cubicBezTo>
                  <a:cubicBezTo>
                    <a:pt x="4672" y="1221"/>
                    <a:pt x="5087" y="994"/>
                    <a:pt x="5468" y="711"/>
                  </a:cubicBezTo>
                  <a:cubicBezTo>
                    <a:pt x="5696" y="542"/>
                    <a:pt x="5912" y="359"/>
                    <a:pt x="6120" y="165"/>
                  </a:cubicBezTo>
                  <a:cubicBezTo>
                    <a:pt x="5986" y="68"/>
                    <a:pt x="5820" y="20"/>
                    <a:pt x="5653" y="6"/>
                  </a:cubicBezTo>
                  <a:cubicBezTo>
                    <a:pt x="5613" y="2"/>
                    <a:pt x="5573" y="1"/>
                    <a:pt x="5533"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46" name="Google Shape;1846;p41"/>
            <p:cNvSpPr/>
            <p:nvPr/>
          </p:nvSpPr>
          <p:spPr>
            <a:xfrm>
              <a:off x="5125022" y="2743804"/>
              <a:ext cx="363039" cy="132623"/>
            </a:xfrm>
            <a:custGeom>
              <a:avLst/>
              <a:gdLst/>
              <a:ahLst/>
              <a:cxnLst/>
              <a:rect l="l" t="t" r="r" b="b"/>
              <a:pathLst>
                <a:path w="6556" h="2395" extrusionOk="0">
                  <a:moveTo>
                    <a:pt x="1307" y="0"/>
                  </a:moveTo>
                  <a:cubicBezTo>
                    <a:pt x="868" y="77"/>
                    <a:pt x="437" y="192"/>
                    <a:pt x="20" y="348"/>
                  </a:cubicBezTo>
                  <a:cubicBezTo>
                    <a:pt x="0" y="356"/>
                    <a:pt x="0" y="382"/>
                    <a:pt x="20" y="387"/>
                  </a:cubicBezTo>
                  <a:cubicBezTo>
                    <a:pt x="80" y="407"/>
                    <a:pt x="137" y="427"/>
                    <a:pt x="194" y="449"/>
                  </a:cubicBezTo>
                  <a:cubicBezTo>
                    <a:pt x="654" y="624"/>
                    <a:pt x="1072" y="887"/>
                    <a:pt x="1478" y="1160"/>
                  </a:cubicBezTo>
                  <a:cubicBezTo>
                    <a:pt x="1886" y="1433"/>
                    <a:pt x="2286" y="1721"/>
                    <a:pt x="2719" y="1952"/>
                  </a:cubicBezTo>
                  <a:cubicBezTo>
                    <a:pt x="3153" y="2183"/>
                    <a:pt x="3616" y="2348"/>
                    <a:pt x="4107" y="2385"/>
                  </a:cubicBezTo>
                  <a:cubicBezTo>
                    <a:pt x="4191" y="2391"/>
                    <a:pt x="4274" y="2394"/>
                    <a:pt x="4358" y="2394"/>
                  </a:cubicBezTo>
                  <a:cubicBezTo>
                    <a:pt x="4803" y="2394"/>
                    <a:pt x="5248" y="2307"/>
                    <a:pt x="5670" y="2169"/>
                  </a:cubicBezTo>
                  <a:cubicBezTo>
                    <a:pt x="5974" y="2069"/>
                    <a:pt x="6267" y="1943"/>
                    <a:pt x="6556" y="1804"/>
                  </a:cubicBezTo>
                  <a:cubicBezTo>
                    <a:pt x="6382" y="1744"/>
                    <a:pt x="6187" y="1732"/>
                    <a:pt x="6001" y="1732"/>
                  </a:cubicBezTo>
                  <a:cubicBezTo>
                    <a:pt x="5950" y="1732"/>
                    <a:pt x="5899" y="1733"/>
                    <a:pt x="5849" y="1734"/>
                  </a:cubicBezTo>
                  <a:cubicBezTo>
                    <a:pt x="5704" y="1737"/>
                    <a:pt x="5560" y="1740"/>
                    <a:pt x="5416" y="1740"/>
                  </a:cubicBezTo>
                  <a:cubicBezTo>
                    <a:pt x="5288" y="1740"/>
                    <a:pt x="5160" y="1737"/>
                    <a:pt x="5032" y="1730"/>
                  </a:cubicBezTo>
                  <a:cubicBezTo>
                    <a:pt x="4488" y="1699"/>
                    <a:pt x="3946" y="1603"/>
                    <a:pt x="3428" y="1431"/>
                  </a:cubicBezTo>
                  <a:cubicBezTo>
                    <a:pt x="2914" y="1261"/>
                    <a:pt x="2421" y="1014"/>
                    <a:pt x="1990" y="683"/>
                  </a:cubicBezTo>
                  <a:cubicBezTo>
                    <a:pt x="1782" y="522"/>
                    <a:pt x="1588" y="343"/>
                    <a:pt x="1416" y="144"/>
                  </a:cubicBezTo>
                  <a:cubicBezTo>
                    <a:pt x="1380" y="101"/>
                    <a:pt x="1341" y="53"/>
                    <a:pt x="1307"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47" name="Google Shape;1847;p41"/>
            <p:cNvSpPr/>
            <p:nvPr/>
          </p:nvSpPr>
          <p:spPr>
            <a:xfrm>
              <a:off x="5236721" y="2925115"/>
              <a:ext cx="371954" cy="73593"/>
            </a:xfrm>
            <a:custGeom>
              <a:avLst/>
              <a:gdLst/>
              <a:ahLst/>
              <a:cxnLst/>
              <a:rect l="l" t="t" r="r" b="b"/>
              <a:pathLst>
                <a:path w="6717" h="1329" extrusionOk="0">
                  <a:moveTo>
                    <a:pt x="6407" y="0"/>
                  </a:moveTo>
                  <a:cubicBezTo>
                    <a:pt x="6166" y="0"/>
                    <a:pt x="5920" y="103"/>
                    <a:pt x="5692" y="168"/>
                  </a:cubicBezTo>
                  <a:cubicBezTo>
                    <a:pt x="4695" y="451"/>
                    <a:pt x="3671" y="727"/>
                    <a:pt x="2627" y="727"/>
                  </a:cubicBezTo>
                  <a:cubicBezTo>
                    <a:pt x="2579" y="727"/>
                    <a:pt x="2531" y="726"/>
                    <a:pt x="2483" y="725"/>
                  </a:cubicBezTo>
                  <a:cubicBezTo>
                    <a:pt x="2212" y="719"/>
                    <a:pt x="1944" y="693"/>
                    <a:pt x="1679" y="641"/>
                  </a:cubicBezTo>
                  <a:cubicBezTo>
                    <a:pt x="1545" y="615"/>
                    <a:pt x="1410" y="585"/>
                    <a:pt x="1279" y="543"/>
                  </a:cubicBezTo>
                  <a:cubicBezTo>
                    <a:pt x="1206" y="520"/>
                    <a:pt x="1125" y="489"/>
                    <a:pt x="1056" y="442"/>
                  </a:cubicBezTo>
                  <a:cubicBezTo>
                    <a:pt x="686" y="695"/>
                    <a:pt x="337" y="982"/>
                    <a:pt x="15" y="1294"/>
                  </a:cubicBezTo>
                  <a:cubicBezTo>
                    <a:pt x="0" y="1307"/>
                    <a:pt x="14" y="1328"/>
                    <a:pt x="30" y="1328"/>
                  </a:cubicBezTo>
                  <a:cubicBezTo>
                    <a:pt x="32" y="1328"/>
                    <a:pt x="33" y="1328"/>
                    <a:pt x="34" y="1328"/>
                  </a:cubicBezTo>
                  <a:cubicBezTo>
                    <a:pt x="429" y="1244"/>
                    <a:pt x="831" y="1216"/>
                    <a:pt x="1233" y="1216"/>
                  </a:cubicBezTo>
                  <a:cubicBezTo>
                    <a:pt x="1364" y="1216"/>
                    <a:pt x="1495" y="1219"/>
                    <a:pt x="1625" y="1224"/>
                  </a:cubicBezTo>
                  <a:cubicBezTo>
                    <a:pt x="2248" y="1247"/>
                    <a:pt x="2874" y="1314"/>
                    <a:pt x="3498" y="1314"/>
                  </a:cubicBezTo>
                  <a:cubicBezTo>
                    <a:pt x="3814" y="1314"/>
                    <a:pt x="4129" y="1297"/>
                    <a:pt x="4443" y="1249"/>
                  </a:cubicBezTo>
                  <a:cubicBezTo>
                    <a:pt x="5295" y="1119"/>
                    <a:pt x="6095" y="724"/>
                    <a:pt x="6717" y="133"/>
                  </a:cubicBezTo>
                  <a:cubicBezTo>
                    <a:pt x="6654" y="47"/>
                    <a:pt x="6538" y="2"/>
                    <a:pt x="6421" y="0"/>
                  </a:cubicBezTo>
                  <a:cubicBezTo>
                    <a:pt x="6416" y="0"/>
                    <a:pt x="6412" y="0"/>
                    <a:pt x="6407"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48" name="Google Shape;1848;p41"/>
            <p:cNvSpPr/>
            <p:nvPr/>
          </p:nvSpPr>
          <p:spPr>
            <a:xfrm>
              <a:off x="5292100" y="2506727"/>
              <a:ext cx="175262" cy="250738"/>
            </a:xfrm>
            <a:custGeom>
              <a:avLst/>
              <a:gdLst/>
              <a:ahLst/>
              <a:cxnLst/>
              <a:rect l="l" t="t" r="r" b="b"/>
              <a:pathLst>
                <a:path w="3165" h="4528" extrusionOk="0">
                  <a:moveTo>
                    <a:pt x="1" y="0"/>
                  </a:moveTo>
                  <a:cubicBezTo>
                    <a:pt x="359" y="843"/>
                    <a:pt x="775" y="1664"/>
                    <a:pt x="1272" y="2434"/>
                  </a:cubicBezTo>
                  <a:cubicBezTo>
                    <a:pt x="1775" y="3202"/>
                    <a:pt x="2366" y="3921"/>
                    <a:pt x="3070" y="4515"/>
                  </a:cubicBezTo>
                  <a:cubicBezTo>
                    <a:pt x="3079" y="4523"/>
                    <a:pt x="3091" y="4527"/>
                    <a:pt x="3103" y="4527"/>
                  </a:cubicBezTo>
                  <a:cubicBezTo>
                    <a:pt x="3111" y="4527"/>
                    <a:pt x="3119" y="4525"/>
                    <a:pt x="3127" y="4521"/>
                  </a:cubicBezTo>
                  <a:cubicBezTo>
                    <a:pt x="3154" y="4508"/>
                    <a:pt x="3165" y="4477"/>
                    <a:pt x="3152" y="4450"/>
                  </a:cubicBezTo>
                  <a:cubicBezTo>
                    <a:pt x="2978" y="4097"/>
                    <a:pt x="2806" y="3741"/>
                    <a:pt x="2640" y="3384"/>
                  </a:cubicBezTo>
                  <a:cubicBezTo>
                    <a:pt x="2137" y="2312"/>
                    <a:pt x="1659" y="1229"/>
                    <a:pt x="1199" y="138"/>
                  </a:cubicBezTo>
                  <a:lnTo>
                    <a:pt x="1199" y="138"/>
                  </a:lnTo>
                  <a:cubicBezTo>
                    <a:pt x="1605" y="1251"/>
                    <a:pt x="2057" y="2347"/>
                    <a:pt x="2552" y="3425"/>
                  </a:cubicBezTo>
                  <a:cubicBezTo>
                    <a:pt x="2679" y="3705"/>
                    <a:pt x="2810" y="3983"/>
                    <a:pt x="2942" y="4261"/>
                  </a:cubicBezTo>
                  <a:lnTo>
                    <a:pt x="2942" y="4261"/>
                  </a:lnTo>
                  <a:cubicBezTo>
                    <a:pt x="1651" y="3091"/>
                    <a:pt x="759" y="1554"/>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49" name="Google Shape;1849;p41"/>
            <p:cNvSpPr/>
            <p:nvPr/>
          </p:nvSpPr>
          <p:spPr>
            <a:xfrm>
              <a:off x="5511788" y="2550920"/>
              <a:ext cx="44854" cy="237780"/>
            </a:xfrm>
            <a:custGeom>
              <a:avLst/>
              <a:gdLst/>
              <a:ahLst/>
              <a:cxnLst/>
              <a:rect l="l" t="t" r="r" b="b"/>
              <a:pathLst>
                <a:path w="810" h="4294" extrusionOk="0">
                  <a:moveTo>
                    <a:pt x="29" y="1"/>
                  </a:moveTo>
                  <a:lnTo>
                    <a:pt x="29" y="1"/>
                  </a:lnTo>
                  <a:cubicBezTo>
                    <a:pt x="3" y="1063"/>
                    <a:pt x="0" y="2127"/>
                    <a:pt x="78" y="3188"/>
                  </a:cubicBezTo>
                  <a:cubicBezTo>
                    <a:pt x="105" y="3542"/>
                    <a:pt x="138" y="3895"/>
                    <a:pt x="187" y="4247"/>
                  </a:cubicBezTo>
                  <a:cubicBezTo>
                    <a:pt x="191" y="4278"/>
                    <a:pt x="215" y="4294"/>
                    <a:pt x="240" y="4294"/>
                  </a:cubicBezTo>
                  <a:cubicBezTo>
                    <a:pt x="265" y="4294"/>
                    <a:pt x="289" y="4278"/>
                    <a:pt x="294" y="4248"/>
                  </a:cubicBezTo>
                  <a:cubicBezTo>
                    <a:pt x="472" y="3075"/>
                    <a:pt x="668" y="1732"/>
                    <a:pt x="809" y="558"/>
                  </a:cubicBezTo>
                  <a:lnTo>
                    <a:pt x="809" y="558"/>
                  </a:lnTo>
                  <a:cubicBezTo>
                    <a:pt x="648" y="1405"/>
                    <a:pt x="473" y="2457"/>
                    <a:pt x="333" y="3312"/>
                  </a:cubicBezTo>
                  <a:lnTo>
                    <a:pt x="247" y="3853"/>
                  </a:lnTo>
                  <a:lnTo>
                    <a:pt x="247" y="3853"/>
                  </a:lnTo>
                  <a:cubicBezTo>
                    <a:pt x="105" y="2586"/>
                    <a:pt x="80" y="1270"/>
                    <a:pt x="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50" name="Google Shape;1850;p41"/>
            <p:cNvSpPr/>
            <p:nvPr/>
          </p:nvSpPr>
          <p:spPr>
            <a:xfrm>
              <a:off x="5283738" y="2772380"/>
              <a:ext cx="216406" cy="63072"/>
            </a:xfrm>
            <a:custGeom>
              <a:avLst/>
              <a:gdLst/>
              <a:ahLst/>
              <a:cxnLst/>
              <a:rect l="l" t="t" r="r" b="b"/>
              <a:pathLst>
                <a:path w="3908" h="1139" extrusionOk="0">
                  <a:moveTo>
                    <a:pt x="110" y="1"/>
                  </a:moveTo>
                  <a:cubicBezTo>
                    <a:pt x="73" y="1"/>
                    <a:pt x="37" y="1"/>
                    <a:pt x="1" y="2"/>
                  </a:cubicBezTo>
                  <a:cubicBezTo>
                    <a:pt x="1078" y="36"/>
                    <a:pt x="2480" y="587"/>
                    <a:pt x="3565" y="936"/>
                  </a:cubicBezTo>
                  <a:lnTo>
                    <a:pt x="3565" y="936"/>
                  </a:lnTo>
                  <a:cubicBezTo>
                    <a:pt x="3041" y="988"/>
                    <a:pt x="2516" y="1037"/>
                    <a:pt x="1991" y="1054"/>
                  </a:cubicBezTo>
                  <a:cubicBezTo>
                    <a:pt x="1866" y="1058"/>
                    <a:pt x="1740" y="1061"/>
                    <a:pt x="1615" y="1061"/>
                  </a:cubicBezTo>
                  <a:cubicBezTo>
                    <a:pt x="1125" y="1061"/>
                    <a:pt x="635" y="1027"/>
                    <a:pt x="152" y="935"/>
                  </a:cubicBezTo>
                  <a:lnTo>
                    <a:pt x="152" y="935"/>
                  </a:lnTo>
                  <a:cubicBezTo>
                    <a:pt x="735" y="1086"/>
                    <a:pt x="1331" y="1138"/>
                    <a:pt x="1929" y="1138"/>
                  </a:cubicBezTo>
                  <a:cubicBezTo>
                    <a:pt x="2568" y="1138"/>
                    <a:pt x="3210" y="1079"/>
                    <a:pt x="3842" y="1018"/>
                  </a:cubicBezTo>
                  <a:cubicBezTo>
                    <a:pt x="3900" y="1013"/>
                    <a:pt x="3908" y="928"/>
                    <a:pt x="3853" y="911"/>
                  </a:cubicBezTo>
                  <a:lnTo>
                    <a:pt x="2908" y="609"/>
                  </a:lnTo>
                  <a:cubicBezTo>
                    <a:pt x="1999" y="327"/>
                    <a:pt x="1072" y="1"/>
                    <a:pt x="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51" name="Google Shape;1851;p41"/>
            <p:cNvSpPr/>
            <p:nvPr/>
          </p:nvSpPr>
          <p:spPr>
            <a:xfrm>
              <a:off x="5622158" y="2680506"/>
              <a:ext cx="46183" cy="196969"/>
            </a:xfrm>
            <a:custGeom>
              <a:avLst/>
              <a:gdLst/>
              <a:ahLst/>
              <a:cxnLst/>
              <a:rect l="l" t="t" r="r" b="b"/>
              <a:pathLst>
                <a:path w="834" h="3557" extrusionOk="0">
                  <a:moveTo>
                    <a:pt x="187" y="0"/>
                  </a:moveTo>
                  <a:cubicBezTo>
                    <a:pt x="56" y="869"/>
                    <a:pt x="1" y="1750"/>
                    <a:pt x="11" y="2628"/>
                  </a:cubicBezTo>
                  <a:cubicBezTo>
                    <a:pt x="15" y="2921"/>
                    <a:pt x="24" y="3213"/>
                    <a:pt x="44" y="3506"/>
                  </a:cubicBezTo>
                  <a:cubicBezTo>
                    <a:pt x="45" y="3534"/>
                    <a:pt x="69" y="3556"/>
                    <a:pt x="96" y="3556"/>
                  </a:cubicBezTo>
                  <a:cubicBezTo>
                    <a:pt x="97" y="3556"/>
                    <a:pt x="97" y="3556"/>
                    <a:pt x="98" y="3556"/>
                  </a:cubicBezTo>
                  <a:cubicBezTo>
                    <a:pt x="127" y="3556"/>
                    <a:pt x="150" y="3533"/>
                    <a:pt x="150" y="3504"/>
                  </a:cubicBezTo>
                  <a:cubicBezTo>
                    <a:pt x="162" y="3045"/>
                    <a:pt x="283" y="2595"/>
                    <a:pt x="418" y="2156"/>
                  </a:cubicBezTo>
                  <a:cubicBezTo>
                    <a:pt x="556" y="1713"/>
                    <a:pt x="701" y="1273"/>
                    <a:pt x="834" y="827"/>
                  </a:cubicBezTo>
                  <a:lnTo>
                    <a:pt x="834" y="827"/>
                  </a:lnTo>
                  <a:cubicBezTo>
                    <a:pt x="669" y="1253"/>
                    <a:pt x="493" y="1700"/>
                    <a:pt x="341" y="2131"/>
                  </a:cubicBezTo>
                  <a:cubicBezTo>
                    <a:pt x="257" y="2377"/>
                    <a:pt x="179" y="2626"/>
                    <a:pt x="124" y="2880"/>
                  </a:cubicBezTo>
                  <a:lnTo>
                    <a:pt x="124" y="2880"/>
                  </a:lnTo>
                  <a:cubicBezTo>
                    <a:pt x="95" y="1920"/>
                    <a:pt x="120" y="959"/>
                    <a:pt x="187" y="1"/>
                  </a:cubicBezTo>
                  <a:lnTo>
                    <a:pt x="187" y="0"/>
                  </a:lnTo>
                  <a:close/>
                </a:path>
              </a:pathLst>
            </a:custGeom>
            <a:solidFill>
              <a:srgbClr val="9DA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52" name="Google Shape;1852;p41"/>
            <p:cNvSpPr/>
            <p:nvPr/>
          </p:nvSpPr>
          <p:spPr>
            <a:xfrm>
              <a:off x="5374448" y="2900582"/>
              <a:ext cx="230083" cy="61134"/>
            </a:xfrm>
            <a:custGeom>
              <a:avLst/>
              <a:gdLst/>
              <a:ahLst/>
              <a:cxnLst/>
              <a:rect l="l" t="t" r="r" b="b"/>
              <a:pathLst>
                <a:path w="4155" h="1104" extrusionOk="0">
                  <a:moveTo>
                    <a:pt x="3042" y="1"/>
                  </a:moveTo>
                  <a:cubicBezTo>
                    <a:pt x="2014" y="1"/>
                    <a:pt x="982" y="151"/>
                    <a:pt x="1" y="460"/>
                  </a:cubicBezTo>
                  <a:cubicBezTo>
                    <a:pt x="966" y="228"/>
                    <a:pt x="1957" y="107"/>
                    <a:pt x="2949" y="107"/>
                  </a:cubicBezTo>
                  <a:cubicBezTo>
                    <a:pt x="2984" y="107"/>
                    <a:pt x="3020" y="107"/>
                    <a:pt x="3056" y="107"/>
                  </a:cubicBezTo>
                  <a:cubicBezTo>
                    <a:pt x="3288" y="109"/>
                    <a:pt x="3521" y="118"/>
                    <a:pt x="3753" y="133"/>
                  </a:cubicBezTo>
                  <a:lnTo>
                    <a:pt x="3753" y="133"/>
                  </a:lnTo>
                  <a:cubicBezTo>
                    <a:pt x="2814" y="376"/>
                    <a:pt x="1895" y="697"/>
                    <a:pt x="1015" y="1103"/>
                  </a:cubicBezTo>
                  <a:cubicBezTo>
                    <a:pt x="2020" y="723"/>
                    <a:pt x="3049" y="402"/>
                    <a:pt x="4097" y="158"/>
                  </a:cubicBezTo>
                  <a:cubicBezTo>
                    <a:pt x="4154" y="145"/>
                    <a:pt x="4148" y="58"/>
                    <a:pt x="4090" y="52"/>
                  </a:cubicBezTo>
                  <a:cubicBezTo>
                    <a:pt x="3747" y="17"/>
                    <a:pt x="3401" y="1"/>
                    <a:pt x="3056" y="1"/>
                  </a:cubicBezTo>
                  <a:cubicBezTo>
                    <a:pt x="3051" y="1"/>
                    <a:pt x="3047" y="1"/>
                    <a:pt x="30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53" name="Google Shape;1853;p41"/>
            <p:cNvSpPr/>
            <p:nvPr/>
          </p:nvSpPr>
          <p:spPr>
            <a:xfrm>
              <a:off x="5729870" y="2785117"/>
              <a:ext cx="50059" cy="188441"/>
            </a:xfrm>
            <a:custGeom>
              <a:avLst/>
              <a:gdLst/>
              <a:ahLst/>
              <a:cxnLst/>
              <a:rect l="l" t="t" r="r" b="b"/>
              <a:pathLst>
                <a:path w="904" h="3403" extrusionOk="0">
                  <a:moveTo>
                    <a:pt x="903" y="1"/>
                  </a:moveTo>
                  <a:lnTo>
                    <a:pt x="903" y="1"/>
                  </a:lnTo>
                  <a:cubicBezTo>
                    <a:pt x="767" y="549"/>
                    <a:pt x="642" y="1098"/>
                    <a:pt x="558" y="1657"/>
                  </a:cubicBezTo>
                  <a:cubicBezTo>
                    <a:pt x="500" y="2035"/>
                    <a:pt x="463" y="2418"/>
                    <a:pt x="456" y="2801"/>
                  </a:cubicBezTo>
                  <a:lnTo>
                    <a:pt x="456" y="2801"/>
                  </a:lnTo>
                  <a:cubicBezTo>
                    <a:pt x="269" y="1934"/>
                    <a:pt x="121" y="1058"/>
                    <a:pt x="0" y="179"/>
                  </a:cubicBezTo>
                  <a:lnTo>
                    <a:pt x="0" y="179"/>
                  </a:lnTo>
                  <a:cubicBezTo>
                    <a:pt x="47" y="982"/>
                    <a:pt x="152" y="1782"/>
                    <a:pt x="303" y="2573"/>
                  </a:cubicBezTo>
                  <a:cubicBezTo>
                    <a:pt x="354" y="2836"/>
                    <a:pt x="411" y="3099"/>
                    <a:pt x="471" y="3361"/>
                  </a:cubicBezTo>
                  <a:cubicBezTo>
                    <a:pt x="477" y="3385"/>
                    <a:pt x="497" y="3403"/>
                    <a:pt x="522" y="3403"/>
                  </a:cubicBezTo>
                  <a:cubicBezTo>
                    <a:pt x="524" y="3403"/>
                    <a:pt x="526" y="3403"/>
                    <a:pt x="528" y="3403"/>
                  </a:cubicBezTo>
                  <a:cubicBezTo>
                    <a:pt x="558" y="3401"/>
                    <a:pt x="580" y="3375"/>
                    <a:pt x="578" y="3345"/>
                  </a:cubicBezTo>
                  <a:cubicBezTo>
                    <a:pt x="539" y="2786"/>
                    <a:pt x="576" y="2225"/>
                    <a:pt x="643" y="1669"/>
                  </a:cubicBezTo>
                  <a:cubicBezTo>
                    <a:pt x="711" y="1110"/>
                    <a:pt x="811" y="556"/>
                    <a:pt x="903" y="1"/>
                  </a:cubicBezTo>
                  <a:close/>
                </a:path>
              </a:pathLst>
            </a:custGeom>
            <a:solidFill>
              <a:srgbClr val="9DA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54" name="Google Shape;1854;p41"/>
            <p:cNvSpPr/>
            <p:nvPr/>
          </p:nvSpPr>
          <p:spPr>
            <a:xfrm>
              <a:off x="5561684" y="3008515"/>
              <a:ext cx="176757" cy="63570"/>
            </a:xfrm>
            <a:custGeom>
              <a:avLst/>
              <a:gdLst/>
              <a:ahLst/>
              <a:cxnLst/>
              <a:rect l="l" t="t" r="r" b="b"/>
              <a:pathLst>
                <a:path w="3192" h="1148" extrusionOk="0">
                  <a:moveTo>
                    <a:pt x="3119" y="1"/>
                  </a:moveTo>
                  <a:cubicBezTo>
                    <a:pt x="3118" y="1"/>
                    <a:pt x="3117" y="1"/>
                    <a:pt x="3115" y="1"/>
                  </a:cubicBezTo>
                  <a:cubicBezTo>
                    <a:pt x="2587" y="19"/>
                    <a:pt x="2058" y="76"/>
                    <a:pt x="1537" y="169"/>
                  </a:cubicBezTo>
                  <a:cubicBezTo>
                    <a:pt x="1016" y="261"/>
                    <a:pt x="502" y="389"/>
                    <a:pt x="1" y="558"/>
                  </a:cubicBezTo>
                  <a:cubicBezTo>
                    <a:pt x="882" y="344"/>
                    <a:pt x="1778" y="196"/>
                    <a:pt x="2681" y="133"/>
                  </a:cubicBezTo>
                  <a:lnTo>
                    <a:pt x="2681" y="133"/>
                  </a:lnTo>
                  <a:cubicBezTo>
                    <a:pt x="2600" y="160"/>
                    <a:pt x="2519" y="188"/>
                    <a:pt x="2439" y="218"/>
                  </a:cubicBezTo>
                  <a:cubicBezTo>
                    <a:pt x="1784" y="458"/>
                    <a:pt x="1155" y="767"/>
                    <a:pt x="571" y="1148"/>
                  </a:cubicBezTo>
                  <a:cubicBezTo>
                    <a:pt x="1385" y="713"/>
                    <a:pt x="2242" y="357"/>
                    <a:pt x="3132" y="106"/>
                  </a:cubicBezTo>
                  <a:cubicBezTo>
                    <a:pt x="3192" y="91"/>
                    <a:pt x="3178" y="1"/>
                    <a:pt x="3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1855" name="Google Shape;1855;p41"/>
            <p:cNvGrpSpPr/>
            <p:nvPr/>
          </p:nvGrpSpPr>
          <p:grpSpPr>
            <a:xfrm>
              <a:off x="5793513" y="1262989"/>
              <a:ext cx="340446" cy="535047"/>
              <a:chOff x="7977475" y="1726439"/>
              <a:chExt cx="340446" cy="535047"/>
            </a:xfrm>
          </p:grpSpPr>
          <p:sp>
            <p:nvSpPr>
              <p:cNvPr id="1856" name="Google Shape;1856;p41"/>
              <p:cNvSpPr/>
              <p:nvPr/>
            </p:nvSpPr>
            <p:spPr>
              <a:xfrm>
                <a:off x="7977475" y="1726439"/>
                <a:ext cx="340446" cy="535033"/>
              </a:xfrm>
              <a:custGeom>
                <a:avLst/>
                <a:gdLst/>
                <a:ahLst/>
                <a:cxnLst/>
                <a:rect l="l" t="t" r="r" b="b"/>
                <a:pathLst>
                  <a:path w="6148" h="9662" extrusionOk="0">
                    <a:moveTo>
                      <a:pt x="2045" y="1658"/>
                    </a:moveTo>
                    <a:lnTo>
                      <a:pt x="3303" y="5407"/>
                    </a:lnTo>
                    <a:lnTo>
                      <a:pt x="2388" y="5594"/>
                    </a:lnTo>
                    <a:lnTo>
                      <a:pt x="1906" y="5692"/>
                    </a:lnTo>
                    <a:lnTo>
                      <a:pt x="1921" y="5237"/>
                    </a:lnTo>
                    <a:lnTo>
                      <a:pt x="2045" y="1658"/>
                    </a:lnTo>
                    <a:close/>
                    <a:moveTo>
                      <a:pt x="3084" y="0"/>
                    </a:moveTo>
                    <a:lnTo>
                      <a:pt x="729" y="187"/>
                    </a:lnTo>
                    <a:lnTo>
                      <a:pt x="476" y="3486"/>
                    </a:lnTo>
                    <a:lnTo>
                      <a:pt x="0" y="9661"/>
                    </a:lnTo>
                    <a:lnTo>
                      <a:pt x="0" y="9661"/>
                    </a:lnTo>
                    <a:lnTo>
                      <a:pt x="1783" y="9518"/>
                    </a:lnTo>
                    <a:lnTo>
                      <a:pt x="1866" y="7079"/>
                    </a:lnTo>
                    <a:lnTo>
                      <a:pt x="3724" y="6692"/>
                    </a:lnTo>
                    <a:lnTo>
                      <a:pt x="4304" y="8388"/>
                    </a:lnTo>
                    <a:lnTo>
                      <a:pt x="6148" y="8235"/>
                    </a:lnTo>
                    <a:lnTo>
                      <a:pt x="5593" y="6744"/>
                    </a:lnTo>
                    <a:lnTo>
                      <a:pt x="30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57" name="Google Shape;1857;p41"/>
              <p:cNvSpPr/>
              <p:nvPr/>
            </p:nvSpPr>
            <p:spPr>
              <a:xfrm>
                <a:off x="7977475" y="1919490"/>
                <a:ext cx="340446" cy="341996"/>
              </a:xfrm>
              <a:custGeom>
                <a:avLst/>
                <a:gdLst/>
                <a:ahLst/>
                <a:cxnLst/>
                <a:rect l="l" t="t" r="r" b="b"/>
                <a:pathLst>
                  <a:path w="6148" h="6176" extrusionOk="0">
                    <a:moveTo>
                      <a:pt x="475" y="0"/>
                    </a:moveTo>
                    <a:lnTo>
                      <a:pt x="0" y="6175"/>
                    </a:lnTo>
                    <a:lnTo>
                      <a:pt x="1783" y="6032"/>
                    </a:lnTo>
                    <a:lnTo>
                      <a:pt x="1866" y="3593"/>
                    </a:lnTo>
                    <a:lnTo>
                      <a:pt x="3723" y="3206"/>
                    </a:lnTo>
                    <a:lnTo>
                      <a:pt x="4304" y="4902"/>
                    </a:lnTo>
                    <a:lnTo>
                      <a:pt x="6148" y="4749"/>
                    </a:lnTo>
                    <a:lnTo>
                      <a:pt x="5593" y="3258"/>
                    </a:lnTo>
                    <a:cubicBezTo>
                      <a:pt x="5280" y="3232"/>
                      <a:pt x="4969" y="3184"/>
                      <a:pt x="4661" y="3112"/>
                    </a:cubicBezTo>
                    <a:cubicBezTo>
                      <a:pt x="4040" y="2969"/>
                      <a:pt x="3440" y="2737"/>
                      <a:pt x="2885" y="2423"/>
                    </a:cubicBezTo>
                    <a:cubicBezTo>
                      <a:pt x="2715" y="2325"/>
                      <a:pt x="2548" y="2220"/>
                      <a:pt x="2388" y="2108"/>
                    </a:cubicBezTo>
                    <a:lnTo>
                      <a:pt x="1905" y="2206"/>
                    </a:lnTo>
                    <a:lnTo>
                      <a:pt x="1920" y="1751"/>
                    </a:lnTo>
                    <a:cubicBezTo>
                      <a:pt x="1724" y="1585"/>
                      <a:pt x="1538" y="1407"/>
                      <a:pt x="1363" y="1219"/>
                    </a:cubicBezTo>
                    <a:cubicBezTo>
                      <a:pt x="1021" y="848"/>
                      <a:pt x="724" y="439"/>
                      <a:pt x="475"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58" name="Google Shape;1858;p41"/>
              <p:cNvSpPr/>
              <p:nvPr/>
            </p:nvSpPr>
            <p:spPr>
              <a:xfrm>
                <a:off x="8109554" y="1758448"/>
                <a:ext cx="90870" cy="181575"/>
              </a:xfrm>
              <a:custGeom>
                <a:avLst/>
                <a:gdLst/>
                <a:ahLst/>
                <a:cxnLst/>
                <a:rect l="l" t="t" r="r" b="b"/>
                <a:pathLst>
                  <a:path w="1641" h="3279" extrusionOk="0">
                    <a:moveTo>
                      <a:pt x="332" y="1"/>
                    </a:moveTo>
                    <a:cubicBezTo>
                      <a:pt x="174" y="1"/>
                      <a:pt x="0" y="167"/>
                      <a:pt x="75" y="366"/>
                    </a:cubicBezTo>
                    <a:lnTo>
                      <a:pt x="1115" y="3134"/>
                    </a:lnTo>
                    <a:cubicBezTo>
                      <a:pt x="1153" y="3236"/>
                      <a:pt x="1229" y="3278"/>
                      <a:pt x="1309" y="3278"/>
                    </a:cubicBezTo>
                    <a:cubicBezTo>
                      <a:pt x="1467" y="3278"/>
                      <a:pt x="1641" y="3113"/>
                      <a:pt x="1567" y="2914"/>
                    </a:cubicBezTo>
                    <a:lnTo>
                      <a:pt x="526" y="144"/>
                    </a:lnTo>
                    <a:cubicBezTo>
                      <a:pt x="488" y="43"/>
                      <a:pt x="412" y="1"/>
                      <a:pt x="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59" name="Google Shape;1859;p41"/>
              <p:cNvSpPr/>
              <p:nvPr/>
            </p:nvSpPr>
            <p:spPr>
              <a:xfrm>
                <a:off x="8183374" y="1957646"/>
                <a:ext cx="58310" cy="93251"/>
              </a:xfrm>
              <a:custGeom>
                <a:avLst/>
                <a:gdLst/>
                <a:ahLst/>
                <a:cxnLst/>
                <a:rect l="l" t="t" r="r" b="b"/>
                <a:pathLst>
                  <a:path w="1053" h="1684" extrusionOk="0">
                    <a:moveTo>
                      <a:pt x="332" y="1"/>
                    </a:moveTo>
                    <a:cubicBezTo>
                      <a:pt x="174" y="1"/>
                      <a:pt x="0" y="166"/>
                      <a:pt x="76" y="366"/>
                    </a:cubicBezTo>
                    <a:cubicBezTo>
                      <a:pt x="226" y="757"/>
                      <a:pt x="375" y="1149"/>
                      <a:pt x="525" y="1540"/>
                    </a:cubicBezTo>
                    <a:cubicBezTo>
                      <a:pt x="563" y="1642"/>
                      <a:pt x="640" y="1684"/>
                      <a:pt x="720" y="1684"/>
                    </a:cubicBezTo>
                    <a:cubicBezTo>
                      <a:pt x="879" y="1684"/>
                      <a:pt x="1052" y="1518"/>
                      <a:pt x="975" y="1318"/>
                    </a:cubicBezTo>
                    <a:cubicBezTo>
                      <a:pt x="826" y="927"/>
                      <a:pt x="676" y="536"/>
                      <a:pt x="527" y="144"/>
                    </a:cubicBezTo>
                    <a:cubicBezTo>
                      <a:pt x="488" y="43"/>
                      <a:pt x="412" y="1"/>
                      <a:pt x="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1860" name="Google Shape;1860;p41"/>
            <p:cNvSpPr/>
            <p:nvPr/>
          </p:nvSpPr>
          <p:spPr>
            <a:xfrm>
              <a:off x="8052735" y="2966981"/>
              <a:ext cx="383250" cy="799615"/>
            </a:xfrm>
            <a:custGeom>
              <a:avLst/>
              <a:gdLst/>
              <a:ahLst/>
              <a:cxnLst/>
              <a:rect l="l" t="t" r="r" b="b"/>
              <a:pathLst>
                <a:path w="6921" h="14440" extrusionOk="0">
                  <a:moveTo>
                    <a:pt x="0" y="0"/>
                  </a:moveTo>
                  <a:lnTo>
                    <a:pt x="4732" y="14440"/>
                  </a:lnTo>
                  <a:cubicBezTo>
                    <a:pt x="4732" y="14440"/>
                    <a:pt x="6920" y="12881"/>
                    <a:pt x="5977" y="6814"/>
                  </a:cubicBezTo>
                  <a:cubicBezTo>
                    <a:pt x="5034" y="747"/>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61" name="Google Shape;1861;p41"/>
            <p:cNvSpPr/>
            <p:nvPr/>
          </p:nvSpPr>
          <p:spPr>
            <a:xfrm>
              <a:off x="6951195" y="3008737"/>
              <a:ext cx="1401209" cy="567760"/>
            </a:xfrm>
            <a:custGeom>
              <a:avLst/>
              <a:gdLst/>
              <a:ahLst/>
              <a:cxnLst/>
              <a:rect l="l" t="t" r="r" b="b"/>
              <a:pathLst>
                <a:path w="25304" h="10253" extrusionOk="0">
                  <a:moveTo>
                    <a:pt x="4745" y="1"/>
                  </a:moveTo>
                  <a:cubicBezTo>
                    <a:pt x="2150" y="1463"/>
                    <a:pt x="441" y="5908"/>
                    <a:pt x="1" y="10162"/>
                  </a:cubicBezTo>
                  <a:lnTo>
                    <a:pt x="25303" y="10253"/>
                  </a:lnTo>
                  <a:cubicBezTo>
                    <a:pt x="24862" y="5999"/>
                    <a:pt x="23155" y="1554"/>
                    <a:pt x="20557" y="91"/>
                  </a:cubicBezTo>
                  <a:lnTo>
                    <a:pt x="47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62" name="Google Shape;1862;p41"/>
            <p:cNvSpPr/>
            <p:nvPr/>
          </p:nvSpPr>
          <p:spPr>
            <a:xfrm>
              <a:off x="7535386" y="3143750"/>
              <a:ext cx="247083" cy="112688"/>
            </a:xfrm>
            <a:custGeom>
              <a:avLst/>
              <a:gdLst/>
              <a:ahLst/>
              <a:cxnLst/>
              <a:rect l="l" t="t" r="r" b="b"/>
              <a:pathLst>
                <a:path w="4462" h="2035" extrusionOk="0">
                  <a:moveTo>
                    <a:pt x="374" y="1"/>
                  </a:moveTo>
                  <a:lnTo>
                    <a:pt x="1" y="1406"/>
                  </a:lnTo>
                  <a:cubicBezTo>
                    <a:pt x="1" y="1406"/>
                    <a:pt x="487" y="2035"/>
                    <a:pt x="2231" y="2035"/>
                  </a:cubicBezTo>
                  <a:cubicBezTo>
                    <a:pt x="3974" y="2035"/>
                    <a:pt x="4461" y="1406"/>
                    <a:pt x="4461" y="1406"/>
                  </a:cubicBezTo>
                  <a:lnTo>
                    <a:pt x="4460" y="1406"/>
                  </a:lnTo>
                  <a:lnTo>
                    <a:pt x="4084" y="1"/>
                  </a:lnTo>
                  <a:cubicBezTo>
                    <a:pt x="3488" y="87"/>
                    <a:pt x="2867" y="130"/>
                    <a:pt x="2231" y="130"/>
                  </a:cubicBezTo>
                  <a:cubicBezTo>
                    <a:pt x="1593" y="130"/>
                    <a:pt x="972" y="87"/>
                    <a:pt x="374" y="1"/>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63" name="Google Shape;1863;p41"/>
            <p:cNvSpPr/>
            <p:nvPr/>
          </p:nvSpPr>
          <p:spPr>
            <a:xfrm>
              <a:off x="7535386" y="3143750"/>
              <a:ext cx="226207" cy="82841"/>
            </a:xfrm>
            <a:custGeom>
              <a:avLst/>
              <a:gdLst/>
              <a:ahLst/>
              <a:cxnLst/>
              <a:rect l="l" t="t" r="r" b="b"/>
              <a:pathLst>
                <a:path w="4085" h="1496" extrusionOk="0">
                  <a:moveTo>
                    <a:pt x="374" y="1"/>
                  </a:moveTo>
                  <a:lnTo>
                    <a:pt x="1" y="1406"/>
                  </a:lnTo>
                  <a:cubicBezTo>
                    <a:pt x="289" y="1468"/>
                    <a:pt x="566" y="1496"/>
                    <a:pt x="832" y="1496"/>
                  </a:cubicBezTo>
                  <a:cubicBezTo>
                    <a:pt x="2793" y="1496"/>
                    <a:pt x="4084" y="1"/>
                    <a:pt x="4084" y="1"/>
                  </a:cubicBezTo>
                  <a:close/>
                </a:path>
              </a:pathLst>
            </a:custGeom>
            <a:solidFill>
              <a:srgbClr val="F088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64" name="Google Shape;1864;p41"/>
            <p:cNvSpPr/>
            <p:nvPr/>
          </p:nvSpPr>
          <p:spPr>
            <a:xfrm>
              <a:off x="7007404" y="2583427"/>
              <a:ext cx="237448" cy="387736"/>
            </a:xfrm>
            <a:custGeom>
              <a:avLst/>
              <a:gdLst/>
              <a:ahLst/>
              <a:cxnLst/>
              <a:rect l="l" t="t" r="r" b="b"/>
              <a:pathLst>
                <a:path w="4288" h="7002" extrusionOk="0">
                  <a:moveTo>
                    <a:pt x="2493" y="1"/>
                  </a:moveTo>
                  <a:cubicBezTo>
                    <a:pt x="2205" y="1"/>
                    <a:pt x="1916" y="63"/>
                    <a:pt x="1656" y="185"/>
                  </a:cubicBezTo>
                  <a:cubicBezTo>
                    <a:pt x="1595" y="214"/>
                    <a:pt x="1537" y="245"/>
                    <a:pt x="1481" y="279"/>
                  </a:cubicBezTo>
                  <a:cubicBezTo>
                    <a:pt x="768" y="709"/>
                    <a:pt x="370" y="1556"/>
                    <a:pt x="218" y="2386"/>
                  </a:cubicBezTo>
                  <a:cubicBezTo>
                    <a:pt x="0" y="3573"/>
                    <a:pt x="207" y="4872"/>
                    <a:pt x="956" y="5816"/>
                  </a:cubicBezTo>
                  <a:cubicBezTo>
                    <a:pt x="1530" y="6539"/>
                    <a:pt x="2447" y="7001"/>
                    <a:pt x="3357" y="7001"/>
                  </a:cubicBezTo>
                  <a:cubicBezTo>
                    <a:pt x="3429" y="7001"/>
                    <a:pt x="3501" y="6999"/>
                    <a:pt x="3573" y="6993"/>
                  </a:cubicBezTo>
                  <a:lnTo>
                    <a:pt x="3576" y="6993"/>
                  </a:lnTo>
                  <a:cubicBezTo>
                    <a:pt x="3781" y="6976"/>
                    <a:pt x="3985" y="6932"/>
                    <a:pt x="4182" y="6863"/>
                  </a:cubicBezTo>
                  <a:lnTo>
                    <a:pt x="4288" y="1192"/>
                  </a:lnTo>
                  <a:lnTo>
                    <a:pt x="4288" y="1191"/>
                  </a:lnTo>
                  <a:cubicBezTo>
                    <a:pt x="4085" y="709"/>
                    <a:pt x="3677" y="314"/>
                    <a:pt x="3187" y="127"/>
                  </a:cubicBezTo>
                  <a:cubicBezTo>
                    <a:pt x="2967" y="43"/>
                    <a:pt x="2730" y="1"/>
                    <a:pt x="2493" y="1"/>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65" name="Google Shape;1865;p41"/>
            <p:cNvSpPr/>
            <p:nvPr/>
          </p:nvSpPr>
          <p:spPr>
            <a:xfrm>
              <a:off x="7037641" y="2677405"/>
              <a:ext cx="116011" cy="250018"/>
            </a:xfrm>
            <a:custGeom>
              <a:avLst/>
              <a:gdLst/>
              <a:ahLst/>
              <a:cxnLst/>
              <a:rect l="l" t="t" r="r" b="b"/>
              <a:pathLst>
                <a:path w="2095" h="4515" extrusionOk="0">
                  <a:moveTo>
                    <a:pt x="726" y="1"/>
                  </a:moveTo>
                  <a:cubicBezTo>
                    <a:pt x="708" y="1"/>
                    <a:pt x="690" y="2"/>
                    <a:pt x="672" y="5"/>
                  </a:cubicBezTo>
                  <a:cubicBezTo>
                    <a:pt x="209" y="82"/>
                    <a:pt x="1" y="1154"/>
                    <a:pt x="209" y="2398"/>
                  </a:cubicBezTo>
                  <a:cubicBezTo>
                    <a:pt x="407" y="3594"/>
                    <a:pt x="919" y="4514"/>
                    <a:pt x="1370" y="4514"/>
                  </a:cubicBezTo>
                  <a:cubicBezTo>
                    <a:pt x="1388" y="4514"/>
                    <a:pt x="1405" y="4513"/>
                    <a:pt x="1423" y="4510"/>
                  </a:cubicBezTo>
                  <a:cubicBezTo>
                    <a:pt x="1887" y="4432"/>
                    <a:pt x="2095" y="3360"/>
                    <a:pt x="1888" y="2117"/>
                  </a:cubicBezTo>
                  <a:cubicBezTo>
                    <a:pt x="1688" y="921"/>
                    <a:pt x="1178" y="1"/>
                    <a:pt x="726" y="1"/>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66" name="Google Shape;1866;p41"/>
            <p:cNvSpPr/>
            <p:nvPr/>
          </p:nvSpPr>
          <p:spPr>
            <a:xfrm>
              <a:off x="7078234" y="2666495"/>
              <a:ext cx="80515" cy="257937"/>
            </a:xfrm>
            <a:custGeom>
              <a:avLst/>
              <a:gdLst/>
              <a:ahLst/>
              <a:cxnLst/>
              <a:rect l="l" t="t" r="r" b="b"/>
              <a:pathLst>
                <a:path w="1454" h="4658" extrusionOk="0">
                  <a:moveTo>
                    <a:pt x="76" y="0"/>
                  </a:moveTo>
                  <a:cubicBezTo>
                    <a:pt x="56" y="0"/>
                    <a:pt x="35" y="10"/>
                    <a:pt x="22" y="28"/>
                  </a:cubicBezTo>
                  <a:cubicBezTo>
                    <a:pt x="0" y="58"/>
                    <a:pt x="8" y="100"/>
                    <a:pt x="38" y="121"/>
                  </a:cubicBezTo>
                  <a:cubicBezTo>
                    <a:pt x="315" y="315"/>
                    <a:pt x="538" y="619"/>
                    <a:pt x="739" y="1075"/>
                  </a:cubicBezTo>
                  <a:cubicBezTo>
                    <a:pt x="1225" y="2174"/>
                    <a:pt x="1317" y="3416"/>
                    <a:pt x="999" y="4574"/>
                  </a:cubicBezTo>
                  <a:cubicBezTo>
                    <a:pt x="990" y="4609"/>
                    <a:pt x="1011" y="4646"/>
                    <a:pt x="1046" y="4655"/>
                  </a:cubicBezTo>
                  <a:cubicBezTo>
                    <a:pt x="1052" y="4657"/>
                    <a:pt x="1058" y="4657"/>
                    <a:pt x="1064" y="4657"/>
                  </a:cubicBezTo>
                  <a:cubicBezTo>
                    <a:pt x="1093" y="4657"/>
                    <a:pt x="1120" y="4638"/>
                    <a:pt x="1128" y="4609"/>
                  </a:cubicBezTo>
                  <a:cubicBezTo>
                    <a:pt x="1454" y="3422"/>
                    <a:pt x="1359" y="2148"/>
                    <a:pt x="862" y="1022"/>
                  </a:cubicBezTo>
                  <a:cubicBezTo>
                    <a:pt x="649" y="543"/>
                    <a:pt x="412" y="222"/>
                    <a:pt x="115" y="13"/>
                  </a:cubicBezTo>
                  <a:cubicBezTo>
                    <a:pt x="103" y="4"/>
                    <a:pt x="90" y="0"/>
                    <a:pt x="76"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67" name="Google Shape;1867;p41"/>
            <p:cNvSpPr/>
            <p:nvPr/>
          </p:nvSpPr>
          <p:spPr>
            <a:xfrm>
              <a:off x="7077735" y="2796303"/>
              <a:ext cx="69606" cy="80737"/>
            </a:xfrm>
            <a:custGeom>
              <a:avLst/>
              <a:gdLst/>
              <a:ahLst/>
              <a:cxnLst/>
              <a:rect l="l" t="t" r="r" b="b"/>
              <a:pathLst>
                <a:path w="1257" h="1458" extrusionOk="0">
                  <a:moveTo>
                    <a:pt x="1181" y="1"/>
                  </a:moveTo>
                  <a:cubicBezTo>
                    <a:pt x="1169" y="1"/>
                    <a:pt x="1156" y="4"/>
                    <a:pt x="1145" y="12"/>
                  </a:cubicBezTo>
                  <a:cubicBezTo>
                    <a:pt x="639" y="330"/>
                    <a:pt x="238" y="812"/>
                    <a:pt x="13" y="1367"/>
                  </a:cubicBezTo>
                  <a:cubicBezTo>
                    <a:pt x="0" y="1400"/>
                    <a:pt x="17" y="1439"/>
                    <a:pt x="51" y="1452"/>
                  </a:cubicBezTo>
                  <a:cubicBezTo>
                    <a:pt x="59" y="1456"/>
                    <a:pt x="67" y="1458"/>
                    <a:pt x="76" y="1458"/>
                  </a:cubicBezTo>
                  <a:cubicBezTo>
                    <a:pt x="102" y="1458"/>
                    <a:pt x="126" y="1442"/>
                    <a:pt x="137" y="1416"/>
                  </a:cubicBezTo>
                  <a:cubicBezTo>
                    <a:pt x="350" y="887"/>
                    <a:pt x="733" y="428"/>
                    <a:pt x="1216" y="124"/>
                  </a:cubicBezTo>
                  <a:cubicBezTo>
                    <a:pt x="1247" y="104"/>
                    <a:pt x="1256" y="63"/>
                    <a:pt x="1237" y="31"/>
                  </a:cubicBezTo>
                  <a:cubicBezTo>
                    <a:pt x="1224" y="12"/>
                    <a:pt x="1203" y="1"/>
                    <a:pt x="1181"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68" name="Google Shape;1868;p41"/>
            <p:cNvSpPr/>
            <p:nvPr/>
          </p:nvSpPr>
          <p:spPr>
            <a:xfrm>
              <a:off x="7089088" y="2583427"/>
              <a:ext cx="155770" cy="387237"/>
            </a:xfrm>
            <a:custGeom>
              <a:avLst/>
              <a:gdLst/>
              <a:ahLst/>
              <a:cxnLst/>
              <a:rect l="l" t="t" r="r" b="b"/>
              <a:pathLst>
                <a:path w="2813" h="6993" extrusionOk="0">
                  <a:moveTo>
                    <a:pt x="1018" y="1"/>
                  </a:moveTo>
                  <a:cubicBezTo>
                    <a:pt x="730" y="1"/>
                    <a:pt x="441" y="63"/>
                    <a:pt x="181" y="185"/>
                  </a:cubicBezTo>
                  <a:cubicBezTo>
                    <a:pt x="120" y="214"/>
                    <a:pt x="62" y="245"/>
                    <a:pt x="6" y="279"/>
                  </a:cubicBezTo>
                  <a:lnTo>
                    <a:pt x="1" y="284"/>
                  </a:lnTo>
                  <a:cubicBezTo>
                    <a:pt x="1842" y="2130"/>
                    <a:pt x="2098" y="6993"/>
                    <a:pt x="2098" y="6993"/>
                  </a:cubicBezTo>
                  <a:lnTo>
                    <a:pt x="2101" y="6993"/>
                  </a:lnTo>
                  <a:cubicBezTo>
                    <a:pt x="2306" y="6976"/>
                    <a:pt x="2510" y="6932"/>
                    <a:pt x="2707" y="6863"/>
                  </a:cubicBezTo>
                  <a:lnTo>
                    <a:pt x="2813" y="1192"/>
                  </a:lnTo>
                  <a:lnTo>
                    <a:pt x="2813" y="1191"/>
                  </a:lnTo>
                  <a:cubicBezTo>
                    <a:pt x="2610" y="709"/>
                    <a:pt x="2202" y="314"/>
                    <a:pt x="1712" y="127"/>
                  </a:cubicBezTo>
                  <a:cubicBezTo>
                    <a:pt x="1492" y="43"/>
                    <a:pt x="1255" y="1"/>
                    <a:pt x="1018"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69" name="Google Shape;1869;p41"/>
            <p:cNvSpPr/>
            <p:nvPr/>
          </p:nvSpPr>
          <p:spPr>
            <a:xfrm>
              <a:off x="8069847" y="2583427"/>
              <a:ext cx="237448" cy="387736"/>
            </a:xfrm>
            <a:custGeom>
              <a:avLst/>
              <a:gdLst/>
              <a:ahLst/>
              <a:cxnLst/>
              <a:rect l="l" t="t" r="r" b="b"/>
              <a:pathLst>
                <a:path w="4288" h="7002" extrusionOk="0">
                  <a:moveTo>
                    <a:pt x="1795" y="1"/>
                  </a:moveTo>
                  <a:cubicBezTo>
                    <a:pt x="1558" y="1"/>
                    <a:pt x="1322" y="43"/>
                    <a:pt x="1100" y="127"/>
                  </a:cubicBezTo>
                  <a:cubicBezTo>
                    <a:pt x="611" y="314"/>
                    <a:pt x="203" y="709"/>
                    <a:pt x="0" y="1191"/>
                  </a:cubicBezTo>
                  <a:lnTo>
                    <a:pt x="0" y="1192"/>
                  </a:lnTo>
                  <a:lnTo>
                    <a:pt x="105" y="6863"/>
                  </a:lnTo>
                  <a:cubicBezTo>
                    <a:pt x="303" y="6932"/>
                    <a:pt x="507" y="6976"/>
                    <a:pt x="712" y="6993"/>
                  </a:cubicBezTo>
                  <a:lnTo>
                    <a:pt x="715" y="6993"/>
                  </a:lnTo>
                  <a:cubicBezTo>
                    <a:pt x="786" y="6999"/>
                    <a:pt x="859" y="7001"/>
                    <a:pt x="931" y="7001"/>
                  </a:cubicBezTo>
                  <a:cubicBezTo>
                    <a:pt x="1840" y="7001"/>
                    <a:pt x="2758" y="6539"/>
                    <a:pt x="3332" y="5816"/>
                  </a:cubicBezTo>
                  <a:cubicBezTo>
                    <a:pt x="4081" y="4872"/>
                    <a:pt x="4288" y="3573"/>
                    <a:pt x="4069" y="2386"/>
                  </a:cubicBezTo>
                  <a:cubicBezTo>
                    <a:pt x="3918" y="1556"/>
                    <a:pt x="3520" y="709"/>
                    <a:pt x="2807" y="279"/>
                  </a:cubicBezTo>
                  <a:cubicBezTo>
                    <a:pt x="2751" y="245"/>
                    <a:pt x="2693" y="214"/>
                    <a:pt x="2632" y="185"/>
                  </a:cubicBezTo>
                  <a:cubicBezTo>
                    <a:pt x="2371" y="63"/>
                    <a:pt x="2083" y="1"/>
                    <a:pt x="1795" y="1"/>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70" name="Google Shape;1870;p41"/>
            <p:cNvSpPr/>
            <p:nvPr/>
          </p:nvSpPr>
          <p:spPr>
            <a:xfrm>
              <a:off x="8160834" y="2677239"/>
              <a:ext cx="116066" cy="249907"/>
            </a:xfrm>
            <a:custGeom>
              <a:avLst/>
              <a:gdLst/>
              <a:ahLst/>
              <a:cxnLst/>
              <a:rect l="l" t="t" r="r" b="b"/>
              <a:pathLst>
                <a:path w="2096" h="4513" extrusionOk="0">
                  <a:moveTo>
                    <a:pt x="1370" y="0"/>
                  </a:moveTo>
                  <a:cubicBezTo>
                    <a:pt x="919" y="0"/>
                    <a:pt x="408" y="920"/>
                    <a:pt x="208" y="2116"/>
                  </a:cubicBezTo>
                  <a:cubicBezTo>
                    <a:pt x="0" y="3359"/>
                    <a:pt x="208" y="4431"/>
                    <a:pt x="672" y="4508"/>
                  </a:cubicBezTo>
                  <a:cubicBezTo>
                    <a:pt x="690" y="4511"/>
                    <a:pt x="708" y="4512"/>
                    <a:pt x="726" y="4512"/>
                  </a:cubicBezTo>
                  <a:cubicBezTo>
                    <a:pt x="1177" y="4512"/>
                    <a:pt x="1688" y="3592"/>
                    <a:pt x="1887" y="2396"/>
                  </a:cubicBezTo>
                  <a:cubicBezTo>
                    <a:pt x="2095" y="1153"/>
                    <a:pt x="1887" y="81"/>
                    <a:pt x="1424" y="5"/>
                  </a:cubicBezTo>
                  <a:cubicBezTo>
                    <a:pt x="1406" y="2"/>
                    <a:pt x="1388" y="0"/>
                    <a:pt x="1370" y="0"/>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71" name="Google Shape;1871;p41"/>
            <p:cNvSpPr/>
            <p:nvPr/>
          </p:nvSpPr>
          <p:spPr>
            <a:xfrm>
              <a:off x="8155906" y="2666495"/>
              <a:ext cx="80571" cy="257937"/>
            </a:xfrm>
            <a:custGeom>
              <a:avLst/>
              <a:gdLst/>
              <a:ahLst/>
              <a:cxnLst/>
              <a:rect l="l" t="t" r="r" b="b"/>
              <a:pathLst>
                <a:path w="1455" h="4658" extrusionOk="0">
                  <a:moveTo>
                    <a:pt x="1378" y="0"/>
                  </a:moveTo>
                  <a:cubicBezTo>
                    <a:pt x="1365" y="0"/>
                    <a:pt x="1352" y="4"/>
                    <a:pt x="1340" y="13"/>
                  </a:cubicBezTo>
                  <a:cubicBezTo>
                    <a:pt x="1043" y="222"/>
                    <a:pt x="806" y="543"/>
                    <a:pt x="593" y="1022"/>
                  </a:cubicBezTo>
                  <a:cubicBezTo>
                    <a:pt x="96" y="2148"/>
                    <a:pt x="1" y="3422"/>
                    <a:pt x="327" y="4609"/>
                  </a:cubicBezTo>
                  <a:cubicBezTo>
                    <a:pt x="335" y="4638"/>
                    <a:pt x="362" y="4657"/>
                    <a:pt x="391" y="4657"/>
                  </a:cubicBezTo>
                  <a:cubicBezTo>
                    <a:pt x="397" y="4657"/>
                    <a:pt x="402" y="4657"/>
                    <a:pt x="409" y="4655"/>
                  </a:cubicBezTo>
                  <a:cubicBezTo>
                    <a:pt x="444" y="4646"/>
                    <a:pt x="465" y="4609"/>
                    <a:pt x="456" y="4573"/>
                  </a:cubicBezTo>
                  <a:cubicBezTo>
                    <a:pt x="137" y="3416"/>
                    <a:pt x="230" y="2174"/>
                    <a:pt x="715" y="1075"/>
                  </a:cubicBezTo>
                  <a:cubicBezTo>
                    <a:pt x="917" y="619"/>
                    <a:pt x="1140" y="315"/>
                    <a:pt x="1417" y="121"/>
                  </a:cubicBezTo>
                  <a:cubicBezTo>
                    <a:pt x="1447" y="100"/>
                    <a:pt x="1454" y="58"/>
                    <a:pt x="1432" y="28"/>
                  </a:cubicBezTo>
                  <a:cubicBezTo>
                    <a:pt x="1420" y="10"/>
                    <a:pt x="1399" y="0"/>
                    <a:pt x="1378"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72" name="Google Shape;1872;p41"/>
            <p:cNvSpPr/>
            <p:nvPr/>
          </p:nvSpPr>
          <p:spPr>
            <a:xfrm>
              <a:off x="8167369" y="2796359"/>
              <a:ext cx="69606" cy="80681"/>
            </a:xfrm>
            <a:custGeom>
              <a:avLst/>
              <a:gdLst/>
              <a:ahLst/>
              <a:cxnLst/>
              <a:rect l="l" t="t" r="r" b="b"/>
              <a:pathLst>
                <a:path w="1257" h="1457" extrusionOk="0">
                  <a:moveTo>
                    <a:pt x="76" y="1"/>
                  </a:moveTo>
                  <a:cubicBezTo>
                    <a:pt x="54" y="1"/>
                    <a:pt x="32" y="12"/>
                    <a:pt x="20" y="32"/>
                  </a:cubicBezTo>
                  <a:cubicBezTo>
                    <a:pt x="0" y="62"/>
                    <a:pt x="10" y="103"/>
                    <a:pt x="41" y="123"/>
                  </a:cubicBezTo>
                  <a:cubicBezTo>
                    <a:pt x="524" y="427"/>
                    <a:pt x="907" y="886"/>
                    <a:pt x="1120" y="1415"/>
                  </a:cubicBezTo>
                  <a:cubicBezTo>
                    <a:pt x="1130" y="1441"/>
                    <a:pt x="1155" y="1457"/>
                    <a:pt x="1181" y="1457"/>
                  </a:cubicBezTo>
                  <a:cubicBezTo>
                    <a:pt x="1189" y="1457"/>
                    <a:pt x="1198" y="1455"/>
                    <a:pt x="1206" y="1453"/>
                  </a:cubicBezTo>
                  <a:cubicBezTo>
                    <a:pt x="1240" y="1438"/>
                    <a:pt x="1256" y="1399"/>
                    <a:pt x="1243" y="1366"/>
                  </a:cubicBezTo>
                  <a:cubicBezTo>
                    <a:pt x="1019" y="811"/>
                    <a:pt x="617" y="329"/>
                    <a:pt x="112" y="11"/>
                  </a:cubicBezTo>
                  <a:cubicBezTo>
                    <a:pt x="101" y="4"/>
                    <a:pt x="89" y="1"/>
                    <a:pt x="76"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73" name="Google Shape;1873;p41"/>
            <p:cNvSpPr/>
            <p:nvPr/>
          </p:nvSpPr>
          <p:spPr>
            <a:xfrm>
              <a:off x="8069847" y="2583427"/>
              <a:ext cx="155770" cy="387237"/>
            </a:xfrm>
            <a:custGeom>
              <a:avLst/>
              <a:gdLst/>
              <a:ahLst/>
              <a:cxnLst/>
              <a:rect l="l" t="t" r="r" b="b"/>
              <a:pathLst>
                <a:path w="2813" h="6993" extrusionOk="0">
                  <a:moveTo>
                    <a:pt x="1795" y="1"/>
                  </a:moveTo>
                  <a:cubicBezTo>
                    <a:pt x="1559" y="1"/>
                    <a:pt x="1322" y="43"/>
                    <a:pt x="1102" y="127"/>
                  </a:cubicBezTo>
                  <a:cubicBezTo>
                    <a:pt x="611" y="314"/>
                    <a:pt x="203" y="709"/>
                    <a:pt x="0" y="1191"/>
                  </a:cubicBezTo>
                  <a:lnTo>
                    <a:pt x="0" y="1192"/>
                  </a:lnTo>
                  <a:lnTo>
                    <a:pt x="105" y="6863"/>
                  </a:lnTo>
                  <a:cubicBezTo>
                    <a:pt x="303" y="6932"/>
                    <a:pt x="507" y="6976"/>
                    <a:pt x="712" y="6993"/>
                  </a:cubicBezTo>
                  <a:lnTo>
                    <a:pt x="715" y="6993"/>
                  </a:lnTo>
                  <a:cubicBezTo>
                    <a:pt x="715" y="6993"/>
                    <a:pt x="972" y="2130"/>
                    <a:pt x="2812" y="284"/>
                  </a:cubicBezTo>
                  <a:lnTo>
                    <a:pt x="2807" y="279"/>
                  </a:lnTo>
                  <a:cubicBezTo>
                    <a:pt x="2751" y="245"/>
                    <a:pt x="2693" y="214"/>
                    <a:pt x="2632" y="185"/>
                  </a:cubicBezTo>
                  <a:cubicBezTo>
                    <a:pt x="2371" y="63"/>
                    <a:pt x="2083" y="1"/>
                    <a:pt x="1795"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74" name="Google Shape;1874;p41"/>
            <p:cNvSpPr/>
            <p:nvPr/>
          </p:nvSpPr>
          <p:spPr>
            <a:xfrm>
              <a:off x="7174925" y="2310576"/>
              <a:ext cx="962584" cy="901173"/>
            </a:xfrm>
            <a:custGeom>
              <a:avLst/>
              <a:gdLst/>
              <a:ahLst/>
              <a:cxnLst/>
              <a:rect l="l" t="t" r="r" b="b"/>
              <a:pathLst>
                <a:path w="17383" h="16274" extrusionOk="0">
                  <a:moveTo>
                    <a:pt x="8692" y="0"/>
                  </a:moveTo>
                  <a:cubicBezTo>
                    <a:pt x="3891" y="0"/>
                    <a:pt x="0" y="3991"/>
                    <a:pt x="0" y="8914"/>
                  </a:cubicBezTo>
                  <a:cubicBezTo>
                    <a:pt x="0" y="13183"/>
                    <a:pt x="2928" y="15581"/>
                    <a:pt x="6836" y="16145"/>
                  </a:cubicBezTo>
                  <a:cubicBezTo>
                    <a:pt x="7435" y="16230"/>
                    <a:pt x="8055" y="16273"/>
                    <a:pt x="8692" y="16273"/>
                  </a:cubicBezTo>
                  <a:cubicBezTo>
                    <a:pt x="9328" y="16273"/>
                    <a:pt x="9949" y="16230"/>
                    <a:pt x="10547" y="16145"/>
                  </a:cubicBezTo>
                  <a:cubicBezTo>
                    <a:pt x="14455" y="15584"/>
                    <a:pt x="17382" y="13183"/>
                    <a:pt x="17382" y="8914"/>
                  </a:cubicBezTo>
                  <a:cubicBezTo>
                    <a:pt x="17382" y="3990"/>
                    <a:pt x="13491" y="0"/>
                    <a:pt x="8692" y="0"/>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75" name="Google Shape;1875;p41"/>
            <p:cNvSpPr/>
            <p:nvPr/>
          </p:nvSpPr>
          <p:spPr>
            <a:xfrm>
              <a:off x="7172322" y="2804223"/>
              <a:ext cx="970336" cy="414980"/>
            </a:xfrm>
            <a:custGeom>
              <a:avLst/>
              <a:gdLst/>
              <a:ahLst/>
              <a:cxnLst/>
              <a:rect l="l" t="t" r="r" b="b"/>
              <a:pathLst>
                <a:path w="17523" h="7494" extrusionOk="0">
                  <a:moveTo>
                    <a:pt x="47" y="0"/>
                  </a:moveTo>
                  <a:lnTo>
                    <a:pt x="47" y="0"/>
                  </a:lnTo>
                  <a:cubicBezTo>
                    <a:pt x="0" y="1403"/>
                    <a:pt x="344" y="2846"/>
                    <a:pt x="1104" y="4041"/>
                  </a:cubicBezTo>
                  <a:cubicBezTo>
                    <a:pt x="1169" y="4142"/>
                    <a:pt x="1397" y="4438"/>
                    <a:pt x="1461" y="4534"/>
                  </a:cubicBezTo>
                  <a:cubicBezTo>
                    <a:pt x="1603" y="4715"/>
                    <a:pt x="1782" y="4893"/>
                    <a:pt x="1932" y="5068"/>
                  </a:cubicBezTo>
                  <a:cubicBezTo>
                    <a:pt x="2160" y="5271"/>
                    <a:pt x="2372" y="5493"/>
                    <a:pt x="2623" y="5668"/>
                  </a:cubicBezTo>
                  <a:lnTo>
                    <a:pt x="2947" y="5912"/>
                  </a:lnTo>
                  <a:lnTo>
                    <a:pt x="3293" y="6128"/>
                  </a:lnTo>
                  <a:cubicBezTo>
                    <a:pt x="4892" y="7070"/>
                    <a:pt x="6791" y="7493"/>
                    <a:pt x="8681" y="7493"/>
                  </a:cubicBezTo>
                  <a:cubicBezTo>
                    <a:pt x="9793" y="7493"/>
                    <a:pt x="10902" y="7347"/>
                    <a:pt x="11944" y="7074"/>
                  </a:cubicBezTo>
                  <a:cubicBezTo>
                    <a:pt x="15360" y="6146"/>
                    <a:pt x="17523" y="3606"/>
                    <a:pt x="17429" y="0"/>
                  </a:cubicBezTo>
                  <a:lnTo>
                    <a:pt x="17429" y="0"/>
                  </a:lnTo>
                  <a:cubicBezTo>
                    <a:pt x="17393" y="2151"/>
                    <a:pt x="16503" y="4240"/>
                    <a:pt x="14730" y="5506"/>
                  </a:cubicBezTo>
                  <a:cubicBezTo>
                    <a:pt x="13179" y="6662"/>
                    <a:pt x="10959" y="7239"/>
                    <a:pt x="8740" y="7239"/>
                  </a:cubicBezTo>
                  <a:cubicBezTo>
                    <a:pt x="6519" y="7239"/>
                    <a:pt x="4298" y="6661"/>
                    <a:pt x="2746" y="5505"/>
                  </a:cubicBezTo>
                  <a:cubicBezTo>
                    <a:pt x="2498" y="5340"/>
                    <a:pt x="2288" y="5129"/>
                    <a:pt x="2062" y="4937"/>
                  </a:cubicBezTo>
                  <a:cubicBezTo>
                    <a:pt x="1912" y="4771"/>
                    <a:pt x="1733" y="4602"/>
                    <a:pt x="1591" y="4429"/>
                  </a:cubicBezTo>
                  <a:cubicBezTo>
                    <a:pt x="1510" y="4328"/>
                    <a:pt x="1308" y="4051"/>
                    <a:pt x="1233" y="3955"/>
                  </a:cubicBezTo>
                  <a:cubicBezTo>
                    <a:pt x="1073" y="3695"/>
                    <a:pt x="865" y="3373"/>
                    <a:pt x="748" y="3091"/>
                  </a:cubicBezTo>
                  <a:cubicBezTo>
                    <a:pt x="286" y="2137"/>
                    <a:pt x="74" y="1069"/>
                    <a:pt x="47"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76" name="Google Shape;1876;p41"/>
            <p:cNvSpPr/>
            <p:nvPr/>
          </p:nvSpPr>
          <p:spPr>
            <a:xfrm>
              <a:off x="7219505" y="2826928"/>
              <a:ext cx="236894" cy="236894"/>
            </a:xfrm>
            <a:custGeom>
              <a:avLst/>
              <a:gdLst/>
              <a:ahLst/>
              <a:cxnLst/>
              <a:rect l="l" t="t" r="r" b="b"/>
              <a:pathLst>
                <a:path w="4278" h="4278" extrusionOk="0">
                  <a:moveTo>
                    <a:pt x="2140" y="1"/>
                  </a:moveTo>
                  <a:cubicBezTo>
                    <a:pt x="958" y="1"/>
                    <a:pt x="0" y="958"/>
                    <a:pt x="0" y="2140"/>
                  </a:cubicBezTo>
                  <a:cubicBezTo>
                    <a:pt x="0" y="3320"/>
                    <a:pt x="958" y="4278"/>
                    <a:pt x="2140" y="4278"/>
                  </a:cubicBezTo>
                  <a:cubicBezTo>
                    <a:pt x="3320" y="4278"/>
                    <a:pt x="4277" y="3320"/>
                    <a:pt x="4277" y="2140"/>
                  </a:cubicBezTo>
                  <a:cubicBezTo>
                    <a:pt x="4277" y="958"/>
                    <a:pt x="3320" y="1"/>
                    <a:pt x="2140" y="1"/>
                  </a:cubicBezTo>
                  <a:close/>
                </a:path>
              </a:pathLst>
            </a:custGeom>
            <a:solidFill>
              <a:srgbClr val="EB667B">
                <a:alpha val="7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77" name="Google Shape;1877;p41"/>
            <p:cNvSpPr/>
            <p:nvPr/>
          </p:nvSpPr>
          <p:spPr>
            <a:xfrm>
              <a:off x="7856085" y="2826928"/>
              <a:ext cx="236950" cy="236894"/>
            </a:xfrm>
            <a:custGeom>
              <a:avLst/>
              <a:gdLst/>
              <a:ahLst/>
              <a:cxnLst/>
              <a:rect l="l" t="t" r="r" b="b"/>
              <a:pathLst>
                <a:path w="4279" h="4278" extrusionOk="0">
                  <a:moveTo>
                    <a:pt x="2139" y="1"/>
                  </a:moveTo>
                  <a:cubicBezTo>
                    <a:pt x="957" y="1"/>
                    <a:pt x="0" y="958"/>
                    <a:pt x="0" y="2140"/>
                  </a:cubicBezTo>
                  <a:cubicBezTo>
                    <a:pt x="0" y="3320"/>
                    <a:pt x="957" y="4278"/>
                    <a:pt x="2139" y="4278"/>
                  </a:cubicBezTo>
                  <a:cubicBezTo>
                    <a:pt x="3320" y="4278"/>
                    <a:pt x="4278" y="3320"/>
                    <a:pt x="4278" y="2140"/>
                  </a:cubicBezTo>
                  <a:cubicBezTo>
                    <a:pt x="4278" y="958"/>
                    <a:pt x="3320" y="1"/>
                    <a:pt x="2139" y="1"/>
                  </a:cubicBezTo>
                  <a:close/>
                </a:path>
              </a:pathLst>
            </a:custGeom>
            <a:solidFill>
              <a:srgbClr val="EB667B">
                <a:alpha val="7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78" name="Google Shape;1878;p41"/>
            <p:cNvSpPr/>
            <p:nvPr/>
          </p:nvSpPr>
          <p:spPr>
            <a:xfrm>
              <a:off x="7297312" y="2675688"/>
              <a:ext cx="262533" cy="270673"/>
            </a:xfrm>
            <a:custGeom>
              <a:avLst/>
              <a:gdLst/>
              <a:ahLst/>
              <a:cxnLst/>
              <a:rect l="l" t="t" r="r" b="b"/>
              <a:pathLst>
                <a:path w="4741" h="4888" extrusionOk="0">
                  <a:moveTo>
                    <a:pt x="2370" y="0"/>
                  </a:moveTo>
                  <a:cubicBezTo>
                    <a:pt x="1062" y="0"/>
                    <a:pt x="1" y="1198"/>
                    <a:pt x="1" y="2674"/>
                  </a:cubicBezTo>
                  <a:cubicBezTo>
                    <a:pt x="1" y="4151"/>
                    <a:pt x="1062" y="4888"/>
                    <a:pt x="2370" y="4888"/>
                  </a:cubicBezTo>
                  <a:cubicBezTo>
                    <a:pt x="3679" y="4888"/>
                    <a:pt x="4740" y="4151"/>
                    <a:pt x="4740" y="2674"/>
                  </a:cubicBezTo>
                  <a:cubicBezTo>
                    <a:pt x="4740" y="1198"/>
                    <a:pt x="3679" y="0"/>
                    <a:pt x="2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79" name="Google Shape;1879;p41"/>
            <p:cNvSpPr/>
            <p:nvPr/>
          </p:nvSpPr>
          <p:spPr>
            <a:xfrm>
              <a:off x="7292494" y="2672089"/>
              <a:ext cx="251513" cy="151728"/>
            </a:xfrm>
            <a:custGeom>
              <a:avLst/>
              <a:gdLst/>
              <a:ahLst/>
              <a:cxnLst/>
              <a:rect l="l" t="t" r="r" b="b"/>
              <a:pathLst>
                <a:path w="4542" h="2740" extrusionOk="0">
                  <a:moveTo>
                    <a:pt x="2440" y="0"/>
                  </a:moveTo>
                  <a:cubicBezTo>
                    <a:pt x="1108" y="0"/>
                    <a:pt x="1" y="1304"/>
                    <a:pt x="88" y="2739"/>
                  </a:cubicBezTo>
                  <a:cubicBezTo>
                    <a:pt x="135" y="1356"/>
                    <a:pt x="1169" y="128"/>
                    <a:pt x="2461" y="128"/>
                  </a:cubicBezTo>
                  <a:cubicBezTo>
                    <a:pt x="2761" y="128"/>
                    <a:pt x="3075" y="194"/>
                    <a:pt x="3393" y="339"/>
                  </a:cubicBezTo>
                  <a:cubicBezTo>
                    <a:pt x="3882" y="573"/>
                    <a:pt x="4276" y="982"/>
                    <a:pt x="4541" y="1465"/>
                  </a:cubicBezTo>
                  <a:cubicBezTo>
                    <a:pt x="4324" y="952"/>
                    <a:pt x="3935" y="511"/>
                    <a:pt x="3439" y="248"/>
                  </a:cubicBezTo>
                  <a:cubicBezTo>
                    <a:pt x="3102" y="77"/>
                    <a:pt x="2764" y="0"/>
                    <a:pt x="24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80" name="Google Shape;1880;p41"/>
            <p:cNvSpPr/>
            <p:nvPr/>
          </p:nvSpPr>
          <p:spPr>
            <a:xfrm>
              <a:off x="7369914" y="2763907"/>
              <a:ext cx="191210" cy="210425"/>
            </a:xfrm>
            <a:custGeom>
              <a:avLst/>
              <a:gdLst/>
              <a:ahLst/>
              <a:cxnLst/>
              <a:rect l="l" t="t" r="r" b="b"/>
              <a:pathLst>
                <a:path w="3453" h="3800" extrusionOk="0">
                  <a:moveTo>
                    <a:pt x="1726" y="1"/>
                  </a:moveTo>
                  <a:cubicBezTo>
                    <a:pt x="1313" y="1"/>
                    <a:pt x="934" y="159"/>
                    <a:pt x="637" y="427"/>
                  </a:cubicBezTo>
                  <a:cubicBezTo>
                    <a:pt x="650" y="424"/>
                    <a:pt x="661" y="424"/>
                    <a:pt x="673" y="424"/>
                  </a:cubicBezTo>
                  <a:cubicBezTo>
                    <a:pt x="1031" y="424"/>
                    <a:pt x="1320" y="714"/>
                    <a:pt x="1320" y="1072"/>
                  </a:cubicBezTo>
                  <a:cubicBezTo>
                    <a:pt x="1320" y="1431"/>
                    <a:pt x="1031" y="1720"/>
                    <a:pt x="673" y="1720"/>
                  </a:cubicBezTo>
                  <a:cubicBezTo>
                    <a:pt x="408" y="1720"/>
                    <a:pt x="179" y="1562"/>
                    <a:pt x="79" y="1332"/>
                  </a:cubicBezTo>
                  <a:cubicBezTo>
                    <a:pt x="29" y="1511"/>
                    <a:pt x="0" y="1702"/>
                    <a:pt x="0" y="1900"/>
                  </a:cubicBezTo>
                  <a:cubicBezTo>
                    <a:pt x="0" y="2949"/>
                    <a:pt x="773" y="3800"/>
                    <a:pt x="1726" y="3800"/>
                  </a:cubicBezTo>
                  <a:cubicBezTo>
                    <a:pt x="2680" y="3800"/>
                    <a:pt x="3453" y="2949"/>
                    <a:pt x="3453" y="1900"/>
                  </a:cubicBezTo>
                  <a:cubicBezTo>
                    <a:pt x="3453" y="850"/>
                    <a:pt x="2680" y="1"/>
                    <a:pt x="172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81" name="Google Shape;1881;p41"/>
            <p:cNvSpPr/>
            <p:nvPr/>
          </p:nvSpPr>
          <p:spPr>
            <a:xfrm>
              <a:off x="7277708" y="2690973"/>
              <a:ext cx="45131" cy="60636"/>
            </a:xfrm>
            <a:custGeom>
              <a:avLst/>
              <a:gdLst/>
              <a:ahLst/>
              <a:cxnLst/>
              <a:rect l="l" t="t" r="r" b="b"/>
              <a:pathLst>
                <a:path w="815" h="1095" extrusionOk="0">
                  <a:moveTo>
                    <a:pt x="0" y="1"/>
                  </a:moveTo>
                  <a:cubicBezTo>
                    <a:pt x="108" y="429"/>
                    <a:pt x="372" y="824"/>
                    <a:pt x="742" y="1094"/>
                  </a:cubicBezTo>
                  <a:lnTo>
                    <a:pt x="814" y="983"/>
                  </a:lnTo>
                  <a:cubicBezTo>
                    <a:pt x="447" y="768"/>
                    <a:pt x="149" y="41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82" name="Google Shape;1882;p41"/>
            <p:cNvSpPr/>
            <p:nvPr/>
          </p:nvSpPr>
          <p:spPr>
            <a:xfrm>
              <a:off x="7752692" y="2668323"/>
              <a:ext cx="262533" cy="270618"/>
            </a:xfrm>
            <a:custGeom>
              <a:avLst/>
              <a:gdLst/>
              <a:ahLst/>
              <a:cxnLst/>
              <a:rect l="l" t="t" r="r" b="b"/>
              <a:pathLst>
                <a:path w="4741" h="4887" extrusionOk="0">
                  <a:moveTo>
                    <a:pt x="2370" y="1"/>
                  </a:moveTo>
                  <a:cubicBezTo>
                    <a:pt x="1062" y="1"/>
                    <a:pt x="1" y="1198"/>
                    <a:pt x="1" y="2675"/>
                  </a:cubicBezTo>
                  <a:cubicBezTo>
                    <a:pt x="1" y="4152"/>
                    <a:pt x="1062" y="4887"/>
                    <a:pt x="2370" y="4887"/>
                  </a:cubicBezTo>
                  <a:cubicBezTo>
                    <a:pt x="3679" y="4887"/>
                    <a:pt x="4740" y="4152"/>
                    <a:pt x="4740" y="2675"/>
                  </a:cubicBezTo>
                  <a:cubicBezTo>
                    <a:pt x="4740" y="1198"/>
                    <a:pt x="3679" y="1"/>
                    <a:pt x="2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83" name="Google Shape;1883;p41"/>
            <p:cNvSpPr/>
            <p:nvPr/>
          </p:nvSpPr>
          <p:spPr>
            <a:xfrm>
              <a:off x="7768531" y="2664723"/>
              <a:ext cx="251458" cy="151728"/>
            </a:xfrm>
            <a:custGeom>
              <a:avLst/>
              <a:gdLst/>
              <a:ahLst/>
              <a:cxnLst/>
              <a:rect l="l" t="t" r="r" b="b"/>
              <a:pathLst>
                <a:path w="4541" h="2740" extrusionOk="0">
                  <a:moveTo>
                    <a:pt x="2100" y="1"/>
                  </a:moveTo>
                  <a:cubicBezTo>
                    <a:pt x="1776" y="1"/>
                    <a:pt x="1439" y="78"/>
                    <a:pt x="1102" y="249"/>
                  </a:cubicBezTo>
                  <a:cubicBezTo>
                    <a:pt x="606" y="510"/>
                    <a:pt x="217" y="953"/>
                    <a:pt x="0" y="1464"/>
                  </a:cubicBezTo>
                  <a:cubicBezTo>
                    <a:pt x="264" y="983"/>
                    <a:pt x="660" y="572"/>
                    <a:pt x="1147" y="340"/>
                  </a:cubicBezTo>
                  <a:cubicBezTo>
                    <a:pt x="1466" y="194"/>
                    <a:pt x="1780" y="128"/>
                    <a:pt x="2080" y="128"/>
                  </a:cubicBezTo>
                  <a:cubicBezTo>
                    <a:pt x="3373" y="128"/>
                    <a:pt x="4407" y="1356"/>
                    <a:pt x="4454" y="2740"/>
                  </a:cubicBezTo>
                  <a:cubicBezTo>
                    <a:pt x="4541" y="1305"/>
                    <a:pt x="3434" y="1"/>
                    <a:pt x="2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84" name="Google Shape;1884;p41"/>
            <p:cNvSpPr/>
            <p:nvPr/>
          </p:nvSpPr>
          <p:spPr>
            <a:xfrm>
              <a:off x="7753966" y="2756486"/>
              <a:ext cx="191265" cy="210536"/>
            </a:xfrm>
            <a:custGeom>
              <a:avLst/>
              <a:gdLst/>
              <a:ahLst/>
              <a:cxnLst/>
              <a:rect l="l" t="t" r="r" b="b"/>
              <a:pathLst>
                <a:path w="3454" h="3802" extrusionOk="0">
                  <a:moveTo>
                    <a:pt x="1727" y="1"/>
                  </a:moveTo>
                  <a:cubicBezTo>
                    <a:pt x="1314" y="1"/>
                    <a:pt x="935" y="161"/>
                    <a:pt x="637" y="428"/>
                  </a:cubicBezTo>
                  <a:cubicBezTo>
                    <a:pt x="649" y="426"/>
                    <a:pt x="662" y="426"/>
                    <a:pt x="674" y="426"/>
                  </a:cubicBezTo>
                  <a:cubicBezTo>
                    <a:pt x="1032" y="426"/>
                    <a:pt x="1321" y="715"/>
                    <a:pt x="1321" y="1074"/>
                  </a:cubicBezTo>
                  <a:cubicBezTo>
                    <a:pt x="1321" y="1431"/>
                    <a:pt x="1032" y="1722"/>
                    <a:pt x="674" y="1722"/>
                  </a:cubicBezTo>
                  <a:cubicBezTo>
                    <a:pt x="408" y="1722"/>
                    <a:pt x="180" y="1563"/>
                    <a:pt x="80" y="1334"/>
                  </a:cubicBezTo>
                  <a:cubicBezTo>
                    <a:pt x="28" y="1513"/>
                    <a:pt x="1" y="1704"/>
                    <a:pt x="1" y="1901"/>
                  </a:cubicBezTo>
                  <a:cubicBezTo>
                    <a:pt x="1" y="2951"/>
                    <a:pt x="773" y="3801"/>
                    <a:pt x="1727" y="3801"/>
                  </a:cubicBezTo>
                  <a:cubicBezTo>
                    <a:pt x="2681" y="3801"/>
                    <a:pt x="3453" y="2951"/>
                    <a:pt x="3453" y="1901"/>
                  </a:cubicBezTo>
                  <a:cubicBezTo>
                    <a:pt x="3453" y="852"/>
                    <a:pt x="2681" y="1"/>
                    <a:pt x="172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85" name="Google Shape;1885;p41"/>
            <p:cNvSpPr/>
            <p:nvPr/>
          </p:nvSpPr>
          <p:spPr>
            <a:xfrm>
              <a:off x="7983567" y="2668323"/>
              <a:ext cx="45186" cy="60636"/>
            </a:xfrm>
            <a:custGeom>
              <a:avLst/>
              <a:gdLst/>
              <a:ahLst/>
              <a:cxnLst/>
              <a:rect l="l" t="t" r="r" b="b"/>
              <a:pathLst>
                <a:path w="816" h="1095" extrusionOk="0">
                  <a:moveTo>
                    <a:pt x="815" y="1"/>
                  </a:moveTo>
                  <a:lnTo>
                    <a:pt x="815" y="1"/>
                  </a:lnTo>
                  <a:cubicBezTo>
                    <a:pt x="666" y="416"/>
                    <a:pt x="370" y="768"/>
                    <a:pt x="1" y="984"/>
                  </a:cubicBezTo>
                  <a:lnTo>
                    <a:pt x="74" y="1094"/>
                  </a:lnTo>
                  <a:cubicBezTo>
                    <a:pt x="444" y="825"/>
                    <a:pt x="709" y="429"/>
                    <a:pt x="8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86" name="Google Shape;1886;p41"/>
            <p:cNvSpPr/>
            <p:nvPr/>
          </p:nvSpPr>
          <p:spPr>
            <a:xfrm>
              <a:off x="7586888" y="2856057"/>
              <a:ext cx="138659" cy="107926"/>
            </a:xfrm>
            <a:custGeom>
              <a:avLst/>
              <a:gdLst/>
              <a:ahLst/>
              <a:cxnLst/>
              <a:rect l="l" t="t" r="r" b="b"/>
              <a:pathLst>
                <a:path w="2504" h="1949" extrusionOk="0">
                  <a:moveTo>
                    <a:pt x="1268" y="1"/>
                  </a:moveTo>
                  <a:cubicBezTo>
                    <a:pt x="474" y="1"/>
                    <a:pt x="1" y="810"/>
                    <a:pt x="1" y="1262"/>
                  </a:cubicBezTo>
                  <a:cubicBezTo>
                    <a:pt x="1" y="1715"/>
                    <a:pt x="410" y="1949"/>
                    <a:pt x="1205" y="1949"/>
                  </a:cubicBezTo>
                  <a:cubicBezTo>
                    <a:pt x="2000" y="1949"/>
                    <a:pt x="2504" y="1715"/>
                    <a:pt x="2504" y="1262"/>
                  </a:cubicBezTo>
                  <a:cubicBezTo>
                    <a:pt x="2504" y="810"/>
                    <a:pt x="2063" y="1"/>
                    <a:pt x="1268" y="1"/>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87" name="Google Shape;1887;p41"/>
            <p:cNvSpPr/>
            <p:nvPr/>
          </p:nvSpPr>
          <p:spPr>
            <a:xfrm>
              <a:off x="7583233" y="2852402"/>
              <a:ext cx="145968" cy="77193"/>
            </a:xfrm>
            <a:custGeom>
              <a:avLst/>
              <a:gdLst/>
              <a:ahLst/>
              <a:cxnLst/>
              <a:rect l="l" t="t" r="r" b="b"/>
              <a:pathLst>
                <a:path w="2636" h="1394" extrusionOk="0">
                  <a:moveTo>
                    <a:pt x="1334" y="0"/>
                  </a:moveTo>
                  <a:cubicBezTo>
                    <a:pt x="471" y="0"/>
                    <a:pt x="1" y="877"/>
                    <a:pt x="1" y="1328"/>
                  </a:cubicBezTo>
                  <a:cubicBezTo>
                    <a:pt x="1" y="1365"/>
                    <a:pt x="30" y="1394"/>
                    <a:pt x="67" y="1394"/>
                  </a:cubicBezTo>
                  <a:cubicBezTo>
                    <a:pt x="103" y="1394"/>
                    <a:pt x="133" y="1365"/>
                    <a:pt x="133" y="1328"/>
                  </a:cubicBezTo>
                  <a:cubicBezTo>
                    <a:pt x="133" y="907"/>
                    <a:pt x="577" y="134"/>
                    <a:pt x="1334" y="134"/>
                  </a:cubicBezTo>
                  <a:cubicBezTo>
                    <a:pt x="2090" y="134"/>
                    <a:pt x="2503" y="922"/>
                    <a:pt x="2503" y="1328"/>
                  </a:cubicBezTo>
                  <a:cubicBezTo>
                    <a:pt x="2503" y="1365"/>
                    <a:pt x="2533" y="1394"/>
                    <a:pt x="2570" y="1394"/>
                  </a:cubicBezTo>
                  <a:cubicBezTo>
                    <a:pt x="2606" y="1394"/>
                    <a:pt x="2636" y="1365"/>
                    <a:pt x="2636" y="1328"/>
                  </a:cubicBezTo>
                  <a:cubicBezTo>
                    <a:pt x="2636" y="865"/>
                    <a:pt x="2197" y="0"/>
                    <a:pt x="1334"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88" name="Google Shape;1888;p41"/>
            <p:cNvSpPr/>
            <p:nvPr/>
          </p:nvSpPr>
          <p:spPr>
            <a:xfrm>
              <a:off x="7608043" y="2871785"/>
              <a:ext cx="43857" cy="38319"/>
            </a:xfrm>
            <a:custGeom>
              <a:avLst/>
              <a:gdLst/>
              <a:ahLst/>
              <a:cxnLst/>
              <a:rect l="l" t="t" r="r" b="b"/>
              <a:pathLst>
                <a:path w="792" h="692" extrusionOk="0">
                  <a:moveTo>
                    <a:pt x="580" y="1"/>
                  </a:moveTo>
                  <a:cubicBezTo>
                    <a:pt x="562" y="1"/>
                    <a:pt x="545" y="3"/>
                    <a:pt x="528" y="10"/>
                  </a:cubicBezTo>
                  <a:cubicBezTo>
                    <a:pt x="344" y="82"/>
                    <a:pt x="175" y="197"/>
                    <a:pt x="55" y="357"/>
                  </a:cubicBezTo>
                  <a:cubicBezTo>
                    <a:pt x="36" y="375"/>
                    <a:pt x="23" y="398"/>
                    <a:pt x="16" y="424"/>
                  </a:cubicBezTo>
                  <a:cubicBezTo>
                    <a:pt x="5" y="448"/>
                    <a:pt x="1" y="472"/>
                    <a:pt x="2" y="498"/>
                  </a:cubicBezTo>
                  <a:cubicBezTo>
                    <a:pt x="5" y="548"/>
                    <a:pt x="28" y="605"/>
                    <a:pt x="66" y="637"/>
                  </a:cubicBezTo>
                  <a:cubicBezTo>
                    <a:pt x="102" y="669"/>
                    <a:pt x="148" y="691"/>
                    <a:pt x="197" y="691"/>
                  </a:cubicBezTo>
                  <a:cubicBezTo>
                    <a:pt x="201" y="691"/>
                    <a:pt x="205" y="691"/>
                    <a:pt x="208" y="691"/>
                  </a:cubicBezTo>
                  <a:cubicBezTo>
                    <a:pt x="258" y="687"/>
                    <a:pt x="316" y="669"/>
                    <a:pt x="347" y="628"/>
                  </a:cubicBezTo>
                  <a:cubicBezTo>
                    <a:pt x="384" y="579"/>
                    <a:pt x="425" y="535"/>
                    <a:pt x="472" y="495"/>
                  </a:cubicBezTo>
                  <a:cubicBezTo>
                    <a:pt x="523" y="456"/>
                    <a:pt x="577" y="421"/>
                    <a:pt x="636" y="393"/>
                  </a:cubicBezTo>
                  <a:cubicBezTo>
                    <a:pt x="638" y="393"/>
                    <a:pt x="640" y="392"/>
                    <a:pt x="642" y="391"/>
                  </a:cubicBezTo>
                  <a:cubicBezTo>
                    <a:pt x="693" y="371"/>
                    <a:pt x="736" y="343"/>
                    <a:pt x="762" y="293"/>
                  </a:cubicBezTo>
                  <a:cubicBezTo>
                    <a:pt x="784" y="250"/>
                    <a:pt x="792" y="189"/>
                    <a:pt x="776" y="144"/>
                  </a:cubicBezTo>
                  <a:lnTo>
                    <a:pt x="776" y="143"/>
                  </a:lnTo>
                  <a:cubicBezTo>
                    <a:pt x="758" y="93"/>
                    <a:pt x="725" y="46"/>
                    <a:pt x="677" y="24"/>
                  </a:cubicBezTo>
                  <a:cubicBezTo>
                    <a:pt x="648" y="11"/>
                    <a:pt x="613" y="1"/>
                    <a:pt x="5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89" name="Google Shape;1889;p41"/>
            <p:cNvSpPr/>
            <p:nvPr/>
          </p:nvSpPr>
          <p:spPr>
            <a:xfrm>
              <a:off x="7529460" y="2989908"/>
              <a:ext cx="253618" cy="139157"/>
            </a:xfrm>
            <a:custGeom>
              <a:avLst/>
              <a:gdLst/>
              <a:ahLst/>
              <a:cxnLst/>
              <a:rect l="l" t="t" r="r" b="b"/>
              <a:pathLst>
                <a:path w="4580" h="2513" extrusionOk="0">
                  <a:moveTo>
                    <a:pt x="3948" y="1"/>
                  </a:moveTo>
                  <a:cubicBezTo>
                    <a:pt x="3544" y="1"/>
                    <a:pt x="2975" y="115"/>
                    <a:pt x="2335" y="115"/>
                  </a:cubicBezTo>
                  <a:cubicBezTo>
                    <a:pt x="1695" y="115"/>
                    <a:pt x="1103" y="1"/>
                    <a:pt x="676" y="1"/>
                  </a:cubicBezTo>
                  <a:cubicBezTo>
                    <a:pt x="620" y="1"/>
                    <a:pt x="568" y="3"/>
                    <a:pt x="518" y="7"/>
                  </a:cubicBezTo>
                  <a:cubicBezTo>
                    <a:pt x="196" y="36"/>
                    <a:pt x="0" y="166"/>
                    <a:pt x="0" y="533"/>
                  </a:cubicBezTo>
                  <a:cubicBezTo>
                    <a:pt x="0" y="1201"/>
                    <a:pt x="644" y="2028"/>
                    <a:pt x="1526" y="2362"/>
                  </a:cubicBezTo>
                  <a:cubicBezTo>
                    <a:pt x="1779" y="2458"/>
                    <a:pt x="2051" y="2513"/>
                    <a:pt x="2331" y="2513"/>
                  </a:cubicBezTo>
                  <a:cubicBezTo>
                    <a:pt x="3017" y="2513"/>
                    <a:pt x="3621" y="2183"/>
                    <a:pt x="4030" y="1744"/>
                  </a:cubicBezTo>
                  <a:cubicBezTo>
                    <a:pt x="4373" y="1374"/>
                    <a:pt x="4580" y="925"/>
                    <a:pt x="4580" y="533"/>
                  </a:cubicBezTo>
                  <a:cubicBezTo>
                    <a:pt x="4580" y="167"/>
                    <a:pt x="4403" y="37"/>
                    <a:pt x="4100" y="7"/>
                  </a:cubicBezTo>
                  <a:cubicBezTo>
                    <a:pt x="4053" y="3"/>
                    <a:pt x="4002" y="1"/>
                    <a:pt x="394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90" name="Google Shape;1890;p41"/>
            <p:cNvSpPr/>
            <p:nvPr/>
          </p:nvSpPr>
          <p:spPr>
            <a:xfrm>
              <a:off x="7613968" y="3073308"/>
              <a:ext cx="138714" cy="55818"/>
            </a:xfrm>
            <a:custGeom>
              <a:avLst/>
              <a:gdLst/>
              <a:ahLst/>
              <a:cxnLst/>
              <a:rect l="l" t="t" r="r" b="b"/>
              <a:pathLst>
                <a:path w="2505" h="1008" extrusionOk="0">
                  <a:moveTo>
                    <a:pt x="1575" y="1"/>
                  </a:moveTo>
                  <a:cubicBezTo>
                    <a:pt x="1445" y="1"/>
                    <a:pt x="1315" y="14"/>
                    <a:pt x="1187" y="42"/>
                  </a:cubicBezTo>
                  <a:cubicBezTo>
                    <a:pt x="707" y="146"/>
                    <a:pt x="273" y="446"/>
                    <a:pt x="0" y="856"/>
                  </a:cubicBezTo>
                  <a:cubicBezTo>
                    <a:pt x="253" y="952"/>
                    <a:pt x="525" y="1008"/>
                    <a:pt x="805" y="1008"/>
                  </a:cubicBezTo>
                  <a:cubicBezTo>
                    <a:pt x="1491" y="1008"/>
                    <a:pt x="2095" y="677"/>
                    <a:pt x="2504" y="238"/>
                  </a:cubicBezTo>
                  <a:cubicBezTo>
                    <a:pt x="2220" y="83"/>
                    <a:pt x="1897" y="1"/>
                    <a:pt x="1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91" name="Google Shape;1891;p41"/>
            <p:cNvSpPr/>
            <p:nvPr/>
          </p:nvSpPr>
          <p:spPr>
            <a:xfrm>
              <a:off x="7558147" y="2989908"/>
              <a:ext cx="198409" cy="50336"/>
            </a:xfrm>
            <a:custGeom>
              <a:avLst/>
              <a:gdLst/>
              <a:ahLst/>
              <a:cxnLst/>
              <a:rect l="l" t="t" r="r" b="b"/>
              <a:pathLst>
                <a:path w="3583" h="909" extrusionOk="0">
                  <a:moveTo>
                    <a:pt x="3430" y="1"/>
                  </a:moveTo>
                  <a:cubicBezTo>
                    <a:pt x="3026" y="1"/>
                    <a:pt x="2458" y="115"/>
                    <a:pt x="1819" y="115"/>
                  </a:cubicBezTo>
                  <a:cubicBezTo>
                    <a:pt x="1177" y="115"/>
                    <a:pt x="585" y="1"/>
                    <a:pt x="158" y="1"/>
                  </a:cubicBezTo>
                  <a:cubicBezTo>
                    <a:pt x="102" y="1"/>
                    <a:pt x="50" y="3"/>
                    <a:pt x="0" y="7"/>
                  </a:cubicBezTo>
                  <a:cubicBezTo>
                    <a:pt x="0" y="7"/>
                    <a:pt x="255" y="909"/>
                    <a:pt x="1772" y="909"/>
                  </a:cubicBezTo>
                  <a:cubicBezTo>
                    <a:pt x="3288" y="909"/>
                    <a:pt x="3582" y="7"/>
                    <a:pt x="3582" y="7"/>
                  </a:cubicBezTo>
                  <a:cubicBezTo>
                    <a:pt x="3535" y="3"/>
                    <a:pt x="3484" y="1"/>
                    <a:pt x="34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92" name="Google Shape;1892;p41"/>
            <p:cNvSpPr/>
            <p:nvPr/>
          </p:nvSpPr>
          <p:spPr>
            <a:xfrm>
              <a:off x="7628312" y="3137714"/>
              <a:ext cx="60802" cy="28186"/>
            </a:xfrm>
            <a:custGeom>
              <a:avLst/>
              <a:gdLst/>
              <a:ahLst/>
              <a:cxnLst/>
              <a:rect l="l" t="t" r="r" b="b"/>
              <a:pathLst>
                <a:path w="1098" h="509" extrusionOk="0">
                  <a:moveTo>
                    <a:pt x="74" y="1"/>
                  </a:moveTo>
                  <a:cubicBezTo>
                    <a:pt x="56" y="1"/>
                    <a:pt x="38" y="9"/>
                    <a:pt x="24" y="24"/>
                  </a:cubicBezTo>
                  <a:cubicBezTo>
                    <a:pt x="1" y="51"/>
                    <a:pt x="4" y="93"/>
                    <a:pt x="32" y="118"/>
                  </a:cubicBezTo>
                  <a:cubicBezTo>
                    <a:pt x="309" y="357"/>
                    <a:pt x="662" y="496"/>
                    <a:pt x="1027" y="509"/>
                  </a:cubicBezTo>
                  <a:lnTo>
                    <a:pt x="1030" y="509"/>
                  </a:lnTo>
                  <a:cubicBezTo>
                    <a:pt x="1066" y="509"/>
                    <a:pt x="1095" y="480"/>
                    <a:pt x="1096" y="445"/>
                  </a:cubicBezTo>
                  <a:cubicBezTo>
                    <a:pt x="1097" y="407"/>
                    <a:pt x="1069" y="377"/>
                    <a:pt x="1032" y="376"/>
                  </a:cubicBezTo>
                  <a:cubicBezTo>
                    <a:pt x="697" y="364"/>
                    <a:pt x="372" y="237"/>
                    <a:pt x="118" y="18"/>
                  </a:cubicBezTo>
                  <a:cubicBezTo>
                    <a:pt x="105" y="6"/>
                    <a:pt x="90" y="1"/>
                    <a:pt x="74"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93" name="Google Shape;1893;p41"/>
            <p:cNvSpPr/>
            <p:nvPr/>
          </p:nvSpPr>
          <p:spPr>
            <a:xfrm>
              <a:off x="7304955" y="2587027"/>
              <a:ext cx="187057" cy="83339"/>
            </a:xfrm>
            <a:custGeom>
              <a:avLst/>
              <a:gdLst/>
              <a:ahLst/>
              <a:cxnLst/>
              <a:rect l="l" t="t" r="r" b="b"/>
              <a:pathLst>
                <a:path w="3378" h="1505" extrusionOk="0">
                  <a:moveTo>
                    <a:pt x="2429" y="0"/>
                  </a:moveTo>
                  <a:cubicBezTo>
                    <a:pt x="2366" y="0"/>
                    <a:pt x="2302" y="5"/>
                    <a:pt x="2236" y="15"/>
                  </a:cubicBezTo>
                  <a:cubicBezTo>
                    <a:pt x="1510" y="128"/>
                    <a:pt x="0" y="991"/>
                    <a:pt x="138" y="1469"/>
                  </a:cubicBezTo>
                  <a:cubicBezTo>
                    <a:pt x="145" y="1494"/>
                    <a:pt x="186" y="1505"/>
                    <a:pt x="251" y="1505"/>
                  </a:cubicBezTo>
                  <a:cubicBezTo>
                    <a:pt x="619" y="1505"/>
                    <a:pt x="1779" y="1159"/>
                    <a:pt x="2350" y="1043"/>
                  </a:cubicBezTo>
                  <a:cubicBezTo>
                    <a:pt x="2856" y="939"/>
                    <a:pt x="3377" y="913"/>
                    <a:pt x="3355" y="598"/>
                  </a:cubicBezTo>
                  <a:cubicBezTo>
                    <a:pt x="3336" y="318"/>
                    <a:pt x="2942" y="0"/>
                    <a:pt x="2429" y="0"/>
                  </a:cubicBezTo>
                  <a:close/>
                </a:path>
              </a:pathLst>
            </a:custGeom>
            <a:solidFill>
              <a:srgbClr val="DC7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94" name="Google Shape;1894;p41"/>
            <p:cNvSpPr/>
            <p:nvPr/>
          </p:nvSpPr>
          <p:spPr>
            <a:xfrm>
              <a:off x="7820476" y="2579661"/>
              <a:ext cx="187057" cy="83395"/>
            </a:xfrm>
            <a:custGeom>
              <a:avLst/>
              <a:gdLst/>
              <a:ahLst/>
              <a:cxnLst/>
              <a:rect l="l" t="t" r="r" b="b"/>
              <a:pathLst>
                <a:path w="3378" h="1506" extrusionOk="0">
                  <a:moveTo>
                    <a:pt x="949" y="1"/>
                  </a:moveTo>
                  <a:cubicBezTo>
                    <a:pt x="436" y="1"/>
                    <a:pt x="43" y="318"/>
                    <a:pt x="24" y="599"/>
                  </a:cubicBezTo>
                  <a:cubicBezTo>
                    <a:pt x="0" y="913"/>
                    <a:pt x="521" y="939"/>
                    <a:pt x="1028" y="1042"/>
                  </a:cubicBezTo>
                  <a:lnTo>
                    <a:pt x="1028" y="1043"/>
                  </a:lnTo>
                  <a:cubicBezTo>
                    <a:pt x="1599" y="1160"/>
                    <a:pt x="2759" y="1505"/>
                    <a:pt x="3127" y="1505"/>
                  </a:cubicBezTo>
                  <a:cubicBezTo>
                    <a:pt x="3192" y="1505"/>
                    <a:pt x="3232" y="1494"/>
                    <a:pt x="3239" y="1469"/>
                  </a:cubicBezTo>
                  <a:cubicBezTo>
                    <a:pt x="3377" y="991"/>
                    <a:pt x="1869" y="129"/>
                    <a:pt x="1143" y="16"/>
                  </a:cubicBezTo>
                  <a:cubicBezTo>
                    <a:pt x="1077" y="5"/>
                    <a:pt x="1012" y="1"/>
                    <a:pt x="949" y="1"/>
                  </a:cubicBezTo>
                  <a:close/>
                </a:path>
              </a:pathLst>
            </a:custGeom>
            <a:solidFill>
              <a:srgbClr val="DC7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95" name="Google Shape;1895;p41"/>
            <p:cNvSpPr/>
            <p:nvPr/>
          </p:nvSpPr>
          <p:spPr>
            <a:xfrm>
              <a:off x="7362770" y="1911571"/>
              <a:ext cx="542066" cy="408501"/>
            </a:xfrm>
            <a:custGeom>
              <a:avLst/>
              <a:gdLst/>
              <a:ahLst/>
              <a:cxnLst/>
              <a:rect l="l" t="t" r="r" b="b"/>
              <a:pathLst>
                <a:path w="9789" h="7377" extrusionOk="0">
                  <a:moveTo>
                    <a:pt x="5191" y="0"/>
                  </a:moveTo>
                  <a:cubicBezTo>
                    <a:pt x="4083" y="0"/>
                    <a:pt x="3128" y="659"/>
                    <a:pt x="2698" y="1606"/>
                  </a:cubicBezTo>
                  <a:cubicBezTo>
                    <a:pt x="2431" y="1428"/>
                    <a:pt x="2110" y="1323"/>
                    <a:pt x="1764" y="1323"/>
                  </a:cubicBezTo>
                  <a:cubicBezTo>
                    <a:pt x="1360" y="1323"/>
                    <a:pt x="992" y="1466"/>
                    <a:pt x="702" y="1702"/>
                  </a:cubicBezTo>
                  <a:cubicBezTo>
                    <a:pt x="329" y="2010"/>
                    <a:pt x="93" y="2475"/>
                    <a:pt x="93" y="2996"/>
                  </a:cubicBezTo>
                  <a:cubicBezTo>
                    <a:pt x="93" y="3440"/>
                    <a:pt x="266" y="3844"/>
                    <a:pt x="549" y="4142"/>
                  </a:cubicBezTo>
                  <a:cubicBezTo>
                    <a:pt x="210" y="4485"/>
                    <a:pt x="1" y="4957"/>
                    <a:pt x="1" y="5478"/>
                  </a:cubicBezTo>
                  <a:cubicBezTo>
                    <a:pt x="1" y="6527"/>
                    <a:pt x="851" y="7377"/>
                    <a:pt x="1901" y="7377"/>
                  </a:cubicBezTo>
                  <a:cubicBezTo>
                    <a:pt x="2490" y="7377"/>
                    <a:pt x="3018" y="7108"/>
                    <a:pt x="3365" y="6684"/>
                  </a:cubicBezTo>
                  <a:cubicBezTo>
                    <a:pt x="3522" y="6731"/>
                    <a:pt x="3689" y="6756"/>
                    <a:pt x="3859" y="6756"/>
                  </a:cubicBezTo>
                  <a:cubicBezTo>
                    <a:pt x="4549" y="6756"/>
                    <a:pt x="5148" y="6360"/>
                    <a:pt x="5438" y="5783"/>
                  </a:cubicBezTo>
                  <a:cubicBezTo>
                    <a:pt x="5732" y="6671"/>
                    <a:pt x="6569" y="7310"/>
                    <a:pt x="7556" y="7310"/>
                  </a:cubicBezTo>
                  <a:cubicBezTo>
                    <a:pt x="8790" y="7310"/>
                    <a:pt x="9789" y="6312"/>
                    <a:pt x="9789" y="5078"/>
                  </a:cubicBezTo>
                  <a:cubicBezTo>
                    <a:pt x="9789" y="4714"/>
                    <a:pt x="9703" y="4372"/>
                    <a:pt x="9547" y="4068"/>
                  </a:cubicBezTo>
                  <a:cubicBezTo>
                    <a:pt x="9686" y="3824"/>
                    <a:pt x="9767" y="3542"/>
                    <a:pt x="9767" y="3241"/>
                  </a:cubicBezTo>
                  <a:cubicBezTo>
                    <a:pt x="9767" y="2446"/>
                    <a:pt x="9212" y="1781"/>
                    <a:pt x="8469" y="1611"/>
                  </a:cubicBezTo>
                  <a:cubicBezTo>
                    <a:pt x="8348" y="1584"/>
                    <a:pt x="8224" y="1569"/>
                    <a:pt x="8095" y="1569"/>
                  </a:cubicBezTo>
                  <a:cubicBezTo>
                    <a:pt x="7956" y="1569"/>
                    <a:pt x="7820" y="1586"/>
                    <a:pt x="7690" y="1620"/>
                  </a:cubicBezTo>
                  <a:cubicBezTo>
                    <a:pt x="7261" y="665"/>
                    <a:pt x="6299" y="0"/>
                    <a:pt x="5191" y="0"/>
                  </a:cubicBezTo>
                  <a:close/>
                </a:path>
              </a:pathLst>
            </a:custGeom>
            <a:solidFill>
              <a:srgbClr val="DC7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96" name="Google Shape;1896;p41"/>
            <p:cNvSpPr/>
            <p:nvPr/>
          </p:nvSpPr>
          <p:spPr>
            <a:xfrm>
              <a:off x="7362770" y="2000842"/>
              <a:ext cx="542066" cy="319237"/>
            </a:xfrm>
            <a:custGeom>
              <a:avLst/>
              <a:gdLst/>
              <a:ahLst/>
              <a:cxnLst/>
              <a:rect l="l" t="t" r="r" b="b"/>
              <a:pathLst>
                <a:path w="9789" h="5765" extrusionOk="0">
                  <a:moveTo>
                    <a:pt x="8469" y="0"/>
                  </a:moveTo>
                  <a:lnTo>
                    <a:pt x="8469" y="0"/>
                  </a:lnTo>
                  <a:cubicBezTo>
                    <a:pt x="8476" y="57"/>
                    <a:pt x="8477" y="115"/>
                    <a:pt x="8474" y="173"/>
                  </a:cubicBezTo>
                  <a:cubicBezTo>
                    <a:pt x="8448" y="696"/>
                    <a:pt x="8066" y="1168"/>
                    <a:pt x="7572" y="1323"/>
                  </a:cubicBezTo>
                  <a:cubicBezTo>
                    <a:pt x="7535" y="1334"/>
                    <a:pt x="8325" y="2695"/>
                    <a:pt x="7127" y="3399"/>
                  </a:cubicBezTo>
                  <a:cubicBezTo>
                    <a:pt x="6827" y="3576"/>
                    <a:pt x="6497" y="3663"/>
                    <a:pt x="6167" y="3663"/>
                  </a:cubicBezTo>
                  <a:cubicBezTo>
                    <a:pt x="5971" y="3663"/>
                    <a:pt x="5774" y="3632"/>
                    <a:pt x="5584" y="3572"/>
                  </a:cubicBezTo>
                  <a:cubicBezTo>
                    <a:pt x="5332" y="3493"/>
                    <a:pt x="5106" y="3346"/>
                    <a:pt x="4886" y="3199"/>
                  </a:cubicBezTo>
                  <a:cubicBezTo>
                    <a:pt x="4173" y="2723"/>
                    <a:pt x="3998" y="2109"/>
                    <a:pt x="3964" y="2109"/>
                  </a:cubicBezTo>
                  <a:cubicBezTo>
                    <a:pt x="3963" y="2109"/>
                    <a:pt x="3963" y="2109"/>
                    <a:pt x="3962" y="2110"/>
                  </a:cubicBezTo>
                  <a:cubicBezTo>
                    <a:pt x="3593" y="2445"/>
                    <a:pt x="3100" y="2616"/>
                    <a:pt x="2605" y="2616"/>
                  </a:cubicBezTo>
                  <a:cubicBezTo>
                    <a:pt x="2382" y="2616"/>
                    <a:pt x="2158" y="2581"/>
                    <a:pt x="1946" y="2511"/>
                  </a:cubicBezTo>
                  <a:cubicBezTo>
                    <a:pt x="1268" y="2285"/>
                    <a:pt x="799" y="1678"/>
                    <a:pt x="670" y="986"/>
                  </a:cubicBezTo>
                  <a:cubicBezTo>
                    <a:pt x="614" y="690"/>
                    <a:pt x="623" y="381"/>
                    <a:pt x="702" y="90"/>
                  </a:cubicBezTo>
                  <a:lnTo>
                    <a:pt x="702" y="90"/>
                  </a:lnTo>
                  <a:cubicBezTo>
                    <a:pt x="329" y="398"/>
                    <a:pt x="93" y="863"/>
                    <a:pt x="93" y="1384"/>
                  </a:cubicBezTo>
                  <a:cubicBezTo>
                    <a:pt x="93" y="1828"/>
                    <a:pt x="266" y="2232"/>
                    <a:pt x="549" y="2530"/>
                  </a:cubicBezTo>
                  <a:cubicBezTo>
                    <a:pt x="210" y="2873"/>
                    <a:pt x="1" y="3345"/>
                    <a:pt x="1" y="3866"/>
                  </a:cubicBezTo>
                  <a:cubicBezTo>
                    <a:pt x="1" y="4915"/>
                    <a:pt x="851" y="5765"/>
                    <a:pt x="1901" y="5765"/>
                  </a:cubicBezTo>
                  <a:cubicBezTo>
                    <a:pt x="2490" y="5765"/>
                    <a:pt x="3018" y="5496"/>
                    <a:pt x="3365" y="5072"/>
                  </a:cubicBezTo>
                  <a:cubicBezTo>
                    <a:pt x="3522" y="5119"/>
                    <a:pt x="3689" y="5144"/>
                    <a:pt x="3859" y="5144"/>
                  </a:cubicBezTo>
                  <a:cubicBezTo>
                    <a:pt x="4549" y="5144"/>
                    <a:pt x="5148" y="4748"/>
                    <a:pt x="5438" y="4171"/>
                  </a:cubicBezTo>
                  <a:cubicBezTo>
                    <a:pt x="5732" y="5059"/>
                    <a:pt x="6569" y="5698"/>
                    <a:pt x="7556" y="5698"/>
                  </a:cubicBezTo>
                  <a:cubicBezTo>
                    <a:pt x="8790" y="5698"/>
                    <a:pt x="9788" y="4700"/>
                    <a:pt x="9789" y="3466"/>
                  </a:cubicBezTo>
                  <a:lnTo>
                    <a:pt x="9789" y="3466"/>
                  </a:lnTo>
                  <a:cubicBezTo>
                    <a:pt x="9789" y="3467"/>
                    <a:pt x="9789" y="3467"/>
                    <a:pt x="9789" y="3467"/>
                  </a:cubicBezTo>
                  <a:lnTo>
                    <a:pt x="9789" y="3466"/>
                  </a:lnTo>
                  <a:cubicBezTo>
                    <a:pt x="9789" y="3466"/>
                    <a:pt x="9789" y="3466"/>
                    <a:pt x="9789" y="3466"/>
                  </a:cubicBezTo>
                  <a:lnTo>
                    <a:pt x="9789" y="3466"/>
                  </a:lnTo>
                  <a:cubicBezTo>
                    <a:pt x="9789" y="3103"/>
                    <a:pt x="9702" y="2760"/>
                    <a:pt x="9547" y="2456"/>
                  </a:cubicBezTo>
                  <a:cubicBezTo>
                    <a:pt x="9686" y="2212"/>
                    <a:pt x="9765" y="1930"/>
                    <a:pt x="9765" y="1629"/>
                  </a:cubicBezTo>
                  <a:cubicBezTo>
                    <a:pt x="9765" y="834"/>
                    <a:pt x="9212" y="169"/>
                    <a:pt x="8469"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97" name="Google Shape;1897;p41"/>
            <p:cNvSpPr/>
            <p:nvPr/>
          </p:nvSpPr>
          <p:spPr>
            <a:xfrm>
              <a:off x="7216348" y="2388327"/>
              <a:ext cx="882345" cy="221666"/>
            </a:xfrm>
            <a:custGeom>
              <a:avLst/>
              <a:gdLst/>
              <a:ahLst/>
              <a:cxnLst/>
              <a:rect l="l" t="t" r="r" b="b"/>
              <a:pathLst>
                <a:path w="15934" h="4003" extrusionOk="0">
                  <a:moveTo>
                    <a:pt x="7967" y="0"/>
                  </a:moveTo>
                  <a:cubicBezTo>
                    <a:pt x="5903" y="3591"/>
                    <a:pt x="0" y="3998"/>
                    <a:pt x="0" y="3998"/>
                  </a:cubicBezTo>
                  <a:cubicBezTo>
                    <a:pt x="0" y="3998"/>
                    <a:pt x="93" y="4002"/>
                    <a:pt x="259" y="4002"/>
                  </a:cubicBezTo>
                  <a:cubicBezTo>
                    <a:pt x="1419" y="4002"/>
                    <a:pt x="6162" y="3805"/>
                    <a:pt x="7967" y="664"/>
                  </a:cubicBezTo>
                  <a:cubicBezTo>
                    <a:pt x="9771" y="3805"/>
                    <a:pt x="14514" y="4002"/>
                    <a:pt x="15674" y="4002"/>
                  </a:cubicBezTo>
                  <a:cubicBezTo>
                    <a:pt x="15840" y="4002"/>
                    <a:pt x="15933" y="3998"/>
                    <a:pt x="15933" y="3998"/>
                  </a:cubicBezTo>
                  <a:cubicBezTo>
                    <a:pt x="15933" y="3998"/>
                    <a:pt x="10030" y="3591"/>
                    <a:pt x="7967"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98" name="Google Shape;1898;p41"/>
            <p:cNvSpPr/>
            <p:nvPr/>
          </p:nvSpPr>
          <p:spPr>
            <a:xfrm>
              <a:off x="7204110" y="2228172"/>
              <a:ext cx="906876" cy="381589"/>
            </a:xfrm>
            <a:custGeom>
              <a:avLst/>
              <a:gdLst/>
              <a:ahLst/>
              <a:cxnLst/>
              <a:rect l="l" t="t" r="r" b="b"/>
              <a:pathLst>
                <a:path w="16377" h="6891" extrusionOk="0">
                  <a:moveTo>
                    <a:pt x="8052" y="1"/>
                  </a:moveTo>
                  <a:lnTo>
                    <a:pt x="8052" y="6"/>
                  </a:lnTo>
                  <a:cubicBezTo>
                    <a:pt x="7962" y="9"/>
                    <a:pt x="7874" y="13"/>
                    <a:pt x="7784" y="19"/>
                  </a:cubicBezTo>
                  <a:cubicBezTo>
                    <a:pt x="7366" y="43"/>
                    <a:pt x="6954" y="97"/>
                    <a:pt x="6553" y="180"/>
                  </a:cubicBezTo>
                  <a:cubicBezTo>
                    <a:pt x="6367" y="218"/>
                    <a:pt x="6187" y="262"/>
                    <a:pt x="6006" y="311"/>
                  </a:cubicBezTo>
                  <a:cubicBezTo>
                    <a:pt x="5649" y="407"/>
                    <a:pt x="5300" y="527"/>
                    <a:pt x="4966" y="667"/>
                  </a:cubicBezTo>
                  <a:cubicBezTo>
                    <a:pt x="4802" y="735"/>
                    <a:pt x="4641" y="808"/>
                    <a:pt x="4484" y="884"/>
                  </a:cubicBezTo>
                  <a:cubicBezTo>
                    <a:pt x="3654" y="1291"/>
                    <a:pt x="2903" y="1826"/>
                    <a:pt x="2260" y="2461"/>
                  </a:cubicBezTo>
                  <a:cubicBezTo>
                    <a:pt x="1676" y="3040"/>
                    <a:pt x="1181" y="3703"/>
                    <a:pt x="795" y="4427"/>
                  </a:cubicBezTo>
                  <a:cubicBezTo>
                    <a:pt x="560" y="4868"/>
                    <a:pt x="367" y="5334"/>
                    <a:pt x="219" y="5816"/>
                  </a:cubicBezTo>
                  <a:cubicBezTo>
                    <a:pt x="202" y="5870"/>
                    <a:pt x="186" y="5926"/>
                    <a:pt x="172" y="5982"/>
                  </a:cubicBezTo>
                  <a:cubicBezTo>
                    <a:pt x="103" y="6225"/>
                    <a:pt x="45" y="6472"/>
                    <a:pt x="0" y="6722"/>
                  </a:cubicBezTo>
                  <a:cubicBezTo>
                    <a:pt x="43" y="6750"/>
                    <a:pt x="87" y="6782"/>
                    <a:pt x="126" y="6813"/>
                  </a:cubicBezTo>
                  <a:cubicBezTo>
                    <a:pt x="181" y="6854"/>
                    <a:pt x="222" y="6890"/>
                    <a:pt x="222" y="6890"/>
                  </a:cubicBezTo>
                  <a:cubicBezTo>
                    <a:pt x="222" y="6890"/>
                    <a:pt x="6124" y="6483"/>
                    <a:pt x="8188" y="2892"/>
                  </a:cubicBezTo>
                  <a:cubicBezTo>
                    <a:pt x="10251" y="6483"/>
                    <a:pt x="16154" y="6890"/>
                    <a:pt x="16154" y="6890"/>
                  </a:cubicBezTo>
                  <a:cubicBezTo>
                    <a:pt x="16154" y="6890"/>
                    <a:pt x="16196" y="6854"/>
                    <a:pt x="16250" y="6813"/>
                  </a:cubicBezTo>
                  <a:cubicBezTo>
                    <a:pt x="16289" y="6782"/>
                    <a:pt x="16333" y="6748"/>
                    <a:pt x="16376" y="6722"/>
                  </a:cubicBezTo>
                  <a:cubicBezTo>
                    <a:pt x="16322" y="6415"/>
                    <a:pt x="16248" y="6112"/>
                    <a:pt x="16157" y="5816"/>
                  </a:cubicBezTo>
                  <a:cubicBezTo>
                    <a:pt x="16154" y="5808"/>
                    <a:pt x="16151" y="5799"/>
                    <a:pt x="16149" y="5791"/>
                  </a:cubicBezTo>
                  <a:cubicBezTo>
                    <a:pt x="16003" y="5317"/>
                    <a:pt x="15812" y="4860"/>
                    <a:pt x="15581" y="4427"/>
                  </a:cubicBezTo>
                  <a:cubicBezTo>
                    <a:pt x="15540" y="4347"/>
                    <a:pt x="15494" y="4265"/>
                    <a:pt x="15447" y="4187"/>
                  </a:cubicBezTo>
                  <a:cubicBezTo>
                    <a:pt x="14634" y="2774"/>
                    <a:pt x="13394" y="1621"/>
                    <a:pt x="11893" y="884"/>
                  </a:cubicBezTo>
                  <a:cubicBezTo>
                    <a:pt x="11735" y="806"/>
                    <a:pt x="11574" y="735"/>
                    <a:pt x="11411" y="667"/>
                  </a:cubicBezTo>
                  <a:cubicBezTo>
                    <a:pt x="11077" y="527"/>
                    <a:pt x="10727" y="407"/>
                    <a:pt x="10370" y="310"/>
                  </a:cubicBezTo>
                  <a:cubicBezTo>
                    <a:pt x="10191" y="261"/>
                    <a:pt x="10009" y="218"/>
                    <a:pt x="9823" y="180"/>
                  </a:cubicBezTo>
                  <a:cubicBezTo>
                    <a:pt x="9740" y="163"/>
                    <a:pt x="9659" y="148"/>
                    <a:pt x="9573" y="133"/>
                  </a:cubicBezTo>
                  <a:cubicBezTo>
                    <a:pt x="9331" y="91"/>
                    <a:pt x="9086" y="58"/>
                    <a:pt x="8838" y="36"/>
                  </a:cubicBezTo>
                  <a:cubicBezTo>
                    <a:pt x="8669" y="22"/>
                    <a:pt x="8497" y="11"/>
                    <a:pt x="8325" y="6"/>
                  </a:cubicBezTo>
                  <a:lnTo>
                    <a:pt x="8325" y="1"/>
                  </a:lnTo>
                  <a:lnTo>
                    <a:pt x="8278" y="1"/>
                  </a:lnTo>
                  <a:cubicBezTo>
                    <a:pt x="8248" y="1"/>
                    <a:pt x="8217" y="1"/>
                    <a:pt x="8188" y="2"/>
                  </a:cubicBezTo>
                  <a:cubicBezTo>
                    <a:pt x="8143" y="1"/>
                    <a:pt x="8097" y="1"/>
                    <a:pt x="8052" y="1"/>
                  </a:cubicBezTo>
                  <a:close/>
                </a:path>
              </a:pathLst>
            </a:custGeom>
            <a:solidFill>
              <a:srgbClr val="DC7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99" name="Google Shape;1899;p41"/>
            <p:cNvSpPr/>
            <p:nvPr/>
          </p:nvSpPr>
          <p:spPr>
            <a:xfrm>
              <a:off x="7693492" y="2230165"/>
              <a:ext cx="404902" cy="322283"/>
            </a:xfrm>
            <a:custGeom>
              <a:avLst/>
              <a:gdLst/>
              <a:ahLst/>
              <a:cxnLst/>
              <a:rect l="l" t="t" r="r" b="b"/>
              <a:pathLst>
                <a:path w="7312" h="5820" extrusionOk="0">
                  <a:moveTo>
                    <a:pt x="1" y="0"/>
                  </a:moveTo>
                  <a:lnTo>
                    <a:pt x="1" y="0"/>
                  </a:lnTo>
                  <a:cubicBezTo>
                    <a:pt x="133" y="1361"/>
                    <a:pt x="710" y="2672"/>
                    <a:pt x="1613" y="3699"/>
                  </a:cubicBezTo>
                  <a:cubicBezTo>
                    <a:pt x="2722" y="4958"/>
                    <a:pt x="4314" y="5697"/>
                    <a:pt x="5982" y="5806"/>
                  </a:cubicBezTo>
                  <a:cubicBezTo>
                    <a:pt x="6123" y="5815"/>
                    <a:pt x="6265" y="5820"/>
                    <a:pt x="6407" y="5820"/>
                  </a:cubicBezTo>
                  <a:cubicBezTo>
                    <a:pt x="6709" y="5820"/>
                    <a:pt x="7012" y="5799"/>
                    <a:pt x="7312" y="5755"/>
                  </a:cubicBezTo>
                  <a:cubicBezTo>
                    <a:pt x="7166" y="5281"/>
                    <a:pt x="6975" y="4824"/>
                    <a:pt x="6744" y="4391"/>
                  </a:cubicBezTo>
                  <a:cubicBezTo>
                    <a:pt x="6703" y="4311"/>
                    <a:pt x="6657" y="4229"/>
                    <a:pt x="6610" y="4151"/>
                  </a:cubicBezTo>
                  <a:cubicBezTo>
                    <a:pt x="6368" y="4143"/>
                    <a:pt x="6126" y="4098"/>
                    <a:pt x="5899" y="4032"/>
                  </a:cubicBezTo>
                  <a:cubicBezTo>
                    <a:pt x="5260" y="3846"/>
                    <a:pt x="4647" y="3532"/>
                    <a:pt x="4075" y="3195"/>
                  </a:cubicBezTo>
                  <a:cubicBezTo>
                    <a:pt x="2992" y="2554"/>
                    <a:pt x="2020" y="1718"/>
                    <a:pt x="1224" y="743"/>
                  </a:cubicBezTo>
                  <a:cubicBezTo>
                    <a:pt x="1053" y="535"/>
                    <a:pt x="890" y="318"/>
                    <a:pt x="736" y="97"/>
                  </a:cubicBezTo>
                  <a:cubicBezTo>
                    <a:pt x="494" y="55"/>
                    <a:pt x="249" y="23"/>
                    <a:pt x="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00" name="Google Shape;1900;p41"/>
            <p:cNvSpPr/>
            <p:nvPr/>
          </p:nvSpPr>
          <p:spPr>
            <a:xfrm>
              <a:off x="7213579" y="2228172"/>
              <a:ext cx="448925" cy="331364"/>
            </a:xfrm>
            <a:custGeom>
              <a:avLst/>
              <a:gdLst/>
              <a:ahLst/>
              <a:cxnLst/>
              <a:rect l="l" t="t" r="r" b="b"/>
              <a:pathLst>
                <a:path w="8107" h="5984" extrusionOk="0">
                  <a:moveTo>
                    <a:pt x="7881" y="1"/>
                  </a:moveTo>
                  <a:lnTo>
                    <a:pt x="7881" y="6"/>
                  </a:lnTo>
                  <a:cubicBezTo>
                    <a:pt x="7791" y="9"/>
                    <a:pt x="7703" y="13"/>
                    <a:pt x="7613" y="19"/>
                  </a:cubicBezTo>
                  <a:cubicBezTo>
                    <a:pt x="6824" y="685"/>
                    <a:pt x="5931" y="1232"/>
                    <a:pt x="4983" y="1644"/>
                  </a:cubicBezTo>
                  <a:cubicBezTo>
                    <a:pt x="4061" y="2045"/>
                    <a:pt x="3084" y="2322"/>
                    <a:pt x="2089" y="2461"/>
                  </a:cubicBezTo>
                  <a:cubicBezTo>
                    <a:pt x="1505" y="3040"/>
                    <a:pt x="1010" y="3703"/>
                    <a:pt x="624" y="4427"/>
                  </a:cubicBezTo>
                  <a:cubicBezTo>
                    <a:pt x="389" y="4868"/>
                    <a:pt x="196" y="5334"/>
                    <a:pt x="48" y="5816"/>
                  </a:cubicBezTo>
                  <a:cubicBezTo>
                    <a:pt x="31" y="5870"/>
                    <a:pt x="15" y="5926"/>
                    <a:pt x="1" y="5982"/>
                  </a:cubicBezTo>
                  <a:cubicBezTo>
                    <a:pt x="41" y="5983"/>
                    <a:pt x="82" y="5984"/>
                    <a:pt x="123" y="5984"/>
                  </a:cubicBezTo>
                  <a:cubicBezTo>
                    <a:pt x="1344" y="5984"/>
                    <a:pt x="2570" y="5535"/>
                    <a:pt x="3619" y="4933"/>
                  </a:cubicBezTo>
                  <a:cubicBezTo>
                    <a:pt x="4958" y="4168"/>
                    <a:pt x="6129" y="3106"/>
                    <a:pt x="7030" y="1857"/>
                  </a:cubicBezTo>
                  <a:cubicBezTo>
                    <a:pt x="7450" y="1275"/>
                    <a:pt x="7812" y="653"/>
                    <a:pt x="8107" y="2"/>
                  </a:cubicBezTo>
                  <a:lnTo>
                    <a:pt x="8107" y="1"/>
                  </a:lnTo>
                  <a:cubicBezTo>
                    <a:pt x="8077" y="1"/>
                    <a:pt x="8046" y="1"/>
                    <a:pt x="8017" y="2"/>
                  </a:cubicBezTo>
                  <a:cubicBezTo>
                    <a:pt x="7972" y="1"/>
                    <a:pt x="7926" y="1"/>
                    <a:pt x="788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01" name="Google Shape;1901;p41"/>
            <p:cNvSpPr/>
            <p:nvPr/>
          </p:nvSpPr>
          <p:spPr>
            <a:xfrm>
              <a:off x="6945214" y="3296596"/>
              <a:ext cx="482316" cy="506072"/>
            </a:xfrm>
            <a:custGeom>
              <a:avLst/>
              <a:gdLst/>
              <a:ahLst/>
              <a:cxnLst/>
              <a:rect l="l" t="t" r="r" b="b"/>
              <a:pathLst>
                <a:path w="8710" h="9139" extrusionOk="0">
                  <a:moveTo>
                    <a:pt x="5734" y="1"/>
                  </a:moveTo>
                  <a:lnTo>
                    <a:pt x="5094" y="741"/>
                  </a:lnTo>
                  <a:cubicBezTo>
                    <a:pt x="5094" y="741"/>
                    <a:pt x="4935" y="589"/>
                    <a:pt x="4624" y="589"/>
                  </a:cubicBezTo>
                  <a:cubicBezTo>
                    <a:pt x="4419" y="589"/>
                    <a:pt x="4148" y="655"/>
                    <a:pt x="3813" y="876"/>
                  </a:cubicBezTo>
                  <a:cubicBezTo>
                    <a:pt x="3239" y="1254"/>
                    <a:pt x="1248" y="2371"/>
                    <a:pt x="381" y="4218"/>
                  </a:cubicBezTo>
                  <a:cubicBezTo>
                    <a:pt x="270" y="4455"/>
                    <a:pt x="177" y="4703"/>
                    <a:pt x="109" y="4964"/>
                  </a:cubicBezTo>
                  <a:cubicBezTo>
                    <a:pt x="109" y="4964"/>
                    <a:pt x="107" y="4965"/>
                    <a:pt x="109" y="4966"/>
                  </a:cubicBezTo>
                  <a:cubicBezTo>
                    <a:pt x="80" y="5231"/>
                    <a:pt x="57" y="5498"/>
                    <a:pt x="40" y="5761"/>
                  </a:cubicBezTo>
                  <a:cubicBezTo>
                    <a:pt x="1" y="6337"/>
                    <a:pt x="45" y="6826"/>
                    <a:pt x="154" y="7241"/>
                  </a:cubicBezTo>
                  <a:cubicBezTo>
                    <a:pt x="154" y="7243"/>
                    <a:pt x="155" y="7247"/>
                    <a:pt x="157" y="7251"/>
                  </a:cubicBezTo>
                  <a:cubicBezTo>
                    <a:pt x="159" y="7261"/>
                    <a:pt x="162" y="7272"/>
                    <a:pt x="166" y="7282"/>
                  </a:cubicBezTo>
                  <a:cubicBezTo>
                    <a:pt x="541" y="8627"/>
                    <a:pt x="1625" y="9138"/>
                    <a:pt x="2851" y="9138"/>
                  </a:cubicBezTo>
                  <a:cubicBezTo>
                    <a:pt x="4564" y="9138"/>
                    <a:pt x="6552" y="8139"/>
                    <a:pt x="7263" y="7021"/>
                  </a:cubicBezTo>
                  <a:cubicBezTo>
                    <a:pt x="8132" y="5655"/>
                    <a:pt x="8528" y="4963"/>
                    <a:pt x="8634" y="4351"/>
                  </a:cubicBezTo>
                  <a:cubicBezTo>
                    <a:pt x="8695" y="3990"/>
                    <a:pt x="8656" y="3659"/>
                    <a:pt x="8551" y="3234"/>
                  </a:cubicBezTo>
                  <a:cubicBezTo>
                    <a:pt x="8551" y="3234"/>
                    <a:pt x="8411" y="2892"/>
                    <a:pt x="8316" y="2819"/>
                  </a:cubicBezTo>
                  <a:lnTo>
                    <a:pt x="8710" y="1956"/>
                  </a:lnTo>
                  <a:cubicBezTo>
                    <a:pt x="8710" y="1956"/>
                    <a:pt x="8638" y="1875"/>
                    <a:pt x="8513" y="1748"/>
                  </a:cubicBezTo>
                  <a:cubicBezTo>
                    <a:pt x="8074" y="1299"/>
                    <a:pt x="6973" y="257"/>
                    <a:pt x="5999" y="39"/>
                  </a:cubicBezTo>
                  <a:cubicBezTo>
                    <a:pt x="5909" y="18"/>
                    <a:pt x="5821" y="6"/>
                    <a:pt x="5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02" name="Google Shape;1902;p41"/>
            <p:cNvSpPr/>
            <p:nvPr/>
          </p:nvSpPr>
          <p:spPr>
            <a:xfrm>
              <a:off x="7190708" y="3030058"/>
              <a:ext cx="87991" cy="167066"/>
            </a:xfrm>
            <a:custGeom>
              <a:avLst/>
              <a:gdLst/>
              <a:ahLst/>
              <a:cxnLst/>
              <a:rect l="l" t="t" r="r" b="b"/>
              <a:pathLst>
                <a:path w="1589" h="3017" extrusionOk="0">
                  <a:moveTo>
                    <a:pt x="472" y="0"/>
                  </a:moveTo>
                  <a:cubicBezTo>
                    <a:pt x="362" y="0"/>
                    <a:pt x="262" y="167"/>
                    <a:pt x="212" y="260"/>
                  </a:cubicBezTo>
                  <a:cubicBezTo>
                    <a:pt x="116" y="445"/>
                    <a:pt x="59" y="650"/>
                    <a:pt x="41" y="856"/>
                  </a:cubicBezTo>
                  <a:cubicBezTo>
                    <a:pt x="1" y="1285"/>
                    <a:pt x="119" y="1715"/>
                    <a:pt x="355" y="2072"/>
                  </a:cubicBezTo>
                  <a:cubicBezTo>
                    <a:pt x="619" y="2473"/>
                    <a:pt x="1009" y="2779"/>
                    <a:pt x="1437" y="2988"/>
                  </a:cubicBezTo>
                  <a:cubicBezTo>
                    <a:pt x="1445" y="2993"/>
                    <a:pt x="1453" y="2994"/>
                    <a:pt x="1462" y="2996"/>
                  </a:cubicBezTo>
                  <a:cubicBezTo>
                    <a:pt x="1468" y="2999"/>
                    <a:pt x="1474" y="3003"/>
                    <a:pt x="1480" y="3007"/>
                  </a:cubicBezTo>
                  <a:cubicBezTo>
                    <a:pt x="1491" y="3014"/>
                    <a:pt x="1502" y="3016"/>
                    <a:pt x="1512" y="3016"/>
                  </a:cubicBezTo>
                  <a:cubicBezTo>
                    <a:pt x="1558" y="3016"/>
                    <a:pt x="1589" y="2958"/>
                    <a:pt x="1567" y="2914"/>
                  </a:cubicBezTo>
                  <a:cubicBezTo>
                    <a:pt x="1344" y="2445"/>
                    <a:pt x="1149" y="1960"/>
                    <a:pt x="988" y="1467"/>
                  </a:cubicBezTo>
                  <a:cubicBezTo>
                    <a:pt x="909" y="1221"/>
                    <a:pt x="835" y="975"/>
                    <a:pt x="771" y="724"/>
                  </a:cubicBezTo>
                  <a:cubicBezTo>
                    <a:pt x="741" y="604"/>
                    <a:pt x="711" y="484"/>
                    <a:pt x="685" y="363"/>
                  </a:cubicBezTo>
                  <a:cubicBezTo>
                    <a:pt x="663" y="265"/>
                    <a:pt x="653" y="149"/>
                    <a:pt x="585" y="65"/>
                  </a:cubicBezTo>
                  <a:cubicBezTo>
                    <a:pt x="547" y="19"/>
                    <a:pt x="509" y="0"/>
                    <a:pt x="472"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03" name="Google Shape;1903;p41"/>
            <p:cNvSpPr/>
            <p:nvPr/>
          </p:nvSpPr>
          <p:spPr>
            <a:xfrm>
              <a:off x="7209703" y="2941285"/>
              <a:ext cx="267461" cy="452081"/>
            </a:xfrm>
            <a:custGeom>
              <a:avLst/>
              <a:gdLst/>
              <a:ahLst/>
              <a:cxnLst/>
              <a:rect l="l" t="t" r="r" b="b"/>
              <a:pathLst>
                <a:path w="4830" h="8164" extrusionOk="0">
                  <a:moveTo>
                    <a:pt x="1211" y="0"/>
                  </a:moveTo>
                  <a:cubicBezTo>
                    <a:pt x="1207" y="0"/>
                    <a:pt x="1203" y="1"/>
                    <a:pt x="1200" y="1"/>
                  </a:cubicBezTo>
                  <a:cubicBezTo>
                    <a:pt x="993" y="6"/>
                    <a:pt x="832" y="185"/>
                    <a:pt x="745" y="373"/>
                  </a:cubicBezTo>
                  <a:cubicBezTo>
                    <a:pt x="680" y="514"/>
                    <a:pt x="645" y="662"/>
                    <a:pt x="628" y="815"/>
                  </a:cubicBezTo>
                  <a:cubicBezTo>
                    <a:pt x="616" y="814"/>
                    <a:pt x="604" y="813"/>
                    <a:pt x="592" y="813"/>
                  </a:cubicBezTo>
                  <a:cubicBezTo>
                    <a:pt x="390" y="813"/>
                    <a:pt x="202" y="964"/>
                    <a:pt x="108" y="1148"/>
                  </a:cubicBezTo>
                  <a:cubicBezTo>
                    <a:pt x="97" y="1171"/>
                    <a:pt x="86" y="1196"/>
                    <a:pt x="79" y="1219"/>
                  </a:cubicBezTo>
                  <a:lnTo>
                    <a:pt x="77" y="1219"/>
                  </a:lnTo>
                  <a:cubicBezTo>
                    <a:pt x="6" y="1403"/>
                    <a:pt x="1" y="1610"/>
                    <a:pt x="8" y="1810"/>
                  </a:cubicBezTo>
                  <a:cubicBezTo>
                    <a:pt x="60" y="3062"/>
                    <a:pt x="855" y="4801"/>
                    <a:pt x="1789" y="5694"/>
                  </a:cubicBezTo>
                  <a:lnTo>
                    <a:pt x="1223" y="6455"/>
                  </a:lnTo>
                  <a:cubicBezTo>
                    <a:pt x="2197" y="6673"/>
                    <a:pt x="3298" y="7715"/>
                    <a:pt x="3737" y="8164"/>
                  </a:cubicBezTo>
                  <a:cubicBezTo>
                    <a:pt x="4462" y="7433"/>
                    <a:pt x="4830" y="6362"/>
                    <a:pt x="4704" y="5340"/>
                  </a:cubicBezTo>
                  <a:cubicBezTo>
                    <a:pt x="4578" y="4310"/>
                    <a:pt x="3954" y="3352"/>
                    <a:pt x="3063" y="2820"/>
                  </a:cubicBezTo>
                  <a:cubicBezTo>
                    <a:pt x="3232" y="2368"/>
                    <a:pt x="3252" y="1859"/>
                    <a:pt x="3111" y="1394"/>
                  </a:cubicBezTo>
                  <a:cubicBezTo>
                    <a:pt x="3045" y="1174"/>
                    <a:pt x="2913" y="936"/>
                    <a:pt x="2687" y="888"/>
                  </a:cubicBezTo>
                  <a:cubicBezTo>
                    <a:pt x="2659" y="882"/>
                    <a:pt x="2632" y="879"/>
                    <a:pt x="2604" y="879"/>
                  </a:cubicBezTo>
                  <a:cubicBezTo>
                    <a:pt x="2484" y="879"/>
                    <a:pt x="2364" y="934"/>
                    <a:pt x="2272" y="1015"/>
                  </a:cubicBezTo>
                  <a:cubicBezTo>
                    <a:pt x="2161" y="1114"/>
                    <a:pt x="2084" y="1248"/>
                    <a:pt x="2022" y="1383"/>
                  </a:cubicBezTo>
                  <a:cubicBezTo>
                    <a:pt x="1950" y="1541"/>
                    <a:pt x="1894" y="1706"/>
                    <a:pt x="1857" y="1876"/>
                  </a:cubicBezTo>
                  <a:cubicBezTo>
                    <a:pt x="1749" y="1663"/>
                    <a:pt x="1689" y="1427"/>
                    <a:pt x="1681" y="1188"/>
                  </a:cubicBezTo>
                  <a:cubicBezTo>
                    <a:pt x="1677" y="1031"/>
                    <a:pt x="1696" y="874"/>
                    <a:pt x="1696" y="718"/>
                  </a:cubicBezTo>
                  <a:cubicBezTo>
                    <a:pt x="1696" y="633"/>
                    <a:pt x="1690" y="547"/>
                    <a:pt x="1672" y="466"/>
                  </a:cubicBezTo>
                  <a:cubicBezTo>
                    <a:pt x="1626" y="233"/>
                    <a:pt x="1447" y="0"/>
                    <a:pt x="1211" y="0"/>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04" name="Google Shape;1904;p41"/>
            <p:cNvSpPr/>
            <p:nvPr/>
          </p:nvSpPr>
          <p:spPr>
            <a:xfrm>
              <a:off x="7300912" y="3049329"/>
              <a:ext cx="32505" cy="81124"/>
            </a:xfrm>
            <a:custGeom>
              <a:avLst/>
              <a:gdLst/>
              <a:ahLst/>
              <a:cxnLst/>
              <a:rect l="l" t="t" r="r" b="b"/>
              <a:pathLst>
                <a:path w="587" h="1465" extrusionOk="0">
                  <a:moveTo>
                    <a:pt x="158" y="1"/>
                  </a:moveTo>
                  <a:cubicBezTo>
                    <a:pt x="130" y="1"/>
                    <a:pt x="104" y="16"/>
                    <a:pt x="97" y="51"/>
                  </a:cubicBezTo>
                  <a:cubicBezTo>
                    <a:pt x="1" y="536"/>
                    <a:pt x="124" y="1054"/>
                    <a:pt x="436" y="1438"/>
                  </a:cubicBezTo>
                  <a:cubicBezTo>
                    <a:pt x="451" y="1457"/>
                    <a:pt x="471" y="1464"/>
                    <a:pt x="490" y="1464"/>
                  </a:cubicBezTo>
                  <a:cubicBezTo>
                    <a:pt x="540" y="1464"/>
                    <a:pt x="587" y="1416"/>
                    <a:pt x="549" y="1368"/>
                  </a:cubicBezTo>
                  <a:cubicBezTo>
                    <a:pt x="258" y="1010"/>
                    <a:pt x="136" y="534"/>
                    <a:pt x="227" y="80"/>
                  </a:cubicBezTo>
                  <a:cubicBezTo>
                    <a:pt x="236" y="31"/>
                    <a:pt x="196" y="1"/>
                    <a:pt x="158"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05" name="Google Shape;1905;p41"/>
            <p:cNvSpPr/>
            <p:nvPr/>
          </p:nvSpPr>
          <p:spPr>
            <a:xfrm>
              <a:off x="7234070" y="2990517"/>
              <a:ext cx="46737" cy="151783"/>
            </a:xfrm>
            <a:custGeom>
              <a:avLst/>
              <a:gdLst/>
              <a:ahLst/>
              <a:cxnLst/>
              <a:rect l="l" t="t" r="r" b="b"/>
              <a:pathLst>
                <a:path w="844" h="2741" extrusionOk="0">
                  <a:moveTo>
                    <a:pt x="196" y="0"/>
                  </a:moveTo>
                  <a:cubicBezTo>
                    <a:pt x="169" y="0"/>
                    <a:pt x="144" y="16"/>
                    <a:pt x="139" y="51"/>
                  </a:cubicBezTo>
                  <a:cubicBezTo>
                    <a:pt x="1" y="970"/>
                    <a:pt x="200" y="1925"/>
                    <a:pt x="698" y="2711"/>
                  </a:cubicBezTo>
                  <a:cubicBezTo>
                    <a:pt x="712" y="2732"/>
                    <a:pt x="732" y="2741"/>
                    <a:pt x="751" y="2741"/>
                  </a:cubicBezTo>
                  <a:cubicBezTo>
                    <a:pt x="797" y="2741"/>
                    <a:pt x="843" y="2692"/>
                    <a:pt x="811" y="2641"/>
                  </a:cubicBezTo>
                  <a:cubicBezTo>
                    <a:pt x="332" y="1885"/>
                    <a:pt x="135" y="966"/>
                    <a:pt x="267" y="81"/>
                  </a:cubicBezTo>
                  <a:cubicBezTo>
                    <a:pt x="275" y="31"/>
                    <a:pt x="234" y="0"/>
                    <a:pt x="196"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06" name="Google Shape;1906;p41"/>
            <p:cNvSpPr/>
            <p:nvPr/>
          </p:nvSpPr>
          <p:spPr>
            <a:xfrm>
              <a:off x="7360887" y="2989299"/>
              <a:ext cx="108092" cy="235621"/>
            </a:xfrm>
            <a:custGeom>
              <a:avLst/>
              <a:gdLst/>
              <a:ahLst/>
              <a:cxnLst/>
              <a:rect l="l" t="t" r="r" b="b"/>
              <a:pathLst>
                <a:path w="1952" h="4255" extrusionOk="0">
                  <a:moveTo>
                    <a:pt x="91" y="1"/>
                  </a:moveTo>
                  <a:cubicBezTo>
                    <a:pt x="44" y="1"/>
                    <a:pt x="0" y="71"/>
                    <a:pt x="42" y="120"/>
                  </a:cubicBezTo>
                  <a:cubicBezTo>
                    <a:pt x="462" y="612"/>
                    <a:pt x="548" y="1350"/>
                    <a:pt x="259" y="1926"/>
                  </a:cubicBezTo>
                  <a:cubicBezTo>
                    <a:pt x="245" y="1953"/>
                    <a:pt x="253" y="1979"/>
                    <a:pt x="268" y="1996"/>
                  </a:cubicBezTo>
                  <a:cubicBezTo>
                    <a:pt x="271" y="2008"/>
                    <a:pt x="276" y="2018"/>
                    <a:pt x="288" y="2029"/>
                  </a:cubicBezTo>
                  <a:cubicBezTo>
                    <a:pt x="966" y="2596"/>
                    <a:pt x="1698" y="3264"/>
                    <a:pt x="1814" y="4193"/>
                  </a:cubicBezTo>
                  <a:cubicBezTo>
                    <a:pt x="1819" y="4234"/>
                    <a:pt x="1853" y="4254"/>
                    <a:pt x="1886" y="4254"/>
                  </a:cubicBezTo>
                  <a:cubicBezTo>
                    <a:pt x="1920" y="4254"/>
                    <a:pt x="1952" y="4232"/>
                    <a:pt x="1946" y="4189"/>
                  </a:cubicBezTo>
                  <a:cubicBezTo>
                    <a:pt x="1827" y="3228"/>
                    <a:pt x="1100" y="2538"/>
                    <a:pt x="396" y="1946"/>
                  </a:cubicBezTo>
                  <a:lnTo>
                    <a:pt x="396" y="1946"/>
                  </a:lnTo>
                  <a:cubicBezTo>
                    <a:pt x="688" y="1318"/>
                    <a:pt x="582" y="549"/>
                    <a:pt x="133" y="22"/>
                  </a:cubicBezTo>
                  <a:cubicBezTo>
                    <a:pt x="120" y="7"/>
                    <a:pt x="106" y="1"/>
                    <a:pt x="91"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07" name="Google Shape;1907;p41"/>
            <p:cNvSpPr/>
            <p:nvPr/>
          </p:nvSpPr>
          <p:spPr>
            <a:xfrm>
              <a:off x="7313926" y="3255616"/>
              <a:ext cx="53215" cy="9358"/>
            </a:xfrm>
            <a:custGeom>
              <a:avLst/>
              <a:gdLst/>
              <a:ahLst/>
              <a:cxnLst/>
              <a:rect l="l" t="t" r="r" b="b"/>
              <a:pathLst>
                <a:path w="961" h="169" extrusionOk="0">
                  <a:moveTo>
                    <a:pt x="83" y="1"/>
                  </a:moveTo>
                  <a:cubicBezTo>
                    <a:pt x="1" y="1"/>
                    <a:pt x="7" y="129"/>
                    <a:pt x="92" y="133"/>
                  </a:cubicBezTo>
                  <a:cubicBezTo>
                    <a:pt x="353" y="145"/>
                    <a:pt x="614" y="156"/>
                    <a:pt x="875" y="168"/>
                  </a:cubicBezTo>
                  <a:cubicBezTo>
                    <a:pt x="876" y="168"/>
                    <a:pt x="877" y="168"/>
                    <a:pt x="878" y="168"/>
                  </a:cubicBezTo>
                  <a:cubicBezTo>
                    <a:pt x="960" y="168"/>
                    <a:pt x="954" y="40"/>
                    <a:pt x="870" y="36"/>
                  </a:cubicBezTo>
                  <a:cubicBezTo>
                    <a:pt x="609" y="24"/>
                    <a:pt x="347" y="12"/>
                    <a:pt x="86" y="1"/>
                  </a:cubicBezTo>
                  <a:cubicBezTo>
                    <a:pt x="85" y="1"/>
                    <a:pt x="84" y="1"/>
                    <a:pt x="83"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08" name="Google Shape;1908;p41"/>
            <p:cNvSpPr/>
            <p:nvPr/>
          </p:nvSpPr>
          <p:spPr>
            <a:xfrm>
              <a:off x="8027925" y="3043625"/>
              <a:ext cx="87935" cy="167066"/>
            </a:xfrm>
            <a:custGeom>
              <a:avLst/>
              <a:gdLst/>
              <a:ahLst/>
              <a:cxnLst/>
              <a:rect l="l" t="t" r="r" b="b"/>
              <a:pathLst>
                <a:path w="1588" h="3017" extrusionOk="0">
                  <a:moveTo>
                    <a:pt x="1116" y="1"/>
                  </a:moveTo>
                  <a:cubicBezTo>
                    <a:pt x="1079" y="1"/>
                    <a:pt x="1040" y="20"/>
                    <a:pt x="1003" y="66"/>
                  </a:cubicBezTo>
                  <a:cubicBezTo>
                    <a:pt x="935" y="148"/>
                    <a:pt x="926" y="265"/>
                    <a:pt x="903" y="362"/>
                  </a:cubicBezTo>
                  <a:cubicBezTo>
                    <a:pt x="877" y="483"/>
                    <a:pt x="848" y="604"/>
                    <a:pt x="817" y="723"/>
                  </a:cubicBezTo>
                  <a:cubicBezTo>
                    <a:pt x="753" y="974"/>
                    <a:pt x="681" y="1221"/>
                    <a:pt x="600" y="1466"/>
                  </a:cubicBezTo>
                  <a:cubicBezTo>
                    <a:pt x="439" y="1960"/>
                    <a:pt x="245" y="2444"/>
                    <a:pt x="21" y="2914"/>
                  </a:cubicBezTo>
                  <a:cubicBezTo>
                    <a:pt x="1" y="2958"/>
                    <a:pt x="30" y="3016"/>
                    <a:pt x="76" y="3016"/>
                  </a:cubicBezTo>
                  <a:cubicBezTo>
                    <a:pt x="86" y="3016"/>
                    <a:pt x="97" y="3013"/>
                    <a:pt x="109" y="3006"/>
                  </a:cubicBezTo>
                  <a:cubicBezTo>
                    <a:pt x="116" y="3003"/>
                    <a:pt x="121" y="2999"/>
                    <a:pt x="127" y="2995"/>
                  </a:cubicBezTo>
                  <a:cubicBezTo>
                    <a:pt x="135" y="2993"/>
                    <a:pt x="143" y="2992"/>
                    <a:pt x="151" y="2988"/>
                  </a:cubicBezTo>
                  <a:cubicBezTo>
                    <a:pt x="579" y="2778"/>
                    <a:pt x="969" y="2474"/>
                    <a:pt x="1234" y="2071"/>
                  </a:cubicBezTo>
                  <a:cubicBezTo>
                    <a:pt x="1469" y="1714"/>
                    <a:pt x="1587" y="1284"/>
                    <a:pt x="1548" y="856"/>
                  </a:cubicBezTo>
                  <a:cubicBezTo>
                    <a:pt x="1530" y="649"/>
                    <a:pt x="1473" y="445"/>
                    <a:pt x="1375" y="261"/>
                  </a:cubicBezTo>
                  <a:cubicBezTo>
                    <a:pt x="1326" y="167"/>
                    <a:pt x="1226" y="1"/>
                    <a:pt x="1116"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09" name="Google Shape;1909;p41"/>
            <p:cNvSpPr/>
            <p:nvPr/>
          </p:nvSpPr>
          <p:spPr>
            <a:xfrm>
              <a:off x="7829392" y="2954798"/>
              <a:ext cx="267461" cy="452192"/>
            </a:xfrm>
            <a:custGeom>
              <a:avLst/>
              <a:gdLst/>
              <a:ahLst/>
              <a:cxnLst/>
              <a:rect l="l" t="t" r="r" b="b"/>
              <a:pathLst>
                <a:path w="4830" h="8166" extrusionOk="0">
                  <a:moveTo>
                    <a:pt x="3621" y="1"/>
                  </a:moveTo>
                  <a:cubicBezTo>
                    <a:pt x="3385" y="1"/>
                    <a:pt x="3205" y="234"/>
                    <a:pt x="3158" y="466"/>
                  </a:cubicBezTo>
                  <a:cubicBezTo>
                    <a:pt x="3141" y="549"/>
                    <a:pt x="3134" y="633"/>
                    <a:pt x="3134" y="719"/>
                  </a:cubicBezTo>
                  <a:cubicBezTo>
                    <a:pt x="3134" y="874"/>
                    <a:pt x="3152" y="1032"/>
                    <a:pt x="3149" y="1188"/>
                  </a:cubicBezTo>
                  <a:cubicBezTo>
                    <a:pt x="3142" y="1427"/>
                    <a:pt x="3082" y="1665"/>
                    <a:pt x="2973" y="1876"/>
                  </a:cubicBezTo>
                  <a:cubicBezTo>
                    <a:pt x="2936" y="1708"/>
                    <a:pt x="2880" y="1541"/>
                    <a:pt x="2808" y="1383"/>
                  </a:cubicBezTo>
                  <a:cubicBezTo>
                    <a:pt x="2746" y="1248"/>
                    <a:pt x="2669" y="1114"/>
                    <a:pt x="2558" y="1015"/>
                  </a:cubicBezTo>
                  <a:cubicBezTo>
                    <a:pt x="2465" y="934"/>
                    <a:pt x="2345" y="880"/>
                    <a:pt x="2224" y="880"/>
                  </a:cubicBezTo>
                  <a:cubicBezTo>
                    <a:pt x="2197" y="880"/>
                    <a:pt x="2171" y="882"/>
                    <a:pt x="2145" y="888"/>
                  </a:cubicBezTo>
                  <a:cubicBezTo>
                    <a:pt x="1917" y="936"/>
                    <a:pt x="1785" y="1174"/>
                    <a:pt x="1719" y="1396"/>
                  </a:cubicBezTo>
                  <a:cubicBezTo>
                    <a:pt x="1580" y="1860"/>
                    <a:pt x="1598" y="2369"/>
                    <a:pt x="1768" y="2822"/>
                  </a:cubicBezTo>
                  <a:cubicBezTo>
                    <a:pt x="876" y="3352"/>
                    <a:pt x="252" y="4312"/>
                    <a:pt x="126" y="5340"/>
                  </a:cubicBezTo>
                  <a:cubicBezTo>
                    <a:pt x="0" y="6364"/>
                    <a:pt x="368" y="7433"/>
                    <a:pt x="1094" y="8165"/>
                  </a:cubicBezTo>
                  <a:cubicBezTo>
                    <a:pt x="1533" y="7715"/>
                    <a:pt x="2633" y="6673"/>
                    <a:pt x="3607" y="6455"/>
                  </a:cubicBezTo>
                  <a:lnTo>
                    <a:pt x="3041" y="5695"/>
                  </a:lnTo>
                  <a:cubicBezTo>
                    <a:pt x="3975" y="4801"/>
                    <a:pt x="4770" y="3062"/>
                    <a:pt x="4821" y="1810"/>
                  </a:cubicBezTo>
                  <a:cubicBezTo>
                    <a:pt x="4829" y="1611"/>
                    <a:pt x="4824" y="1405"/>
                    <a:pt x="4754" y="1220"/>
                  </a:cubicBezTo>
                  <a:lnTo>
                    <a:pt x="4753" y="1220"/>
                  </a:lnTo>
                  <a:cubicBezTo>
                    <a:pt x="4745" y="1196"/>
                    <a:pt x="4733" y="1172"/>
                    <a:pt x="4721" y="1148"/>
                  </a:cubicBezTo>
                  <a:cubicBezTo>
                    <a:pt x="4628" y="963"/>
                    <a:pt x="4439" y="814"/>
                    <a:pt x="4236" y="814"/>
                  </a:cubicBezTo>
                  <a:cubicBezTo>
                    <a:pt x="4225" y="814"/>
                    <a:pt x="4213" y="814"/>
                    <a:pt x="4202" y="815"/>
                  </a:cubicBezTo>
                  <a:cubicBezTo>
                    <a:pt x="4185" y="663"/>
                    <a:pt x="4150" y="514"/>
                    <a:pt x="4085" y="374"/>
                  </a:cubicBezTo>
                  <a:cubicBezTo>
                    <a:pt x="3998" y="185"/>
                    <a:pt x="3837" y="6"/>
                    <a:pt x="3630" y="1"/>
                  </a:cubicBezTo>
                  <a:cubicBezTo>
                    <a:pt x="3627" y="1"/>
                    <a:pt x="3624" y="1"/>
                    <a:pt x="3621" y="1"/>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10" name="Google Shape;1910;p41"/>
            <p:cNvSpPr/>
            <p:nvPr/>
          </p:nvSpPr>
          <p:spPr>
            <a:xfrm>
              <a:off x="7973156" y="3062897"/>
              <a:ext cx="32560" cy="81124"/>
            </a:xfrm>
            <a:custGeom>
              <a:avLst/>
              <a:gdLst/>
              <a:ahLst/>
              <a:cxnLst/>
              <a:rect l="l" t="t" r="r" b="b"/>
              <a:pathLst>
                <a:path w="588" h="1465" extrusionOk="0">
                  <a:moveTo>
                    <a:pt x="430" y="0"/>
                  </a:moveTo>
                  <a:cubicBezTo>
                    <a:pt x="392" y="0"/>
                    <a:pt x="352" y="31"/>
                    <a:pt x="362" y="80"/>
                  </a:cubicBezTo>
                  <a:cubicBezTo>
                    <a:pt x="451" y="534"/>
                    <a:pt x="330" y="1010"/>
                    <a:pt x="38" y="1369"/>
                  </a:cubicBezTo>
                  <a:cubicBezTo>
                    <a:pt x="0" y="1416"/>
                    <a:pt x="47" y="1464"/>
                    <a:pt x="96" y="1464"/>
                  </a:cubicBezTo>
                  <a:cubicBezTo>
                    <a:pt x="116" y="1464"/>
                    <a:pt x="136" y="1457"/>
                    <a:pt x="151" y="1438"/>
                  </a:cubicBezTo>
                  <a:cubicBezTo>
                    <a:pt x="464" y="1053"/>
                    <a:pt x="588" y="535"/>
                    <a:pt x="490" y="50"/>
                  </a:cubicBezTo>
                  <a:cubicBezTo>
                    <a:pt x="483" y="15"/>
                    <a:pt x="457" y="0"/>
                    <a:pt x="430"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11" name="Google Shape;1911;p41"/>
            <p:cNvSpPr/>
            <p:nvPr/>
          </p:nvSpPr>
          <p:spPr>
            <a:xfrm>
              <a:off x="8025765" y="3004029"/>
              <a:ext cx="46792" cy="151838"/>
            </a:xfrm>
            <a:custGeom>
              <a:avLst/>
              <a:gdLst/>
              <a:ahLst/>
              <a:cxnLst/>
              <a:rect l="l" t="t" r="r" b="b"/>
              <a:pathLst>
                <a:path w="845" h="2742" extrusionOk="0">
                  <a:moveTo>
                    <a:pt x="649" y="1"/>
                  </a:moveTo>
                  <a:cubicBezTo>
                    <a:pt x="611" y="1"/>
                    <a:pt x="569" y="31"/>
                    <a:pt x="577" y="81"/>
                  </a:cubicBezTo>
                  <a:cubicBezTo>
                    <a:pt x="709" y="967"/>
                    <a:pt x="513" y="1886"/>
                    <a:pt x="34" y="2642"/>
                  </a:cubicBezTo>
                  <a:cubicBezTo>
                    <a:pt x="1" y="2692"/>
                    <a:pt x="47" y="2742"/>
                    <a:pt x="93" y="2742"/>
                  </a:cubicBezTo>
                  <a:cubicBezTo>
                    <a:pt x="113" y="2742"/>
                    <a:pt x="133" y="2733"/>
                    <a:pt x="147" y="2711"/>
                  </a:cubicBezTo>
                  <a:cubicBezTo>
                    <a:pt x="644" y="1925"/>
                    <a:pt x="844" y="972"/>
                    <a:pt x="707" y="51"/>
                  </a:cubicBezTo>
                  <a:cubicBezTo>
                    <a:pt x="701" y="16"/>
                    <a:pt x="676" y="1"/>
                    <a:pt x="649"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12" name="Google Shape;1912;p41"/>
            <p:cNvSpPr/>
            <p:nvPr/>
          </p:nvSpPr>
          <p:spPr>
            <a:xfrm>
              <a:off x="7837588" y="3002922"/>
              <a:ext cx="108092" cy="235565"/>
            </a:xfrm>
            <a:custGeom>
              <a:avLst/>
              <a:gdLst/>
              <a:ahLst/>
              <a:cxnLst/>
              <a:rect l="l" t="t" r="r" b="b"/>
              <a:pathLst>
                <a:path w="1952" h="4254" extrusionOk="0">
                  <a:moveTo>
                    <a:pt x="1861" y="0"/>
                  </a:moveTo>
                  <a:cubicBezTo>
                    <a:pt x="1846" y="0"/>
                    <a:pt x="1832" y="6"/>
                    <a:pt x="1819" y="22"/>
                  </a:cubicBezTo>
                  <a:cubicBezTo>
                    <a:pt x="1371" y="549"/>
                    <a:pt x="1264" y="1318"/>
                    <a:pt x="1556" y="1945"/>
                  </a:cubicBezTo>
                  <a:cubicBezTo>
                    <a:pt x="852" y="2536"/>
                    <a:pt x="126" y="3226"/>
                    <a:pt x="5" y="4187"/>
                  </a:cubicBezTo>
                  <a:cubicBezTo>
                    <a:pt x="0" y="4231"/>
                    <a:pt x="32" y="4253"/>
                    <a:pt x="67" y="4253"/>
                  </a:cubicBezTo>
                  <a:cubicBezTo>
                    <a:pt x="99" y="4253"/>
                    <a:pt x="133" y="4233"/>
                    <a:pt x="138" y="4192"/>
                  </a:cubicBezTo>
                  <a:cubicBezTo>
                    <a:pt x="255" y="3262"/>
                    <a:pt x="986" y="2596"/>
                    <a:pt x="1665" y="2027"/>
                  </a:cubicBezTo>
                  <a:cubicBezTo>
                    <a:pt x="1677" y="2018"/>
                    <a:pt x="1682" y="2006"/>
                    <a:pt x="1685" y="1996"/>
                  </a:cubicBezTo>
                  <a:cubicBezTo>
                    <a:pt x="1700" y="1978"/>
                    <a:pt x="1707" y="1953"/>
                    <a:pt x="1693" y="1926"/>
                  </a:cubicBezTo>
                  <a:cubicBezTo>
                    <a:pt x="1406" y="1348"/>
                    <a:pt x="1490" y="611"/>
                    <a:pt x="1910" y="119"/>
                  </a:cubicBezTo>
                  <a:cubicBezTo>
                    <a:pt x="1951" y="69"/>
                    <a:pt x="1908" y="0"/>
                    <a:pt x="1861"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13" name="Google Shape;1913;p41"/>
            <p:cNvSpPr/>
            <p:nvPr/>
          </p:nvSpPr>
          <p:spPr>
            <a:xfrm>
              <a:off x="7939485" y="3269128"/>
              <a:ext cx="53160" cy="9414"/>
            </a:xfrm>
            <a:custGeom>
              <a:avLst/>
              <a:gdLst/>
              <a:ahLst/>
              <a:cxnLst/>
              <a:rect l="l" t="t" r="r" b="b"/>
              <a:pathLst>
                <a:path w="960" h="170" extrusionOk="0">
                  <a:moveTo>
                    <a:pt x="877" y="1"/>
                  </a:moveTo>
                  <a:cubicBezTo>
                    <a:pt x="876" y="1"/>
                    <a:pt x="875" y="1"/>
                    <a:pt x="874" y="1"/>
                  </a:cubicBezTo>
                  <a:cubicBezTo>
                    <a:pt x="612" y="12"/>
                    <a:pt x="351" y="25"/>
                    <a:pt x="90" y="37"/>
                  </a:cubicBezTo>
                  <a:cubicBezTo>
                    <a:pt x="7" y="41"/>
                    <a:pt x="1" y="170"/>
                    <a:pt x="82" y="170"/>
                  </a:cubicBezTo>
                  <a:cubicBezTo>
                    <a:pt x="83" y="170"/>
                    <a:pt x="84" y="170"/>
                    <a:pt x="85" y="170"/>
                  </a:cubicBezTo>
                  <a:cubicBezTo>
                    <a:pt x="347" y="158"/>
                    <a:pt x="609" y="145"/>
                    <a:pt x="870" y="133"/>
                  </a:cubicBezTo>
                  <a:cubicBezTo>
                    <a:pt x="953" y="129"/>
                    <a:pt x="959" y="1"/>
                    <a:pt x="877"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14" name="Google Shape;1914;p41"/>
            <p:cNvSpPr/>
            <p:nvPr/>
          </p:nvSpPr>
          <p:spPr>
            <a:xfrm>
              <a:off x="7875744" y="3301635"/>
              <a:ext cx="482704" cy="506128"/>
            </a:xfrm>
            <a:custGeom>
              <a:avLst/>
              <a:gdLst/>
              <a:ahLst/>
              <a:cxnLst/>
              <a:rect l="l" t="t" r="r" b="b"/>
              <a:pathLst>
                <a:path w="8717" h="9140" extrusionOk="0">
                  <a:moveTo>
                    <a:pt x="2984" y="1"/>
                  </a:moveTo>
                  <a:cubicBezTo>
                    <a:pt x="2897" y="6"/>
                    <a:pt x="2809" y="19"/>
                    <a:pt x="2719" y="40"/>
                  </a:cubicBezTo>
                  <a:cubicBezTo>
                    <a:pt x="1747" y="255"/>
                    <a:pt x="641" y="1301"/>
                    <a:pt x="204" y="1749"/>
                  </a:cubicBezTo>
                  <a:cubicBezTo>
                    <a:pt x="79" y="1876"/>
                    <a:pt x="9" y="1956"/>
                    <a:pt x="9" y="1956"/>
                  </a:cubicBezTo>
                  <a:lnTo>
                    <a:pt x="401" y="2821"/>
                  </a:lnTo>
                  <a:cubicBezTo>
                    <a:pt x="306" y="2893"/>
                    <a:pt x="166" y="3236"/>
                    <a:pt x="166" y="3236"/>
                  </a:cubicBezTo>
                  <a:cubicBezTo>
                    <a:pt x="15" y="3849"/>
                    <a:pt x="1" y="4269"/>
                    <a:pt x="230" y="4860"/>
                  </a:cubicBezTo>
                  <a:cubicBezTo>
                    <a:pt x="431" y="5373"/>
                    <a:pt x="814" y="6013"/>
                    <a:pt x="1454" y="7022"/>
                  </a:cubicBezTo>
                  <a:cubicBezTo>
                    <a:pt x="2166" y="8141"/>
                    <a:pt x="4155" y="9140"/>
                    <a:pt x="5868" y="9140"/>
                  </a:cubicBezTo>
                  <a:cubicBezTo>
                    <a:pt x="7093" y="9140"/>
                    <a:pt x="8177" y="8629"/>
                    <a:pt x="8552" y="7285"/>
                  </a:cubicBezTo>
                  <a:cubicBezTo>
                    <a:pt x="8556" y="7273"/>
                    <a:pt x="8559" y="7261"/>
                    <a:pt x="8562" y="7250"/>
                  </a:cubicBezTo>
                  <a:cubicBezTo>
                    <a:pt x="8672" y="6835"/>
                    <a:pt x="8716" y="6341"/>
                    <a:pt x="8677" y="5761"/>
                  </a:cubicBezTo>
                  <a:cubicBezTo>
                    <a:pt x="8660" y="5498"/>
                    <a:pt x="8638" y="5231"/>
                    <a:pt x="8608" y="4966"/>
                  </a:cubicBezTo>
                  <a:lnTo>
                    <a:pt x="8608" y="4964"/>
                  </a:lnTo>
                  <a:cubicBezTo>
                    <a:pt x="8519" y="4621"/>
                    <a:pt x="8388" y="4299"/>
                    <a:pt x="8226" y="3999"/>
                  </a:cubicBezTo>
                  <a:cubicBezTo>
                    <a:pt x="7312" y="2283"/>
                    <a:pt x="5453" y="1240"/>
                    <a:pt x="4905" y="876"/>
                  </a:cubicBezTo>
                  <a:cubicBezTo>
                    <a:pt x="4571" y="656"/>
                    <a:pt x="4300" y="589"/>
                    <a:pt x="4095" y="589"/>
                  </a:cubicBezTo>
                  <a:cubicBezTo>
                    <a:pt x="3784" y="589"/>
                    <a:pt x="3625" y="743"/>
                    <a:pt x="3625" y="743"/>
                  </a:cubicBezTo>
                  <a:lnTo>
                    <a:pt x="3622" y="739"/>
                  </a:lnTo>
                  <a:lnTo>
                    <a:pt x="29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15" name="Google Shape;1915;p41"/>
            <p:cNvSpPr/>
            <p:nvPr/>
          </p:nvSpPr>
          <p:spPr>
            <a:xfrm>
              <a:off x="7888426" y="3523040"/>
              <a:ext cx="470023" cy="284738"/>
            </a:xfrm>
            <a:custGeom>
              <a:avLst/>
              <a:gdLst/>
              <a:ahLst/>
              <a:cxnLst/>
              <a:rect l="l" t="t" r="r" b="b"/>
              <a:pathLst>
                <a:path w="8488" h="5142" extrusionOk="0">
                  <a:moveTo>
                    <a:pt x="7997" y="1"/>
                  </a:moveTo>
                  <a:cubicBezTo>
                    <a:pt x="7438" y="902"/>
                    <a:pt x="6627" y="1645"/>
                    <a:pt x="5644" y="2076"/>
                  </a:cubicBezTo>
                  <a:cubicBezTo>
                    <a:pt x="4996" y="2361"/>
                    <a:pt x="4285" y="2514"/>
                    <a:pt x="3576" y="2514"/>
                  </a:cubicBezTo>
                  <a:cubicBezTo>
                    <a:pt x="3367" y="2514"/>
                    <a:pt x="3158" y="2501"/>
                    <a:pt x="2951" y="2474"/>
                  </a:cubicBezTo>
                  <a:cubicBezTo>
                    <a:pt x="2101" y="2365"/>
                    <a:pt x="1294" y="2020"/>
                    <a:pt x="629" y="1480"/>
                  </a:cubicBezTo>
                  <a:cubicBezTo>
                    <a:pt x="401" y="1294"/>
                    <a:pt x="189" y="1087"/>
                    <a:pt x="1" y="862"/>
                  </a:cubicBezTo>
                  <a:lnTo>
                    <a:pt x="1" y="862"/>
                  </a:lnTo>
                  <a:cubicBezTo>
                    <a:pt x="202" y="1375"/>
                    <a:pt x="585" y="2015"/>
                    <a:pt x="1225" y="3024"/>
                  </a:cubicBezTo>
                  <a:cubicBezTo>
                    <a:pt x="1937" y="4143"/>
                    <a:pt x="3926" y="5142"/>
                    <a:pt x="5639" y="5142"/>
                  </a:cubicBezTo>
                  <a:cubicBezTo>
                    <a:pt x="6864" y="5142"/>
                    <a:pt x="7948" y="4631"/>
                    <a:pt x="8323" y="3287"/>
                  </a:cubicBezTo>
                  <a:cubicBezTo>
                    <a:pt x="8327" y="3275"/>
                    <a:pt x="8330" y="3263"/>
                    <a:pt x="8333" y="3252"/>
                  </a:cubicBezTo>
                  <a:cubicBezTo>
                    <a:pt x="8444" y="2837"/>
                    <a:pt x="8487" y="2344"/>
                    <a:pt x="8449" y="1763"/>
                  </a:cubicBezTo>
                  <a:cubicBezTo>
                    <a:pt x="8431" y="1500"/>
                    <a:pt x="8409" y="1235"/>
                    <a:pt x="8381" y="970"/>
                  </a:cubicBezTo>
                  <a:lnTo>
                    <a:pt x="8381" y="967"/>
                  </a:lnTo>
                  <a:cubicBezTo>
                    <a:pt x="8290" y="623"/>
                    <a:pt x="8159" y="302"/>
                    <a:pt x="7997"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16" name="Google Shape;1916;p41"/>
            <p:cNvSpPr/>
            <p:nvPr/>
          </p:nvSpPr>
          <p:spPr>
            <a:xfrm>
              <a:off x="6945214" y="3530184"/>
              <a:ext cx="478163" cy="272500"/>
            </a:xfrm>
            <a:custGeom>
              <a:avLst/>
              <a:gdLst/>
              <a:ahLst/>
              <a:cxnLst/>
              <a:rect l="l" t="t" r="r" b="b"/>
              <a:pathLst>
                <a:path w="8635" h="4921" extrusionOk="0">
                  <a:moveTo>
                    <a:pt x="381" y="0"/>
                  </a:moveTo>
                  <a:cubicBezTo>
                    <a:pt x="270" y="237"/>
                    <a:pt x="177" y="485"/>
                    <a:pt x="109" y="746"/>
                  </a:cubicBezTo>
                  <a:cubicBezTo>
                    <a:pt x="109" y="746"/>
                    <a:pt x="107" y="747"/>
                    <a:pt x="109" y="748"/>
                  </a:cubicBezTo>
                  <a:cubicBezTo>
                    <a:pt x="80" y="1015"/>
                    <a:pt x="57" y="1280"/>
                    <a:pt x="40" y="1543"/>
                  </a:cubicBezTo>
                  <a:cubicBezTo>
                    <a:pt x="1" y="2119"/>
                    <a:pt x="45" y="2608"/>
                    <a:pt x="154" y="3023"/>
                  </a:cubicBezTo>
                  <a:cubicBezTo>
                    <a:pt x="154" y="3025"/>
                    <a:pt x="155" y="3029"/>
                    <a:pt x="157" y="3033"/>
                  </a:cubicBezTo>
                  <a:cubicBezTo>
                    <a:pt x="159" y="3043"/>
                    <a:pt x="162" y="3054"/>
                    <a:pt x="166" y="3066"/>
                  </a:cubicBezTo>
                  <a:cubicBezTo>
                    <a:pt x="541" y="4410"/>
                    <a:pt x="1625" y="4921"/>
                    <a:pt x="2850" y="4921"/>
                  </a:cubicBezTo>
                  <a:cubicBezTo>
                    <a:pt x="4563" y="4921"/>
                    <a:pt x="6552" y="3922"/>
                    <a:pt x="7263" y="2803"/>
                  </a:cubicBezTo>
                  <a:cubicBezTo>
                    <a:pt x="8132" y="1437"/>
                    <a:pt x="8528" y="745"/>
                    <a:pt x="8634" y="133"/>
                  </a:cubicBezTo>
                  <a:lnTo>
                    <a:pt x="8634" y="133"/>
                  </a:lnTo>
                  <a:cubicBezTo>
                    <a:pt x="7780" y="1091"/>
                    <a:pt x="6678" y="1821"/>
                    <a:pt x="5466" y="2243"/>
                  </a:cubicBezTo>
                  <a:cubicBezTo>
                    <a:pt x="4738" y="2498"/>
                    <a:pt x="3967" y="2643"/>
                    <a:pt x="3197" y="2655"/>
                  </a:cubicBezTo>
                  <a:cubicBezTo>
                    <a:pt x="3170" y="2656"/>
                    <a:pt x="3142" y="2656"/>
                    <a:pt x="3114" y="2656"/>
                  </a:cubicBezTo>
                  <a:cubicBezTo>
                    <a:pt x="2709" y="2656"/>
                    <a:pt x="2298" y="2609"/>
                    <a:pt x="1924" y="2449"/>
                  </a:cubicBezTo>
                  <a:cubicBezTo>
                    <a:pt x="1570" y="2294"/>
                    <a:pt x="1271" y="2038"/>
                    <a:pt x="1041" y="1729"/>
                  </a:cubicBezTo>
                  <a:cubicBezTo>
                    <a:pt x="662" y="1219"/>
                    <a:pt x="484" y="617"/>
                    <a:pt x="38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17" name="Google Shape;1917;p41"/>
            <p:cNvSpPr/>
            <p:nvPr/>
          </p:nvSpPr>
          <p:spPr>
            <a:xfrm>
              <a:off x="7211420" y="3351310"/>
              <a:ext cx="183070" cy="126089"/>
            </a:xfrm>
            <a:custGeom>
              <a:avLst/>
              <a:gdLst/>
              <a:ahLst/>
              <a:cxnLst/>
              <a:rect l="l" t="t" r="r" b="b"/>
              <a:pathLst>
                <a:path w="3306" h="2277" extrusionOk="0">
                  <a:moveTo>
                    <a:pt x="322" y="0"/>
                  </a:moveTo>
                  <a:cubicBezTo>
                    <a:pt x="279" y="0"/>
                    <a:pt x="235" y="9"/>
                    <a:pt x="193" y="27"/>
                  </a:cubicBezTo>
                  <a:cubicBezTo>
                    <a:pt x="52" y="91"/>
                    <a:pt x="1" y="246"/>
                    <a:pt x="14" y="391"/>
                  </a:cubicBezTo>
                  <a:cubicBezTo>
                    <a:pt x="27" y="552"/>
                    <a:pt x="100" y="698"/>
                    <a:pt x="177" y="837"/>
                  </a:cubicBezTo>
                  <a:cubicBezTo>
                    <a:pt x="259" y="986"/>
                    <a:pt x="358" y="1125"/>
                    <a:pt x="466" y="1255"/>
                  </a:cubicBezTo>
                  <a:cubicBezTo>
                    <a:pt x="905" y="1777"/>
                    <a:pt x="1544" y="2138"/>
                    <a:pt x="2219" y="2243"/>
                  </a:cubicBezTo>
                  <a:cubicBezTo>
                    <a:pt x="2356" y="2264"/>
                    <a:pt x="2496" y="2277"/>
                    <a:pt x="2636" y="2277"/>
                  </a:cubicBezTo>
                  <a:cubicBezTo>
                    <a:pt x="2670" y="2277"/>
                    <a:pt x="2704" y="2276"/>
                    <a:pt x="2738" y="2274"/>
                  </a:cubicBezTo>
                  <a:cubicBezTo>
                    <a:pt x="2883" y="2268"/>
                    <a:pt x="3070" y="2265"/>
                    <a:pt x="3184" y="2156"/>
                  </a:cubicBezTo>
                  <a:cubicBezTo>
                    <a:pt x="3305" y="2042"/>
                    <a:pt x="3256" y="1861"/>
                    <a:pt x="3131" y="1769"/>
                  </a:cubicBezTo>
                  <a:cubicBezTo>
                    <a:pt x="3058" y="1715"/>
                    <a:pt x="2969" y="1694"/>
                    <a:pt x="2880" y="1673"/>
                  </a:cubicBezTo>
                  <a:cubicBezTo>
                    <a:pt x="2784" y="1650"/>
                    <a:pt x="2688" y="1624"/>
                    <a:pt x="2593" y="1594"/>
                  </a:cubicBezTo>
                  <a:cubicBezTo>
                    <a:pt x="2122" y="1443"/>
                    <a:pt x="1684" y="1198"/>
                    <a:pt x="1304" y="883"/>
                  </a:cubicBezTo>
                  <a:cubicBezTo>
                    <a:pt x="1209" y="794"/>
                    <a:pt x="1118" y="701"/>
                    <a:pt x="1031" y="605"/>
                  </a:cubicBezTo>
                  <a:cubicBezTo>
                    <a:pt x="897" y="457"/>
                    <a:pt x="789" y="282"/>
                    <a:pt x="645" y="146"/>
                  </a:cubicBezTo>
                  <a:cubicBezTo>
                    <a:pt x="559" y="63"/>
                    <a:pt x="441" y="0"/>
                    <a:pt x="322"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18" name="Google Shape;1918;p41"/>
            <p:cNvSpPr/>
            <p:nvPr/>
          </p:nvSpPr>
          <p:spPr>
            <a:xfrm>
              <a:off x="7911076" y="3351144"/>
              <a:ext cx="166568" cy="115955"/>
            </a:xfrm>
            <a:custGeom>
              <a:avLst/>
              <a:gdLst/>
              <a:ahLst/>
              <a:cxnLst/>
              <a:rect l="l" t="t" r="r" b="b"/>
              <a:pathLst>
                <a:path w="3008" h="2094" extrusionOk="0">
                  <a:moveTo>
                    <a:pt x="2707" y="0"/>
                  </a:moveTo>
                  <a:cubicBezTo>
                    <a:pt x="2596" y="0"/>
                    <a:pt x="2490" y="71"/>
                    <a:pt x="2410" y="149"/>
                  </a:cubicBezTo>
                  <a:cubicBezTo>
                    <a:pt x="2265" y="286"/>
                    <a:pt x="2140" y="447"/>
                    <a:pt x="1997" y="588"/>
                  </a:cubicBezTo>
                  <a:cubicBezTo>
                    <a:pt x="1849" y="732"/>
                    <a:pt x="1693" y="869"/>
                    <a:pt x="1529" y="995"/>
                  </a:cubicBezTo>
                  <a:cubicBezTo>
                    <a:pt x="1513" y="1008"/>
                    <a:pt x="1494" y="1020"/>
                    <a:pt x="1479" y="1033"/>
                  </a:cubicBezTo>
                  <a:cubicBezTo>
                    <a:pt x="1272" y="1155"/>
                    <a:pt x="1058" y="1263"/>
                    <a:pt x="835" y="1353"/>
                  </a:cubicBezTo>
                  <a:cubicBezTo>
                    <a:pt x="672" y="1419"/>
                    <a:pt x="503" y="1468"/>
                    <a:pt x="334" y="1520"/>
                  </a:cubicBezTo>
                  <a:cubicBezTo>
                    <a:pt x="190" y="1564"/>
                    <a:pt x="28" y="1649"/>
                    <a:pt x="16" y="1820"/>
                  </a:cubicBezTo>
                  <a:cubicBezTo>
                    <a:pt x="0" y="2044"/>
                    <a:pt x="210" y="2094"/>
                    <a:pt x="417" y="2094"/>
                  </a:cubicBezTo>
                  <a:cubicBezTo>
                    <a:pt x="533" y="2094"/>
                    <a:pt x="648" y="2078"/>
                    <a:pt x="722" y="2068"/>
                  </a:cubicBezTo>
                  <a:cubicBezTo>
                    <a:pt x="1377" y="1977"/>
                    <a:pt x="1996" y="1668"/>
                    <a:pt x="2465" y="1202"/>
                  </a:cubicBezTo>
                  <a:cubicBezTo>
                    <a:pt x="2578" y="1086"/>
                    <a:pt x="2683" y="962"/>
                    <a:pt x="2778" y="829"/>
                  </a:cubicBezTo>
                  <a:cubicBezTo>
                    <a:pt x="2874" y="695"/>
                    <a:pt x="2980" y="543"/>
                    <a:pt x="2996" y="375"/>
                  </a:cubicBezTo>
                  <a:cubicBezTo>
                    <a:pt x="3007" y="236"/>
                    <a:pt x="2946" y="84"/>
                    <a:pt x="2815" y="24"/>
                  </a:cubicBezTo>
                  <a:cubicBezTo>
                    <a:pt x="2779" y="8"/>
                    <a:pt x="2743" y="0"/>
                    <a:pt x="2707"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19" name="Google Shape;1919;p41"/>
            <p:cNvSpPr/>
            <p:nvPr/>
          </p:nvSpPr>
          <p:spPr>
            <a:xfrm>
              <a:off x="5488806" y="3037368"/>
              <a:ext cx="1499444" cy="801221"/>
            </a:xfrm>
            <a:custGeom>
              <a:avLst/>
              <a:gdLst/>
              <a:ahLst/>
              <a:cxnLst/>
              <a:rect l="l" t="t" r="r" b="b"/>
              <a:pathLst>
                <a:path w="27078" h="14469" extrusionOk="0">
                  <a:moveTo>
                    <a:pt x="18968" y="0"/>
                  </a:moveTo>
                  <a:cubicBezTo>
                    <a:pt x="16701" y="0"/>
                    <a:pt x="14521" y="650"/>
                    <a:pt x="14521" y="650"/>
                  </a:cubicBezTo>
                  <a:lnTo>
                    <a:pt x="12559" y="650"/>
                  </a:lnTo>
                  <a:cubicBezTo>
                    <a:pt x="12559" y="650"/>
                    <a:pt x="10382" y="0"/>
                    <a:pt x="8116" y="0"/>
                  </a:cubicBezTo>
                  <a:cubicBezTo>
                    <a:pt x="7435" y="0"/>
                    <a:pt x="6747" y="59"/>
                    <a:pt x="6107" y="211"/>
                  </a:cubicBezTo>
                  <a:cubicBezTo>
                    <a:pt x="5928" y="254"/>
                    <a:pt x="5750" y="304"/>
                    <a:pt x="5578" y="362"/>
                  </a:cubicBezTo>
                  <a:cubicBezTo>
                    <a:pt x="5343" y="443"/>
                    <a:pt x="5118" y="537"/>
                    <a:pt x="4907" y="650"/>
                  </a:cubicBezTo>
                  <a:cubicBezTo>
                    <a:pt x="2160" y="2114"/>
                    <a:pt x="1552" y="3847"/>
                    <a:pt x="775" y="8825"/>
                  </a:cubicBezTo>
                  <a:cubicBezTo>
                    <a:pt x="1" y="13804"/>
                    <a:pt x="1108" y="14469"/>
                    <a:pt x="5127" y="14469"/>
                  </a:cubicBezTo>
                  <a:cubicBezTo>
                    <a:pt x="8077" y="14469"/>
                    <a:pt x="11779" y="13557"/>
                    <a:pt x="13540" y="13070"/>
                  </a:cubicBezTo>
                  <a:cubicBezTo>
                    <a:pt x="15304" y="13557"/>
                    <a:pt x="19004" y="14469"/>
                    <a:pt x="21951" y="14469"/>
                  </a:cubicBezTo>
                  <a:cubicBezTo>
                    <a:pt x="25971" y="14469"/>
                    <a:pt x="27078" y="13804"/>
                    <a:pt x="26302" y="8825"/>
                  </a:cubicBezTo>
                  <a:cubicBezTo>
                    <a:pt x="25536" y="3897"/>
                    <a:pt x="24932" y="2149"/>
                    <a:pt x="22257" y="696"/>
                  </a:cubicBezTo>
                  <a:cubicBezTo>
                    <a:pt x="22228" y="682"/>
                    <a:pt x="22201" y="665"/>
                    <a:pt x="22173" y="650"/>
                  </a:cubicBezTo>
                  <a:cubicBezTo>
                    <a:pt x="21646" y="370"/>
                    <a:pt x="21041" y="197"/>
                    <a:pt x="20406" y="101"/>
                  </a:cubicBezTo>
                  <a:cubicBezTo>
                    <a:pt x="19936" y="30"/>
                    <a:pt x="19450" y="0"/>
                    <a:pt x="18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20" name="Google Shape;1920;p41"/>
            <p:cNvSpPr/>
            <p:nvPr/>
          </p:nvSpPr>
          <p:spPr>
            <a:xfrm>
              <a:off x="5827060" y="3037368"/>
              <a:ext cx="791752" cy="363703"/>
            </a:xfrm>
            <a:custGeom>
              <a:avLst/>
              <a:gdLst/>
              <a:ahLst/>
              <a:cxnLst/>
              <a:rect l="l" t="t" r="r" b="b"/>
              <a:pathLst>
                <a:path w="14298" h="6568" extrusionOk="0">
                  <a:moveTo>
                    <a:pt x="12860" y="0"/>
                  </a:moveTo>
                  <a:cubicBezTo>
                    <a:pt x="10593" y="0"/>
                    <a:pt x="8413" y="650"/>
                    <a:pt x="8413" y="650"/>
                  </a:cubicBezTo>
                  <a:lnTo>
                    <a:pt x="6451" y="650"/>
                  </a:lnTo>
                  <a:cubicBezTo>
                    <a:pt x="6451" y="650"/>
                    <a:pt x="4274" y="0"/>
                    <a:pt x="2008" y="0"/>
                  </a:cubicBezTo>
                  <a:cubicBezTo>
                    <a:pt x="1328" y="0"/>
                    <a:pt x="640" y="59"/>
                    <a:pt x="0" y="211"/>
                  </a:cubicBezTo>
                  <a:cubicBezTo>
                    <a:pt x="136" y="3744"/>
                    <a:pt x="3242" y="6568"/>
                    <a:pt x="7146" y="6568"/>
                  </a:cubicBezTo>
                  <a:cubicBezTo>
                    <a:pt x="11051" y="6568"/>
                    <a:pt x="14224" y="3686"/>
                    <a:pt x="14298" y="101"/>
                  </a:cubicBezTo>
                  <a:cubicBezTo>
                    <a:pt x="13828" y="30"/>
                    <a:pt x="13342" y="0"/>
                    <a:pt x="128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21" name="Google Shape;1921;p41"/>
            <p:cNvSpPr/>
            <p:nvPr/>
          </p:nvSpPr>
          <p:spPr>
            <a:xfrm>
              <a:off x="5654333" y="3301414"/>
              <a:ext cx="618816" cy="224712"/>
            </a:xfrm>
            <a:custGeom>
              <a:avLst/>
              <a:gdLst/>
              <a:ahLst/>
              <a:cxnLst/>
              <a:rect l="l" t="t" r="r" b="b"/>
              <a:pathLst>
                <a:path w="11175" h="4058" extrusionOk="0">
                  <a:moveTo>
                    <a:pt x="1603" y="1"/>
                  </a:moveTo>
                  <a:lnTo>
                    <a:pt x="1603" y="1"/>
                  </a:lnTo>
                  <a:cubicBezTo>
                    <a:pt x="1603" y="1"/>
                    <a:pt x="4283" y="1130"/>
                    <a:pt x="4585" y="1800"/>
                  </a:cubicBezTo>
                  <a:cubicBezTo>
                    <a:pt x="4585" y="1800"/>
                    <a:pt x="875" y="2152"/>
                    <a:pt x="1" y="2853"/>
                  </a:cubicBezTo>
                  <a:cubicBezTo>
                    <a:pt x="1" y="2853"/>
                    <a:pt x="1425" y="2429"/>
                    <a:pt x="3661" y="2429"/>
                  </a:cubicBezTo>
                  <a:cubicBezTo>
                    <a:pt x="5662" y="2429"/>
                    <a:pt x="8313" y="2769"/>
                    <a:pt x="11174" y="4057"/>
                  </a:cubicBezTo>
                  <a:cubicBezTo>
                    <a:pt x="11174" y="4057"/>
                    <a:pt x="4363" y="100"/>
                    <a:pt x="16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22" name="Google Shape;1922;p41"/>
            <p:cNvSpPr/>
            <p:nvPr/>
          </p:nvSpPr>
          <p:spPr>
            <a:xfrm>
              <a:off x="6312787" y="3389909"/>
              <a:ext cx="474342" cy="164851"/>
            </a:xfrm>
            <a:custGeom>
              <a:avLst/>
              <a:gdLst/>
              <a:ahLst/>
              <a:cxnLst/>
              <a:rect l="l" t="t" r="r" b="b"/>
              <a:pathLst>
                <a:path w="8566" h="2977" extrusionOk="0">
                  <a:moveTo>
                    <a:pt x="7644" y="1"/>
                  </a:moveTo>
                  <a:lnTo>
                    <a:pt x="7644" y="1"/>
                  </a:lnTo>
                  <a:cubicBezTo>
                    <a:pt x="2468" y="210"/>
                    <a:pt x="0" y="2976"/>
                    <a:pt x="0" y="2976"/>
                  </a:cubicBezTo>
                  <a:cubicBezTo>
                    <a:pt x="687" y="2259"/>
                    <a:pt x="1897" y="2023"/>
                    <a:pt x="3195" y="2023"/>
                  </a:cubicBezTo>
                  <a:cubicBezTo>
                    <a:pt x="5715" y="2023"/>
                    <a:pt x="8566" y="2914"/>
                    <a:pt x="8566" y="2914"/>
                  </a:cubicBezTo>
                  <a:cubicBezTo>
                    <a:pt x="7240" y="1624"/>
                    <a:pt x="5259" y="1231"/>
                    <a:pt x="5259" y="1231"/>
                  </a:cubicBezTo>
                  <a:cubicBezTo>
                    <a:pt x="5972" y="714"/>
                    <a:pt x="7644" y="1"/>
                    <a:pt x="76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23" name="Google Shape;1923;p41"/>
            <p:cNvSpPr/>
            <p:nvPr/>
          </p:nvSpPr>
          <p:spPr>
            <a:xfrm>
              <a:off x="5361601" y="3712823"/>
              <a:ext cx="1589429" cy="325605"/>
            </a:xfrm>
            <a:custGeom>
              <a:avLst/>
              <a:gdLst/>
              <a:ahLst/>
              <a:cxnLst/>
              <a:rect l="l" t="t" r="r" b="b"/>
              <a:pathLst>
                <a:path w="28703" h="5880" extrusionOk="0">
                  <a:moveTo>
                    <a:pt x="17494" y="1"/>
                  </a:moveTo>
                  <a:cubicBezTo>
                    <a:pt x="17121" y="1"/>
                    <a:pt x="16741" y="18"/>
                    <a:pt x="16354" y="53"/>
                  </a:cubicBezTo>
                  <a:cubicBezTo>
                    <a:pt x="8741" y="753"/>
                    <a:pt x="1917" y="2339"/>
                    <a:pt x="1917" y="2339"/>
                  </a:cubicBezTo>
                  <a:cubicBezTo>
                    <a:pt x="1917" y="2339"/>
                    <a:pt x="1834" y="2717"/>
                    <a:pt x="1625" y="3268"/>
                  </a:cubicBezTo>
                  <a:lnTo>
                    <a:pt x="1624" y="3268"/>
                  </a:lnTo>
                  <a:cubicBezTo>
                    <a:pt x="1345" y="3999"/>
                    <a:pt x="839" y="5036"/>
                    <a:pt x="0" y="5880"/>
                  </a:cubicBezTo>
                  <a:lnTo>
                    <a:pt x="28031" y="5880"/>
                  </a:lnTo>
                  <a:cubicBezTo>
                    <a:pt x="28161" y="5863"/>
                    <a:pt x="28279" y="5857"/>
                    <a:pt x="28379" y="5857"/>
                  </a:cubicBezTo>
                  <a:cubicBezTo>
                    <a:pt x="28578" y="5857"/>
                    <a:pt x="28702" y="5880"/>
                    <a:pt x="28702" y="5880"/>
                  </a:cubicBezTo>
                  <a:cubicBezTo>
                    <a:pt x="28702" y="5880"/>
                    <a:pt x="24436" y="1"/>
                    <a:pt x="174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24" name="Google Shape;1924;p41"/>
            <p:cNvSpPr/>
            <p:nvPr/>
          </p:nvSpPr>
          <p:spPr>
            <a:xfrm>
              <a:off x="5467762" y="3472036"/>
              <a:ext cx="1483275" cy="566375"/>
            </a:xfrm>
            <a:custGeom>
              <a:avLst/>
              <a:gdLst/>
              <a:ahLst/>
              <a:cxnLst/>
              <a:rect l="l" t="t" r="r" b="b"/>
              <a:pathLst>
                <a:path w="26786" h="10228" extrusionOk="0">
                  <a:moveTo>
                    <a:pt x="14219" y="0"/>
                  </a:moveTo>
                  <a:cubicBezTo>
                    <a:pt x="10920" y="0"/>
                    <a:pt x="7952" y="935"/>
                    <a:pt x="7952" y="935"/>
                  </a:cubicBezTo>
                  <a:lnTo>
                    <a:pt x="4110" y="3714"/>
                  </a:lnTo>
                  <a:lnTo>
                    <a:pt x="0" y="6687"/>
                  </a:lnTo>
                  <a:cubicBezTo>
                    <a:pt x="0" y="6687"/>
                    <a:pt x="6824" y="5101"/>
                    <a:pt x="14437" y="4401"/>
                  </a:cubicBezTo>
                  <a:cubicBezTo>
                    <a:pt x="14824" y="4366"/>
                    <a:pt x="15204" y="4349"/>
                    <a:pt x="15577" y="4349"/>
                  </a:cubicBezTo>
                  <a:cubicBezTo>
                    <a:pt x="22519" y="4349"/>
                    <a:pt x="26785" y="10228"/>
                    <a:pt x="26785" y="10228"/>
                  </a:cubicBezTo>
                  <a:lnTo>
                    <a:pt x="26785" y="5950"/>
                  </a:lnTo>
                  <a:cubicBezTo>
                    <a:pt x="26785" y="5950"/>
                    <a:pt x="23544" y="3036"/>
                    <a:pt x="19087" y="935"/>
                  </a:cubicBezTo>
                  <a:cubicBezTo>
                    <a:pt x="17601" y="234"/>
                    <a:pt x="15868" y="0"/>
                    <a:pt x="142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25" name="Google Shape;1925;p41"/>
            <p:cNvSpPr/>
            <p:nvPr/>
          </p:nvSpPr>
          <p:spPr>
            <a:xfrm>
              <a:off x="5253723" y="3893746"/>
              <a:ext cx="1607868" cy="167177"/>
            </a:xfrm>
            <a:custGeom>
              <a:avLst/>
              <a:gdLst/>
              <a:ahLst/>
              <a:cxnLst/>
              <a:rect l="l" t="t" r="r" b="b"/>
              <a:pathLst>
                <a:path w="29036" h="3019" extrusionOk="0">
                  <a:moveTo>
                    <a:pt x="3572" y="1"/>
                  </a:moveTo>
                  <a:lnTo>
                    <a:pt x="0" y="3001"/>
                  </a:lnTo>
                  <a:lnTo>
                    <a:pt x="28312" y="3018"/>
                  </a:lnTo>
                  <a:cubicBezTo>
                    <a:pt x="28312" y="3018"/>
                    <a:pt x="28603" y="2786"/>
                    <a:pt x="29036" y="2613"/>
                  </a:cubicBezTo>
                  <a:lnTo>
                    <a:pt x="1948" y="2613"/>
                  </a:lnTo>
                  <a:cubicBezTo>
                    <a:pt x="2786" y="1769"/>
                    <a:pt x="3293" y="733"/>
                    <a:pt x="35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26" name="Google Shape;1926;p41"/>
            <p:cNvSpPr/>
            <p:nvPr/>
          </p:nvSpPr>
          <p:spPr>
            <a:xfrm>
              <a:off x="5253723" y="4038396"/>
              <a:ext cx="1660143" cy="65453"/>
            </a:xfrm>
            <a:custGeom>
              <a:avLst/>
              <a:gdLst/>
              <a:ahLst/>
              <a:cxnLst/>
              <a:rect l="l" t="t" r="r" b="b"/>
              <a:pathLst>
                <a:path w="29980" h="1182" extrusionOk="0">
                  <a:moveTo>
                    <a:pt x="29036" y="1"/>
                  </a:moveTo>
                  <a:cubicBezTo>
                    <a:pt x="28603" y="172"/>
                    <a:pt x="28312" y="406"/>
                    <a:pt x="28312" y="406"/>
                  </a:cubicBezTo>
                  <a:lnTo>
                    <a:pt x="0" y="389"/>
                  </a:lnTo>
                  <a:lnTo>
                    <a:pt x="462" y="1182"/>
                  </a:lnTo>
                  <a:lnTo>
                    <a:pt x="28152" y="1182"/>
                  </a:lnTo>
                  <a:cubicBezTo>
                    <a:pt x="28686" y="333"/>
                    <a:pt x="29440" y="72"/>
                    <a:pt x="299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27" name="Google Shape;1927;p41"/>
            <p:cNvSpPr/>
            <p:nvPr/>
          </p:nvSpPr>
          <p:spPr>
            <a:xfrm>
              <a:off x="6951084" y="3712823"/>
              <a:ext cx="1589373" cy="325605"/>
            </a:xfrm>
            <a:custGeom>
              <a:avLst/>
              <a:gdLst/>
              <a:ahLst/>
              <a:cxnLst/>
              <a:rect l="l" t="t" r="r" b="b"/>
              <a:pathLst>
                <a:path w="28702" h="5880" extrusionOk="0">
                  <a:moveTo>
                    <a:pt x="11208" y="1"/>
                  </a:moveTo>
                  <a:cubicBezTo>
                    <a:pt x="4265" y="1"/>
                    <a:pt x="0" y="5880"/>
                    <a:pt x="0" y="5880"/>
                  </a:cubicBezTo>
                  <a:cubicBezTo>
                    <a:pt x="0" y="5880"/>
                    <a:pt x="124" y="5857"/>
                    <a:pt x="323" y="5857"/>
                  </a:cubicBezTo>
                  <a:cubicBezTo>
                    <a:pt x="422" y="5857"/>
                    <a:pt x="540" y="5863"/>
                    <a:pt x="670" y="5880"/>
                  </a:cubicBezTo>
                  <a:lnTo>
                    <a:pt x="28702" y="5880"/>
                  </a:lnTo>
                  <a:cubicBezTo>
                    <a:pt x="27864" y="5036"/>
                    <a:pt x="27358" y="4000"/>
                    <a:pt x="27077" y="3268"/>
                  </a:cubicBezTo>
                  <a:cubicBezTo>
                    <a:pt x="26867" y="2717"/>
                    <a:pt x="26785" y="2339"/>
                    <a:pt x="26785" y="2339"/>
                  </a:cubicBezTo>
                  <a:cubicBezTo>
                    <a:pt x="26785" y="2339"/>
                    <a:pt x="19961" y="753"/>
                    <a:pt x="12348" y="53"/>
                  </a:cubicBezTo>
                  <a:cubicBezTo>
                    <a:pt x="11961" y="18"/>
                    <a:pt x="11580" y="1"/>
                    <a:pt x="112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28" name="Google Shape;1928;p41"/>
            <p:cNvSpPr/>
            <p:nvPr/>
          </p:nvSpPr>
          <p:spPr>
            <a:xfrm>
              <a:off x="6951084" y="3472036"/>
              <a:ext cx="1483219" cy="566375"/>
            </a:xfrm>
            <a:custGeom>
              <a:avLst/>
              <a:gdLst/>
              <a:ahLst/>
              <a:cxnLst/>
              <a:rect l="l" t="t" r="r" b="b"/>
              <a:pathLst>
                <a:path w="26785" h="10228" extrusionOk="0">
                  <a:moveTo>
                    <a:pt x="12566" y="0"/>
                  </a:moveTo>
                  <a:cubicBezTo>
                    <a:pt x="10916" y="0"/>
                    <a:pt x="9184" y="234"/>
                    <a:pt x="7698" y="935"/>
                  </a:cubicBezTo>
                  <a:cubicBezTo>
                    <a:pt x="3241" y="3036"/>
                    <a:pt x="0" y="5950"/>
                    <a:pt x="0" y="5950"/>
                  </a:cubicBezTo>
                  <a:lnTo>
                    <a:pt x="0" y="10228"/>
                  </a:lnTo>
                  <a:cubicBezTo>
                    <a:pt x="0" y="10228"/>
                    <a:pt x="101" y="10086"/>
                    <a:pt x="299" y="9851"/>
                  </a:cubicBezTo>
                  <a:cubicBezTo>
                    <a:pt x="1380" y="8553"/>
                    <a:pt x="5335" y="4349"/>
                    <a:pt x="11206" y="4349"/>
                  </a:cubicBezTo>
                  <a:cubicBezTo>
                    <a:pt x="11579" y="4349"/>
                    <a:pt x="11960" y="4366"/>
                    <a:pt x="12348" y="4401"/>
                  </a:cubicBezTo>
                  <a:cubicBezTo>
                    <a:pt x="12990" y="4461"/>
                    <a:pt x="13626" y="4526"/>
                    <a:pt x="14254" y="4596"/>
                  </a:cubicBezTo>
                  <a:cubicBezTo>
                    <a:pt x="21063" y="5357"/>
                    <a:pt x="26785" y="6687"/>
                    <a:pt x="26785" y="6687"/>
                  </a:cubicBezTo>
                  <a:lnTo>
                    <a:pt x="20318" y="2009"/>
                  </a:lnTo>
                  <a:lnTo>
                    <a:pt x="18833" y="935"/>
                  </a:lnTo>
                  <a:cubicBezTo>
                    <a:pt x="18833" y="935"/>
                    <a:pt x="15865" y="0"/>
                    <a:pt x="125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29" name="Google Shape;1929;p41"/>
            <p:cNvSpPr/>
            <p:nvPr/>
          </p:nvSpPr>
          <p:spPr>
            <a:xfrm>
              <a:off x="6988188" y="4038396"/>
              <a:ext cx="1660198" cy="65453"/>
            </a:xfrm>
            <a:custGeom>
              <a:avLst/>
              <a:gdLst/>
              <a:ahLst/>
              <a:cxnLst/>
              <a:rect l="l" t="t" r="r" b="b"/>
              <a:pathLst>
                <a:path w="29981" h="1182" extrusionOk="0">
                  <a:moveTo>
                    <a:pt x="0" y="1"/>
                  </a:moveTo>
                  <a:cubicBezTo>
                    <a:pt x="539" y="72"/>
                    <a:pt x="1294" y="333"/>
                    <a:pt x="1828" y="1182"/>
                  </a:cubicBezTo>
                  <a:lnTo>
                    <a:pt x="29518" y="1182"/>
                  </a:lnTo>
                  <a:lnTo>
                    <a:pt x="29980" y="389"/>
                  </a:lnTo>
                  <a:lnTo>
                    <a:pt x="1668" y="406"/>
                  </a:lnTo>
                  <a:cubicBezTo>
                    <a:pt x="1668" y="406"/>
                    <a:pt x="1376" y="174"/>
                    <a:pt x="9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30" name="Google Shape;1930;p41"/>
            <p:cNvSpPr/>
            <p:nvPr/>
          </p:nvSpPr>
          <p:spPr>
            <a:xfrm>
              <a:off x="7040465" y="3893746"/>
              <a:ext cx="1607924" cy="167177"/>
            </a:xfrm>
            <a:custGeom>
              <a:avLst/>
              <a:gdLst/>
              <a:ahLst/>
              <a:cxnLst/>
              <a:rect l="l" t="t" r="r" b="b"/>
              <a:pathLst>
                <a:path w="29037" h="3019" extrusionOk="0">
                  <a:moveTo>
                    <a:pt x="25464" y="1"/>
                  </a:moveTo>
                  <a:lnTo>
                    <a:pt x="25464" y="1"/>
                  </a:lnTo>
                  <a:cubicBezTo>
                    <a:pt x="25744" y="732"/>
                    <a:pt x="26250" y="1769"/>
                    <a:pt x="27089" y="2613"/>
                  </a:cubicBezTo>
                  <a:lnTo>
                    <a:pt x="1" y="2613"/>
                  </a:lnTo>
                  <a:cubicBezTo>
                    <a:pt x="433" y="2786"/>
                    <a:pt x="724" y="3018"/>
                    <a:pt x="724" y="3018"/>
                  </a:cubicBezTo>
                  <a:lnTo>
                    <a:pt x="29036" y="3001"/>
                  </a:lnTo>
                  <a:lnTo>
                    <a:pt x="254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31" name="Google Shape;1931;p41"/>
            <p:cNvSpPr/>
            <p:nvPr/>
          </p:nvSpPr>
          <p:spPr>
            <a:xfrm>
              <a:off x="6951084" y="3472036"/>
              <a:ext cx="1125109" cy="545554"/>
            </a:xfrm>
            <a:custGeom>
              <a:avLst/>
              <a:gdLst/>
              <a:ahLst/>
              <a:cxnLst/>
              <a:rect l="l" t="t" r="r" b="b"/>
              <a:pathLst>
                <a:path w="20318" h="9852" extrusionOk="0">
                  <a:moveTo>
                    <a:pt x="12566" y="0"/>
                  </a:moveTo>
                  <a:cubicBezTo>
                    <a:pt x="10916" y="0"/>
                    <a:pt x="9184" y="234"/>
                    <a:pt x="7698" y="935"/>
                  </a:cubicBezTo>
                  <a:cubicBezTo>
                    <a:pt x="3241" y="3036"/>
                    <a:pt x="0" y="5950"/>
                    <a:pt x="0" y="5950"/>
                  </a:cubicBezTo>
                  <a:lnTo>
                    <a:pt x="0" y="9653"/>
                  </a:lnTo>
                  <a:cubicBezTo>
                    <a:pt x="99" y="9719"/>
                    <a:pt x="199" y="9786"/>
                    <a:pt x="299" y="9851"/>
                  </a:cubicBezTo>
                  <a:cubicBezTo>
                    <a:pt x="1380" y="8553"/>
                    <a:pt x="5335" y="4349"/>
                    <a:pt x="11206" y="4349"/>
                  </a:cubicBezTo>
                  <a:cubicBezTo>
                    <a:pt x="11579" y="4349"/>
                    <a:pt x="11960" y="4366"/>
                    <a:pt x="12348" y="4401"/>
                  </a:cubicBezTo>
                  <a:cubicBezTo>
                    <a:pt x="12990" y="4461"/>
                    <a:pt x="13627" y="4526"/>
                    <a:pt x="14254" y="4596"/>
                  </a:cubicBezTo>
                  <a:cubicBezTo>
                    <a:pt x="16128" y="3249"/>
                    <a:pt x="18197" y="2374"/>
                    <a:pt x="20318" y="2009"/>
                  </a:cubicBezTo>
                  <a:lnTo>
                    <a:pt x="18833" y="935"/>
                  </a:lnTo>
                  <a:cubicBezTo>
                    <a:pt x="18833" y="935"/>
                    <a:pt x="15865" y="0"/>
                    <a:pt x="12566"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32" name="Google Shape;1932;p41"/>
            <p:cNvSpPr/>
            <p:nvPr/>
          </p:nvSpPr>
          <p:spPr>
            <a:xfrm>
              <a:off x="5695313" y="3472036"/>
              <a:ext cx="1255739" cy="534535"/>
            </a:xfrm>
            <a:custGeom>
              <a:avLst/>
              <a:gdLst/>
              <a:ahLst/>
              <a:cxnLst/>
              <a:rect l="l" t="t" r="r" b="b"/>
              <a:pathLst>
                <a:path w="22677" h="9653" extrusionOk="0">
                  <a:moveTo>
                    <a:pt x="10110" y="0"/>
                  </a:moveTo>
                  <a:cubicBezTo>
                    <a:pt x="6811" y="0"/>
                    <a:pt x="3843" y="935"/>
                    <a:pt x="3843" y="935"/>
                  </a:cubicBezTo>
                  <a:lnTo>
                    <a:pt x="1" y="3714"/>
                  </a:lnTo>
                  <a:cubicBezTo>
                    <a:pt x="2611" y="3154"/>
                    <a:pt x="5235" y="2734"/>
                    <a:pt x="7866" y="2734"/>
                  </a:cubicBezTo>
                  <a:cubicBezTo>
                    <a:pt x="8498" y="2734"/>
                    <a:pt x="9130" y="2758"/>
                    <a:pt x="9762" y="2810"/>
                  </a:cubicBezTo>
                  <a:cubicBezTo>
                    <a:pt x="14182" y="3179"/>
                    <a:pt x="18683" y="5075"/>
                    <a:pt x="21859" y="9085"/>
                  </a:cubicBezTo>
                  <a:cubicBezTo>
                    <a:pt x="22129" y="9278"/>
                    <a:pt x="22402" y="9469"/>
                    <a:pt x="22676" y="9653"/>
                  </a:cubicBezTo>
                  <a:lnTo>
                    <a:pt x="22676" y="5950"/>
                  </a:lnTo>
                  <a:cubicBezTo>
                    <a:pt x="22676" y="5950"/>
                    <a:pt x="19435" y="3036"/>
                    <a:pt x="14978" y="935"/>
                  </a:cubicBezTo>
                  <a:cubicBezTo>
                    <a:pt x="13492" y="234"/>
                    <a:pt x="11759" y="0"/>
                    <a:pt x="10110"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33" name="Google Shape;1933;p41"/>
            <p:cNvSpPr/>
            <p:nvPr/>
          </p:nvSpPr>
          <p:spPr>
            <a:xfrm>
              <a:off x="5531780" y="3744832"/>
              <a:ext cx="1382105" cy="287175"/>
            </a:xfrm>
            <a:custGeom>
              <a:avLst/>
              <a:gdLst/>
              <a:ahLst/>
              <a:cxnLst/>
              <a:rect l="l" t="t" r="r" b="b"/>
              <a:pathLst>
                <a:path w="24959" h="5186" extrusionOk="0">
                  <a:moveTo>
                    <a:pt x="13777" y="0"/>
                  </a:moveTo>
                  <a:cubicBezTo>
                    <a:pt x="12770" y="0"/>
                    <a:pt x="7457" y="474"/>
                    <a:pt x="5913" y="803"/>
                  </a:cubicBezTo>
                  <a:cubicBezTo>
                    <a:pt x="8047" y="905"/>
                    <a:pt x="14156" y="1113"/>
                    <a:pt x="16231" y="1525"/>
                  </a:cubicBezTo>
                  <a:cubicBezTo>
                    <a:pt x="15993" y="1509"/>
                    <a:pt x="15713" y="1502"/>
                    <a:pt x="15396" y="1502"/>
                  </a:cubicBezTo>
                  <a:cubicBezTo>
                    <a:pt x="11343" y="1502"/>
                    <a:pt x="1346" y="2691"/>
                    <a:pt x="0" y="2941"/>
                  </a:cubicBezTo>
                  <a:cubicBezTo>
                    <a:pt x="1768" y="2664"/>
                    <a:pt x="5221" y="2550"/>
                    <a:pt x="8756" y="2550"/>
                  </a:cubicBezTo>
                  <a:cubicBezTo>
                    <a:pt x="12653" y="2550"/>
                    <a:pt x="16651" y="2688"/>
                    <a:pt x="18601" y="2902"/>
                  </a:cubicBezTo>
                  <a:cubicBezTo>
                    <a:pt x="13773" y="3229"/>
                    <a:pt x="5337" y="3459"/>
                    <a:pt x="555" y="4386"/>
                  </a:cubicBezTo>
                  <a:cubicBezTo>
                    <a:pt x="2850" y="4080"/>
                    <a:pt x="6355" y="3967"/>
                    <a:pt x="9952" y="3967"/>
                  </a:cubicBezTo>
                  <a:cubicBezTo>
                    <a:pt x="14125" y="3967"/>
                    <a:pt x="18420" y="4118"/>
                    <a:pt x="21092" y="4293"/>
                  </a:cubicBezTo>
                  <a:cubicBezTo>
                    <a:pt x="20758" y="4309"/>
                    <a:pt x="20292" y="4316"/>
                    <a:pt x="19734" y="4316"/>
                  </a:cubicBezTo>
                  <a:cubicBezTo>
                    <a:pt x="17219" y="4316"/>
                    <a:pt x="12841" y="4178"/>
                    <a:pt x="10326" y="4178"/>
                  </a:cubicBezTo>
                  <a:cubicBezTo>
                    <a:pt x="9768" y="4178"/>
                    <a:pt x="9301" y="4185"/>
                    <a:pt x="8968" y="4202"/>
                  </a:cubicBezTo>
                  <a:cubicBezTo>
                    <a:pt x="6057" y="4346"/>
                    <a:pt x="3132" y="4493"/>
                    <a:pt x="269" y="5185"/>
                  </a:cubicBezTo>
                  <a:cubicBezTo>
                    <a:pt x="8499" y="5084"/>
                    <a:pt x="16728" y="4982"/>
                    <a:pt x="24959" y="4882"/>
                  </a:cubicBezTo>
                  <a:cubicBezTo>
                    <a:pt x="21470" y="1651"/>
                    <a:pt x="17837" y="14"/>
                    <a:pt x="13789" y="0"/>
                  </a:cubicBezTo>
                  <a:cubicBezTo>
                    <a:pt x="13785" y="0"/>
                    <a:pt x="13781" y="0"/>
                    <a:pt x="13777"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34" name="Google Shape;1934;p41"/>
            <p:cNvSpPr/>
            <p:nvPr/>
          </p:nvSpPr>
          <p:spPr>
            <a:xfrm>
              <a:off x="5467762" y="3705513"/>
              <a:ext cx="1483275" cy="332914"/>
            </a:xfrm>
            <a:custGeom>
              <a:avLst/>
              <a:gdLst/>
              <a:ahLst/>
              <a:cxnLst/>
              <a:rect l="l" t="t" r="r" b="b"/>
              <a:pathLst>
                <a:path w="26786" h="6012" extrusionOk="0">
                  <a:moveTo>
                    <a:pt x="15485" y="1"/>
                  </a:moveTo>
                  <a:cubicBezTo>
                    <a:pt x="14960" y="1"/>
                    <a:pt x="14434" y="35"/>
                    <a:pt x="13911" y="105"/>
                  </a:cubicBezTo>
                  <a:cubicBezTo>
                    <a:pt x="9247" y="584"/>
                    <a:pt x="4598" y="1348"/>
                    <a:pt x="0" y="2471"/>
                  </a:cubicBezTo>
                  <a:cubicBezTo>
                    <a:pt x="4044" y="1669"/>
                    <a:pt x="8105" y="1015"/>
                    <a:pt x="12180" y="549"/>
                  </a:cubicBezTo>
                  <a:cubicBezTo>
                    <a:pt x="13152" y="448"/>
                    <a:pt x="14264" y="311"/>
                    <a:pt x="15233" y="267"/>
                  </a:cubicBezTo>
                  <a:cubicBezTo>
                    <a:pt x="15363" y="263"/>
                    <a:pt x="15492" y="261"/>
                    <a:pt x="15622" y="261"/>
                  </a:cubicBezTo>
                  <a:cubicBezTo>
                    <a:pt x="18548" y="261"/>
                    <a:pt x="21457" y="1352"/>
                    <a:pt x="23974" y="3296"/>
                  </a:cubicBezTo>
                  <a:cubicBezTo>
                    <a:pt x="24980" y="4068"/>
                    <a:pt x="25937" y="4957"/>
                    <a:pt x="26785" y="6012"/>
                  </a:cubicBezTo>
                  <a:cubicBezTo>
                    <a:pt x="26380" y="5459"/>
                    <a:pt x="25932" y="4962"/>
                    <a:pt x="25471" y="4492"/>
                  </a:cubicBezTo>
                  <a:cubicBezTo>
                    <a:pt x="22638" y="1606"/>
                    <a:pt x="19071" y="1"/>
                    <a:pt x="154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35" name="Google Shape;1935;p41"/>
            <p:cNvSpPr/>
            <p:nvPr/>
          </p:nvSpPr>
          <p:spPr>
            <a:xfrm>
              <a:off x="6951084" y="3705624"/>
              <a:ext cx="1483219" cy="332804"/>
            </a:xfrm>
            <a:custGeom>
              <a:avLst/>
              <a:gdLst/>
              <a:ahLst/>
              <a:cxnLst/>
              <a:rect l="l" t="t" r="r" b="b"/>
              <a:pathLst>
                <a:path w="26785" h="6010" extrusionOk="0">
                  <a:moveTo>
                    <a:pt x="11308" y="0"/>
                  </a:moveTo>
                  <a:cubicBezTo>
                    <a:pt x="7138" y="0"/>
                    <a:pt x="2965" y="2159"/>
                    <a:pt x="0" y="6010"/>
                  </a:cubicBezTo>
                  <a:cubicBezTo>
                    <a:pt x="3003" y="2385"/>
                    <a:pt x="7075" y="261"/>
                    <a:pt x="11164" y="261"/>
                  </a:cubicBezTo>
                  <a:cubicBezTo>
                    <a:pt x="11438" y="261"/>
                    <a:pt x="11712" y="271"/>
                    <a:pt x="11986" y="290"/>
                  </a:cubicBezTo>
                  <a:cubicBezTo>
                    <a:pt x="16938" y="718"/>
                    <a:pt x="21876" y="1506"/>
                    <a:pt x="26785" y="2469"/>
                  </a:cubicBezTo>
                  <a:cubicBezTo>
                    <a:pt x="25637" y="2180"/>
                    <a:pt x="24482" y="1933"/>
                    <a:pt x="23327" y="1691"/>
                  </a:cubicBezTo>
                  <a:cubicBezTo>
                    <a:pt x="19859" y="991"/>
                    <a:pt x="16372" y="455"/>
                    <a:pt x="12873" y="103"/>
                  </a:cubicBezTo>
                  <a:cubicBezTo>
                    <a:pt x="12353" y="34"/>
                    <a:pt x="11831" y="0"/>
                    <a:pt x="11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36" name="Google Shape;1936;p41"/>
            <p:cNvSpPr/>
            <p:nvPr/>
          </p:nvSpPr>
          <p:spPr>
            <a:xfrm>
              <a:off x="7001645" y="3750204"/>
              <a:ext cx="1382049" cy="287175"/>
            </a:xfrm>
            <a:custGeom>
              <a:avLst/>
              <a:gdLst/>
              <a:ahLst/>
              <a:cxnLst/>
              <a:rect l="l" t="t" r="r" b="b"/>
              <a:pathLst>
                <a:path w="24958" h="5186" extrusionOk="0">
                  <a:moveTo>
                    <a:pt x="11181" y="0"/>
                  </a:moveTo>
                  <a:cubicBezTo>
                    <a:pt x="11177" y="0"/>
                    <a:pt x="11173" y="0"/>
                    <a:pt x="11169" y="0"/>
                  </a:cubicBezTo>
                  <a:cubicBezTo>
                    <a:pt x="7122" y="15"/>
                    <a:pt x="3488" y="1651"/>
                    <a:pt x="0" y="4883"/>
                  </a:cubicBezTo>
                  <a:cubicBezTo>
                    <a:pt x="8230" y="4983"/>
                    <a:pt x="16459" y="5084"/>
                    <a:pt x="24688" y="5185"/>
                  </a:cubicBezTo>
                  <a:cubicBezTo>
                    <a:pt x="21827" y="4493"/>
                    <a:pt x="18902" y="4346"/>
                    <a:pt x="15990" y="4202"/>
                  </a:cubicBezTo>
                  <a:cubicBezTo>
                    <a:pt x="15656" y="4186"/>
                    <a:pt x="15190" y="4179"/>
                    <a:pt x="14632" y="4179"/>
                  </a:cubicBezTo>
                  <a:cubicBezTo>
                    <a:pt x="12117" y="4179"/>
                    <a:pt x="7740" y="4316"/>
                    <a:pt x="5225" y="4316"/>
                  </a:cubicBezTo>
                  <a:cubicBezTo>
                    <a:pt x="4667" y="4316"/>
                    <a:pt x="4201" y="4310"/>
                    <a:pt x="3867" y="4293"/>
                  </a:cubicBezTo>
                  <a:cubicBezTo>
                    <a:pt x="6539" y="4119"/>
                    <a:pt x="10834" y="3968"/>
                    <a:pt x="15006" y="3968"/>
                  </a:cubicBezTo>
                  <a:cubicBezTo>
                    <a:pt x="18603" y="3968"/>
                    <a:pt x="22109" y="4080"/>
                    <a:pt x="24403" y="4387"/>
                  </a:cubicBezTo>
                  <a:cubicBezTo>
                    <a:pt x="19620" y="3459"/>
                    <a:pt x="11186" y="3229"/>
                    <a:pt x="6357" y="2902"/>
                  </a:cubicBezTo>
                  <a:cubicBezTo>
                    <a:pt x="8307" y="2689"/>
                    <a:pt x="12305" y="2550"/>
                    <a:pt x="16202" y="2550"/>
                  </a:cubicBezTo>
                  <a:cubicBezTo>
                    <a:pt x="19738" y="2550"/>
                    <a:pt x="23191" y="2664"/>
                    <a:pt x="24957" y="2941"/>
                  </a:cubicBezTo>
                  <a:cubicBezTo>
                    <a:pt x="23612" y="2692"/>
                    <a:pt x="13616" y="1503"/>
                    <a:pt x="9561" y="1503"/>
                  </a:cubicBezTo>
                  <a:cubicBezTo>
                    <a:pt x="9245" y="1503"/>
                    <a:pt x="8964" y="1510"/>
                    <a:pt x="8727" y="1525"/>
                  </a:cubicBezTo>
                  <a:cubicBezTo>
                    <a:pt x="10801" y="1114"/>
                    <a:pt x="16912" y="906"/>
                    <a:pt x="19046" y="803"/>
                  </a:cubicBezTo>
                  <a:cubicBezTo>
                    <a:pt x="17502" y="475"/>
                    <a:pt x="12188" y="0"/>
                    <a:pt x="1118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37" name="Google Shape;1937;p41"/>
            <p:cNvSpPr/>
            <p:nvPr/>
          </p:nvSpPr>
          <p:spPr>
            <a:xfrm>
              <a:off x="5246302" y="3893746"/>
              <a:ext cx="1575253" cy="177532"/>
            </a:xfrm>
            <a:custGeom>
              <a:avLst/>
              <a:gdLst/>
              <a:ahLst/>
              <a:cxnLst/>
              <a:rect l="l" t="t" r="r" b="b"/>
              <a:pathLst>
                <a:path w="28447" h="3206" extrusionOk="0">
                  <a:moveTo>
                    <a:pt x="3706" y="1"/>
                  </a:moveTo>
                  <a:lnTo>
                    <a:pt x="3706" y="1"/>
                  </a:lnTo>
                  <a:cubicBezTo>
                    <a:pt x="2489" y="965"/>
                    <a:pt x="1281" y="1941"/>
                    <a:pt x="74" y="2919"/>
                  </a:cubicBezTo>
                  <a:cubicBezTo>
                    <a:pt x="1" y="2973"/>
                    <a:pt x="44" y="3105"/>
                    <a:pt x="130" y="3105"/>
                  </a:cubicBezTo>
                  <a:cubicBezTo>
                    <a:pt x="131" y="3105"/>
                    <a:pt x="132" y="3105"/>
                    <a:pt x="133" y="3105"/>
                  </a:cubicBezTo>
                  <a:cubicBezTo>
                    <a:pt x="2491" y="3136"/>
                    <a:pt x="4853" y="3179"/>
                    <a:pt x="7213" y="3190"/>
                  </a:cubicBezTo>
                  <a:cubicBezTo>
                    <a:pt x="9057" y="3200"/>
                    <a:pt x="10902" y="3206"/>
                    <a:pt x="12746" y="3206"/>
                  </a:cubicBezTo>
                  <a:cubicBezTo>
                    <a:pt x="17980" y="3206"/>
                    <a:pt x="23213" y="3157"/>
                    <a:pt x="28446" y="3018"/>
                  </a:cubicBezTo>
                  <a:cubicBezTo>
                    <a:pt x="22875" y="2864"/>
                    <a:pt x="17303" y="2812"/>
                    <a:pt x="11731" y="2812"/>
                  </a:cubicBezTo>
                  <a:cubicBezTo>
                    <a:pt x="10225" y="2812"/>
                    <a:pt x="8719" y="2815"/>
                    <a:pt x="7213" y="2822"/>
                  </a:cubicBezTo>
                  <a:cubicBezTo>
                    <a:pt x="4946" y="2830"/>
                    <a:pt x="2679" y="2866"/>
                    <a:pt x="412" y="2894"/>
                  </a:cubicBezTo>
                  <a:lnTo>
                    <a:pt x="412" y="2894"/>
                  </a:lnTo>
                  <a:cubicBezTo>
                    <a:pt x="1514" y="1934"/>
                    <a:pt x="2614" y="972"/>
                    <a:pt x="37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38" name="Google Shape;1938;p41"/>
            <p:cNvSpPr/>
            <p:nvPr/>
          </p:nvSpPr>
          <p:spPr>
            <a:xfrm>
              <a:off x="7080504" y="3893746"/>
              <a:ext cx="1575142" cy="177698"/>
            </a:xfrm>
            <a:custGeom>
              <a:avLst/>
              <a:gdLst/>
              <a:ahLst/>
              <a:cxnLst/>
              <a:rect l="l" t="t" r="r" b="b"/>
              <a:pathLst>
                <a:path w="28445" h="3209" extrusionOk="0">
                  <a:moveTo>
                    <a:pt x="24740" y="1"/>
                  </a:moveTo>
                  <a:lnTo>
                    <a:pt x="24740" y="1"/>
                  </a:lnTo>
                  <a:cubicBezTo>
                    <a:pt x="25799" y="942"/>
                    <a:pt x="26953" y="1951"/>
                    <a:pt x="28035" y="2893"/>
                  </a:cubicBezTo>
                  <a:lnTo>
                    <a:pt x="28035" y="2893"/>
                  </a:lnTo>
                  <a:cubicBezTo>
                    <a:pt x="24174" y="2840"/>
                    <a:pt x="20304" y="2810"/>
                    <a:pt x="16432" y="2810"/>
                  </a:cubicBezTo>
                  <a:cubicBezTo>
                    <a:pt x="10950" y="2810"/>
                    <a:pt x="5465" y="2871"/>
                    <a:pt x="1" y="3018"/>
                  </a:cubicBezTo>
                  <a:cubicBezTo>
                    <a:pt x="5175" y="3152"/>
                    <a:pt x="10367" y="3208"/>
                    <a:pt x="15557" y="3208"/>
                  </a:cubicBezTo>
                  <a:cubicBezTo>
                    <a:pt x="19814" y="3208"/>
                    <a:pt x="24070" y="3170"/>
                    <a:pt x="28313" y="3105"/>
                  </a:cubicBezTo>
                  <a:cubicBezTo>
                    <a:pt x="28315" y="3105"/>
                    <a:pt x="28317" y="3105"/>
                    <a:pt x="28318" y="3105"/>
                  </a:cubicBezTo>
                  <a:cubicBezTo>
                    <a:pt x="28406" y="3105"/>
                    <a:pt x="28444" y="2976"/>
                    <a:pt x="28373" y="2919"/>
                  </a:cubicBezTo>
                  <a:lnTo>
                    <a:pt x="27468" y="2187"/>
                  </a:lnTo>
                  <a:cubicBezTo>
                    <a:pt x="26586" y="1480"/>
                    <a:pt x="25624" y="695"/>
                    <a:pt x="24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39" name="Google Shape;1939;p41"/>
            <p:cNvSpPr/>
            <p:nvPr/>
          </p:nvSpPr>
          <p:spPr>
            <a:xfrm>
              <a:off x="6111485" y="3176701"/>
              <a:ext cx="247083" cy="112633"/>
            </a:xfrm>
            <a:custGeom>
              <a:avLst/>
              <a:gdLst/>
              <a:ahLst/>
              <a:cxnLst/>
              <a:rect l="l" t="t" r="r" b="b"/>
              <a:pathLst>
                <a:path w="4462" h="2034" extrusionOk="0">
                  <a:moveTo>
                    <a:pt x="375" y="1"/>
                  </a:moveTo>
                  <a:lnTo>
                    <a:pt x="1" y="1406"/>
                  </a:lnTo>
                  <a:cubicBezTo>
                    <a:pt x="1" y="1406"/>
                    <a:pt x="488" y="2033"/>
                    <a:pt x="2231" y="2033"/>
                  </a:cubicBezTo>
                  <a:cubicBezTo>
                    <a:pt x="3974" y="2033"/>
                    <a:pt x="4461" y="1406"/>
                    <a:pt x="4461" y="1406"/>
                  </a:cubicBezTo>
                  <a:lnTo>
                    <a:pt x="4086" y="1"/>
                  </a:lnTo>
                  <a:cubicBezTo>
                    <a:pt x="3488" y="87"/>
                    <a:pt x="2869" y="129"/>
                    <a:pt x="2231" y="129"/>
                  </a:cubicBezTo>
                  <a:cubicBezTo>
                    <a:pt x="1595" y="129"/>
                    <a:pt x="974" y="87"/>
                    <a:pt x="375" y="1"/>
                  </a:cubicBezTo>
                  <a:close/>
                </a:path>
              </a:pathLst>
            </a:custGeom>
            <a:solidFill>
              <a:srgbClr val="FDB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40" name="Google Shape;1940;p41"/>
            <p:cNvSpPr/>
            <p:nvPr/>
          </p:nvSpPr>
          <p:spPr>
            <a:xfrm>
              <a:off x="6111485" y="3176701"/>
              <a:ext cx="226262" cy="82841"/>
            </a:xfrm>
            <a:custGeom>
              <a:avLst/>
              <a:gdLst/>
              <a:ahLst/>
              <a:cxnLst/>
              <a:rect l="l" t="t" r="r" b="b"/>
              <a:pathLst>
                <a:path w="4086" h="1496" extrusionOk="0">
                  <a:moveTo>
                    <a:pt x="375" y="1"/>
                  </a:moveTo>
                  <a:lnTo>
                    <a:pt x="1" y="1406"/>
                  </a:lnTo>
                  <a:cubicBezTo>
                    <a:pt x="289" y="1468"/>
                    <a:pt x="567" y="1495"/>
                    <a:pt x="832" y="1495"/>
                  </a:cubicBezTo>
                  <a:cubicBezTo>
                    <a:pt x="2795" y="1495"/>
                    <a:pt x="4086" y="1"/>
                    <a:pt x="4086" y="1"/>
                  </a:cubicBezTo>
                  <a:close/>
                </a:path>
              </a:pathLst>
            </a:custGeom>
            <a:solidFill>
              <a:srgbClr val="F088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41" name="Google Shape;1941;p41"/>
            <p:cNvSpPr/>
            <p:nvPr/>
          </p:nvSpPr>
          <p:spPr>
            <a:xfrm>
              <a:off x="5583559" y="2616378"/>
              <a:ext cx="237448" cy="387736"/>
            </a:xfrm>
            <a:custGeom>
              <a:avLst/>
              <a:gdLst/>
              <a:ahLst/>
              <a:cxnLst/>
              <a:rect l="l" t="t" r="r" b="b"/>
              <a:pathLst>
                <a:path w="4288" h="7002" extrusionOk="0">
                  <a:moveTo>
                    <a:pt x="2491" y="0"/>
                  </a:moveTo>
                  <a:cubicBezTo>
                    <a:pt x="2204" y="0"/>
                    <a:pt x="1916" y="62"/>
                    <a:pt x="1655" y="185"/>
                  </a:cubicBezTo>
                  <a:cubicBezTo>
                    <a:pt x="1594" y="213"/>
                    <a:pt x="1536" y="245"/>
                    <a:pt x="1480" y="277"/>
                  </a:cubicBezTo>
                  <a:cubicBezTo>
                    <a:pt x="768" y="709"/>
                    <a:pt x="371" y="1556"/>
                    <a:pt x="217" y="2385"/>
                  </a:cubicBezTo>
                  <a:cubicBezTo>
                    <a:pt x="0" y="3573"/>
                    <a:pt x="207" y="4871"/>
                    <a:pt x="956" y="5816"/>
                  </a:cubicBezTo>
                  <a:cubicBezTo>
                    <a:pt x="1531" y="6538"/>
                    <a:pt x="2447" y="7001"/>
                    <a:pt x="3357" y="7001"/>
                  </a:cubicBezTo>
                  <a:cubicBezTo>
                    <a:pt x="3429" y="7001"/>
                    <a:pt x="3501" y="6998"/>
                    <a:pt x="3572" y="6992"/>
                  </a:cubicBezTo>
                  <a:lnTo>
                    <a:pt x="3575" y="6992"/>
                  </a:lnTo>
                  <a:cubicBezTo>
                    <a:pt x="3781" y="6976"/>
                    <a:pt x="3985" y="6931"/>
                    <a:pt x="4183" y="6863"/>
                  </a:cubicBezTo>
                  <a:lnTo>
                    <a:pt x="4288" y="1191"/>
                  </a:lnTo>
                  <a:cubicBezTo>
                    <a:pt x="4085" y="707"/>
                    <a:pt x="3678" y="314"/>
                    <a:pt x="3187" y="127"/>
                  </a:cubicBezTo>
                  <a:cubicBezTo>
                    <a:pt x="2965" y="42"/>
                    <a:pt x="2728" y="0"/>
                    <a:pt x="2491" y="0"/>
                  </a:cubicBezTo>
                  <a:close/>
                </a:path>
              </a:pathLst>
            </a:custGeom>
            <a:solidFill>
              <a:srgbClr val="FDB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42" name="Google Shape;1942;p41"/>
            <p:cNvSpPr/>
            <p:nvPr/>
          </p:nvSpPr>
          <p:spPr>
            <a:xfrm>
              <a:off x="5613796" y="2710300"/>
              <a:ext cx="116066" cy="249963"/>
            </a:xfrm>
            <a:custGeom>
              <a:avLst/>
              <a:gdLst/>
              <a:ahLst/>
              <a:cxnLst/>
              <a:rect l="l" t="t" r="r" b="b"/>
              <a:pathLst>
                <a:path w="2096" h="4514" extrusionOk="0">
                  <a:moveTo>
                    <a:pt x="726" y="1"/>
                  </a:moveTo>
                  <a:cubicBezTo>
                    <a:pt x="708" y="1"/>
                    <a:pt x="690" y="2"/>
                    <a:pt x="673" y="5"/>
                  </a:cubicBezTo>
                  <a:cubicBezTo>
                    <a:pt x="208" y="83"/>
                    <a:pt x="0" y="1153"/>
                    <a:pt x="208" y="2397"/>
                  </a:cubicBezTo>
                  <a:cubicBezTo>
                    <a:pt x="408" y="3594"/>
                    <a:pt x="918" y="4514"/>
                    <a:pt x="1370" y="4514"/>
                  </a:cubicBezTo>
                  <a:cubicBezTo>
                    <a:pt x="1388" y="4514"/>
                    <a:pt x="1406" y="4512"/>
                    <a:pt x="1424" y="4509"/>
                  </a:cubicBezTo>
                  <a:cubicBezTo>
                    <a:pt x="1887" y="4431"/>
                    <a:pt x="2095" y="3361"/>
                    <a:pt x="1887" y="2117"/>
                  </a:cubicBezTo>
                  <a:cubicBezTo>
                    <a:pt x="1689" y="921"/>
                    <a:pt x="1177" y="1"/>
                    <a:pt x="726" y="1"/>
                  </a:cubicBezTo>
                  <a:close/>
                </a:path>
              </a:pathLst>
            </a:custGeom>
            <a:solidFill>
              <a:srgbClr val="FDB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43" name="Google Shape;1943;p41"/>
            <p:cNvSpPr/>
            <p:nvPr/>
          </p:nvSpPr>
          <p:spPr>
            <a:xfrm>
              <a:off x="5654388" y="2699390"/>
              <a:ext cx="80571" cy="257992"/>
            </a:xfrm>
            <a:custGeom>
              <a:avLst/>
              <a:gdLst/>
              <a:ahLst/>
              <a:cxnLst/>
              <a:rect l="l" t="t" r="r" b="b"/>
              <a:pathLst>
                <a:path w="1455" h="4659" extrusionOk="0">
                  <a:moveTo>
                    <a:pt x="76" y="1"/>
                  </a:moveTo>
                  <a:cubicBezTo>
                    <a:pt x="55" y="1"/>
                    <a:pt x="35" y="11"/>
                    <a:pt x="22" y="29"/>
                  </a:cubicBezTo>
                  <a:cubicBezTo>
                    <a:pt x="1" y="59"/>
                    <a:pt x="9" y="101"/>
                    <a:pt x="39" y="121"/>
                  </a:cubicBezTo>
                  <a:cubicBezTo>
                    <a:pt x="315" y="316"/>
                    <a:pt x="539" y="620"/>
                    <a:pt x="740" y="1076"/>
                  </a:cubicBezTo>
                  <a:cubicBezTo>
                    <a:pt x="1226" y="2174"/>
                    <a:pt x="1318" y="3417"/>
                    <a:pt x="1000" y="4574"/>
                  </a:cubicBezTo>
                  <a:cubicBezTo>
                    <a:pt x="991" y="4610"/>
                    <a:pt x="1011" y="4647"/>
                    <a:pt x="1046" y="4656"/>
                  </a:cubicBezTo>
                  <a:cubicBezTo>
                    <a:pt x="1053" y="4657"/>
                    <a:pt x="1058" y="4658"/>
                    <a:pt x="1065" y="4658"/>
                  </a:cubicBezTo>
                  <a:cubicBezTo>
                    <a:pt x="1093" y="4658"/>
                    <a:pt x="1120" y="4639"/>
                    <a:pt x="1128" y="4610"/>
                  </a:cubicBezTo>
                  <a:cubicBezTo>
                    <a:pt x="1454" y="3423"/>
                    <a:pt x="1359" y="2149"/>
                    <a:pt x="861" y="1023"/>
                  </a:cubicBezTo>
                  <a:cubicBezTo>
                    <a:pt x="649" y="544"/>
                    <a:pt x="411" y="223"/>
                    <a:pt x="115" y="14"/>
                  </a:cubicBezTo>
                  <a:cubicBezTo>
                    <a:pt x="103" y="5"/>
                    <a:pt x="89" y="1"/>
                    <a:pt x="76" y="1"/>
                  </a:cubicBezTo>
                  <a:close/>
                </a:path>
              </a:pathLst>
            </a:custGeom>
            <a:solidFill>
              <a:srgbClr val="EB9E7E">
                <a:alpha val="8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44" name="Google Shape;1944;p41"/>
            <p:cNvSpPr/>
            <p:nvPr/>
          </p:nvSpPr>
          <p:spPr>
            <a:xfrm>
              <a:off x="5653890" y="2829254"/>
              <a:ext cx="69551" cy="80737"/>
            </a:xfrm>
            <a:custGeom>
              <a:avLst/>
              <a:gdLst/>
              <a:ahLst/>
              <a:cxnLst/>
              <a:rect l="l" t="t" r="r" b="b"/>
              <a:pathLst>
                <a:path w="1256" h="1458" extrusionOk="0">
                  <a:moveTo>
                    <a:pt x="1180" y="1"/>
                  </a:moveTo>
                  <a:cubicBezTo>
                    <a:pt x="1168" y="1"/>
                    <a:pt x="1156" y="4"/>
                    <a:pt x="1145" y="10"/>
                  </a:cubicBezTo>
                  <a:cubicBezTo>
                    <a:pt x="640" y="330"/>
                    <a:pt x="237" y="812"/>
                    <a:pt x="14" y="1366"/>
                  </a:cubicBezTo>
                  <a:cubicBezTo>
                    <a:pt x="1" y="1400"/>
                    <a:pt x="16" y="1439"/>
                    <a:pt x="50" y="1452"/>
                  </a:cubicBezTo>
                  <a:cubicBezTo>
                    <a:pt x="59" y="1456"/>
                    <a:pt x="67" y="1457"/>
                    <a:pt x="75" y="1457"/>
                  </a:cubicBezTo>
                  <a:cubicBezTo>
                    <a:pt x="102" y="1457"/>
                    <a:pt x="127" y="1442"/>
                    <a:pt x="137" y="1416"/>
                  </a:cubicBezTo>
                  <a:cubicBezTo>
                    <a:pt x="350" y="887"/>
                    <a:pt x="733" y="427"/>
                    <a:pt x="1215" y="123"/>
                  </a:cubicBezTo>
                  <a:cubicBezTo>
                    <a:pt x="1246" y="104"/>
                    <a:pt x="1255" y="62"/>
                    <a:pt x="1236" y="31"/>
                  </a:cubicBezTo>
                  <a:cubicBezTo>
                    <a:pt x="1223" y="12"/>
                    <a:pt x="1202" y="1"/>
                    <a:pt x="1180" y="1"/>
                  </a:cubicBezTo>
                  <a:close/>
                </a:path>
              </a:pathLst>
            </a:custGeom>
            <a:solidFill>
              <a:srgbClr val="EB9E7E">
                <a:alpha val="8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45" name="Google Shape;1945;p41"/>
            <p:cNvSpPr/>
            <p:nvPr/>
          </p:nvSpPr>
          <p:spPr>
            <a:xfrm>
              <a:off x="5665187" y="2616378"/>
              <a:ext cx="155825" cy="387237"/>
            </a:xfrm>
            <a:custGeom>
              <a:avLst/>
              <a:gdLst/>
              <a:ahLst/>
              <a:cxnLst/>
              <a:rect l="l" t="t" r="r" b="b"/>
              <a:pathLst>
                <a:path w="2814" h="6993" extrusionOk="0">
                  <a:moveTo>
                    <a:pt x="1017" y="0"/>
                  </a:moveTo>
                  <a:cubicBezTo>
                    <a:pt x="730" y="0"/>
                    <a:pt x="442" y="62"/>
                    <a:pt x="181" y="185"/>
                  </a:cubicBezTo>
                  <a:cubicBezTo>
                    <a:pt x="120" y="213"/>
                    <a:pt x="62" y="245"/>
                    <a:pt x="6" y="277"/>
                  </a:cubicBezTo>
                  <a:lnTo>
                    <a:pt x="1" y="284"/>
                  </a:lnTo>
                  <a:cubicBezTo>
                    <a:pt x="1842" y="2128"/>
                    <a:pt x="2098" y="6992"/>
                    <a:pt x="2098" y="6992"/>
                  </a:cubicBezTo>
                  <a:lnTo>
                    <a:pt x="2101" y="6992"/>
                  </a:lnTo>
                  <a:cubicBezTo>
                    <a:pt x="2307" y="6976"/>
                    <a:pt x="2511" y="6931"/>
                    <a:pt x="2709" y="6863"/>
                  </a:cubicBezTo>
                  <a:lnTo>
                    <a:pt x="2814" y="1191"/>
                  </a:lnTo>
                  <a:cubicBezTo>
                    <a:pt x="2611" y="707"/>
                    <a:pt x="2204" y="314"/>
                    <a:pt x="1713" y="127"/>
                  </a:cubicBezTo>
                  <a:cubicBezTo>
                    <a:pt x="1491" y="42"/>
                    <a:pt x="1254" y="0"/>
                    <a:pt x="1017"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46" name="Google Shape;1946;p41"/>
            <p:cNvSpPr/>
            <p:nvPr/>
          </p:nvSpPr>
          <p:spPr>
            <a:xfrm>
              <a:off x="6645946" y="2616378"/>
              <a:ext cx="237559" cy="387736"/>
            </a:xfrm>
            <a:custGeom>
              <a:avLst/>
              <a:gdLst/>
              <a:ahLst/>
              <a:cxnLst/>
              <a:rect l="l" t="t" r="r" b="b"/>
              <a:pathLst>
                <a:path w="4290" h="7002" extrusionOk="0">
                  <a:moveTo>
                    <a:pt x="1797" y="0"/>
                  </a:moveTo>
                  <a:cubicBezTo>
                    <a:pt x="1560" y="0"/>
                    <a:pt x="1323" y="42"/>
                    <a:pt x="1102" y="127"/>
                  </a:cubicBezTo>
                  <a:cubicBezTo>
                    <a:pt x="611" y="314"/>
                    <a:pt x="204" y="707"/>
                    <a:pt x="0" y="1191"/>
                  </a:cubicBezTo>
                  <a:lnTo>
                    <a:pt x="2" y="1191"/>
                  </a:lnTo>
                  <a:lnTo>
                    <a:pt x="106" y="6863"/>
                  </a:lnTo>
                  <a:cubicBezTo>
                    <a:pt x="303" y="6931"/>
                    <a:pt x="508" y="6976"/>
                    <a:pt x="713" y="6992"/>
                  </a:cubicBezTo>
                  <a:lnTo>
                    <a:pt x="716" y="6992"/>
                  </a:lnTo>
                  <a:cubicBezTo>
                    <a:pt x="788" y="6998"/>
                    <a:pt x="860" y="7001"/>
                    <a:pt x="932" y="7001"/>
                  </a:cubicBezTo>
                  <a:cubicBezTo>
                    <a:pt x="1841" y="7001"/>
                    <a:pt x="2758" y="6538"/>
                    <a:pt x="3332" y="5816"/>
                  </a:cubicBezTo>
                  <a:cubicBezTo>
                    <a:pt x="4081" y="4871"/>
                    <a:pt x="4289" y="3573"/>
                    <a:pt x="4071" y="2385"/>
                  </a:cubicBezTo>
                  <a:cubicBezTo>
                    <a:pt x="3919" y="1556"/>
                    <a:pt x="3520" y="709"/>
                    <a:pt x="2808" y="277"/>
                  </a:cubicBezTo>
                  <a:cubicBezTo>
                    <a:pt x="2753" y="245"/>
                    <a:pt x="2694" y="213"/>
                    <a:pt x="2633" y="185"/>
                  </a:cubicBezTo>
                  <a:cubicBezTo>
                    <a:pt x="2373" y="62"/>
                    <a:pt x="2085" y="0"/>
                    <a:pt x="1797" y="0"/>
                  </a:cubicBezTo>
                  <a:close/>
                </a:path>
              </a:pathLst>
            </a:custGeom>
            <a:solidFill>
              <a:srgbClr val="FDB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47" name="Google Shape;1947;p41"/>
            <p:cNvSpPr/>
            <p:nvPr/>
          </p:nvSpPr>
          <p:spPr>
            <a:xfrm>
              <a:off x="6736989" y="2710134"/>
              <a:ext cx="116066" cy="249907"/>
            </a:xfrm>
            <a:custGeom>
              <a:avLst/>
              <a:gdLst/>
              <a:ahLst/>
              <a:cxnLst/>
              <a:rect l="l" t="t" r="r" b="b"/>
              <a:pathLst>
                <a:path w="2096" h="4513" extrusionOk="0">
                  <a:moveTo>
                    <a:pt x="1370" y="1"/>
                  </a:moveTo>
                  <a:cubicBezTo>
                    <a:pt x="919" y="1"/>
                    <a:pt x="408" y="921"/>
                    <a:pt x="209" y="2117"/>
                  </a:cubicBezTo>
                  <a:cubicBezTo>
                    <a:pt x="1" y="3360"/>
                    <a:pt x="209" y="4432"/>
                    <a:pt x="672" y="4508"/>
                  </a:cubicBezTo>
                  <a:cubicBezTo>
                    <a:pt x="690" y="4511"/>
                    <a:pt x="708" y="4513"/>
                    <a:pt x="726" y="4513"/>
                  </a:cubicBezTo>
                  <a:cubicBezTo>
                    <a:pt x="1177" y="4513"/>
                    <a:pt x="1688" y="3593"/>
                    <a:pt x="1888" y="2397"/>
                  </a:cubicBezTo>
                  <a:cubicBezTo>
                    <a:pt x="2096" y="1154"/>
                    <a:pt x="1888" y="82"/>
                    <a:pt x="1424" y="5"/>
                  </a:cubicBezTo>
                  <a:cubicBezTo>
                    <a:pt x="1406" y="2"/>
                    <a:pt x="1388" y="1"/>
                    <a:pt x="1370" y="1"/>
                  </a:cubicBezTo>
                  <a:close/>
                </a:path>
              </a:pathLst>
            </a:custGeom>
            <a:solidFill>
              <a:srgbClr val="FDB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48" name="Google Shape;1948;p41"/>
            <p:cNvSpPr/>
            <p:nvPr/>
          </p:nvSpPr>
          <p:spPr>
            <a:xfrm>
              <a:off x="6732116" y="2699390"/>
              <a:ext cx="80460" cy="257992"/>
            </a:xfrm>
            <a:custGeom>
              <a:avLst/>
              <a:gdLst/>
              <a:ahLst/>
              <a:cxnLst/>
              <a:rect l="l" t="t" r="r" b="b"/>
              <a:pathLst>
                <a:path w="1453" h="4659" extrusionOk="0">
                  <a:moveTo>
                    <a:pt x="1377" y="1"/>
                  </a:moveTo>
                  <a:cubicBezTo>
                    <a:pt x="1364" y="1"/>
                    <a:pt x="1351" y="4"/>
                    <a:pt x="1339" y="12"/>
                  </a:cubicBezTo>
                  <a:cubicBezTo>
                    <a:pt x="1042" y="221"/>
                    <a:pt x="804" y="542"/>
                    <a:pt x="593" y="1023"/>
                  </a:cubicBezTo>
                  <a:cubicBezTo>
                    <a:pt x="95" y="2149"/>
                    <a:pt x="0" y="3422"/>
                    <a:pt x="326" y="4609"/>
                  </a:cubicBezTo>
                  <a:cubicBezTo>
                    <a:pt x="334" y="4639"/>
                    <a:pt x="361" y="4658"/>
                    <a:pt x="390" y="4658"/>
                  </a:cubicBezTo>
                  <a:cubicBezTo>
                    <a:pt x="395" y="4658"/>
                    <a:pt x="402" y="4657"/>
                    <a:pt x="407" y="4656"/>
                  </a:cubicBezTo>
                  <a:cubicBezTo>
                    <a:pt x="443" y="4647"/>
                    <a:pt x="464" y="4609"/>
                    <a:pt x="454" y="4574"/>
                  </a:cubicBezTo>
                  <a:cubicBezTo>
                    <a:pt x="137" y="3417"/>
                    <a:pt x="229" y="2174"/>
                    <a:pt x="713" y="1076"/>
                  </a:cubicBezTo>
                  <a:cubicBezTo>
                    <a:pt x="916" y="619"/>
                    <a:pt x="1139" y="316"/>
                    <a:pt x="1416" y="121"/>
                  </a:cubicBezTo>
                  <a:cubicBezTo>
                    <a:pt x="1446" y="101"/>
                    <a:pt x="1452" y="59"/>
                    <a:pt x="1432" y="29"/>
                  </a:cubicBezTo>
                  <a:cubicBezTo>
                    <a:pt x="1419" y="11"/>
                    <a:pt x="1398" y="1"/>
                    <a:pt x="1377" y="1"/>
                  </a:cubicBezTo>
                  <a:close/>
                </a:path>
              </a:pathLst>
            </a:custGeom>
            <a:solidFill>
              <a:srgbClr val="EB9E7E">
                <a:alpha val="8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49" name="Google Shape;1949;p41"/>
            <p:cNvSpPr/>
            <p:nvPr/>
          </p:nvSpPr>
          <p:spPr>
            <a:xfrm>
              <a:off x="6743524" y="2829309"/>
              <a:ext cx="69606" cy="80681"/>
            </a:xfrm>
            <a:custGeom>
              <a:avLst/>
              <a:gdLst/>
              <a:ahLst/>
              <a:cxnLst/>
              <a:rect l="l" t="t" r="r" b="b"/>
              <a:pathLst>
                <a:path w="1257" h="1457" extrusionOk="0">
                  <a:moveTo>
                    <a:pt x="76" y="1"/>
                  </a:moveTo>
                  <a:cubicBezTo>
                    <a:pt x="54" y="1"/>
                    <a:pt x="33" y="11"/>
                    <a:pt x="20" y="32"/>
                  </a:cubicBezTo>
                  <a:cubicBezTo>
                    <a:pt x="1" y="61"/>
                    <a:pt x="10" y="103"/>
                    <a:pt x="41" y="122"/>
                  </a:cubicBezTo>
                  <a:cubicBezTo>
                    <a:pt x="523" y="426"/>
                    <a:pt x="906" y="885"/>
                    <a:pt x="1120" y="1415"/>
                  </a:cubicBezTo>
                  <a:cubicBezTo>
                    <a:pt x="1130" y="1441"/>
                    <a:pt x="1156" y="1456"/>
                    <a:pt x="1182" y="1456"/>
                  </a:cubicBezTo>
                  <a:cubicBezTo>
                    <a:pt x="1189" y="1456"/>
                    <a:pt x="1198" y="1455"/>
                    <a:pt x="1206" y="1451"/>
                  </a:cubicBezTo>
                  <a:cubicBezTo>
                    <a:pt x="1240" y="1438"/>
                    <a:pt x="1257" y="1399"/>
                    <a:pt x="1243" y="1365"/>
                  </a:cubicBezTo>
                  <a:cubicBezTo>
                    <a:pt x="1019" y="811"/>
                    <a:pt x="618" y="329"/>
                    <a:pt x="111" y="11"/>
                  </a:cubicBezTo>
                  <a:cubicBezTo>
                    <a:pt x="100" y="4"/>
                    <a:pt x="88" y="1"/>
                    <a:pt x="76" y="1"/>
                  </a:cubicBezTo>
                  <a:close/>
                </a:path>
              </a:pathLst>
            </a:custGeom>
            <a:solidFill>
              <a:srgbClr val="EB9E7E">
                <a:alpha val="8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50" name="Google Shape;1950;p41"/>
            <p:cNvSpPr/>
            <p:nvPr/>
          </p:nvSpPr>
          <p:spPr>
            <a:xfrm>
              <a:off x="6645946" y="2616378"/>
              <a:ext cx="155825" cy="387237"/>
            </a:xfrm>
            <a:custGeom>
              <a:avLst/>
              <a:gdLst/>
              <a:ahLst/>
              <a:cxnLst/>
              <a:rect l="l" t="t" r="r" b="b"/>
              <a:pathLst>
                <a:path w="2814" h="6993" extrusionOk="0">
                  <a:moveTo>
                    <a:pt x="1797" y="0"/>
                  </a:moveTo>
                  <a:cubicBezTo>
                    <a:pt x="1560" y="0"/>
                    <a:pt x="1323" y="42"/>
                    <a:pt x="1102" y="127"/>
                  </a:cubicBezTo>
                  <a:cubicBezTo>
                    <a:pt x="611" y="314"/>
                    <a:pt x="204" y="707"/>
                    <a:pt x="0" y="1191"/>
                  </a:cubicBezTo>
                  <a:lnTo>
                    <a:pt x="2" y="1191"/>
                  </a:lnTo>
                  <a:lnTo>
                    <a:pt x="106" y="6863"/>
                  </a:lnTo>
                  <a:cubicBezTo>
                    <a:pt x="303" y="6931"/>
                    <a:pt x="508" y="6976"/>
                    <a:pt x="713" y="6992"/>
                  </a:cubicBezTo>
                  <a:lnTo>
                    <a:pt x="716" y="6992"/>
                  </a:lnTo>
                  <a:cubicBezTo>
                    <a:pt x="716" y="6992"/>
                    <a:pt x="972" y="2128"/>
                    <a:pt x="2814" y="284"/>
                  </a:cubicBezTo>
                  <a:lnTo>
                    <a:pt x="2808" y="277"/>
                  </a:lnTo>
                  <a:cubicBezTo>
                    <a:pt x="2753" y="245"/>
                    <a:pt x="2694" y="213"/>
                    <a:pt x="2633" y="185"/>
                  </a:cubicBezTo>
                  <a:cubicBezTo>
                    <a:pt x="2373" y="62"/>
                    <a:pt x="2085" y="0"/>
                    <a:pt x="1797"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51" name="Google Shape;1951;p41"/>
            <p:cNvSpPr/>
            <p:nvPr/>
          </p:nvSpPr>
          <p:spPr>
            <a:xfrm>
              <a:off x="5751025" y="2343526"/>
              <a:ext cx="962639" cy="901173"/>
            </a:xfrm>
            <a:custGeom>
              <a:avLst/>
              <a:gdLst/>
              <a:ahLst/>
              <a:cxnLst/>
              <a:rect l="l" t="t" r="r" b="b"/>
              <a:pathLst>
                <a:path w="17384" h="16274" extrusionOk="0">
                  <a:moveTo>
                    <a:pt x="8693" y="0"/>
                  </a:moveTo>
                  <a:cubicBezTo>
                    <a:pt x="3893" y="0"/>
                    <a:pt x="0" y="3990"/>
                    <a:pt x="0" y="8914"/>
                  </a:cubicBezTo>
                  <a:cubicBezTo>
                    <a:pt x="0" y="13183"/>
                    <a:pt x="2929" y="15581"/>
                    <a:pt x="6837" y="16143"/>
                  </a:cubicBezTo>
                  <a:cubicBezTo>
                    <a:pt x="7435" y="16230"/>
                    <a:pt x="8056" y="16273"/>
                    <a:pt x="8693" y="16273"/>
                  </a:cubicBezTo>
                  <a:cubicBezTo>
                    <a:pt x="9330" y="16273"/>
                    <a:pt x="9951" y="16230"/>
                    <a:pt x="10547" y="16143"/>
                  </a:cubicBezTo>
                  <a:cubicBezTo>
                    <a:pt x="14455" y="15582"/>
                    <a:pt x="17384" y="13183"/>
                    <a:pt x="17384" y="8914"/>
                  </a:cubicBezTo>
                  <a:cubicBezTo>
                    <a:pt x="17384" y="4067"/>
                    <a:pt x="13493" y="0"/>
                    <a:pt x="8693" y="0"/>
                  </a:cubicBezTo>
                  <a:close/>
                </a:path>
              </a:pathLst>
            </a:custGeom>
            <a:solidFill>
              <a:srgbClr val="FDB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52" name="Google Shape;1952;p41"/>
            <p:cNvSpPr/>
            <p:nvPr/>
          </p:nvSpPr>
          <p:spPr>
            <a:xfrm>
              <a:off x="5748477" y="2837118"/>
              <a:ext cx="970392" cy="414980"/>
            </a:xfrm>
            <a:custGeom>
              <a:avLst/>
              <a:gdLst/>
              <a:ahLst/>
              <a:cxnLst/>
              <a:rect l="l" t="t" r="r" b="b"/>
              <a:pathLst>
                <a:path w="17524" h="7494" extrusionOk="0">
                  <a:moveTo>
                    <a:pt x="46" y="1"/>
                  </a:moveTo>
                  <a:cubicBezTo>
                    <a:pt x="1" y="1404"/>
                    <a:pt x="344" y="2847"/>
                    <a:pt x="1105" y="4042"/>
                  </a:cubicBezTo>
                  <a:cubicBezTo>
                    <a:pt x="1170" y="4143"/>
                    <a:pt x="1397" y="4438"/>
                    <a:pt x="1462" y="4535"/>
                  </a:cubicBezTo>
                  <a:cubicBezTo>
                    <a:pt x="1602" y="4716"/>
                    <a:pt x="1783" y="4894"/>
                    <a:pt x="1932" y="5069"/>
                  </a:cubicBezTo>
                  <a:cubicBezTo>
                    <a:pt x="2159" y="5272"/>
                    <a:pt x="2372" y="5494"/>
                    <a:pt x="2623" y="5668"/>
                  </a:cubicBezTo>
                  <a:lnTo>
                    <a:pt x="2948" y="5913"/>
                  </a:lnTo>
                  <a:lnTo>
                    <a:pt x="3293" y="6129"/>
                  </a:lnTo>
                  <a:cubicBezTo>
                    <a:pt x="4892" y="7071"/>
                    <a:pt x="6791" y="7493"/>
                    <a:pt x="8681" y="7493"/>
                  </a:cubicBezTo>
                  <a:cubicBezTo>
                    <a:pt x="9793" y="7493"/>
                    <a:pt x="10902" y="7347"/>
                    <a:pt x="11945" y="7074"/>
                  </a:cubicBezTo>
                  <a:cubicBezTo>
                    <a:pt x="15361" y="6147"/>
                    <a:pt x="17523" y="3605"/>
                    <a:pt x="17430" y="1"/>
                  </a:cubicBezTo>
                  <a:lnTo>
                    <a:pt x="17430" y="1"/>
                  </a:lnTo>
                  <a:cubicBezTo>
                    <a:pt x="17394" y="2152"/>
                    <a:pt x="16504" y="4240"/>
                    <a:pt x="14731" y="5507"/>
                  </a:cubicBezTo>
                  <a:cubicBezTo>
                    <a:pt x="13179" y="6662"/>
                    <a:pt x="10959" y="7240"/>
                    <a:pt x="8739" y="7240"/>
                  </a:cubicBezTo>
                  <a:cubicBezTo>
                    <a:pt x="6518" y="7240"/>
                    <a:pt x="4297" y="6662"/>
                    <a:pt x="2745" y="5505"/>
                  </a:cubicBezTo>
                  <a:cubicBezTo>
                    <a:pt x="2498" y="5340"/>
                    <a:pt x="2288" y="5130"/>
                    <a:pt x="2061" y="4938"/>
                  </a:cubicBezTo>
                  <a:cubicBezTo>
                    <a:pt x="1911" y="4772"/>
                    <a:pt x="1732" y="4603"/>
                    <a:pt x="1592" y="4429"/>
                  </a:cubicBezTo>
                  <a:cubicBezTo>
                    <a:pt x="1510" y="4329"/>
                    <a:pt x="1309" y="4052"/>
                    <a:pt x="1232" y="3956"/>
                  </a:cubicBezTo>
                  <a:cubicBezTo>
                    <a:pt x="1074" y="3696"/>
                    <a:pt x="864" y="3374"/>
                    <a:pt x="748" y="3092"/>
                  </a:cubicBezTo>
                  <a:cubicBezTo>
                    <a:pt x="285" y="2138"/>
                    <a:pt x="75" y="1069"/>
                    <a:pt x="46" y="1"/>
                  </a:cubicBezTo>
                  <a:close/>
                </a:path>
              </a:pathLst>
            </a:custGeom>
            <a:solidFill>
              <a:srgbClr val="EB9E7E">
                <a:alpha val="8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53" name="Google Shape;1953;p41"/>
            <p:cNvSpPr/>
            <p:nvPr/>
          </p:nvSpPr>
          <p:spPr>
            <a:xfrm>
              <a:off x="5795604" y="2859823"/>
              <a:ext cx="236950" cy="236950"/>
            </a:xfrm>
            <a:custGeom>
              <a:avLst/>
              <a:gdLst/>
              <a:ahLst/>
              <a:cxnLst/>
              <a:rect l="l" t="t" r="r" b="b"/>
              <a:pathLst>
                <a:path w="4279" h="4279" extrusionOk="0">
                  <a:moveTo>
                    <a:pt x="2140" y="0"/>
                  </a:moveTo>
                  <a:cubicBezTo>
                    <a:pt x="959" y="0"/>
                    <a:pt x="0" y="959"/>
                    <a:pt x="0" y="2139"/>
                  </a:cubicBezTo>
                  <a:cubicBezTo>
                    <a:pt x="0" y="3321"/>
                    <a:pt x="959" y="4278"/>
                    <a:pt x="2140" y="4278"/>
                  </a:cubicBezTo>
                  <a:cubicBezTo>
                    <a:pt x="3322" y="4278"/>
                    <a:pt x="4279" y="3321"/>
                    <a:pt x="4279" y="2139"/>
                  </a:cubicBezTo>
                  <a:cubicBezTo>
                    <a:pt x="4279" y="959"/>
                    <a:pt x="3322" y="0"/>
                    <a:pt x="2140" y="0"/>
                  </a:cubicBezTo>
                  <a:close/>
                </a:path>
              </a:pathLst>
            </a:custGeom>
            <a:solidFill>
              <a:srgbClr val="EB667B">
                <a:alpha val="7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54" name="Google Shape;1954;p41"/>
            <p:cNvSpPr/>
            <p:nvPr/>
          </p:nvSpPr>
          <p:spPr>
            <a:xfrm>
              <a:off x="6432240" y="2859823"/>
              <a:ext cx="236894" cy="236950"/>
            </a:xfrm>
            <a:custGeom>
              <a:avLst/>
              <a:gdLst/>
              <a:ahLst/>
              <a:cxnLst/>
              <a:rect l="l" t="t" r="r" b="b"/>
              <a:pathLst>
                <a:path w="4278" h="4279" extrusionOk="0">
                  <a:moveTo>
                    <a:pt x="2140" y="0"/>
                  </a:moveTo>
                  <a:cubicBezTo>
                    <a:pt x="958" y="0"/>
                    <a:pt x="1" y="959"/>
                    <a:pt x="1" y="2139"/>
                  </a:cubicBezTo>
                  <a:cubicBezTo>
                    <a:pt x="1" y="3321"/>
                    <a:pt x="958" y="4278"/>
                    <a:pt x="2140" y="4278"/>
                  </a:cubicBezTo>
                  <a:cubicBezTo>
                    <a:pt x="3320" y="4278"/>
                    <a:pt x="4278" y="3321"/>
                    <a:pt x="4278" y="2139"/>
                  </a:cubicBezTo>
                  <a:cubicBezTo>
                    <a:pt x="4278" y="959"/>
                    <a:pt x="3320" y="0"/>
                    <a:pt x="2140" y="0"/>
                  </a:cubicBezTo>
                  <a:close/>
                </a:path>
              </a:pathLst>
            </a:custGeom>
            <a:solidFill>
              <a:srgbClr val="EB667B">
                <a:alpha val="7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55" name="Google Shape;1955;p41"/>
            <p:cNvSpPr/>
            <p:nvPr/>
          </p:nvSpPr>
          <p:spPr>
            <a:xfrm>
              <a:off x="5873412" y="2708583"/>
              <a:ext cx="262533" cy="270673"/>
            </a:xfrm>
            <a:custGeom>
              <a:avLst/>
              <a:gdLst/>
              <a:ahLst/>
              <a:cxnLst/>
              <a:rect l="l" t="t" r="r" b="b"/>
              <a:pathLst>
                <a:path w="4741" h="4888" extrusionOk="0">
                  <a:moveTo>
                    <a:pt x="2371" y="1"/>
                  </a:moveTo>
                  <a:cubicBezTo>
                    <a:pt x="1062" y="1"/>
                    <a:pt x="1" y="1198"/>
                    <a:pt x="1" y="2675"/>
                  </a:cubicBezTo>
                  <a:cubicBezTo>
                    <a:pt x="1" y="4152"/>
                    <a:pt x="1062" y="4887"/>
                    <a:pt x="2371" y="4887"/>
                  </a:cubicBezTo>
                  <a:cubicBezTo>
                    <a:pt x="3680" y="4887"/>
                    <a:pt x="4740" y="4152"/>
                    <a:pt x="4740" y="2675"/>
                  </a:cubicBezTo>
                  <a:cubicBezTo>
                    <a:pt x="4740" y="1198"/>
                    <a:pt x="3680" y="1"/>
                    <a:pt x="2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56" name="Google Shape;1956;p41"/>
            <p:cNvSpPr/>
            <p:nvPr/>
          </p:nvSpPr>
          <p:spPr>
            <a:xfrm>
              <a:off x="5868649" y="2705039"/>
              <a:ext cx="251458" cy="151728"/>
            </a:xfrm>
            <a:custGeom>
              <a:avLst/>
              <a:gdLst/>
              <a:ahLst/>
              <a:cxnLst/>
              <a:rect l="l" t="t" r="r" b="b"/>
              <a:pathLst>
                <a:path w="4541" h="2740" extrusionOk="0">
                  <a:moveTo>
                    <a:pt x="2441" y="0"/>
                  </a:moveTo>
                  <a:cubicBezTo>
                    <a:pt x="1108" y="0"/>
                    <a:pt x="0" y="1304"/>
                    <a:pt x="88" y="2739"/>
                  </a:cubicBezTo>
                  <a:cubicBezTo>
                    <a:pt x="135" y="1355"/>
                    <a:pt x="1168" y="127"/>
                    <a:pt x="2461" y="127"/>
                  </a:cubicBezTo>
                  <a:cubicBezTo>
                    <a:pt x="2761" y="127"/>
                    <a:pt x="3075" y="193"/>
                    <a:pt x="3394" y="339"/>
                  </a:cubicBezTo>
                  <a:cubicBezTo>
                    <a:pt x="3881" y="571"/>
                    <a:pt x="4277" y="982"/>
                    <a:pt x="4541" y="1465"/>
                  </a:cubicBezTo>
                  <a:cubicBezTo>
                    <a:pt x="4324" y="952"/>
                    <a:pt x="3935" y="510"/>
                    <a:pt x="3439" y="248"/>
                  </a:cubicBezTo>
                  <a:cubicBezTo>
                    <a:pt x="3102" y="77"/>
                    <a:pt x="2765" y="0"/>
                    <a:pt x="2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57" name="Google Shape;1957;p41"/>
            <p:cNvSpPr/>
            <p:nvPr/>
          </p:nvSpPr>
          <p:spPr>
            <a:xfrm>
              <a:off x="5946069" y="2796802"/>
              <a:ext cx="191154" cy="210480"/>
            </a:xfrm>
            <a:custGeom>
              <a:avLst/>
              <a:gdLst/>
              <a:ahLst/>
              <a:cxnLst/>
              <a:rect l="l" t="t" r="r" b="b"/>
              <a:pathLst>
                <a:path w="3452" h="3801" extrusionOk="0">
                  <a:moveTo>
                    <a:pt x="1727" y="0"/>
                  </a:moveTo>
                  <a:cubicBezTo>
                    <a:pt x="1314" y="0"/>
                    <a:pt x="935" y="160"/>
                    <a:pt x="637" y="428"/>
                  </a:cubicBezTo>
                  <a:cubicBezTo>
                    <a:pt x="649" y="425"/>
                    <a:pt x="660" y="425"/>
                    <a:pt x="673" y="425"/>
                  </a:cubicBezTo>
                  <a:cubicBezTo>
                    <a:pt x="1031" y="425"/>
                    <a:pt x="1320" y="715"/>
                    <a:pt x="1320" y="1073"/>
                  </a:cubicBezTo>
                  <a:cubicBezTo>
                    <a:pt x="1320" y="1432"/>
                    <a:pt x="1031" y="1721"/>
                    <a:pt x="673" y="1721"/>
                  </a:cubicBezTo>
                  <a:cubicBezTo>
                    <a:pt x="407" y="1721"/>
                    <a:pt x="180" y="1563"/>
                    <a:pt x="80" y="1333"/>
                  </a:cubicBezTo>
                  <a:cubicBezTo>
                    <a:pt x="28" y="1512"/>
                    <a:pt x="1" y="1703"/>
                    <a:pt x="1" y="1901"/>
                  </a:cubicBezTo>
                  <a:cubicBezTo>
                    <a:pt x="1" y="2950"/>
                    <a:pt x="772" y="3801"/>
                    <a:pt x="1727" y="3801"/>
                  </a:cubicBezTo>
                  <a:cubicBezTo>
                    <a:pt x="2680" y="3801"/>
                    <a:pt x="3452" y="2950"/>
                    <a:pt x="3452" y="1901"/>
                  </a:cubicBezTo>
                  <a:cubicBezTo>
                    <a:pt x="3452" y="851"/>
                    <a:pt x="2680" y="0"/>
                    <a:pt x="172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58" name="Google Shape;1958;p41"/>
            <p:cNvSpPr/>
            <p:nvPr/>
          </p:nvSpPr>
          <p:spPr>
            <a:xfrm>
              <a:off x="6328903" y="2701273"/>
              <a:ext cx="262422" cy="270618"/>
            </a:xfrm>
            <a:custGeom>
              <a:avLst/>
              <a:gdLst/>
              <a:ahLst/>
              <a:cxnLst/>
              <a:rect l="l" t="t" r="r" b="b"/>
              <a:pathLst>
                <a:path w="4739" h="4887" extrusionOk="0">
                  <a:moveTo>
                    <a:pt x="2369" y="0"/>
                  </a:moveTo>
                  <a:cubicBezTo>
                    <a:pt x="1060" y="0"/>
                    <a:pt x="0" y="1198"/>
                    <a:pt x="0" y="2675"/>
                  </a:cubicBezTo>
                  <a:cubicBezTo>
                    <a:pt x="0" y="4150"/>
                    <a:pt x="1060" y="4887"/>
                    <a:pt x="2369" y="4887"/>
                  </a:cubicBezTo>
                  <a:cubicBezTo>
                    <a:pt x="3677" y="4887"/>
                    <a:pt x="4738" y="4150"/>
                    <a:pt x="4738" y="2675"/>
                  </a:cubicBezTo>
                  <a:cubicBezTo>
                    <a:pt x="4738" y="1198"/>
                    <a:pt x="3677" y="0"/>
                    <a:pt x="2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59" name="Google Shape;1959;p41"/>
            <p:cNvSpPr/>
            <p:nvPr/>
          </p:nvSpPr>
          <p:spPr>
            <a:xfrm>
              <a:off x="6344686" y="2697674"/>
              <a:ext cx="251513" cy="151728"/>
            </a:xfrm>
            <a:custGeom>
              <a:avLst/>
              <a:gdLst/>
              <a:ahLst/>
              <a:cxnLst/>
              <a:rect l="l" t="t" r="r" b="b"/>
              <a:pathLst>
                <a:path w="4542" h="2740" extrusionOk="0">
                  <a:moveTo>
                    <a:pt x="2100" y="1"/>
                  </a:moveTo>
                  <a:cubicBezTo>
                    <a:pt x="1776" y="1"/>
                    <a:pt x="1439" y="78"/>
                    <a:pt x="1102" y="249"/>
                  </a:cubicBezTo>
                  <a:cubicBezTo>
                    <a:pt x="606" y="510"/>
                    <a:pt x="216" y="953"/>
                    <a:pt x="1" y="1464"/>
                  </a:cubicBezTo>
                  <a:cubicBezTo>
                    <a:pt x="264" y="982"/>
                    <a:pt x="659" y="572"/>
                    <a:pt x="1148" y="339"/>
                  </a:cubicBezTo>
                  <a:cubicBezTo>
                    <a:pt x="1467" y="194"/>
                    <a:pt x="1781" y="127"/>
                    <a:pt x="2081" y="127"/>
                  </a:cubicBezTo>
                  <a:cubicBezTo>
                    <a:pt x="3373" y="127"/>
                    <a:pt x="4406" y="1355"/>
                    <a:pt x="4453" y="2740"/>
                  </a:cubicBezTo>
                  <a:cubicBezTo>
                    <a:pt x="4541" y="1305"/>
                    <a:pt x="3433" y="1"/>
                    <a:pt x="2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60" name="Google Shape;1960;p41"/>
            <p:cNvSpPr/>
            <p:nvPr/>
          </p:nvSpPr>
          <p:spPr>
            <a:xfrm>
              <a:off x="6330176" y="2789436"/>
              <a:ext cx="191154" cy="210536"/>
            </a:xfrm>
            <a:custGeom>
              <a:avLst/>
              <a:gdLst/>
              <a:ahLst/>
              <a:cxnLst/>
              <a:rect l="l" t="t" r="r" b="b"/>
              <a:pathLst>
                <a:path w="3452" h="3802" extrusionOk="0">
                  <a:moveTo>
                    <a:pt x="1725" y="1"/>
                  </a:moveTo>
                  <a:cubicBezTo>
                    <a:pt x="1314" y="1"/>
                    <a:pt x="934" y="161"/>
                    <a:pt x="637" y="428"/>
                  </a:cubicBezTo>
                  <a:cubicBezTo>
                    <a:pt x="649" y="426"/>
                    <a:pt x="660" y="426"/>
                    <a:pt x="672" y="426"/>
                  </a:cubicBezTo>
                  <a:cubicBezTo>
                    <a:pt x="1030" y="426"/>
                    <a:pt x="1320" y="715"/>
                    <a:pt x="1320" y="1072"/>
                  </a:cubicBezTo>
                  <a:cubicBezTo>
                    <a:pt x="1320" y="1431"/>
                    <a:pt x="1030" y="1722"/>
                    <a:pt x="672" y="1722"/>
                  </a:cubicBezTo>
                  <a:cubicBezTo>
                    <a:pt x="407" y="1722"/>
                    <a:pt x="178" y="1563"/>
                    <a:pt x="80" y="1333"/>
                  </a:cubicBezTo>
                  <a:cubicBezTo>
                    <a:pt x="28" y="1513"/>
                    <a:pt x="0" y="1704"/>
                    <a:pt x="0" y="1901"/>
                  </a:cubicBezTo>
                  <a:cubicBezTo>
                    <a:pt x="0" y="2950"/>
                    <a:pt x="773" y="3801"/>
                    <a:pt x="1725" y="3801"/>
                  </a:cubicBezTo>
                  <a:cubicBezTo>
                    <a:pt x="2680" y="3801"/>
                    <a:pt x="3451" y="2950"/>
                    <a:pt x="3451" y="1901"/>
                  </a:cubicBezTo>
                  <a:cubicBezTo>
                    <a:pt x="3451" y="852"/>
                    <a:pt x="2680" y="1"/>
                    <a:pt x="172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61" name="Google Shape;1961;p41"/>
            <p:cNvSpPr/>
            <p:nvPr/>
          </p:nvSpPr>
          <p:spPr>
            <a:xfrm>
              <a:off x="6163098" y="2889008"/>
              <a:ext cx="138659" cy="107871"/>
            </a:xfrm>
            <a:custGeom>
              <a:avLst/>
              <a:gdLst/>
              <a:ahLst/>
              <a:cxnLst/>
              <a:rect l="l" t="t" r="r" b="b"/>
              <a:pathLst>
                <a:path w="2504" h="1948" extrusionOk="0">
                  <a:moveTo>
                    <a:pt x="1267" y="0"/>
                  </a:moveTo>
                  <a:cubicBezTo>
                    <a:pt x="473" y="0"/>
                    <a:pt x="0" y="810"/>
                    <a:pt x="0" y="1262"/>
                  </a:cubicBezTo>
                  <a:cubicBezTo>
                    <a:pt x="0" y="1715"/>
                    <a:pt x="409" y="1947"/>
                    <a:pt x="1204" y="1947"/>
                  </a:cubicBezTo>
                  <a:cubicBezTo>
                    <a:pt x="1999" y="1947"/>
                    <a:pt x="2503" y="1715"/>
                    <a:pt x="2503" y="1262"/>
                  </a:cubicBezTo>
                  <a:cubicBezTo>
                    <a:pt x="2503" y="810"/>
                    <a:pt x="2062" y="0"/>
                    <a:pt x="1267" y="0"/>
                  </a:cubicBezTo>
                  <a:close/>
                </a:path>
              </a:pathLst>
            </a:custGeom>
            <a:solidFill>
              <a:srgbClr val="FDB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62" name="Google Shape;1962;p41"/>
            <p:cNvSpPr/>
            <p:nvPr/>
          </p:nvSpPr>
          <p:spPr>
            <a:xfrm>
              <a:off x="6159443" y="2885353"/>
              <a:ext cx="145968" cy="77193"/>
            </a:xfrm>
            <a:custGeom>
              <a:avLst/>
              <a:gdLst/>
              <a:ahLst/>
              <a:cxnLst/>
              <a:rect l="l" t="t" r="r" b="b"/>
              <a:pathLst>
                <a:path w="2636" h="1394" extrusionOk="0">
                  <a:moveTo>
                    <a:pt x="1333" y="0"/>
                  </a:moveTo>
                  <a:cubicBezTo>
                    <a:pt x="470" y="0"/>
                    <a:pt x="0" y="877"/>
                    <a:pt x="0" y="1328"/>
                  </a:cubicBezTo>
                  <a:cubicBezTo>
                    <a:pt x="0" y="1364"/>
                    <a:pt x="29" y="1394"/>
                    <a:pt x="66" y="1394"/>
                  </a:cubicBezTo>
                  <a:cubicBezTo>
                    <a:pt x="103" y="1394"/>
                    <a:pt x="132" y="1364"/>
                    <a:pt x="132" y="1328"/>
                  </a:cubicBezTo>
                  <a:cubicBezTo>
                    <a:pt x="132" y="907"/>
                    <a:pt x="577" y="133"/>
                    <a:pt x="1333" y="133"/>
                  </a:cubicBezTo>
                  <a:cubicBezTo>
                    <a:pt x="2090" y="133"/>
                    <a:pt x="2503" y="922"/>
                    <a:pt x="2503" y="1328"/>
                  </a:cubicBezTo>
                  <a:cubicBezTo>
                    <a:pt x="2503" y="1364"/>
                    <a:pt x="2533" y="1394"/>
                    <a:pt x="2569" y="1394"/>
                  </a:cubicBezTo>
                  <a:cubicBezTo>
                    <a:pt x="2605" y="1394"/>
                    <a:pt x="2635" y="1364"/>
                    <a:pt x="2635" y="1328"/>
                  </a:cubicBezTo>
                  <a:cubicBezTo>
                    <a:pt x="2635" y="864"/>
                    <a:pt x="2196" y="0"/>
                    <a:pt x="1333" y="0"/>
                  </a:cubicBezTo>
                  <a:close/>
                </a:path>
              </a:pathLst>
            </a:custGeom>
            <a:solidFill>
              <a:srgbClr val="EB9E7E">
                <a:alpha val="8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63" name="Google Shape;1963;p41"/>
            <p:cNvSpPr/>
            <p:nvPr/>
          </p:nvSpPr>
          <p:spPr>
            <a:xfrm>
              <a:off x="6184253" y="2904735"/>
              <a:ext cx="43857" cy="38264"/>
            </a:xfrm>
            <a:custGeom>
              <a:avLst/>
              <a:gdLst/>
              <a:ahLst/>
              <a:cxnLst/>
              <a:rect l="l" t="t" r="r" b="b"/>
              <a:pathLst>
                <a:path w="792" h="691" extrusionOk="0">
                  <a:moveTo>
                    <a:pt x="580" y="0"/>
                  </a:moveTo>
                  <a:cubicBezTo>
                    <a:pt x="562" y="0"/>
                    <a:pt x="544" y="3"/>
                    <a:pt x="527" y="10"/>
                  </a:cubicBezTo>
                  <a:cubicBezTo>
                    <a:pt x="343" y="81"/>
                    <a:pt x="174" y="197"/>
                    <a:pt x="55" y="355"/>
                  </a:cubicBezTo>
                  <a:cubicBezTo>
                    <a:pt x="35" y="375"/>
                    <a:pt x="22" y="398"/>
                    <a:pt x="14" y="424"/>
                  </a:cubicBezTo>
                  <a:cubicBezTo>
                    <a:pt x="4" y="448"/>
                    <a:pt x="0" y="472"/>
                    <a:pt x="1" y="498"/>
                  </a:cubicBezTo>
                  <a:cubicBezTo>
                    <a:pt x="3" y="548"/>
                    <a:pt x="26" y="605"/>
                    <a:pt x="65" y="637"/>
                  </a:cubicBezTo>
                  <a:cubicBezTo>
                    <a:pt x="101" y="669"/>
                    <a:pt x="147" y="691"/>
                    <a:pt x="195" y="691"/>
                  </a:cubicBezTo>
                  <a:cubicBezTo>
                    <a:pt x="199" y="691"/>
                    <a:pt x="203" y="691"/>
                    <a:pt x="207" y="691"/>
                  </a:cubicBezTo>
                  <a:cubicBezTo>
                    <a:pt x="256" y="687"/>
                    <a:pt x="314" y="668"/>
                    <a:pt x="346" y="627"/>
                  </a:cubicBezTo>
                  <a:cubicBezTo>
                    <a:pt x="382" y="579"/>
                    <a:pt x="425" y="535"/>
                    <a:pt x="470" y="494"/>
                  </a:cubicBezTo>
                  <a:cubicBezTo>
                    <a:pt x="522" y="455"/>
                    <a:pt x="577" y="420"/>
                    <a:pt x="635" y="393"/>
                  </a:cubicBezTo>
                  <a:cubicBezTo>
                    <a:pt x="638" y="392"/>
                    <a:pt x="639" y="392"/>
                    <a:pt x="642" y="391"/>
                  </a:cubicBezTo>
                  <a:cubicBezTo>
                    <a:pt x="692" y="371"/>
                    <a:pt x="735" y="342"/>
                    <a:pt x="760" y="292"/>
                  </a:cubicBezTo>
                  <a:cubicBezTo>
                    <a:pt x="783" y="250"/>
                    <a:pt x="791" y="189"/>
                    <a:pt x="774" y="142"/>
                  </a:cubicBezTo>
                  <a:cubicBezTo>
                    <a:pt x="757" y="93"/>
                    <a:pt x="725" y="46"/>
                    <a:pt x="677" y="24"/>
                  </a:cubicBezTo>
                  <a:cubicBezTo>
                    <a:pt x="647" y="10"/>
                    <a:pt x="613" y="0"/>
                    <a:pt x="5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64" name="Google Shape;1964;p41"/>
            <p:cNvSpPr/>
            <p:nvPr/>
          </p:nvSpPr>
          <p:spPr>
            <a:xfrm>
              <a:off x="6197046" y="3188718"/>
              <a:ext cx="60746" cy="28131"/>
            </a:xfrm>
            <a:custGeom>
              <a:avLst/>
              <a:gdLst/>
              <a:ahLst/>
              <a:cxnLst/>
              <a:rect l="l" t="t" r="r" b="b"/>
              <a:pathLst>
                <a:path w="1097" h="508" extrusionOk="0">
                  <a:moveTo>
                    <a:pt x="75" y="0"/>
                  </a:moveTo>
                  <a:cubicBezTo>
                    <a:pt x="56" y="0"/>
                    <a:pt x="38" y="8"/>
                    <a:pt x="25" y="23"/>
                  </a:cubicBezTo>
                  <a:cubicBezTo>
                    <a:pt x="0" y="51"/>
                    <a:pt x="3" y="93"/>
                    <a:pt x="31" y="116"/>
                  </a:cubicBezTo>
                  <a:cubicBezTo>
                    <a:pt x="308" y="357"/>
                    <a:pt x="661" y="494"/>
                    <a:pt x="1028" y="507"/>
                  </a:cubicBezTo>
                  <a:lnTo>
                    <a:pt x="1029" y="507"/>
                  </a:lnTo>
                  <a:cubicBezTo>
                    <a:pt x="1065" y="507"/>
                    <a:pt x="1094" y="479"/>
                    <a:pt x="1095" y="444"/>
                  </a:cubicBezTo>
                  <a:cubicBezTo>
                    <a:pt x="1097" y="407"/>
                    <a:pt x="1068" y="376"/>
                    <a:pt x="1032" y="375"/>
                  </a:cubicBezTo>
                  <a:cubicBezTo>
                    <a:pt x="696" y="363"/>
                    <a:pt x="372" y="236"/>
                    <a:pt x="118" y="16"/>
                  </a:cubicBezTo>
                  <a:cubicBezTo>
                    <a:pt x="106" y="6"/>
                    <a:pt x="90" y="0"/>
                    <a:pt x="75" y="0"/>
                  </a:cubicBezTo>
                  <a:close/>
                </a:path>
              </a:pathLst>
            </a:custGeom>
            <a:solidFill>
              <a:srgbClr val="F088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65" name="Google Shape;1965;p41"/>
            <p:cNvSpPr/>
            <p:nvPr/>
          </p:nvSpPr>
          <p:spPr>
            <a:xfrm>
              <a:off x="6157284" y="3016157"/>
              <a:ext cx="155548" cy="167842"/>
            </a:xfrm>
            <a:custGeom>
              <a:avLst/>
              <a:gdLst/>
              <a:ahLst/>
              <a:cxnLst/>
              <a:rect l="l" t="t" r="r" b="b"/>
              <a:pathLst>
                <a:path w="2809" h="3031" extrusionOk="0">
                  <a:moveTo>
                    <a:pt x="1405" y="1"/>
                  </a:moveTo>
                  <a:cubicBezTo>
                    <a:pt x="629" y="1"/>
                    <a:pt x="0" y="1013"/>
                    <a:pt x="0" y="1841"/>
                  </a:cubicBezTo>
                  <a:cubicBezTo>
                    <a:pt x="0" y="2019"/>
                    <a:pt x="29" y="2174"/>
                    <a:pt x="81" y="2310"/>
                  </a:cubicBezTo>
                  <a:cubicBezTo>
                    <a:pt x="274" y="2809"/>
                    <a:pt x="795" y="3031"/>
                    <a:pt x="1405" y="3031"/>
                  </a:cubicBezTo>
                  <a:cubicBezTo>
                    <a:pt x="1977" y="3031"/>
                    <a:pt x="2470" y="2835"/>
                    <a:pt x="2689" y="2397"/>
                  </a:cubicBezTo>
                  <a:cubicBezTo>
                    <a:pt x="2767" y="2243"/>
                    <a:pt x="2808" y="2057"/>
                    <a:pt x="2808" y="1841"/>
                  </a:cubicBezTo>
                  <a:cubicBezTo>
                    <a:pt x="2808" y="1013"/>
                    <a:pt x="2181" y="1"/>
                    <a:pt x="1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66" name="Google Shape;1966;p41"/>
            <p:cNvSpPr/>
            <p:nvPr/>
          </p:nvSpPr>
          <p:spPr>
            <a:xfrm>
              <a:off x="6161714" y="3114510"/>
              <a:ext cx="144473" cy="69496"/>
            </a:xfrm>
            <a:custGeom>
              <a:avLst/>
              <a:gdLst/>
              <a:ahLst/>
              <a:cxnLst/>
              <a:rect l="l" t="t" r="r" b="b"/>
              <a:pathLst>
                <a:path w="2609" h="1255" extrusionOk="0">
                  <a:moveTo>
                    <a:pt x="1288" y="1"/>
                  </a:moveTo>
                  <a:cubicBezTo>
                    <a:pt x="1232" y="1"/>
                    <a:pt x="1176" y="3"/>
                    <a:pt x="1121" y="8"/>
                  </a:cubicBezTo>
                  <a:cubicBezTo>
                    <a:pt x="694" y="48"/>
                    <a:pt x="301" y="238"/>
                    <a:pt x="1" y="534"/>
                  </a:cubicBezTo>
                  <a:cubicBezTo>
                    <a:pt x="194" y="1033"/>
                    <a:pt x="715" y="1255"/>
                    <a:pt x="1324" y="1255"/>
                  </a:cubicBezTo>
                  <a:cubicBezTo>
                    <a:pt x="1897" y="1255"/>
                    <a:pt x="2390" y="1059"/>
                    <a:pt x="2609" y="621"/>
                  </a:cubicBezTo>
                  <a:cubicBezTo>
                    <a:pt x="2588" y="590"/>
                    <a:pt x="2566" y="561"/>
                    <a:pt x="2542" y="534"/>
                  </a:cubicBezTo>
                  <a:cubicBezTo>
                    <a:pt x="2242" y="174"/>
                    <a:pt x="1752" y="1"/>
                    <a:pt x="1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67" name="Google Shape;1967;p41"/>
            <p:cNvSpPr/>
            <p:nvPr/>
          </p:nvSpPr>
          <p:spPr>
            <a:xfrm>
              <a:off x="5881109" y="2619977"/>
              <a:ext cx="187057" cy="83339"/>
            </a:xfrm>
            <a:custGeom>
              <a:avLst/>
              <a:gdLst/>
              <a:ahLst/>
              <a:cxnLst/>
              <a:rect l="l" t="t" r="r" b="b"/>
              <a:pathLst>
                <a:path w="3378" h="1505" extrusionOk="0">
                  <a:moveTo>
                    <a:pt x="2428" y="0"/>
                  </a:moveTo>
                  <a:cubicBezTo>
                    <a:pt x="2366" y="0"/>
                    <a:pt x="2301" y="5"/>
                    <a:pt x="2235" y="15"/>
                  </a:cubicBezTo>
                  <a:cubicBezTo>
                    <a:pt x="1510" y="128"/>
                    <a:pt x="1" y="990"/>
                    <a:pt x="138" y="1468"/>
                  </a:cubicBezTo>
                  <a:cubicBezTo>
                    <a:pt x="146" y="1494"/>
                    <a:pt x="186" y="1505"/>
                    <a:pt x="251" y="1505"/>
                  </a:cubicBezTo>
                  <a:cubicBezTo>
                    <a:pt x="619" y="1505"/>
                    <a:pt x="1779" y="1159"/>
                    <a:pt x="2350" y="1042"/>
                  </a:cubicBezTo>
                  <a:cubicBezTo>
                    <a:pt x="2857" y="939"/>
                    <a:pt x="3378" y="913"/>
                    <a:pt x="3356" y="598"/>
                  </a:cubicBezTo>
                  <a:cubicBezTo>
                    <a:pt x="3335" y="318"/>
                    <a:pt x="2942" y="0"/>
                    <a:pt x="242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68" name="Google Shape;1968;p41"/>
            <p:cNvSpPr/>
            <p:nvPr/>
          </p:nvSpPr>
          <p:spPr>
            <a:xfrm>
              <a:off x="6396631" y="2612612"/>
              <a:ext cx="187057" cy="83339"/>
            </a:xfrm>
            <a:custGeom>
              <a:avLst/>
              <a:gdLst/>
              <a:ahLst/>
              <a:cxnLst/>
              <a:rect l="l" t="t" r="r" b="b"/>
              <a:pathLst>
                <a:path w="3378" h="1505" extrusionOk="0">
                  <a:moveTo>
                    <a:pt x="949" y="1"/>
                  </a:moveTo>
                  <a:cubicBezTo>
                    <a:pt x="436" y="1"/>
                    <a:pt x="42" y="318"/>
                    <a:pt x="23" y="599"/>
                  </a:cubicBezTo>
                  <a:cubicBezTo>
                    <a:pt x="1" y="913"/>
                    <a:pt x="521" y="939"/>
                    <a:pt x="1028" y="1042"/>
                  </a:cubicBezTo>
                  <a:cubicBezTo>
                    <a:pt x="1598" y="1159"/>
                    <a:pt x="2757" y="1504"/>
                    <a:pt x="3126" y="1504"/>
                  </a:cubicBezTo>
                  <a:cubicBezTo>
                    <a:pt x="3192" y="1504"/>
                    <a:pt x="3233" y="1493"/>
                    <a:pt x="3240" y="1468"/>
                  </a:cubicBezTo>
                  <a:cubicBezTo>
                    <a:pt x="3378" y="991"/>
                    <a:pt x="1868" y="129"/>
                    <a:pt x="1144" y="16"/>
                  </a:cubicBezTo>
                  <a:cubicBezTo>
                    <a:pt x="1077" y="5"/>
                    <a:pt x="1012" y="1"/>
                    <a:pt x="94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69" name="Google Shape;1969;p41"/>
            <p:cNvSpPr/>
            <p:nvPr/>
          </p:nvSpPr>
          <p:spPr>
            <a:xfrm>
              <a:off x="6007373" y="2454837"/>
              <a:ext cx="288393" cy="167952"/>
            </a:xfrm>
            <a:custGeom>
              <a:avLst/>
              <a:gdLst/>
              <a:ahLst/>
              <a:cxnLst/>
              <a:rect l="l" t="t" r="r" b="b"/>
              <a:pathLst>
                <a:path w="5208" h="3033" extrusionOk="0">
                  <a:moveTo>
                    <a:pt x="5207" y="1"/>
                  </a:moveTo>
                  <a:cubicBezTo>
                    <a:pt x="4332" y="1167"/>
                    <a:pt x="3058" y="2029"/>
                    <a:pt x="1648" y="2406"/>
                  </a:cubicBezTo>
                  <a:cubicBezTo>
                    <a:pt x="1448" y="2460"/>
                    <a:pt x="1234" y="2502"/>
                    <a:pt x="1027" y="2502"/>
                  </a:cubicBezTo>
                  <a:cubicBezTo>
                    <a:pt x="826" y="2502"/>
                    <a:pt x="633" y="2462"/>
                    <a:pt x="464" y="2355"/>
                  </a:cubicBezTo>
                  <a:cubicBezTo>
                    <a:pt x="220" y="2200"/>
                    <a:pt x="78" y="1929"/>
                    <a:pt x="28" y="1642"/>
                  </a:cubicBezTo>
                  <a:cubicBezTo>
                    <a:pt x="13" y="1732"/>
                    <a:pt x="4" y="1820"/>
                    <a:pt x="4" y="1911"/>
                  </a:cubicBezTo>
                  <a:cubicBezTo>
                    <a:pt x="0" y="2287"/>
                    <a:pt x="147" y="2684"/>
                    <a:pt x="464" y="2885"/>
                  </a:cubicBezTo>
                  <a:cubicBezTo>
                    <a:pt x="633" y="2993"/>
                    <a:pt x="827" y="3033"/>
                    <a:pt x="1028" y="3033"/>
                  </a:cubicBezTo>
                  <a:cubicBezTo>
                    <a:pt x="1235" y="3033"/>
                    <a:pt x="1448" y="2991"/>
                    <a:pt x="1648" y="2937"/>
                  </a:cubicBezTo>
                  <a:cubicBezTo>
                    <a:pt x="2771" y="2637"/>
                    <a:pt x="3808" y="2028"/>
                    <a:pt x="4627" y="1202"/>
                  </a:cubicBezTo>
                  <a:cubicBezTo>
                    <a:pt x="4735" y="771"/>
                    <a:pt x="4972" y="380"/>
                    <a:pt x="5207"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70" name="Google Shape;1970;p41"/>
            <p:cNvSpPr/>
            <p:nvPr/>
          </p:nvSpPr>
          <p:spPr>
            <a:xfrm>
              <a:off x="6257685" y="2517360"/>
              <a:ext cx="445603" cy="219506"/>
            </a:xfrm>
            <a:custGeom>
              <a:avLst/>
              <a:gdLst/>
              <a:ahLst/>
              <a:cxnLst/>
              <a:rect l="l" t="t" r="r" b="b"/>
              <a:pathLst>
                <a:path w="8047" h="3964" extrusionOk="0">
                  <a:moveTo>
                    <a:pt x="5388" y="0"/>
                  </a:moveTo>
                  <a:cubicBezTo>
                    <a:pt x="4427" y="825"/>
                    <a:pt x="3262" y="1407"/>
                    <a:pt x="2026" y="1681"/>
                  </a:cubicBezTo>
                  <a:cubicBezTo>
                    <a:pt x="1805" y="1730"/>
                    <a:pt x="1569" y="1766"/>
                    <a:pt x="1339" y="1766"/>
                  </a:cubicBezTo>
                  <a:cubicBezTo>
                    <a:pt x="1016" y="1766"/>
                    <a:pt x="705" y="1695"/>
                    <a:pt x="461" y="1491"/>
                  </a:cubicBezTo>
                  <a:cubicBezTo>
                    <a:pt x="243" y="1308"/>
                    <a:pt x="118" y="1045"/>
                    <a:pt x="73" y="763"/>
                  </a:cubicBezTo>
                  <a:lnTo>
                    <a:pt x="73" y="763"/>
                  </a:lnTo>
                  <a:cubicBezTo>
                    <a:pt x="0" y="1220"/>
                    <a:pt x="109" y="1726"/>
                    <a:pt x="461" y="2021"/>
                  </a:cubicBezTo>
                  <a:cubicBezTo>
                    <a:pt x="704" y="2226"/>
                    <a:pt x="1015" y="2296"/>
                    <a:pt x="1337" y="2296"/>
                  </a:cubicBezTo>
                  <a:cubicBezTo>
                    <a:pt x="1568" y="2296"/>
                    <a:pt x="1804" y="2260"/>
                    <a:pt x="2026" y="2211"/>
                  </a:cubicBezTo>
                  <a:cubicBezTo>
                    <a:pt x="3262" y="1938"/>
                    <a:pt x="4427" y="1356"/>
                    <a:pt x="5388" y="530"/>
                  </a:cubicBezTo>
                  <a:cubicBezTo>
                    <a:pt x="5680" y="2172"/>
                    <a:pt x="6618" y="3092"/>
                    <a:pt x="8047" y="3963"/>
                  </a:cubicBezTo>
                  <a:cubicBezTo>
                    <a:pt x="6618" y="3090"/>
                    <a:pt x="5680" y="1641"/>
                    <a:pt x="5388"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71" name="Google Shape;1971;p41"/>
            <p:cNvSpPr/>
            <p:nvPr/>
          </p:nvSpPr>
          <p:spPr>
            <a:xfrm>
              <a:off x="5790399" y="2470953"/>
              <a:ext cx="231523" cy="170389"/>
            </a:xfrm>
            <a:custGeom>
              <a:avLst/>
              <a:gdLst/>
              <a:ahLst/>
              <a:cxnLst/>
              <a:rect l="l" t="t" r="r" b="b"/>
              <a:pathLst>
                <a:path w="4181" h="3077" extrusionOk="0">
                  <a:moveTo>
                    <a:pt x="4181" y="1"/>
                  </a:moveTo>
                  <a:lnTo>
                    <a:pt x="1" y="3076"/>
                  </a:lnTo>
                  <a:cubicBezTo>
                    <a:pt x="1817" y="2803"/>
                    <a:pt x="3370" y="1650"/>
                    <a:pt x="4181" y="1"/>
                  </a:cubicBezTo>
                  <a:close/>
                </a:path>
              </a:pathLst>
            </a:custGeom>
            <a:solidFill>
              <a:srgbClr val="423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72" name="Google Shape;1972;p41"/>
            <p:cNvSpPr/>
            <p:nvPr/>
          </p:nvSpPr>
          <p:spPr>
            <a:xfrm>
              <a:off x="5666184" y="2064306"/>
              <a:ext cx="1096591" cy="672529"/>
            </a:xfrm>
            <a:custGeom>
              <a:avLst/>
              <a:gdLst/>
              <a:ahLst/>
              <a:cxnLst/>
              <a:rect l="l" t="t" r="r" b="b"/>
              <a:pathLst>
                <a:path w="19803" h="12145" extrusionOk="0">
                  <a:moveTo>
                    <a:pt x="12228" y="1"/>
                  </a:moveTo>
                  <a:cubicBezTo>
                    <a:pt x="11661" y="1"/>
                    <a:pt x="11089" y="191"/>
                    <a:pt x="10699" y="597"/>
                  </a:cubicBezTo>
                  <a:cubicBezTo>
                    <a:pt x="10363" y="952"/>
                    <a:pt x="10202" y="1478"/>
                    <a:pt x="10292" y="1949"/>
                  </a:cubicBezTo>
                  <a:cubicBezTo>
                    <a:pt x="10323" y="2124"/>
                    <a:pt x="10389" y="2290"/>
                    <a:pt x="10493" y="2437"/>
                  </a:cubicBezTo>
                  <a:cubicBezTo>
                    <a:pt x="10419" y="2378"/>
                    <a:pt x="10345" y="2321"/>
                    <a:pt x="10268" y="2262"/>
                  </a:cubicBezTo>
                  <a:cubicBezTo>
                    <a:pt x="9619" y="1760"/>
                    <a:pt x="8947" y="1277"/>
                    <a:pt x="8198" y="943"/>
                  </a:cubicBezTo>
                  <a:cubicBezTo>
                    <a:pt x="7614" y="682"/>
                    <a:pt x="6974" y="516"/>
                    <a:pt x="6338" y="516"/>
                  </a:cubicBezTo>
                  <a:cubicBezTo>
                    <a:pt x="6065" y="516"/>
                    <a:pt x="5792" y="547"/>
                    <a:pt x="5525" y="614"/>
                  </a:cubicBezTo>
                  <a:cubicBezTo>
                    <a:pt x="4636" y="835"/>
                    <a:pt x="3836" y="1510"/>
                    <a:pt x="3619" y="2400"/>
                  </a:cubicBezTo>
                  <a:cubicBezTo>
                    <a:pt x="3557" y="2660"/>
                    <a:pt x="3545" y="2921"/>
                    <a:pt x="3574" y="3181"/>
                  </a:cubicBezTo>
                  <a:cubicBezTo>
                    <a:pt x="3661" y="3937"/>
                    <a:pt x="4101" y="4665"/>
                    <a:pt x="4651" y="5217"/>
                  </a:cubicBezTo>
                  <a:cubicBezTo>
                    <a:pt x="4473" y="5155"/>
                    <a:pt x="4290" y="5111"/>
                    <a:pt x="4105" y="5082"/>
                  </a:cubicBezTo>
                  <a:cubicBezTo>
                    <a:pt x="3928" y="5054"/>
                    <a:pt x="3748" y="5040"/>
                    <a:pt x="3569" y="5040"/>
                  </a:cubicBezTo>
                  <a:cubicBezTo>
                    <a:pt x="3281" y="5040"/>
                    <a:pt x="2992" y="5076"/>
                    <a:pt x="2710" y="5145"/>
                  </a:cubicBezTo>
                  <a:cubicBezTo>
                    <a:pt x="1843" y="5356"/>
                    <a:pt x="1050" y="5882"/>
                    <a:pt x="567" y="6636"/>
                  </a:cubicBezTo>
                  <a:cubicBezTo>
                    <a:pt x="166" y="7262"/>
                    <a:pt x="1" y="8018"/>
                    <a:pt x="53" y="8758"/>
                  </a:cubicBezTo>
                  <a:cubicBezTo>
                    <a:pt x="85" y="9211"/>
                    <a:pt x="201" y="9658"/>
                    <a:pt x="393" y="10065"/>
                  </a:cubicBezTo>
                  <a:cubicBezTo>
                    <a:pt x="612" y="9998"/>
                    <a:pt x="816" y="9971"/>
                    <a:pt x="1003" y="9971"/>
                  </a:cubicBezTo>
                  <a:cubicBezTo>
                    <a:pt x="1767" y="9971"/>
                    <a:pt x="2244" y="10419"/>
                    <a:pt x="2244" y="10419"/>
                  </a:cubicBezTo>
                  <a:cubicBezTo>
                    <a:pt x="4060" y="10146"/>
                    <a:pt x="5613" y="8993"/>
                    <a:pt x="6424" y="7344"/>
                  </a:cubicBezTo>
                  <a:lnTo>
                    <a:pt x="6424" y="7344"/>
                  </a:lnTo>
                  <a:cubicBezTo>
                    <a:pt x="6308" y="7663"/>
                    <a:pt x="6194" y="7988"/>
                    <a:pt x="6169" y="8323"/>
                  </a:cubicBezTo>
                  <a:cubicBezTo>
                    <a:pt x="6166" y="8361"/>
                    <a:pt x="6165" y="8396"/>
                    <a:pt x="6165" y="8433"/>
                  </a:cubicBezTo>
                  <a:cubicBezTo>
                    <a:pt x="6164" y="8519"/>
                    <a:pt x="6172" y="8609"/>
                    <a:pt x="6189" y="8694"/>
                  </a:cubicBezTo>
                  <a:cubicBezTo>
                    <a:pt x="6238" y="8981"/>
                    <a:pt x="6381" y="9252"/>
                    <a:pt x="6625" y="9407"/>
                  </a:cubicBezTo>
                  <a:cubicBezTo>
                    <a:pt x="6794" y="9514"/>
                    <a:pt x="6988" y="9554"/>
                    <a:pt x="7189" y="9554"/>
                  </a:cubicBezTo>
                  <a:cubicBezTo>
                    <a:pt x="7396" y="9554"/>
                    <a:pt x="7609" y="9512"/>
                    <a:pt x="7809" y="9459"/>
                  </a:cubicBezTo>
                  <a:cubicBezTo>
                    <a:pt x="9217" y="9083"/>
                    <a:pt x="10493" y="8220"/>
                    <a:pt x="11368" y="7053"/>
                  </a:cubicBezTo>
                  <a:lnTo>
                    <a:pt x="11368" y="7053"/>
                  </a:lnTo>
                  <a:cubicBezTo>
                    <a:pt x="11133" y="7432"/>
                    <a:pt x="10896" y="7823"/>
                    <a:pt x="10788" y="8254"/>
                  </a:cubicBezTo>
                  <a:cubicBezTo>
                    <a:pt x="10780" y="8287"/>
                    <a:pt x="10772" y="8319"/>
                    <a:pt x="10764" y="8353"/>
                  </a:cubicBezTo>
                  <a:cubicBezTo>
                    <a:pt x="10727" y="8545"/>
                    <a:pt x="10721" y="8749"/>
                    <a:pt x="10754" y="8944"/>
                  </a:cubicBezTo>
                  <a:cubicBezTo>
                    <a:pt x="10799" y="9226"/>
                    <a:pt x="10924" y="9489"/>
                    <a:pt x="11142" y="9672"/>
                  </a:cubicBezTo>
                  <a:cubicBezTo>
                    <a:pt x="11385" y="9877"/>
                    <a:pt x="11696" y="9947"/>
                    <a:pt x="12018" y="9947"/>
                  </a:cubicBezTo>
                  <a:cubicBezTo>
                    <a:pt x="12249" y="9947"/>
                    <a:pt x="12485" y="9911"/>
                    <a:pt x="12707" y="9862"/>
                  </a:cubicBezTo>
                  <a:cubicBezTo>
                    <a:pt x="13943" y="9589"/>
                    <a:pt x="15108" y="9006"/>
                    <a:pt x="16069" y="8181"/>
                  </a:cubicBezTo>
                  <a:cubicBezTo>
                    <a:pt x="16361" y="9822"/>
                    <a:pt x="17299" y="11271"/>
                    <a:pt x="18728" y="12144"/>
                  </a:cubicBezTo>
                  <a:lnTo>
                    <a:pt x="18728" y="12143"/>
                  </a:lnTo>
                  <a:cubicBezTo>
                    <a:pt x="18718" y="12092"/>
                    <a:pt x="18587" y="11435"/>
                    <a:pt x="18373" y="10837"/>
                  </a:cubicBezTo>
                  <a:cubicBezTo>
                    <a:pt x="18322" y="10691"/>
                    <a:pt x="18274" y="10578"/>
                    <a:pt x="18213" y="10446"/>
                  </a:cubicBezTo>
                  <a:cubicBezTo>
                    <a:pt x="18213" y="10446"/>
                    <a:pt x="18769" y="9974"/>
                    <a:pt x="19533" y="9974"/>
                  </a:cubicBezTo>
                  <a:cubicBezTo>
                    <a:pt x="19600" y="9974"/>
                    <a:pt x="19669" y="9977"/>
                    <a:pt x="19739" y="9985"/>
                  </a:cubicBezTo>
                  <a:cubicBezTo>
                    <a:pt x="19764" y="9684"/>
                    <a:pt x="19785" y="9383"/>
                    <a:pt x="19793" y="9081"/>
                  </a:cubicBezTo>
                  <a:cubicBezTo>
                    <a:pt x="19803" y="8742"/>
                    <a:pt x="19796" y="8405"/>
                    <a:pt x="19760" y="8067"/>
                  </a:cubicBezTo>
                  <a:cubicBezTo>
                    <a:pt x="19682" y="7345"/>
                    <a:pt x="19459" y="6621"/>
                    <a:pt x="19002" y="6056"/>
                  </a:cubicBezTo>
                  <a:cubicBezTo>
                    <a:pt x="18573" y="5523"/>
                    <a:pt x="17924" y="5146"/>
                    <a:pt x="17243" y="5138"/>
                  </a:cubicBezTo>
                  <a:cubicBezTo>
                    <a:pt x="16848" y="3413"/>
                    <a:pt x="15804" y="1840"/>
                    <a:pt x="14362" y="812"/>
                  </a:cubicBezTo>
                  <a:cubicBezTo>
                    <a:pt x="13819" y="425"/>
                    <a:pt x="13206" y="104"/>
                    <a:pt x="12544" y="21"/>
                  </a:cubicBezTo>
                  <a:cubicBezTo>
                    <a:pt x="12439" y="8"/>
                    <a:pt x="12334" y="1"/>
                    <a:pt x="12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73" name="Google Shape;1973;p41"/>
            <p:cNvSpPr/>
            <p:nvPr/>
          </p:nvSpPr>
          <p:spPr>
            <a:xfrm>
              <a:off x="5666184" y="2341255"/>
              <a:ext cx="1037063" cy="395599"/>
            </a:xfrm>
            <a:custGeom>
              <a:avLst/>
              <a:gdLst/>
              <a:ahLst/>
              <a:cxnLst/>
              <a:rect l="l" t="t" r="r" b="b"/>
              <a:pathLst>
                <a:path w="18728" h="7144" extrusionOk="0">
                  <a:moveTo>
                    <a:pt x="14198" y="1"/>
                  </a:moveTo>
                  <a:lnTo>
                    <a:pt x="14198" y="1"/>
                  </a:lnTo>
                  <a:cubicBezTo>
                    <a:pt x="13167" y="506"/>
                    <a:pt x="12137" y="1011"/>
                    <a:pt x="11107" y="1518"/>
                  </a:cubicBezTo>
                  <a:cubicBezTo>
                    <a:pt x="10683" y="1726"/>
                    <a:pt x="10257" y="1936"/>
                    <a:pt x="9832" y="2144"/>
                  </a:cubicBezTo>
                  <a:cubicBezTo>
                    <a:pt x="9495" y="2310"/>
                    <a:pt x="9149" y="2478"/>
                    <a:pt x="8776" y="2519"/>
                  </a:cubicBezTo>
                  <a:cubicBezTo>
                    <a:pt x="8725" y="2525"/>
                    <a:pt x="8674" y="2528"/>
                    <a:pt x="8623" y="2528"/>
                  </a:cubicBezTo>
                  <a:cubicBezTo>
                    <a:pt x="8295" y="2528"/>
                    <a:pt x="7961" y="2411"/>
                    <a:pt x="7765" y="2153"/>
                  </a:cubicBezTo>
                  <a:cubicBezTo>
                    <a:pt x="7564" y="1885"/>
                    <a:pt x="7545" y="1515"/>
                    <a:pt x="7637" y="1193"/>
                  </a:cubicBezTo>
                  <a:cubicBezTo>
                    <a:pt x="7726" y="871"/>
                    <a:pt x="7915" y="585"/>
                    <a:pt x="8099" y="307"/>
                  </a:cubicBezTo>
                  <a:lnTo>
                    <a:pt x="8099" y="307"/>
                  </a:lnTo>
                  <a:cubicBezTo>
                    <a:pt x="7437" y="1020"/>
                    <a:pt x="6692" y="1658"/>
                    <a:pt x="5886" y="2205"/>
                  </a:cubicBezTo>
                  <a:cubicBezTo>
                    <a:pt x="5401" y="2532"/>
                    <a:pt x="4897" y="2828"/>
                    <a:pt x="4373" y="3088"/>
                  </a:cubicBezTo>
                  <a:cubicBezTo>
                    <a:pt x="4007" y="3270"/>
                    <a:pt x="3604" y="3436"/>
                    <a:pt x="3204" y="3436"/>
                  </a:cubicBezTo>
                  <a:cubicBezTo>
                    <a:pt x="3098" y="3436"/>
                    <a:pt x="2992" y="3425"/>
                    <a:pt x="2887" y="3399"/>
                  </a:cubicBezTo>
                  <a:cubicBezTo>
                    <a:pt x="2148" y="3213"/>
                    <a:pt x="1749" y="2333"/>
                    <a:pt x="1884" y="1584"/>
                  </a:cubicBezTo>
                  <a:cubicBezTo>
                    <a:pt x="1985" y="1029"/>
                    <a:pt x="2309" y="548"/>
                    <a:pt x="2710" y="144"/>
                  </a:cubicBezTo>
                  <a:lnTo>
                    <a:pt x="2710" y="144"/>
                  </a:lnTo>
                  <a:cubicBezTo>
                    <a:pt x="1843" y="355"/>
                    <a:pt x="1050" y="881"/>
                    <a:pt x="567" y="1635"/>
                  </a:cubicBezTo>
                  <a:cubicBezTo>
                    <a:pt x="166" y="2261"/>
                    <a:pt x="1" y="3017"/>
                    <a:pt x="53" y="3757"/>
                  </a:cubicBezTo>
                  <a:cubicBezTo>
                    <a:pt x="85" y="4210"/>
                    <a:pt x="201" y="4657"/>
                    <a:pt x="393" y="5064"/>
                  </a:cubicBezTo>
                  <a:cubicBezTo>
                    <a:pt x="612" y="4997"/>
                    <a:pt x="816" y="4970"/>
                    <a:pt x="1003" y="4970"/>
                  </a:cubicBezTo>
                  <a:cubicBezTo>
                    <a:pt x="1767" y="4970"/>
                    <a:pt x="2244" y="5418"/>
                    <a:pt x="2244" y="5418"/>
                  </a:cubicBezTo>
                  <a:cubicBezTo>
                    <a:pt x="4060" y="5145"/>
                    <a:pt x="5613" y="3992"/>
                    <a:pt x="6424" y="2343"/>
                  </a:cubicBezTo>
                  <a:lnTo>
                    <a:pt x="6424" y="2343"/>
                  </a:lnTo>
                  <a:cubicBezTo>
                    <a:pt x="6308" y="2662"/>
                    <a:pt x="6194" y="2987"/>
                    <a:pt x="6169" y="3322"/>
                  </a:cubicBezTo>
                  <a:cubicBezTo>
                    <a:pt x="6166" y="3360"/>
                    <a:pt x="6165" y="3395"/>
                    <a:pt x="6165" y="3432"/>
                  </a:cubicBezTo>
                  <a:cubicBezTo>
                    <a:pt x="6164" y="3518"/>
                    <a:pt x="6172" y="3608"/>
                    <a:pt x="6189" y="3693"/>
                  </a:cubicBezTo>
                  <a:cubicBezTo>
                    <a:pt x="6238" y="3980"/>
                    <a:pt x="6381" y="4251"/>
                    <a:pt x="6625" y="4406"/>
                  </a:cubicBezTo>
                  <a:cubicBezTo>
                    <a:pt x="6794" y="4513"/>
                    <a:pt x="6988" y="4553"/>
                    <a:pt x="7189" y="4553"/>
                  </a:cubicBezTo>
                  <a:cubicBezTo>
                    <a:pt x="7396" y="4553"/>
                    <a:pt x="7609" y="4511"/>
                    <a:pt x="7809" y="4458"/>
                  </a:cubicBezTo>
                  <a:cubicBezTo>
                    <a:pt x="9217" y="4080"/>
                    <a:pt x="10493" y="3219"/>
                    <a:pt x="11368" y="2052"/>
                  </a:cubicBezTo>
                  <a:lnTo>
                    <a:pt x="11368" y="2052"/>
                  </a:lnTo>
                  <a:cubicBezTo>
                    <a:pt x="11133" y="2431"/>
                    <a:pt x="10896" y="2822"/>
                    <a:pt x="10788" y="3253"/>
                  </a:cubicBezTo>
                  <a:cubicBezTo>
                    <a:pt x="10780" y="3286"/>
                    <a:pt x="10772" y="3318"/>
                    <a:pt x="10764" y="3352"/>
                  </a:cubicBezTo>
                  <a:cubicBezTo>
                    <a:pt x="10727" y="3544"/>
                    <a:pt x="10721" y="3748"/>
                    <a:pt x="10754" y="3943"/>
                  </a:cubicBezTo>
                  <a:cubicBezTo>
                    <a:pt x="10799" y="4225"/>
                    <a:pt x="10924" y="4488"/>
                    <a:pt x="11142" y="4671"/>
                  </a:cubicBezTo>
                  <a:cubicBezTo>
                    <a:pt x="11385" y="4876"/>
                    <a:pt x="11696" y="4946"/>
                    <a:pt x="12018" y="4946"/>
                  </a:cubicBezTo>
                  <a:cubicBezTo>
                    <a:pt x="12249" y="4946"/>
                    <a:pt x="12485" y="4910"/>
                    <a:pt x="12707" y="4861"/>
                  </a:cubicBezTo>
                  <a:cubicBezTo>
                    <a:pt x="13943" y="4588"/>
                    <a:pt x="15108" y="4005"/>
                    <a:pt x="16069" y="3180"/>
                  </a:cubicBezTo>
                  <a:cubicBezTo>
                    <a:pt x="16361" y="4821"/>
                    <a:pt x="17299" y="6270"/>
                    <a:pt x="18728" y="7143"/>
                  </a:cubicBezTo>
                  <a:lnTo>
                    <a:pt x="18728" y="7142"/>
                  </a:lnTo>
                  <a:cubicBezTo>
                    <a:pt x="18718" y="7091"/>
                    <a:pt x="18586" y="6434"/>
                    <a:pt x="18373" y="5836"/>
                  </a:cubicBezTo>
                  <a:cubicBezTo>
                    <a:pt x="18322" y="5690"/>
                    <a:pt x="18273" y="5577"/>
                    <a:pt x="18212" y="5445"/>
                  </a:cubicBezTo>
                  <a:cubicBezTo>
                    <a:pt x="16957" y="4773"/>
                    <a:pt x="17091" y="2793"/>
                    <a:pt x="17647" y="1480"/>
                  </a:cubicBezTo>
                  <a:lnTo>
                    <a:pt x="17647" y="1480"/>
                  </a:lnTo>
                  <a:cubicBezTo>
                    <a:pt x="16879" y="2154"/>
                    <a:pt x="15973" y="2671"/>
                    <a:pt x="15002" y="2987"/>
                  </a:cubicBezTo>
                  <a:cubicBezTo>
                    <a:pt x="14728" y="3077"/>
                    <a:pt x="14427" y="3146"/>
                    <a:pt x="14138" y="3146"/>
                  </a:cubicBezTo>
                  <a:cubicBezTo>
                    <a:pt x="13867" y="3146"/>
                    <a:pt x="13607" y="3085"/>
                    <a:pt x="13391" y="2922"/>
                  </a:cubicBezTo>
                  <a:cubicBezTo>
                    <a:pt x="12924" y="2571"/>
                    <a:pt x="12862" y="1866"/>
                    <a:pt x="13089" y="1329"/>
                  </a:cubicBezTo>
                  <a:cubicBezTo>
                    <a:pt x="13315" y="793"/>
                    <a:pt x="13763" y="388"/>
                    <a:pt x="141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1974" name="Google Shape;1974;p41"/>
            <p:cNvGrpSpPr/>
            <p:nvPr/>
          </p:nvGrpSpPr>
          <p:grpSpPr>
            <a:xfrm>
              <a:off x="6853264" y="1619754"/>
              <a:ext cx="419023" cy="551272"/>
              <a:chOff x="5733802" y="1407679"/>
              <a:chExt cx="419023" cy="551272"/>
            </a:xfrm>
          </p:grpSpPr>
          <p:sp>
            <p:nvSpPr>
              <p:cNvPr id="1975" name="Google Shape;1975;p41"/>
              <p:cNvSpPr/>
              <p:nvPr/>
            </p:nvSpPr>
            <p:spPr>
              <a:xfrm>
                <a:off x="5733802" y="1407679"/>
                <a:ext cx="419023" cy="551258"/>
              </a:xfrm>
              <a:custGeom>
                <a:avLst/>
                <a:gdLst/>
                <a:ahLst/>
                <a:cxnLst/>
                <a:rect l="l" t="t" r="r" b="b"/>
                <a:pathLst>
                  <a:path w="7567" h="9955" extrusionOk="0">
                    <a:moveTo>
                      <a:pt x="3858" y="1687"/>
                    </a:moveTo>
                    <a:cubicBezTo>
                      <a:pt x="3979" y="1687"/>
                      <a:pt x="4098" y="1696"/>
                      <a:pt x="4216" y="1716"/>
                    </a:cubicBezTo>
                    <a:lnTo>
                      <a:pt x="4214" y="1716"/>
                    </a:lnTo>
                    <a:cubicBezTo>
                      <a:pt x="4962" y="1840"/>
                      <a:pt x="5530" y="2361"/>
                      <a:pt x="5435" y="2929"/>
                    </a:cubicBezTo>
                    <a:cubicBezTo>
                      <a:pt x="5298" y="3751"/>
                      <a:pt x="3847" y="4254"/>
                      <a:pt x="3071" y="4254"/>
                    </a:cubicBezTo>
                    <a:cubicBezTo>
                      <a:pt x="3024" y="4254"/>
                      <a:pt x="2980" y="4252"/>
                      <a:pt x="2939" y="4248"/>
                    </a:cubicBezTo>
                    <a:cubicBezTo>
                      <a:pt x="3075" y="3431"/>
                      <a:pt x="3191" y="2569"/>
                      <a:pt x="3301" y="1734"/>
                    </a:cubicBezTo>
                    <a:cubicBezTo>
                      <a:pt x="3493" y="1706"/>
                      <a:pt x="3678" y="1687"/>
                      <a:pt x="3858" y="1687"/>
                    </a:cubicBezTo>
                    <a:close/>
                    <a:moveTo>
                      <a:pt x="2687" y="5671"/>
                    </a:moveTo>
                    <a:cubicBezTo>
                      <a:pt x="3914" y="5990"/>
                      <a:pt x="4716" y="6650"/>
                      <a:pt x="4601" y="7328"/>
                    </a:cubicBezTo>
                    <a:cubicBezTo>
                      <a:pt x="4508" y="7889"/>
                      <a:pt x="3747" y="8274"/>
                      <a:pt x="3074" y="8274"/>
                    </a:cubicBezTo>
                    <a:cubicBezTo>
                      <a:pt x="2985" y="8274"/>
                      <a:pt x="2896" y="8267"/>
                      <a:pt x="2811" y="8253"/>
                    </a:cubicBezTo>
                    <a:lnTo>
                      <a:pt x="2810" y="8253"/>
                    </a:lnTo>
                    <a:cubicBezTo>
                      <a:pt x="2576" y="8214"/>
                      <a:pt x="2384" y="8168"/>
                      <a:pt x="2223" y="8112"/>
                    </a:cubicBezTo>
                    <a:cubicBezTo>
                      <a:pt x="2389" y="7286"/>
                      <a:pt x="2539" y="6472"/>
                      <a:pt x="2687" y="5671"/>
                    </a:cubicBezTo>
                    <a:close/>
                    <a:moveTo>
                      <a:pt x="3223" y="1"/>
                    </a:moveTo>
                    <a:cubicBezTo>
                      <a:pt x="2676" y="1"/>
                      <a:pt x="2116" y="41"/>
                      <a:pt x="1593" y="111"/>
                    </a:cubicBezTo>
                    <a:cubicBezTo>
                      <a:pt x="1475" y="1270"/>
                      <a:pt x="1342" y="2382"/>
                      <a:pt x="1146" y="3625"/>
                    </a:cubicBezTo>
                    <a:cubicBezTo>
                      <a:pt x="1122" y="3792"/>
                      <a:pt x="1093" y="3963"/>
                      <a:pt x="1065" y="4135"/>
                    </a:cubicBezTo>
                    <a:cubicBezTo>
                      <a:pt x="797" y="5741"/>
                      <a:pt x="394" y="7637"/>
                      <a:pt x="1" y="9322"/>
                    </a:cubicBezTo>
                    <a:lnTo>
                      <a:pt x="1856" y="9801"/>
                    </a:lnTo>
                    <a:cubicBezTo>
                      <a:pt x="2005" y="9841"/>
                      <a:pt x="2156" y="9880"/>
                      <a:pt x="2336" y="9910"/>
                    </a:cubicBezTo>
                    <a:cubicBezTo>
                      <a:pt x="2517" y="9940"/>
                      <a:pt x="2706" y="9955"/>
                      <a:pt x="2898" y="9955"/>
                    </a:cubicBezTo>
                    <a:cubicBezTo>
                      <a:pt x="4249" y="9955"/>
                      <a:pt x="5790" y="9233"/>
                      <a:pt x="6304" y="8127"/>
                    </a:cubicBezTo>
                    <a:cubicBezTo>
                      <a:pt x="6375" y="7971"/>
                      <a:pt x="6427" y="7807"/>
                      <a:pt x="6456" y="7638"/>
                    </a:cubicBezTo>
                    <a:cubicBezTo>
                      <a:pt x="6518" y="7265"/>
                      <a:pt x="6504" y="6939"/>
                      <a:pt x="6430" y="6650"/>
                    </a:cubicBezTo>
                    <a:cubicBezTo>
                      <a:pt x="6338" y="6295"/>
                      <a:pt x="6153" y="5995"/>
                      <a:pt x="5905" y="5738"/>
                    </a:cubicBezTo>
                    <a:cubicBezTo>
                      <a:pt x="5710" y="5534"/>
                      <a:pt x="5475" y="5356"/>
                      <a:pt x="5213" y="5196"/>
                    </a:cubicBezTo>
                    <a:cubicBezTo>
                      <a:pt x="6221" y="4867"/>
                      <a:pt x="7138" y="4237"/>
                      <a:pt x="7335" y="3047"/>
                    </a:cubicBezTo>
                    <a:cubicBezTo>
                      <a:pt x="7567" y="1662"/>
                      <a:pt x="6327" y="389"/>
                      <a:pt x="4625" y="105"/>
                    </a:cubicBezTo>
                    <a:cubicBezTo>
                      <a:pt x="4193" y="33"/>
                      <a:pt x="3713" y="1"/>
                      <a:pt x="32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76" name="Google Shape;1976;p41"/>
              <p:cNvSpPr/>
              <p:nvPr/>
            </p:nvSpPr>
            <p:spPr>
              <a:xfrm>
                <a:off x="5733802" y="1608372"/>
                <a:ext cx="360990" cy="350579"/>
              </a:xfrm>
              <a:custGeom>
                <a:avLst/>
                <a:gdLst/>
                <a:ahLst/>
                <a:cxnLst/>
                <a:rect l="l" t="t" r="r" b="b"/>
                <a:pathLst>
                  <a:path w="6519" h="6331" extrusionOk="0">
                    <a:moveTo>
                      <a:pt x="2687" y="2048"/>
                    </a:moveTo>
                    <a:cubicBezTo>
                      <a:pt x="3914" y="2366"/>
                      <a:pt x="4714" y="3026"/>
                      <a:pt x="4601" y="3704"/>
                    </a:cubicBezTo>
                    <a:cubicBezTo>
                      <a:pt x="4507" y="4266"/>
                      <a:pt x="3747" y="4650"/>
                      <a:pt x="3074" y="4650"/>
                    </a:cubicBezTo>
                    <a:cubicBezTo>
                      <a:pt x="2984" y="4650"/>
                      <a:pt x="2895" y="4643"/>
                      <a:pt x="2810" y="4629"/>
                    </a:cubicBezTo>
                    <a:cubicBezTo>
                      <a:pt x="2575" y="4590"/>
                      <a:pt x="2384" y="4544"/>
                      <a:pt x="2223" y="4488"/>
                    </a:cubicBezTo>
                    <a:cubicBezTo>
                      <a:pt x="2389" y="3662"/>
                      <a:pt x="2539" y="2848"/>
                      <a:pt x="2687" y="2048"/>
                    </a:cubicBezTo>
                    <a:close/>
                    <a:moveTo>
                      <a:pt x="1146" y="1"/>
                    </a:moveTo>
                    <a:cubicBezTo>
                      <a:pt x="1122" y="167"/>
                      <a:pt x="1093" y="337"/>
                      <a:pt x="1065" y="510"/>
                    </a:cubicBezTo>
                    <a:cubicBezTo>
                      <a:pt x="797" y="2115"/>
                      <a:pt x="396" y="4013"/>
                      <a:pt x="1" y="5696"/>
                    </a:cubicBezTo>
                    <a:lnTo>
                      <a:pt x="1856" y="6177"/>
                    </a:lnTo>
                    <a:cubicBezTo>
                      <a:pt x="2005" y="6216"/>
                      <a:pt x="2156" y="6255"/>
                      <a:pt x="2336" y="6286"/>
                    </a:cubicBezTo>
                    <a:cubicBezTo>
                      <a:pt x="2517" y="6316"/>
                      <a:pt x="2706" y="6331"/>
                      <a:pt x="2898" y="6331"/>
                    </a:cubicBezTo>
                    <a:cubicBezTo>
                      <a:pt x="4249" y="6331"/>
                      <a:pt x="5790" y="5609"/>
                      <a:pt x="6304" y="4501"/>
                    </a:cubicBezTo>
                    <a:cubicBezTo>
                      <a:pt x="6375" y="4347"/>
                      <a:pt x="6427" y="4183"/>
                      <a:pt x="6456" y="4014"/>
                    </a:cubicBezTo>
                    <a:cubicBezTo>
                      <a:pt x="6518" y="3641"/>
                      <a:pt x="6504" y="3315"/>
                      <a:pt x="6430" y="3026"/>
                    </a:cubicBezTo>
                    <a:cubicBezTo>
                      <a:pt x="6338" y="2670"/>
                      <a:pt x="6153" y="2371"/>
                      <a:pt x="5905" y="2114"/>
                    </a:cubicBezTo>
                    <a:cubicBezTo>
                      <a:pt x="5677" y="2147"/>
                      <a:pt x="5446" y="2163"/>
                      <a:pt x="5215" y="2163"/>
                    </a:cubicBezTo>
                    <a:cubicBezTo>
                      <a:pt x="5142" y="2163"/>
                      <a:pt x="5068" y="2162"/>
                      <a:pt x="4995" y="2158"/>
                    </a:cubicBezTo>
                    <a:cubicBezTo>
                      <a:pt x="4435" y="2135"/>
                      <a:pt x="3878" y="2017"/>
                      <a:pt x="3358" y="1808"/>
                    </a:cubicBezTo>
                    <a:cubicBezTo>
                      <a:pt x="2873" y="1613"/>
                      <a:pt x="2422" y="1337"/>
                      <a:pt x="2026" y="994"/>
                    </a:cubicBezTo>
                    <a:cubicBezTo>
                      <a:pt x="1689" y="705"/>
                      <a:pt x="1394" y="368"/>
                      <a:pt x="1146"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77" name="Google Shape;1977;p41"/>
              <p:cNvSpPr/>
              <p:nvPr/>
            </p:nvSpPr>
            <p:spPr>
              <a:xfrm>
                <a:off x="6011693" y="1447441"/>
                <a:ext cx="109532" cy="183900"/>
              </a:xfrm>
              <a:custGeom>
                <a:avLst/>
                <a:gdLst/>
                <a:ahLst/>
                <a:cxnLst/>
                <a:rect l="l" t="t" r="r" b="b"/>
                <a:pathLst>
                  <a:path w="1978" h="3321" extrusionOk="0">
                    <a:moveTo>
                      <a:pt x="354" y="1"/>
                    </a:moveTo>
                    <a:cubicBezTo>
                      <a:pt x="116" y="1"/>
                      <a:pt x="0" y="402"/>
                      <a:pt x="268" y="548"/>
                    </a:cubicBezTo>
                    <a:cubicBezTo>
                      <a:pt x="1144" y="1025"/>
                      <a:pt x="1276" y="2163"/>
                      <a:pt x="637" y="2889"/>
                    </a:cubicBezTo>
                    <a:cubicBezTo>
                      <a:pt x="463" y="3087"/>
                      <a:pt x="659" y="3321"/>
                      <a:pt x="869" y="3321"/>
                    </a:cubicBezTo>
                    <a:cubicBezTo>
                      <a:pt x="942" y="3321"/>
                      <a:pt x="1017" y="3292"/>
                      <a:pt x="1078" y="3222"/>
                    </a:cubicBezTo>
                    <a:cubicBezTo>
                      <a:pt x="1977" y="2203"/>
                      <a:pt x="1645" y="670"/>
                      <a:pt x="477" y="35"/>
                    </a:cubicBezTo>
                    <a:cubicBezTo>
                      <a:pt x="433" y="11"/>
                      <a:pt x="392" y="1"/>
                      <a:pt x="3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78" name="Google Shape;1978;p41"/>
              <p:cNvSpPr/>
              <p:nvPr/>
            </p:nvSpPr>
            <p:spPr>
              <a:xfrm>
                <a:off x="5978022" y="1631465"/>
                <a:ext cx="66118" cy="48896"/>
              </a:xfrm>
              <a:custGeom>
                <a:avLst/>
                <a:gdLst/>
                <a:ahLst/>
                <a:cxnLst/>
                <a:rect l="l" t="t" r="r" b="b"/>
                <a:pathLst>
                  <a:path w="1194" h="883" extrusionOk="0">
                    <a:moveTo>
                      <a:pt x="869" y="1"/>
                    </a:moveTo>
                    <a:cubicBezTo>
                      <a:pt x="835" y="1"/>
                      <a:pt x="802" y="8"/>
                      <a:pt x="772" y="25"/>
                    </a:cubicBezTo>
                    <a:cubicBezTo>
                      <a:pt x="586" y="132"/>
                      <a:pt x="400" y="238"/>
                      <a:pt x="215" y="344"/>
                    </a:cubicBezTo>
                    <a:cubicBezTo>
                      <a:pt x="85" y="418"/>
                      <a:pt x="0" y="553"/>
                      <a:pt x="61" y="705"/>
                    </a:cubicBezTo>
                    <a:cubicBezTo>
                      <a:pt x="100" y="799"/>
                      <a:pt x="215" y="882"/>
                      <a:pt x="325" y="882"/>
                    </a:cubicBezTo>
                    <a:cubicBezTo>
                      <a:pt x="359" y="882"/>
                      <a:pt x="392" y="874"/>
                      <a:pt x="422" y="857"/>
                    </a:cubicBezTo>
                    <a:cubicBezTo>
                      <a:pt x="608" y="751"/>
                      <a:pt x="794" y="645"/>
                      <a:pt x="980" y="540"/>
                    </a:cubicBezTo>
                    <a:cubicBezTo>
                      <a:pt x="1110" y="464"/>
                      <a:pt x="1194" y="329"/>
                      <a:pt x="1132" y="179"/>
                    </a:cubicBezTo>
                    <a:cubicBezTo>
                      <a:pt x="1093" y="83"/>
                      <a:pt x="978"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79" name="Google Shape;1979;p41"/>
              <p:cNvSpPr/>
              <p:nvPr/>
            </p:nvSpPr>
            <p:spPr>
              <a:xfrm>
                <a:off x="5897945" y="1820528"/>
                <a:ext cx="168451" cy="105046"/>
              </a:xfrm>
              <a:custGeom>
                <a:avLst/>
                <a:gdLst/>
                <a:ahLst/>
                <a:cxnLst/>
                <a:rect l="l" t="t" r="r" b="b"/>
                <a:pathLst>
                  <a:path w="3042" h="1897" extrusionOk="0">
                    <a:moveTo>
                      <a:pt x="2676" y="0"/>
                    </a:moveTo>
                    <a:cubicBezTo>
                      <a:pt x="2577" y="0"/>
                      <a:pt x="2475" y="45"/>
                      <a:pt x="2415" y="152"/>
                    </a:cubicBezTo>
                    <a:cubicBezTo>
                      <a:pt x="2000" y="896"/>
                      <a:pt x="1194" y="1333"/>
                      <a:pt x="354" y="1347"/>
                    </a:cubicBezTo>
                    <a:cubicBezTo>
                      <a:pt x="0" y="1352"/>
                      <a:pt x="70" y="1896"/>
                      <a:pt x="418" y="1896"/>
                    </a:cubicBezTo>
                    <a:cubicBezTo>
                      <a:pt x="420" y="1896"/>
                      <a:pt x="422" y="1896"/>
                      <a:pt x="424" y="1896"/>
                    </a:cubicBezTo>
                    <a:cubicBezTo>
                      <a:pt x="1478" y="1880"/>
                      <a:pt x="2420" y="1272"/>
                      <a:pt x="2928" y="361"/>
                    </a:cubicBezTo>
                    <a:cubicBezTo>
                      <a:pt x="3042" y="159"/>
                      <a:pt x="2862" y="0"/>
                      <a:pt x="26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1980" name="Google Shape;1980;p41"/>
            <p:cNvGrpSpPr/>
            <p:nvPr/>
          </p:nvGrpSpPr>
          <p:grpSpPr>
            <a:xfrm>
              <a:off x="8070937" y="1821429"/>
              <a:ext cx="474844" cy="585555"/>
              <a:chOff x="5034699" y="3238891"/>
              <a:chExt cx="474844" cy="585555"/>
            </a:xfrm>
          </p:grpSpPr>
          <p:sp>
            <p:nvSpPr>
              <p:cNvPr id="1981" name="Google Shape;1981;p41"/>
              <p:cNvSpPr/>
              <p:nvPr/>
            </p:nvSpPr>
            <p:spPr>
              <a:xfrm>
                <a:off x="5034699" y="3238891"/>
                <a:ext cx="474841" cy="585535"/>
              </a:xfrm>
              <a:custGeom>
                <a:avLst/>
                <a:gdLst/>
                <a:ahLst/>
                <a:cxnLst/>
                <a:rect l="l" t="t" r="r" b="b"/>
                <a:pathLst>
                  <a:path w="8575" h="10574" extrusionOk="0">
                    <a:moveTo>
                      <a:pt x="2966" y="1"/>
                    </a:moveTo>
                    <a:cubicBezTo>
                      <a:pt x="2611" y="1"/>
                      <a:pt x="2233" y="99"/>
                      <a:pt x="1830" y="323"/>
                    </a:cubicBezTo>
                    <a:cubicBezTo>
                      <a:pt x="0" y="1340"/>
                      <a:pt x="191" y="3963"/>
                      <a:pt x="947" y="6157"/>
                    </a:cubicBezTo>
                    <a:cubicBezTo>
                      <a:pt x="1179" y="6831"/>
                      <a:pt x="1465" y="7463"/>
                      <a:pt x="1763" y="7998"/>
                    </a:cubicBezTo>
                    <a:cubicBezTo>
                      <a:pt x="2622" y="9544"/>
                      <a:pt x="3893" y="10574"/>
                      <a:pt x="5289" y="10574"/>
                    </a:cubicBezTo>
                    <a:cubicBezTo>
                      <a:pt x="5791" y="10574"/>
                      <a:pt x="6309" y="10441"/>
                      <a:pt x="6829" y="10152"/>
                    </a:cubicBezTo>
                    <a:cubicBezTo>
                      <a:pt x="8524" y="9209"/>
                      <a:pt x="8575" y="7444"/>
                      <a:pt x="7885" y="5212"/>
                    </a:cubicBezTo>
                    <a:lnTo>
                      <a:pt x="7885" y="5212"/>
                    </a:lnTo>
                    <a:lnTo>
                      <a:pt x="7163" y="5542"/>
                    </a:lnTo>
                    <a:lnTo>
                      <a:pt x="7163" y="5543"/>
                    </a:lnTo>
                    <a:lnTo>
                      <a:pt x="6144" y="6008"/>
                    </a:lnTo>
                    <a:cubicBezTo>
                      <a:pt x="6166" y="6098"/>
                      <a:pt x="6186" y="6188"/>
                      <a:pt x="6207" y="6277"/>
                    </a:cubicBezTo>
                    <a:cubicBezTo>
                      <a:pt x="6416" y="7183"/>
                      <a:pt x="6551" y="8103"/>
                      <a:pt x="5894" y="8470"/>
                    </a:cubicBezTo>
                    <a:cubicBezTo>
                      <a:pt x="5718" y="8568"/>
                      <a:pt x="5540" y="8614"/>
                      <a:pt x="5363" y="8614"/>
                    </a:cubicBezTo>
                    <a:cubicBezTo>
                      <a:pt x="4737" y="8614"/>
                      <a:pt x="4113" y="8037"/>
                      <a:pt x="3554" y="7097"/>
                    </a:cubicBezTo>
                    <a:cubicBezTo>
                      <a:pt x="3515" y="7032"/>
                      <a:pt x="3476" y="6964"/>
                      <a:pt x="3437" y="6894"/>
                    </a:cubicBezTo>
                    <a:cubicBezTo>
                      <a:pt x="2713" y="5594"/>
                      <a:pt x="1792" y="2546"/>
                      <a:pt x="2647" y="2072"/>
                    </a:cubicBezTo>
                    <a:cubicBezTo>
                      <a:pt x="2723" y="2029"/>
                      <a:pt x="2801" y="2010"/>
                      <a:pt x="2880" y="2010"/>
                    </a:cubicBezTo>
                    <a:cubicBezTo>
                      <a:pt x="3496" y="2010"/>
                      <a:pt x="4184" y="3196"/>
                      <a:pt x="4650" y="4035"/>
                    </a:cubicBezTo>
                    <a:lnTo>
                      <a:pt x="6433" y="3251"/>
                    </a:lnTo>
                    <a:cubicBezTo>
                      <a:pt x="5573" y="1780"/>
                      <a:pt x="4475" y="1"/>
                      <a:pt x="29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82" name="Google Shape;1982;p41"/>
              <p:cNvSpPr/>
              <p:nvPr/>
            </p:nvSpPr>
            <p:spPr>
              <a:xfrm>
                <a:off x="5087088" y="3527526"/>
                <a:ext cx="422456" cy="296921"/>
              </a:xfrm>
              <a:custGeom>
                <a:avLst/>
                <a:gdLst/>
                <a:ahLst/>
                <a:cxnLst/>
                <a:rect l="l" t="t" r="r" b="b"/>
                <a:pathLst>
                  <a:path w="7629" h="5362" extrusionOk="0">
                    <a:moveTo>
                      <a:pt x="6939" y="0"/>
                    </a:moveTo>
                    <a:lnTo>
                      <a:pt x="6217" y="330"/>
                    </a:lnTo>
                    <a:cubicBezTo>
                      <a:pt x="6142" y="400"/>
                      <a:pt x="6065" y="467"/>
                      <a:pt x="5987" y="533"/>
                    </a:cubicBezTo>
                    <a:cubicBezTo>
                      <a:pt x="5757" y="726"/>
                      <a:pt x="5516" y="906"/>
                      <a:pt x="5261" y="1065"/>
                    </a:cubicBezTo>
                    <a:cubicBezTo>
                      <a:pt x="5470" y="1971"/>
                      <a:pt x="5605" y="2891"/>
                      <a:pt x="4948" y="3258"/>
                    </a:cubicBezTo>
                    <a:cubicBezTo>
                      <a:pt x="4772" y="3356"/>
                      <a:pt x="4594" y="3402"/>
                      <a:pt x="4417" y="3402"/>
                    </a:cubicBezTo>
                    <a:cubicBezTo>
                      <a:pt x="3791" y="3402"/>
                      <a:pt x="3167" y="2825"/>
                      <a:pt x="2608" y="1885"/>
                    </a:cubicBezTo>
                    <a:cubicBezTo>
                      <a:pt x="2589" y="1885"/>
                      <a:pt x="2570" y="1885"/>
                      <a:pt x="2551" y="1885"/>
                    </a:cubicBezTo>
                    <a:cubicBezTo>
                      <a:pt x="2500" y="1885"/>
                      <a:pt x="2449" y="1884"/>
                      <a:pt x="2397" y="1882"/>
                    </a:cubicBezTo>
                    <a:cubicBezTo>
                      <a:pt x="1780" y="1860"/>
                      <a:pt x="1174" y="1698"/>
                      <a:pt x="635" y="1395"/>
                    </a:cubicBezTo>
                    <a:cubicBezTo>
                      <a:pt x="409" y="1268"/>
                      <a:pt x="194" y="1117"/>
                      <a:pt x="1" y="945"/>
                    </a:cubicBezTo>
                    <a:lnTo>
                      <a:pt x="1" y="945"/>
                    </a:lnTo>
                    <a:cubicBezTo>
                      <a:pt x="233" y="1619"/>
                      <a:pt x="519" y="2252"/>
                      <a:pt x="817" y="2786"/>
                    </a:cubicBezTo>
                    <a:cubicBezTo>
                      <a:pt x="1676" y="4332"/>
                      <a:pt x="2947" y="5362"/>
                      <a:pt x="4343" y="5362"/>
                    </a:cubicBezTo>
                    <a:cubicBezTo>
                      <a:pt x="4845" y="5362"/>
                      <a:pt x="5363" y="5229"/>
                      <a:pt x="5883" y="4940"/>
                    </a:cubicBezTo>
                    <a:cubicBezTo>
                      <a:pt x="7578" y="3997"/>
                      <a:pt x="7629" y="2232"/>
                      <a:pt x="6939" y="2"/>
                    </a:cubicBezTo>
                    <a:lnTo>
                      <a:pt x="6939" y="0"/>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83" name="Google Shape;1983;p41"/>
              <p:cNvSpPr/>
              <p:nvPr/>
            </p:nvSpPr>
            <p:spPr>
              <a:xfrm>
                <a:off x="5421077" y="3557098"/>
                <a:ext cx="59971" cy="175982"/>
              </a:xfrm>
              <a:custGeom>
                <a:avLst/>
                <a:gdLst/>
                <a:ahLst/>
                <a:cxnLst/>
                <a:rect l="l" t="t" r="r" b="b"/>
                <a:pathLst>
                  <a:path w="1083" h="3178" extrusionOk="0">
                    <a:moveTo>
                      <a:pt x="456" y="0"/>
                    </a:moveTo>
                    <a:cubicBezTo>
                      <a:pt x="273" y="0"/>
                      <a:pt x="92" y="147"/>
                      <a:pt x="173" y="366"/>
                    </a:cubicBezTo>
                    <a:cubicBezTo>
                      <a:pt x="456" y="1137"/>
                      <a:pt x="445" y="1978"/>
                      <a:pt x="107" y="2730"/>
                    </a:cubicBezTo>
                    <a:cubicBezTo>
                      <a:pt x="1" y="2966"/>
                      <a:pt x="207" y="3178"/>
                      <a:pt x="399" y="3178"/>
                    </a:cubicBezTo>
                    <a:cubicBezTo>
                      <a:pt x="488" y="3178"/>
                      <a:pt x="574" y="3132"/>
                      <a:pt x="624" y="3021"/>
                    </a:cubicBezTo>
                    <a:cubicBezTo>
                      <a:pt x="1026" y="2126"/>
                      <a:pt x="1082" y="1124"/>
                      <a:pt x="742" y="199"/>
                    </a:cubicBezTo>
                    <a:cubicBezTo>
                      <a:pt x="691" y="60"/>
                      <a:pt x="573" y="0"/>
                      <a:pt x="4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84" name="Google Shape;1984;p41"/>
              <p:cNvSpPr/>
              <p:nvPr/>
            </p:nvSpPr>
            <p:spPr>
              <a:xfrm>
                <a:off x="5211967" y="3272949"/>
                <a:ext cx="142812" cy="146301"/>
              </a:xfrm>
              <a:custGeom>
                <a:avLst/>
                <a:gdLst/>
                <a:ahLst/>
                <a:cxnLst/>
                <a:rect l="l" t="t" r="r" b="b"/>
                <a:pathLst>
                  <a:path w="2579" h="2642" extrusionOk="0">
                    <a:moveTo>
                      <a:pt x="468" y="1"/>
                    </a:moveTo>
                    <a:cubicBezTo>
                      <a:pt x="217" y="1"/>
                      <a:pt x="1" y="308"/>
                      <a:pt x="244" y="492"/>
                    </a:cubicBezTo>
                    <a:cubicBezTo>
                      <a:pt x="958" y="1031"/>
                      <a:pt x="1531" y="1702"/>
                      <a:pt x="1948" y="2494"/>
                    </a:cubicBezTo>
                    <a:cubicBezTo>
                      <a:pt x="2002" y="2598"/>
                      <a:pt x="2088" y="2642"/>
                      <a:pt x="2175" y="2642"/>
                    </a:cubicBezTo>
                    <a:cubicBezTo>
                      <a:pt x="2373" y="2642"/>
                      <a:pt x="2579" y="2422"/>
                      <a:pt x="2455" y="2188"/>
                    </a:cubicBezTo>
                    <a:cubicBezTo>
                      <a:pt x="2018" y="1357"/>
                      <a:pt x="1407" y="632"/>
                      <a:pt x="658" y="66"/>
                    </a:cubicBezTo>
                    <a:lnTo>
                      <a:pt x="657" y="66"/>
                    </a:lnTo>
                    <a:cubicBezTo>
                      <a:pt x="596" y="20"/>
                      <a:pt x="531" y="1"/>
                      <a:pt x="4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1985" name="Google Shape;1985;p41"/>
            <p:cNvSpPr/>
            <p:nvPr/>
          </p:nvSpPr>
          <p:spPr>
            <a:xfrm rot="8100000" flipH="1">
              <a:off x="8405733" y="2531743"/>
              <a:ext cx="264675" cy="271823"/>
            </a:xfrm>
            <a:custGeom>
              <a:avLst/>
              <a:gdLst/>
              <a:ahLst/>
              <a:cxnLst/>
              <a:rect l="l" t="t" r="r" b="b"/>
              <a:pathLst>
                <a:path w="2573" h="2687" extrusionOk="0">
                  <a:moveTo>
                    <a:pt x="948" y="1"/>
                  </a:moveTo>
                  <a:lnTo>
                    <a:pt x="832" y="931"/>
                  </a:lnTo>
                  <a:lnTo>
                    <a:pt x="1" y="1365"/>
                  </a:lnTo>
                  <a:lnTo>
                    <a:pt x="850" y="1761"/>
                  </a:lnTo>
                  <a:lnTo>
                    <a:pt x="1005" y="2687"/>
                  </a:lnTo>
                  <a:lnTo>
                    <a:pt x="1645" y="2001"/>
                  </a:lnTo>
                  <a:lnTo>
                    <a:pt x="2573" y="2140"/>
                  </a:lnTo>
                  <a:lnTo>
                    <a:pt x="2118" y="1319"/>
                  </a:lnTo>
                  <a:lnTo>
                    <a:pt x="2536" y="480"/>
                  </a:lnTo>
                  <a:lnTo>
                    <a:pt x="1617" y="658"/>
                  </a:lnTo>
                  <a:lnTo>
                    <a:pt x="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86" name="Google Shape;1986;p41"/>
            <p:cNvSpPr/>
            <p:nvPr/>
          </p:nvSpPr>
          <p:spPr>
            <a:xfrm rot="6425755" flipH="1">
              <a:off x="7560348" y="1438923"/>
              <a:ext cx="264670" cy="271818"/>
            </a:xfrm>
            <a:custGeom>
              <a:avLst/>
              <a:gdLst/>
              <a:ahLst/>
              <a:cxnLst/>
              <a:rect l="l" t="t" r="r" b="b"/>
              <a:pathLst>
                <a:path w="3807" h="3910" extrusionOk="0">
                  <a:moveTo>
                    <a:pt x="2530" y="0"/>
                  </a:moveTo>
                  <a:lnTo>
                    <a:pt x="1505" y="908"/>
                  </a:lnTo>
                  <a:lnTo>
                    <a:pt x="176" y="580"/>
                  </a:lnTo>
                  <a:lnTo>
                    <a:pt x="176" y="580"/>
                  </a:lnTo>
                  <a:lnTo>
                    <a:pt x="723" y="1834"/>
                  </a:lnTo>
                  <a:lnTo>
                    <a:pt x="1" y="2995"/>
                  </a:lnTo>
                  <a:lnTo>
                    <a:pt x="1362" y="2863"/>
                  </a:lnTo>
                  <a:lnTo>
                    <a:pt x="2244" y="3910"/>
                  </a:lnTo>
                  <a:lnTo>
                    <a:pt x="2539" y="2573"/>
                  </a:lnTo>
                  <a:lnTo>
                    <a:pt x="3806" y="2059"/>
                  </a:lnTo>
                  <a:lnTo>
                    <a:pt x="2627" y="1365"/>
                  </a:lnTo>
                  <a:lnTo>
                    <a:pt x="25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87" name="Google Shape;1987;p41"/>
            <p:cNvSpPr/>
            <p:nvPr/>
          </p:nvSpPr>
          <p:spPr>
            <a:xfrm rot="8100000" flipH="1">
              <a:off x="6388464" y="1802350"/>
              <a:ext cx="59790" cy="69380"/>
            </a:xfrm>
            <a:custGeom>
              <a:avLst/>
              <a:gdLst/>
              <a:ahLst/>
              <a:cxnLst/>
              <a:rect l="l" t="t" r="r" b="b"/>
              <a:pathLst>
                <a:path w="860" h="998" extrusionOk="0">
                  <a:moveTo>
                    <a:pt x="444" y="1"/>
                  </a:moveTo>
                  <a:cubicBezTo>
                    <a:pt x="434" y="1"/>
                    <a:pt x="425" y="1"/>
                    <a:pt x="415" y="2"/>
                  </a:cubicBezTo>
                  <a:lnTo>
                    <a:pt x="307" y="19"/>
                  </a:lnTo>
                  <a:cubicBezTo>
                    <a:pt x="235" y="41"/>
                    <a:pt x="171" y="81"/>
                    <a:pt x="118" y="137"/>
                  </a:cubicBezTo>
                  <a:cubicBezTo>
                    <a:pt x="96" y="168"/>
                    <a:pt x="74" y="199"/>
                    <a:pt x="52" y="230"/>
                  </a:cubicBezTo>
                  <a:cubicBezTo>
                    <a:pt x="18" y="297"/>
                    <a:pt x="1" y="368"/>
                    <a:pt x="4" y="443"/>
                  </a:cubicBezTo>
                  <a:lnTo>
                    <a:pt x="4" y="585"/>
                  </a:lnTo>
                  <a:cubicBezTo>
                    <a:pt x="4" y="642"/>
                    <a:pt x="17" y="695"/>
                    <a:pt x="44" y="743"/>
                  </a:cubicBezTo>
                  <a:cubicBezTo>
                    <a:pt x="63" y="798"/>
                    <a:pt x="94" y="845"/>
                    <a:pt x="140" y="882"/>
                  </a:cubicBezTo>
                  <a:cubicBezTo>
                    <a:pt x="180" y="924"/>
                    <a:pt x="230" y="953"/>
                    <a:pt x="284" y="968"/>
                  </a:cubicBezTo>
                  <a:cubicBezTo>
                    <a:pt x="327" y="988"/>
                    <a:pt x="373" y="998"/>
                    <a:pt x="420" y="998"/>
                  </a:cubicBezTo>
                  <a:cubicBezTo>
                    <a:pt x="429" y="998"/>
                    <a:pt x="437" y="997"/>
                    <a:pt x="445" y="997"/>
                  </a:cubicBezTo>
                  <a:cubicBezTo>
                    <a:pt x="482" y="992"/>
                    <a:pt x="517" y="985"/>
                    <a:pt x="553" y="979"/>
                  </a:cubicBezTo>
                  <a:cubicBezTo>
                    <a:pt x="627" y="956"/>
                    <a:pt x="691" y="918"/>
                    <a:pt x="743" y="862"/>
                  </a:cubicBezTo>
                  <a:cubicBezTo>
                    <a:pt x="765" y="831"/>
                    <a:pt x="787" y="799"/>
                    <a:pt x="809" y="768"/>
                  </a:cubicBezTo>
                  <a:cubicBezTo>
                    <a:pt x="844" y="701"/>
                    <a:pt x="859" y="630"/>
                    <a:pt x="857" y="555"/>
                  </a:cubicBezTo>
                  <a:lnTo>
                    <a:pt x="857" y="412"/>
                  </a:lnTo>
                  <a:cubicBezTo>
                    <a:pt x="857" y="356"/>
                    <a:pt x="844" y="303"/>
                    <a:pt x="817" y="255"/>
                  </a:cubicBezTo>
                  <a:cubicBezTo>
                    <a:pt x="798" y="201"/>
                    <a:pt x="766" y="154"/>
                    <a:pt x="722" y="115"/>
                  </a:cubicBezTo>
                  <a:cubicBezTo>
                    <a:pt x="680" y="73"/>
                    <a:pt x="632" y="46"/>
                    <a:pt x="576" y="30"/>
                  </a:cubicBezTo>
                  <a:cubicBezTo>
                    <a:pt x="534" y="11"/>
                    <a:pt x="490" y="1"/>
                    <a:pt x="4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88" name="Google Shape;1988;p41"/>
            <p:cNvSpPr/>
            <p:nvPr/>
          </p:nvSpPr>
          <p:spPr>
            <a:xfrm rot="8100000" flipH="1">
              <a:off x="5297826" y="1954457"/>
              <a:ext cx="59720" cy="69380"/>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89" name="Google Shape;1989;p41"/>
            <p:cNvSpPr/>
            <p:nvPr/>
          </p:nvSpPr>
          <p:spPr>
            <a:xfrm>
              <a:off x="5421984" y="3315426"/>
              <a:ext cx="78630" cy="59440"/>
            </a:xfrm>
            <a:custGeom>
              <a:avLst/>
              <a:gdLst/>
              <a:ahLst/>
              <a:cxnLst/>
              <a:rect l="l" t="t" r="r" b="b"/>
              <a:pathLst>
                <a:path w="1131" h="855" extrusionOk="0">
                  <a:moveTo>
                    <a:pt x="552" y="1"/>
                  </a:moveTo>
                  <a:cubicBezTo>
                    <a:pt x="1" y="1"/>
                    <a:pt x="32" y="854"/>
                    <a:pt x="581" y="854"/>
                  </a:cubicBezTo>
                  <a:cubicBezTo>
                    <a:pt x="1131" y="854"/>
                    <a:pt x="1101" y="1"/>
                    <a:pt x="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90" name="Google Shape;1990;p41"/>
            <p:cNvSpPr/>
            <p:nvPr/>
          </p:nvSpPr>
          <p:spPr>
            <a:xfrm>
              <a:off x="5238239" y="3573013"/>
              <a:ext cx="178881" cy="186800"/>
            </a:xfrm>
            <a:custGeom>
              <a:avLst/>
              <a:gdLst/>
              <a:ahLst/>
              <a:cxnLst/>
              <a:rect l="l" t="t" r="r" b="b"/>
              <a:pathLst>
                <a:path w="2573" h="2687" extrusionOk="0">
                  <a:moveTo>
                    <a:pt x="948" y="1"/>
                  </a:moveTo>
                  <a:lnTo>
                    <a:pt x="832" y="931"/>
                  </a:lnTo>
                  <a:lnTo>
                    <a:pt x="1" y="1365"/>
                  </a:lnTo>
                  <a:lnTo>
                    <a:pt x="850" y="1761"/>
                  </a:lnTo>
                  <a:lnTo>
                    <a:pt x="1005" y="2687"/>
                  </a:lnTo>
                  <a:lnTo>
                    <a:pt x="1645" y="2001"/>
                  </a:lnTo>
                  <a:lnTo>
                    <a:pt x="2573" y="2140"/>
                  </a:lnTo>
                  <a:lnTo>
                    <a:pt x="2118" y="1319"/>
                  </a:lnTo>
                  <a:lnTo>
                    <a:pt x="2536" y="480"/>
                  </a:lnTo>
                  <a:lnTo>
                    <a:pt x="1617" y="658"/>
                  </a:lnTo>
                  <a:lnTo>
                    <a:pt x="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91" name="Google Shape;1991;p41"/>
            <p:cNvSpPr/>
            <p:nvPr/>
          </p:nvSpPr>
          <p:spPr>
            <a:xfrm>
              <a:off x="4963480" y="3310456"/>
              <a:ext cx="59720" cy="69381"/>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06"/>
                                        </p:tgtEl>
                                        <p:attrNameLst>
                                          <p:attrName>style.visibility</p:attrName>
                                        </p:attrNameLst>
                                      </p:cBhvr>
                                      <p:to>
                                        <p:strVal val="visible"/>
                                      </p:to>
                                    </p:set>
                                    <p:animEffect transition="in" filter="fade">
                                      <p:cBhvr>
                                        <p:cTn id="7" dur="500"/>
                                        <p:tgtEl>
                                          <p:spTgt spid="180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05"/>
                                        </p:tgtEl>
                                        <p:attrNameLst>
                                          <p:attrName>style.visibility</p:attrName>
                                        </p:attrNameLst>
                                      </p:cBhvr>
                                      <p:to>
                                        <p:strVal val="visible"/>
                                      </p:to>
                                    </p:set>
                                    <p:animEffect transition="in" filter="fade">
                                      <p:cBhvr>
                                        <p:cTn id="11" dur="500"/>
                                        <p:tgtEl>
                                          <p:spTgt spid="1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5" grpId="0"/>
      <p:bldP spid="180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6"/>
        <p:cNvGrpSpPr/>
        <p:nvPr/>
      </p:nvGrpSpPr>
      <p:grpSpPr>
        <a:xfrm>
          <a:off x="0" y="0"/>
          <a:ext cx="0" cy="0"/>
          <a:chOff x="0" y="0"/>
          <a:chExt cx="0" cy="0"/>
        </a:xfrm>
      </p:grpSpPr>
      <p:sp>
        <p:nvSpPr>
          <p:cNvPr id="9" name="TextBox 23"/>
          <p:cNvSpPr txBox="1"/>
          <p:nvPr/>
        </p:nvSpPr>
        <p:spPr>
          <a:xfrm>
            <a:off x="2456327" y="-27432"/>
            <a:ext cx="4389782" cy="728341"/>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accent5">
                    <a:lumMod val="10000"/>
                  </a:schemeClr>
                </a:solidFill>
                <a:latin typeface="Arial" panose="020B0604020202020204" pitchFamily="34" charset="0"/>
                <a:cs typeface="Arial" panose="020B0604020202020204" pitchFamily="34" charset="0"/>
              </a:rPr>
              <a:t>ĐỌC SÁCH BÁO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0448" y="1682496"/>
            <a:ext cx="2523745" cy="2940933"/>
          </a:xfrm>
          <a:prstGeom prst="rect">
            <a:avLst/>
          </a:prstGeom>
        </p:spPr>
      </p:pic>
      <p:sp>
        <p:nvSpPr>
          <p:cNvPr id="7" name="Rounded Rectangle 6"/>
          <p:cNvSpPr/>
          <p:nvPr/>
        </p:nvSpPr>
        <p:spPr>
          <a:xfrm>
            <a:off x="981397" y="830699"/>
            <a:ext cx="7412795" cy="594360"/>
          </a:xfrm>
          <a:prstGeom prst="roundRect">
            <a:avLst/>
          </a:prstGeom>
          <a:solidFill>
            <a:srgbClr val="FFFFFF"/>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000">
                <a:solidFill>
                  <a:schemeClr val="tx1"/>
                </a:solidFill>
              </a:rPr>
              <a:t>Đọc sách báo về các thông tin khoa học và công nghệ. </a:t>
            </a:r>
            <a:endParaRPr lang="en-US" sz="2000">
              <a:solidFill>
                <a:schemeClr val="tx1"/>
              </a:solidFill>
            </a:endParaRPr>
          </a:p>
        </p:txBody>
      </p:sp>
      <p:sp>
        <p:nvSpPr>
          <p:cNvPr id="14" name="Oval 13"/>
          <p:cNvSpPr/>
          <p:nvPr/>
        </p:nvSpPr>
        <p:spPr>
          <a:xfrm>
            <a:off x="8271720" y="172672"/>
            <a:ext cx="666856" cy="597084"/>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rgbClr val="FFFFFF"/>
                </a:solidFill>
              </a:rPr>
              <a:t>?</a:t>
            </a:r>
          </a:p>
        </p:txBody>
      </p:sp>
      <p:sp>
        <p:nvSpPr>
          <p:cNvPr id="2" name="Rectangle 1"/>
          <p:cNvSpPr/>
          <p:nvPr/>
        </p:nvSpPr>
        <p:spPr>
          <a:xfrm>
            <a:off x="334737" y="1682496"/>
            <a:ext cx="5252248" cy="2308324"/>
          </a:xfrm>
          <a:prstGeom prst="rect">
            <a:avLst/>
          </a:prstGeom>
        </p:spPr>
        <p:txBody>
          <a:bodyPr wrap="square">
            <a:spAutoFit/>
          </a:bodyPr>
          <a:lstStyle/>
          <a:p>
            <a:pPr algn="just"/>
            <a:r>
              <a:rPr lang="vi-VN" sz="2400" b="1" i="1" dirty="0">
                <a:latin typeface="+mn-lt"/>
                <a:ea typeface="SimSun" panose="02010600030101010101" pitchFamily="2" charset="-122"/>
              </a:rPr>
              <a:t>Mười vạn câu hỏi vì sao</a:t>
            </a:r>
            <a:r>
              <a:rPr lang="en-US" sz="2400" b="1" i="1" dirty="0">
                <a:latin typeface="+mn-lt"/>
                <a:ea typeface="SimSun" panose="02010600030101010101" pitchFamily="2" charset="-122"/>
              </a:rPr>
              <a:t>?</a:t>
            </a:r>
            <a:r>
              <a:rPr lang="vi-VN" sz="2400" dirty="0">
                <a:latin typeface="+mn-lt"/>
                <a:ea typeface="SimSun" panose="02010600030101010101" pitchFamily="2" charset="-122"/>
              </a:rPr>
              <a:t> là bộ sách chứa đựng một khối lượng kiến thức khoa học đồ sộ, thuộc hầu hết các lĩnh vực khoa học tự nhiên và khoa học xã hội, được trình bày một cách dễ hiểu, sinh động.</a:t>
            </a:r>
            <a:endParaRPr lang="en-US" sz="2400" dirty="0">
              <a:latin typeface="+mn-lt"/>
            </a:endParaRPr>
          </a:p>
        </p:txBody>
      </p:sp>
    </p:spTree>
    <p:extLst>
      <p:ext uri="{BB962C8B-B14F-4D97-AF65-F5344CB8AC3E}">
        <p14:creationId xmlns:p14="http://schemas.microsoft.com/office/powerpoint/2010/main" val="271468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6"/>
        <p:cNvGrpSpPr/>
        <p:nvPr/>
      </p:nvGrpSpPr>
      <p:grpSpPr>
        <a:xfrm>
          <a:off x="0" y="0"/>
          <a:ext cx="0" cy="0"/>
          <a:chOff x="0" y="0"/>
          <a:chExt cx="0" cy="0"/>
        </a:xfrm>
      </p:grpSpPr>
      <p:sp>
        <p:nvSpPr>
          <p:cNvPr id="9" name="TextBox 23"/>
          <p:cNvSpPr txBox="1"/>
          <p:nvPr/>
        </p:nvSpPr>
        <p:spPr>
          <a:xfrm>
            <a:off x="2456327" y="-27432"/>
            <a:ext cx="4389782" cy="728341"/>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accent5">
                    <a:lumMod val="10000"/>
                  </a:schemeClr>
                </a:solidFill>
                <a:latin typeface="Arial" panose="020B0604020202020204" pitchFamily="34" charset="0"/>
                <a:cs typeface="Arial" panose="020B0604020202020204" pitchFamily="34" charset="0"/>
              </a:rPr>
              <a:t>ĐỌC SÁCH BÁO </a:t>
            </a:r>
          </a:p>
        </p:txBody>
      </p:sp>
      <p:sp>
        <p:nvSpPr>
          <p:cNvPr id="7" name="Rounded Rectangle 6"/>
          <p:cNvSpPr/>
          <p:nvPr/>
        </p:nvSpPr>
        <p:spPr>
          <a:xfrm>
            <a:off x="850392" y="830699"/>
            <a:ext cx="7507224" cy="594360"/>
          </a:xfrm>
          <a:prstGeom prst="roundRect">
            <a:avLst/>
          </a:prstGeom>
          <a:solidFill>
            <a:srgbClr val="FFFFFF"/>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000" dirty="0">
                <a:solidFill>
                  <a:schemeClr val="tx1"/>
                </a:solidFill>
              </a:rPr>
              <a:t>Đọc sách báo về các thông tin khoa học và công nghệ. </a:t>
            </a:r>
            <a:endParaRPr lang="en-US" sz="2000" dirty="0">
              <a:solidFill>
                <a:schemeClr val="tx1"/>
              </a:solidFill>
            </a:endParaRPr>
          </a:p>
        </p:txBody>
      </p:sp>
      <p:sp>
        <p:nvSpPr>
          <p:cNvPr id="14" name="Oval 13"/>
          <p:cNvSpPr/>
          <p:nvPr/>
        </p:nvSpPr>
        <p:spPr>
          <a:xfrm>
            <a:off x="8271720" y="172672"/>
            <a:ext cx="666856" cy="597084"/>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rgbClr val="FFFFFF"/>
                </a:solidFill>
              </a:rPr>
              <a:t>?</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2667" t="7112" r="9795" b="12534"/>
          <a:stretch/>
        </p:blipFill>
        <p:spPr>
          <a:xfrm>
            <a:off x="850392" y="1628001"/>
            <a:ext cx="2475035" cy="3208495"/>
          </a:xfrm>
          <a:prstGeom prst="rect">
            <a:avLst/>
          </a:prstGeom>
        </p:spPr>
      </p:pic>
      <p:sp>
        <p:nvSpPr>
          <p:cNvPr id="5" name="Rectangle 4"/>
          <p:cNvSpPr/>
          <p:nvPr/>
        </p:nvSpPr>
        <p:spPr>
          <a:xfrm>
            <a:off x="3566160" y="1628001"/>
            <a:ext cx="4791456" cy="2031325"/>
          </a:xfrm>
          <a:prstGeom prst="rect">
            <a:avLst/>
          </a:prstGeom>
        </p:spPr>
        <p:txBody>
          <a:bodyPr wrap="square">
            <a:spAutoFit/>
          </a:bodyPr>
          <a:lstStyle/>
          <a:p>
            <a:pPr algn="just"/>
            <a:r>
              <a:rPr lang="vi-VN" sz="2100" b="1" dirty="0">
                <a:latin typeface="+mn-lt"/>
                <a:ea typeface="SimSun" panose="02010600030101010101" pitchFamily="2" charset="-122"/>
              </a:rPr>
              <a:t>Cuốn truyện tranh Tìm hiểu về các phát minh </a:t>
            </a:r>
            <a:r>
              <a:rPr lang="vi-VN" sz="2100" dirty="0">
                <a:latin typeface="+mn-lt"/>
                <a:ea typeface="SimSun" panose="02010600030101010101" pitchFamily="2" charset="-122"/>
              </a:rPr>
              <a:t>kể về những phát minh đầy vui nhộn, giúp các em có thêm hiểu biết về khoa học, biết trân trọng các phẩm chất đáng quý của những người làm công tác nghiên cứu khoa học.</a:t>
            </a:r>
            <a:endParaRPr lang="en-US" sz="2100" dirty="0">
              <a:latin typeface="+mn-lt"/>
              <a:ea typeface="SimSun" panose="02010600030101010101" pitchFamily="2" charset="-122"/>
            </a:endParaRPr>
          </a:p>
        </p:txBody>
      </p:sp>
    </p:spTree>
    <p:extLst>
      <p:ext uri="{BB962C8B-B14F-4D97-AF65-F5344CB8AC3E}">
        <p14:creationId xmlns:p14="http://schemas.microsoft.com/office/powerpoint/2010/main" val="4294440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6"/>
        <p:cNvGrpSpPr/>
        <p:nvPr/>
      </p:nvGrpSpPr>
      <p:grpSpPr>
        <a:xfrm>
          <a:off x="0" y="0"/>
          <a:ext cx="0" cy="0"/>
          <a:chOff x="0" y="0"/>
          <a:chExt cx="0" cy="0"/>
        </a:xfrm>
      </p:grpSpPr>
      <p:sp>
        <p:nvSpPr>
          <p:cNvPr id="9" name="TextBox 23"/>
          <p:cNvSpPr txBox="1"/>
          <p:nvPr/>
        </p:nvSpPr>
        <p:spPr>
          <a:xfrm>
            <a:off x="2410607" y="0"/>
            <a:ext cx="4389782" cy="728341"/>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accent5">
                    <a:lumMod val="10000"/>
                  </a:schemeClr>
                </a:solidFill>
                <a:latin typeface="Arial" panose="020B0604020202020204" pitchFamily="34" charset="0"/>
                <a:cs typeface="Arial" panose="020B0604020202020204" pitchFamily="34" charset="0"/>
              </a:rPr>
              <a:t>ĐỌC SÁCH BÁO </a:t>
            </a:r>
          </a:p>
        </p:txBody>
      </p:sp>
      <p:sp>
        <p:nvSpPr>
          <p:cNvPr id="7" name="Rounded Rectangle 6"/>
          <p:cNvSpPr/>
          <p:nvPr/>
        </p:nvSpPr>
        <p:spPr>
          <a:xfrm>
            <a:off x="726150" y="769756"/>
            <a:ext cx="7895335" cy="594360"/>
          </a:xfrm>
          <a:prstGeom prst="roundRect">
            <a:avLst/>
          </a:prstGeom>
          <a:solidFill>
            <a:srgbClr val="FFFFFF"/>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400" dirty="0">
                <a:solidFill>
                  <a:schemeClr val="tx1"/>
                </a:solidFill>
              </a:rPr>
              <a:t>Đọc sách báo về các thông tin khoa học và công nghệ. </a:t>
            </a:r>
            <a:endParaRPr lang="en-US" sz="2400" dirty="0">
              <a:solidFill>
                <a:schemeClr val="tx1"/>
              </a:solidFill>
            </a:endParaRPr>
          </a:p>
        </p:txBody>
      </p:sp>
      <p:sp>
        <p:nvSpPr>
          <p:cNvPr id="14" name="Oval 13"/>
          <p:cNvSpPr/>
          <p:nvPr/>
        </p:nvSpPr>
        <p:spPr>
          <a:xfrm>
            <a:off x="8271720" y="172672"/>
            <a:ext cx="666856" cy="597084"/>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rgbClr val="FFFFFF"/>
                </a:solidFill>
              </a:rPr>
              <a:t>?</a:t>
            </a:r>
          </a:p>
        </p:txBody>
      </p:sp>
      <p:sp>
        <p:nvSpPr>
          <p:cNvPr id="5" name="Rectangle 4"/>
          <p:cNvSpPr/>
          <p:nvPr/>
        </p:nvSpPr>
        <p:spPr>
          <a:xfrm>
            <a:off x="204107" y="1582281"/>
            <a:ext cx="4891236" cy="1938992"/>
          </a:xfrm>
          <a:prstGeom prst="rect">
            <a:avLst/>
          </a:prstGeom>
        </p:spPr>
        <p:txBody>
          <a:bodyPr wrap="square">
            <a:spAutoFit/>
          </a:bodyPr>
          <a:lstStyle/>
          <a:p>
            <a:pPr algn="just"/>
            <a:r>
              <a:rPr lang="vi-VN" sz="2400" b="1" dirty="0">
                <a:latin typeface="+mn-lt"/>
                <a:ea typeface="SimSun" panose="02010600030101010101" pitchFamily="2" charset="-122"/>
              </a:rPr>
              <a:t>Cuốn sách Một trăm phát minh làm nên lịch sử </a:t>
            </a:r>
            <a:r>
              <a:rPr lang="vi-VN" sz="2400" dirty="0">
                <a:latin typeface="+mn-lt"/>
                <a:ea typeface="SimSun" panose="02010600030101010101" pitchFamily="2" charset="-122"/>
              </a:rPr>
              <a:t>cung cấp những thông tin thú vị về sự ra đời của các loại dụng cụ và thiết bị hữu dụng như bóng điện, ti vi, ô tô,...</a:t>
            </a:r>
            <a:endParaRPr lang="en-US" sz="2400" dirty="0">
              <a:latin typeface="+mn-lt"/>
              <a:ea typeface="SimSun" panose="02010600030101010101" pitchFamily="2" charset="-122"/>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3928" y="1582281"/>
            <a:ext cx="2688336" cy="3291471"/>
          </a:xfrm>
          <a:prstGeom prst="rect">
            <a:avLst/>
          </a:prstGeom>
        </p:spPr>
      </p:pic>
    </p:spTree>
    <p:extLst>
      <p:ext uri="{BB962C8B-B14F-4D97-AF65-F5344CB8AC3E}">
        <p14:creationId xmlns:p14="http://schemas.microsoft.com/office/powerpoint/2010/main" val="1877887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p41"/>
          <p:cNvSpPr txBox="1">
            <a:spLocks noGrp="1"/>
          </p:cNvSpPr>
          <p:nvPr>
            <p:ph type="title"/>
          </p:nvPr>
        </p:nvSpPr>
        <p:spPr>
          <a:xfrm>
            <a:off x="1598499" y="1861255"/>
            <a:ext cx="6771943" cy="1119810"/>
          </a:xfrm>
          <a:prstGeom prst="rect">
            <a:avLst/>
          </a:prstGeom>
        </p:spPr>
        <p:txBody>
          <a:bodyPr spcFirstLastPara="1" wrap="square" lIns="91425" tIns="91425" rIns="91425" bIns="91425" anchor="t" anchorCtr="0">
            <a:noAutofit/>
          </a:bodyPr>
          <a:lstStyle/>
          <a:p>
            <a:pPr lvl="0">
              <a:lnSpc>
                <a:spcPct val="150000"/>
              </a:lnSpc>
            </a:pPr>
            <a:r>
              <a:rPr lang="en-US" sz="4400" b="1">
                <a:latin typeface="+mj-lt"/>
              </a:rPr>
              <a:t>VIẾT PHIẾU ĐỌC SÁCH</a:t>
            </a:r>
          </a:p>
        </p:txBody>
      </p:sp>
      <p:sp>
        <p:nvSpPr>
          <p:cNvPr id="1806" name="Google Shape;1806;p41"/>
          <p:cNvSpPr txBox="1">
            <a:spLocks noGrp="1"/>
          </p:cNvSpPr>
          <p:nvPr>
            <p:ph type="title" idx="2"/>
          </p:nvPr>
        </p:nvSpPr>
        <p:spPr>
          <a:xfrm>
            <a:off x="4193502" y="1053008"/>
            <a:ext cx="1046010" cy="915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mj-lt"/>
              </a:rPr>
              <a:t>02</a:t>
            </a:r>
            <a:endParaRPr>
              <a:latin typeface="+mj-lt"/>
            </a:endParaRPr>
          </a:p>
        </p:txBody>
      </p:sp>
      <p:grpSp>
        <p:nvGrpSpPr>
          <p:cNvPr id="188" name="Google Shape;2935;p60"/>
          <p:cNvGrpSpPr/>
          <p:nvPr/>
        </p:nvGrpSpPr>
        <p:grpSpPr>
          <a:xfrm>
            <a:off x="3523574" y="3200400"/>
            <a:ext cx="2385865" cy="1765871"/>
            <a:chOff x="2906489" y="1501835"/>
            <a:chExt cx="3330999" cy="2375973"/>
          </a:xfrm>
        </p:grpSpPr>
        <p:sp>
          <p:nvSpPr>
            <p:cNvPr id="189" name="Google Shape;2936;p60"/>
            <p:cNvSpPr/>
            <p:nvPr/>
          </p:nvSpPr>
          <p:spPr>
            <a:xfrm rot="-338453">
              <a:off x="3304776" y="2604612"/>
              <a:ext cx="404616" cy="454579"/>
            </a:xfrm>
            <a:custGeom>
              <a:avLst/>
              <a:gdLst/>
              <a:ahLst/>
              <a:cxnLst/>
              <a:rect l="l" t="t" r="r" b="b"/>
              <a:pathLst>
                <a:path w="5221" h="5255" extrusionOk="0">
                  <a:moveTo>
                    <a:pt x="0" y="0"/>
                  </a:moveTo>
                  <a:lnTo>
                    <a:pt x="0" y="0"/>
                  </a:lnTo>
                  <a:cubicBezTo>
                    <a:pt x="141" y="1740"/>
                    <a:pt x="871" y="3372"/>
                    <a:pt x="1145" y="5083"/>
                  </a:cubicBezTo>
                  <a:lnTo>
                    <a:pt x="1172" y="5254"/>
                  </a:lnTo>
                  <a:lnTo>
                    <a:pt x="1285" y="5122"/>
                  </a:lnTo>
                  <a:cubicBezTo>
                    <a:pt x="2421" y="3789"/>
                    <a:pt x="3759" y="2632"/>
                    <a:pt x="5220" y="1667"/>
                  </a:cubicBezTo>
                  <a:lnTo>
                    <a:pt x="5220" y="1667"/>
                  </a:lnTo>
                  <a:cubicBezTo>
                    <a:pt x="4453" y="2097"/>
                    <a:pt x="3726" y="2599"/>
                    <a:pt x="3046" y="3162"/>
                  </a:cubicBezTo>
                  <a:cubicBezTo>
                    <a:pt x="2411" y="3688"/>
                    <a:pt x="1818" y="4267"/>
                    <a:pt x="1274" y="4888"/>
                  </a:cubicBezTo>
                  <a:lnTo>
                    <a:pt x="1274" y="4888"/>
                  </a:lnTo>
                  <a:cubicBezTo>
                    <a:pt x="973" y="3223"/>
                    <a:pt x="259" y="1674"/>
                    <a:pt x="0" y="0"/>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937;p60"/>
            <p:cNvSpPr/>
            <p:nvPr/>
          </p:nvSpPr>
          <p:spPr>
            <a:xfrm rot="-338453">
              <a:off x="4518159" y="3799326"/>
              <a:ext cx="3487" cy="433"/>
            </a:xfrm>
            <a:custGeom>
              <a:avLst/>
              <a:gdLst/>
              <a:ahLst/>
              <a:cxnLst/>
              <a:rect l="l" t="t" r="r" b="b"/>
              <a:pathLst>
                <a:path w="45" h="5" extrusionOk="0">
                  <a:moveTo>
                    <a:pt x="0" y="1"/>
                  </a:moveTo>
                  <a:cubicBezTo>
                    <a:pt x="14" y="2"/>
                    <a:pt x="29" y="3"/>
                    <a:pt x="44" y="4"/>
                  </a:cubicBezTo>
                  <a:lnTo>
                    <a:pt x="44" y="3"/>
                  </a:lnTo>
                  <a:cubicBezTo>
                    <a:pt x="29" y="3"/>
                    <a:pt x="14" y="2"/>
                    <a:pt x="0" y="1"/>
                  </a:cubicBezTo>
                  <a:close/>
                </a:path>
              </a:pathLst>
            </a:custGeom>
            <a:solidFill>
              <a:srgbClr val="F7A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938;p60"/>
            <p:cNvSpPr/>
            <p:nvPr/>
          </p:nvSpPr>
          <p:spPr>
            <a:xfrm rot="-338453">
              <a:off x="4231645" y="2017608"/>
              <a:ext cx="627655" cy="1777660"/>
            </a:xfrm>
            <a:custGeom>
              <a:avLst/>
              <a:gdLst/>
              <a:ahLst/>
              <a:cxnLst/>
              <a:rect l="l" t="t" r="r" b="b"/>
              <a:pathLst>
                <a:path w="8099" h="20550" extrusionOk="0">
                  <a:moveTo>
                    <a:pt x="719" y="1"/>
                  </a:moveTo>
                  <a:lnTo>
                    <a:pt x="711" y="203"/>
                  </a:lnTo>
                  <a:lnTo>
                    <a:pt x="1" y="19818"/>
                  </a:lnTo>
                  <a:cubicBezTo>
                    <a:pt x="1" y="19818"/>
                    <a:pt x="879" y="20341"/>
                    <a:pt x="2519" y="20513"/>
                  </a:cubicBezTo>
                  <a:cubicBezTo>
                    <a:pt x="2535" y="20515"/>
                    <a:pt x="2549" y="20516"/>
                    <a:pt x="2563" y="20517"/>
                  </a:cubicBezTo>
                  <a:lnTo>
                    <a:pt x="2565" y="20517"/>
                  </a:lnTo>
                  <a:cubicBezTo>
                    <a:pt x="2580" y="20520"/>
                    <a:pt x="2594" y="20521"/>
                    <a:pt x="2610" y="20521"/>
                  </a:cubicBezTo>
                  <a:cubicBezTo>
                    <a:pt x="2862" y="20541"/>
                    <a:pt x="3099" y="20549"/>
                    <a:pt x="3318" y="20549"/>
                  </a:cubicBezTo>
                  <a:cubicBezTo>
                    <a:pt x="4526" y="20549"/>
                    <a:pt x="5212" y="20295"/>
                    <a:pt x="5212" y="20295"/>
                  </a:cubicBezTo>
                  <a:lnTo>
                    <a:pt x="8069" y="876"/>
                  </a:lnTo>
                  <a:lnTo>
                    <a:pt x="8099" y="676"/>
                  </a:lnTo>
                  <a:lnTo>
                    <a:pt x="8099" y="676"/>
                  </a:lnTo>
                  <a:cubicBezTo>
                    <a:pt x="7868" y="781"/>
                    <a:pt x="7581" y="866"/>
                    <a:pt x="7269" y="933"/>
                  </a:cubicBezTo>
                  <a:cubicBezTo>
                    <a:pt x="6440" y="1113"/>
                    <a:pt x="5434" y="1167"/>
                    <a:pt x="4817" y="1167"/>
                  </a:cubicBezTo>
                  <a:cubicBezTo>
                    <a:pt x="4629" y="1167"/>
                    <a:pt x="4477" y="1162"/>
                    <a:pt x="4378" y="1154"/>
                  </a:cubicBezTo>
                  <a:cubicBezTo>
                    <a:pt x="4361" y="1154"/>
                    <a:pt x="4347" y="1153"/>
                    <a:pt x="4332" y="1151"/>
                  </a:cubicBezTo>
                  <a:cubicBezTo>
                    <a:pt x="4317" y="1149"/>
                    <a:pt x="4302" y="1148"/>
                    <a:pt x="4291" y="1146"/>
                  </a:cubicBezTo>
                  <a:cubicBezTo>
                    <a:pt x="3865" y="1103"/>
                    <a:pt x="2507" y="831"/>
                    <a:pt x="1488" y="405"/>
                  </a:cubicBezTo>
                  <a:cubicBezTo>
                    <a:pt x="1193" y="283"/>
                    <a:pt x="927" y="146"/>
                    <a:pt x="7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939;p60"/>
            <p:cNvSpPr/>
            <p:nvPr/>
          </p:nvSpPr>
          <p:spPr>
            <a:xfrm rot="-338453">
              <a:off x="4514496" y="3799254"/>
              <a:ext cx="3487" cy="519"/>
            </a:xfrm>
            <a:custGeom>
              <a:avLst/>
              <a:gdLst/>
              <a:ahLst/>
              <a:cxnLst/>
              <a:rect l="l" t="t" r="r" b="b"/>
              <a:pathLst>
                <a:path w="45" h="6" extrusionOk="0">
                  <a:moveTo>
                    <a:pt x="0" y="0"/>
                  </a:moveTo>
                  <a:lnTo>
                    <a:pt x="0" y="0"/>
                  </a:lnTo>
                  <a:cubicBezTo>
                    <a:pt x="16" y="3"/>
                    <a:pt x="30" y="4"/>
                    <a:pt x="44" y="6"/>
                  </a:cubicBezTo>
                  <a:cubicBezTo>
                    <a:pt x="30" y="3"/>
                    <a:pt x="16" y="2"/>
                    <a:pt x="0" y="0"/>
                  </a:cubicBezTo>
                  <a:close/>
                </a:path>
              </a:pathLst>
            </a:custGeom>
            <a:solidFill>
              <a:srgbClr val="F7A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940;p60"/>
            <p:cNvSpPr/>
            <p:nvPr/>
          </p:nvSpPr>
          <p:spPr>
            <a:xfrm rot="-338453">
              <a:off x="3000228" y="1621371"/>
              <a:ext cx="1472380" cy="459337"/>
            </a:xfrm>
            <a:custGeom>
              <a:avLst/>
              <a:gdLst/>
              <a:ahLst/>
              <a:cxnLst/>
              <a:rect l="l" t="t" r="r" b="b"/>
              <a:pathLst>
                <a:path w="18999" h="5310" extrusionOk="0">
                  <a:moveTo>
                    <a:pt x="1468" y="1"/>
                  </a:moveTo>
                  <a:lnTo>
                    <a:pt x="3350" y="719"/>
                  </a:lnTo>
                  <a:cubicBezTo>
                    <a:pt x="3350" y="719"/>
                    <a:pt x="2994" y="637"/>
                    <a:pt x="2462" y="637"/>
                  </a:cubicBezTo>
                  <a:cubicBezTo>
                    <a:pt x="1800" y="637"/>
                    <a:pt x="866" y="763"/>
                    <a:pt x="0" y="1328"/>
                  </a:cubicBezTo>
                  <a:lnTo>
                    <a:pt x="15329" y="5179"/>
                  </a:lnTo>
                  <a:lnTo>
                    <a:pt x="18998" y="5309"/>
                  </a:lnTo>
                  <a:cubicBezTo>
                    <a:pt x="18998" y="5309"/>
                    <a:pt x="10722" y="85"/>
                    <a:pt x="14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941;p60"/>
            <p:cNvSpPr/>
            <p:nvPr/>
          </p:nvSpPr>
          <p:spPr>
            <a:xfrm rot="-338453">
              <a:off x="3006427" y="1757550"/>
              <a:ext cx="1265074" cy="2063037"/>
            </a:xfrm>
            <a:custGeom>
              <a:avLst/>
              <a:gdLst/>
              <a:ahLst/>
              <a:cxnLst/>
              <a:rect l="l" t="t" r="r" b="b"/>
              <a:pathLst>
                <a:path w="16324" h="23849" extrusionOk="0">
                  <a:moveTo>
                    <a:pt x="0" y="0"/>
                  </a:moveTo>
                  <a:lnTo>
                    <a:pt x="530" y="19199"/>
                  </a:lnTo>
                  <a:lnTo>
                    <a:pt x="15606" y="23848"/>
                  </a:lnTo>
                  <a:lnTo>
                    <a:pt x="16316" y="4233"/>
                  </a:lnTo>
                  <a:lnTo>
                    <a:pt x="16324" y="4031"/>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942;p60"/>
            <p:cNvSpPr/>
            <p:nvPr/>
          </p:nvSpPr>
          <p:spPr>
            <a:xfrm rot="-338453">
              <a:off x="4147822" y="2049915"/>
              <a:ext cx="138024" cy="1714425"/>
            </a:xfrm>
            <a:custGeom>
              <a:avLst/>
              <a:gdLst/>
              <a:ahLst/>
              <a:cxnLst/>
              <a:rect l="l" t="t" r="r" b="b"/>
              <a:pathLst>
                <a:path w="1781" h="19819" extrusionOk="0">
                  <a:moveTo>
                    <a:pt x="1781" y="1"/>
                  </a:moveTo>
                  <a:lnTo>
                    <a:pt x="0" y="19491"/>
                  </a:lnTo>
                  <a:lnTo>
                    <a:pt x="1063" y="19818"/>
                  </a:lnTo>
                  <a:lnTo>
                    <a:pt x="17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943;p60"/>
            <p:cNvSpPr/>
            <p:nvPr/>
          </p:nvSpPr>
          <p:spPr>
            <a:xfrm rot="-338453">
              <a:off x="3278677" y="1677626"/>
              <a:ext cx="1064432" cy="382348"/>
            </a:xfrm>
            <a:custGeom>
              <a:avLst/>
              <a:gdLst/>
              <a:ahLst/>
              <a:cxnLst/>
              <a:rect l="l" t="t" r="r" b="b"/>
              <a:pathLst>
                <a:path w="13735" h="4420" extrusionOk="0">
                  <a:moveTo>
                    <a:pt x="334" y="1"/>
                  </a:moveTo>
                  <a:cubicBezTo>
                    <a:pt x="78" y="1"/>
                    <a:pt x="1" y="29"/>
                    <a:pt x="1" y="29"/>
                  </a:cubicBezTo>
                  <a:cubicBezTo>
                    <a:pt x="1" y="29"/>
                    <a:pt x="8600" y="1723"/>
                    <a:pt x="13735" y="4419"/>
                  </a:cubicBezTo>
                  <a:cubicBezTo>
                    <a:pt x="13735" y="4419"/>
                    <a:pt x="12414" y="2844"/>
                    <a:pt x="6648" y="1272"/>
                  </a:cubicBezTo>
                  <a:cubicBezTo>
                    <a:pt x="2584" y="164"/>
                    <a:pt x="946" y="1"/>
                    <a:pt x="334"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944;p60"/>
            <p:cNvSpPr/>
            <p:nvPr/>
          </p:nvSpPr>
          <p:spPr>
            <a:xfrm rot="-338453">
              <a:off x="3002872" y="1686285"/>
              <a:ext cx="1307465" cy="391172"/>
            </a:xfrm>
            <a:custGeom>
              <a:avLst/>
              <a:gdLst/>
              <a:ahLst/>
              <a:cxnLst/>
              <a:rect l="l" t="t" r="r" b="b"/>
              <a:pathLst>
                <a:path w="16871" h="4522" extrusionOk="0">
                  <a:moveTo>
                    <a:pt x="1994" y="0"/>
                  </a:moveTo>
                  <a:cubicBezTo>
                    <a:pt x="1995" y="0"/>
                    <a:pt x="7622" y="1265"/>
                    <a:pt x="12346" y="3321"/>
                  </a:cubicBezTo>
                  <a:cubicBezTo>
                    <a:pt x="12346" y="3321"/>
                    <a:pt x="4370" y="663"/>
                    <a:pt x="316" y="663"/>
                  </a:cubicBezTo>
                  <a:cubicBezTo>
                    <a:pt x="208" y="663"/>
                    <a:pt x="102" y="665"/>
                    <a:pt x="0" y="669"/>
                  </a:cubicBezTo>
                  <a:lnTo>
                    <a:pt x="0" y="670"/>
                  </a:lnTo>
                  <a:lnTo>
                    <a:pt x="15329" y="4521"/>
                  </a:lnTo>
                  <a:cubicBezTo>
                    <a:pt x="15329" y="4521"/>
                    <a:pt x="15760" y="4495"/>
                    <a:pt x="16279" y="4495"/>
                  </a:cubicBezTo>
                  <a:cubicBezTo>
                    <a:pt x="16470" y="4495"/>
                    <a:pt x="16673" y="4499"/>
                    <a:pt x="16871" y="4508"/>
                  </a:cubicBezTo>
                  <a:cubicBezTo>
                    <a:pt x="16871" y="4508"/>
                    <a:pt x="9745" y="1546"/>
                    <a:pt x="1994"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945;p60"/>
            <p:cNvSpPr/>
            <p:nvPr/>
          </p:nvSpPr>
          <p:spPr>
            <a:xfrm rot="-338453">
              <a:off x="3006405" y="1757509"/>
              <a:ext cx="1265074" cy="2063123"/>
            </a:xfrm>
            <a:custGeom>
              <a:avLst/>
              <a:gdLst/>
              <a:ahLst/>
              <a:cxnLst/>
              <a:rect l="l" t="t" r="r" b="b"/>
              <a:pathLst>
                <a:path w="16324" h="23850" extrusionOk="0">
                  <a:moveTo>
                    <a:pt x="0" y="0"/>
                  </a:moveTo>
                  <a:cubicBezTo>
                    <a:pt x="0" y="1"/>
                    <a:pt x="1" y="74"/>
                    <a:pt x="6" y="211"/>
                  </a:cubicBezTo>
                  <a:lnTo>
                    <a:pt x="6" y="211"/>
                  </a:lnTo>
                  <a:lnTo>
                    <a:pt x="0" y="0"/>
                  </a:lnTo>
                  <a:close/>
                  <a:moveTo>
                    <a:pt x="6" y="211"/>
                  </a:moveTo>
                  <a:lnTo>
                    <a:pt x="530" y="19199"/>
                  </a:lnTo>
                  <a:lnTo>
                    <a:pt x="15607" y="23850"/>
                  </a:lnTo>
                  <a:lnTo>
                    <a:pt x="16324" y="4032"/>
                  </a:lnTo>
                  <a:lnTo>
                    <a:pt x="16324" y="4032"/>
                  </a:lnTo>
                  <a:cubicBezTo>
                    <a:pt x="16324" y="4033"/>
                    <a:pt x="13862" y="18918"/>
                    <a:pt x="8048" y="18918"/>
                  </a:cubicBezTo>
                  <a:cubicBezTo>
                    <a:pt x="7688" y="18918"/>
                    <a:pt x="7315" y="18860"/>
                    <a:pt x="6928" y="18739"/>
                  </a:cubicBezTo>
                  <a:cubicBezTo>
                    <a:pt x="747" y="16794"/>
                    <a:pt x="69" y="2147"/>
                    <a:pt x="6" y="21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946;p60"/>
            <p:cNvSpPr/>
            <p:nvPr/>
          </p:nvSpPr>
          <p:spPr>
            <a:xfrm rot="-338453">
              <a:off x="4472689" y="1721862"/>
              <a:ext cx="1503922" cy="258388"/>
            </a:xfrm>
            <a:custGeom>
              <a:avLst/>
              <a:gdLst/>
              <a:ahLst/>
              <a:cxnLst/>
              <a:rect l="l" t="t" r="r" b="b"/>
              <a:pathLst>
                <a:path w="19406" h="2987" extrusionOk="0">
                  <a:moveTo>
                    <a:pt x="13343" y="0"/>
                  </a:moveTo>
                  <a:cubicBezTo>
                    <a:pt x="6114" y="0"/>
                    <a:pt x="1" y="2447"/>
                    <a:pt x="1" y="2447"/>
                  </a:cubicBezTo>
                  <a:lnTo>
                    <a:pt x="3632" y="2986"/>
                  </a:lnTo>
                  <a:lnTo>
                    <a:pt x="19405" y="1976"/>
                  </a:lnTo>
                  <a:cubicBezTo>
                    <a:pt x="18204" y="833"/>
                    <a:pt x="16623" y="769"/>
                    <a:pt x="16286" y="769"/>
                  </a:cubicBezTo>
                  <a:cubicBezTo>
                    <a:pt x="16243" y="769"/>
                    <a:pt x="16221" y="770"/>
                    <a:pt x="16221" y="770"/>
                  </a:cubicBezTo>
                  <a:lnTo>
                    <a:pt x="18203" y="404"/>
                  </a:lnTo>
                  <a:cubicBezTo>
                    <a:pt x="16564" y="118"/>
                    <a:pt x="14927" y="0"/>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947;p60"/>
            <p:cNvSpPr/>
            <p:nvPr/>
          </p:nvSpPr>
          <p:spPr>
            <a:xfrm rot="-338453">
              <a:off x="4211602" y="1993735"/>
              <a:ext cx="558914" cy="117819"/>
            </a:xfrm>
            <a:custGeom>
              <a:avLst/>
              <a:gdLst/>
              <a:ahLst/>
              <a:cxnLst/>
              <a:rect l="l" t="t" r="r" b="b"/>
              <a:pathLst>
                <a:path w="7212" h="1362" extrusionOk="0">
                  <a:moveTo>
                    <a:pt x="792" y="0"/>
                  </a:moveTo>
                  <a:cubicBezTo>
                    <a:pt x="231" y="0"/>
                    <a:pt x="0" y="30"/>
                    <a:pt x="0" y="30"/>
                  </a:cubicBezTo>
                  <a:cubicBezTo>
                    <a:pt x="1402" y="1157"/>
                    <a:pt x="2887" y="1261"/>
                    <a:pt x="3390" y="1261"/>
                  </a:cubicBezTo>
                  <a:cubicBezTo>
                    <a:pt x="3448" y="1261"/>
                    <a:pt x="3492" y="1260"/>
                    <a:pt x="3523" y="1258"/>
                  </a:cubicBezTo>
                  <a:cubicBezTo>
                    <a:pt x="3646" y="1287"/>
                    <a:pt x="4020" y="1362"/>
                    <a:pt x="4547" y="1362"/>
                  </a:cubicBezTo>
                  <a:cubicBezTo>
                    <a:pt x="5243" y="1362"/>
                    <a:pt x="6206" y="1231"/>
                    <a:pt x="7211" y="688"/>
                  </a:cubicBezTo>
                  <a:cubicBezTo>
                    <a:pt x="7211" y="688"/>
                    <a:pt x="6316" y="405"/>
                    <a:pt x="3669" y="158"/>
                  </a:cubicBezTo>
                  <a:lnTo>
                    <a:pt x="3580" y="149"/>
                  </a:lnTo>
                  <a:cubicBezTo>
                    <a:pt x="2251" y="30"/>
                    <a:pt x="1355" y="0"/>
                    <a:pt x="7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948;p60"/>
            <p:cNvSpPr/>
            <p:nvPr/>
          </p:nvSpPr>
          <p:spPr>
            <a:xfrm rot="-338453">
              <a:off x="4628932" y="1905399"/>
              <a:ext cx="1524536" cy="1784234"/>
            </a:xfrm>
            <a:custGeom>
              <a:avLst/>
              <a:gdLst/>
              <a:ahLst/>
              <a:cxnLst/>
              <a:rect l="l" t="t" r="r" b="b"/>
              <a:pathLst>
                <a:path w="19672" h="20626" extrusionOk="0">
                  <a:moveTo>
                    <a:pt x="19672" y="1"/>
                  </a:moveTo>
                  <a:lnTo>
                    <a:pt x="2887" y="1006"/>
                  </a:lnTo>
                  <a:lnTo>
                    <a:pt x="2857" y="1206"/>
                  </a:lnTo>
                  <a:lnTo>
                    <a:pt x="1" y="20625"/>
                  </a:lnTo>
                  <a:lnTo>
                    <a:pt x="1" y="20625"/>
                  </a:lnTo>
                  <a:lnTo>
                    <a:pt x="15670" y="18785"/>
                  </a:lnTo>
                  <a:lnTo>
                    <a:pt x="196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949;p60"/>
            <p:cNvSpPr/>
            <p:nvPr/>
          </p:nvSpPr>
          <p:spPr>
            <a:xfrm rot="-338453">
              <a:off x="2921711" y="1654931"/>
              <a:ext cx="3137963" cy="464181"/>
            </a:xfrm>
            <a:custGeom>
              <a:avLst/>
              <a:gdLst/>
              <a:ahLst/>
              <a:cxnLst/>
              <a:rect l="l" t="t" r="r" b="b"/>
              <a:pathLst>
                <a:path w="40491" h="5366" extrusionOk="0">
                  <a:moveTo>
                    <a:pt x="770" y="1"/>
                  </a:moveTo>
                  <a:lnTo>
                    <a:pt x="1" y="168"/>
                  </a:lnTo>
                  <a:lnTo>
                    <a:pt x="16326" y="4199"/>
                  </a:lnTo>
                  <a:cubicBezTo>
                    <a:pt x="16534" y="4345"/>
                    <a:pt x="16800" y="4481"/>
                    <a:pt x="17095" y="4603"/>
                  </a:cubicBezTo>
                  <a:cubicBezTo>
                    <a:pt x="18113" y="5027"/>
                    <a:pt x="19468" y="5301"/>
                    <a:pt x="19896" y="5344"/>
                  </a:cubicBezTo>
                  <a:lnTo>
                    <a:pt x="19898" y="5344"/>
                  </a:lnTo>
                  <a:cubicBezTo>
                    <a:pt x="19909" y="5346"/>
                    <a:pt x="19924" y="5347"/>
                    <a:pt x="19939" y="5349"/>
                  </a:cubicBezTo>
                  <a:cubicBezTo>
                    <a:pt x="19954" y="5351"/>
                    <a:pt x="19971" y="5352"/>
                    <a:pt x="19986" y="5353"/>
                  </a:cubicBezTo>
                  <a:cubicBezTo>
                    <a:pt x="20084" y="5361"/>
                    <a:pt x="20230" y="5366"/>
                    <a:pt x="20411" y="5366"/>
                  </a:cubicBezTo>
                  <a:cubicBezTo>
                    <a:pt x="21028" y="5366"/>
                    <a:pt x="22043" y="5311"/>
                    <a:pt x="22876" y="5131"/>
                  </a:cubicBezTo>
                  <a:cubicBezTo>
                    <a:pt x="23189" y="5064"/>
                    <a:pt x="23475" y="4979"/>
                    <a:pt x="23706" y="4874"/>
                  </a:cubicBezTo>
                  <a:lnTo>
                    <a:pt x="40491" y="3869"/>
                  </a:lnTo>
                  <a:lnTo>
                    <a:pt x="39765" y="3564"/>
                  </a:lnTo>
                  <a:lnTo>
                    <a:pt x="23646" y="4596"/>
                  </a:lnTo>
                  <a:cubicBezTo>
                    <a:pt x="23646" y="4596"/>
                    <a:pt x="22535" y="5192"/>
                    <a:pt x="20702" y="5192"/>
                  </a:cubicBezTo>
                  <a:cubicBezTo>
                    <a:pt x="20467" y="5192"/>
                    <a:pt x="20220" y="5182"/>
                    <a:pt x="19961" y="5160"/>
                  </a:cubicBezTo>
                  <a:lnTo>
                    <a:pt x="19956" y="5159"/>
                  </a:lnTo>
                  <a:cubicBezTo>
                    <a:pt x="17688" y="4939"/>
                    <a:pt x="16435" y="3936"/>
                    <a:pt x="16435" y="3936"/>
                  </a:cubicBezTo>
                  <a:lnTo>
                    <a:pt x="7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950;p60"/>
            <p:cNvSpPr/>
            <p:nvPr/>
          </p:nvSpPr>
          <p:spPr>
            <a:xfrm rot="-338453">
              <a:off x="4299487" y="3425941"/>
              <a:ext cx="441040" cy="271363"/>
            </a:xfrm>
            <a:custGeom>
              <a:avLst/>
              <a:gdLst/>
              <a:ahLst/>
              <a:cxnLst/>
              <a:rect l="l" t="t" r="r" b="b"/>
              <a:pathLst>
                <a:path w="5691" h="3137" extrusionOk="0">
                  <a:moveTo>
                    <a:pt x="86" y="0"/>
                  </a:moveTo>
                  <a:lnTo>
                    <a:pt x="0" y="2355"/>
                  </a:lnTo>
                  <a:cubicBezTo>
                    <a:pt x="0" y="2355"/>
                    <a:pt x="453" y="2876"/>
                    <a:pt x="2585" y="3083"/>
                  </a:cubicBezTo>
                  <a:lnTo>
                    <a:pt x="2585" y="3084"/>
                  </a:lnTo>
                  <a:lnTo>
                    <a:pt x="2674" y="3092"/>
                  </a:lnTo>
                  <a:cubicBezTo>
                    <a:pt x="3048" y="3124"/>
                    <a:pt x="3373" y="3137"/>
                    <a:pt x="3654" y="3137"/>
                  </a:cubicBezTo>
                  <a:cubicBezTo>
                    <a:pt x="4981" y="3137"/>
                    <a:pt x="5349" y="2845"/>
                    <a:pt x="5349" y="2845"/>
                  </a:cubicBezTo>
                  <a:lnTo>
                    <a:pt x="5690" y="514"/>
                  </a:lnTo>
                  <a:lnTo>
                    <a:pt x="5690" y="512"/>
                  </a:lnTo>
                  <a:cubicBezTo>
                    <a:pt x="5690" y="512"/>
                    <a:pt x="5209" y="1024"/>
                    <a:pt x="3596" y="1024"/>
                  </a:cubicBezTo>
                  <a:cubicBezTo>
                    <a:pt x="3362" y="1024"/>
                    <a:pt x="3105" y="1014"/>
                    <a:pt x="2821" y="989"/>
                  </a:cubicBezTo>
                  <a:cubicBezTo>
                    <a:pt x="585" y="776"/>
                    <a:pt x="86" y="0"/>
                    <a:pt x="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951;p60"/>
            <p:cNvSpPr/>
            <p:nvPr/>
          </p:nvSpPr>
          <p:spPr>
            <a:xfrm rot="-338453">
              <a:off x="4219529" y="2206515"/>
              <a:ext cx="558837" cy="254755"/>
            </a:xfrm>
            <a:custGeom>
              <a:avLst/>
              <a:gdLst/>
              <a:ahLst/>
              <a:cxnLst/>
              <a:rect l="l" t="t" r="r" b="b"/>
              <a:pathLst>
                <a:path w="7211" h="2945" extrusionOk="0">
                  <a:moveTo>
                    <a:pt x="67" y="0"/>
                  </a:moveTo>
                  <a:lnTo>
                    <a:pt x="0" y="1855"/>
                  </a:lnTo>
                  <a:cubicBezTo>
                    <a:pt x="0" y="1855"/>
                    <a:pt x="1306" y="2698"/>
                    <a:pt x="3358" y="2906"/>
                  </a:cubicBezTo>
                  <a:lnTo>
                    <a:pt x="3358" y="2907"/>
                  </a:lnTo>
                  <a:cubicBezTo>
                    <a:pt x="3372" y="2908"/>
                    <a:pt x="3388" y="2910"/>
                    <a:pt x="3403" y="2911"/>
                  </a:cubicBezTo>
                  <a:cubicBezTo>
                    <a:pt x="3418" y="2912"/>
                    <a:pt x="3433" y="2914"/>
                    <a:pt x="3448" y="2915"/>
                  </a:cubicBezTo>
                  <a:cubicBezTo>
                    <a:pt x="3702" y="2936"/>
                    <a:pt x="3947" y="2945"/>
                    <a:pt x="4181" y="2945"/>
                  </a:cubicBezTo>
                  <a:cubicBezTo>
                    <a:pt x="5838" y="2945"/>
                    <a:pt x="6940" y="2489"/>
                    <a:pt x="6940" y="2489"/>
                  </a:cubicBezTo>
                  <a:lnTo>
                    <a:pt x="7210" y="652"/>
                  </a:lnTo>
                  <a:lnTo>
                    <a:pt x="7210" y="652"/>
                  </a:lnTo>
                  <a:cubicBezTo>
                    <a:pt x="7210" y="652"/>
                    <a:pt x="6543" y="932"/>
                    <a:pt x="4981" y="932"/>
                  </a:cubicBezTo>
                  <a:cubicBezTo>
                    <a:pt x="4578" y="932"/>
                    <a:pt x="4115" y="914"/>
                    <a:pt x="3589" y="867"/>
                  </a:cubicBezTo>
                  <a:cubicBezTo>
                    <a:pt x="1027" y="626"/>
                    <a:pt x="67" y="0"/>
                    <a:pt x="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952;p60"/>
            <p:cNvSpPr/>
            <p:nvPr/>
          </p:nvSpPr>
          <p:spPr>
            <a:xfrm rot="-338453">
              <a:off x="4636358" y="2056141"/>
              <a:ext cx="223736" cy="1697211"/>
            </a:xfrm>
            <a:custGeom>
              <a:avLst/>
              <a:gdLst/>
              <a:ahLst/>
              <a:cxnLst/>
              <a:rect l="l" t="t" r="r" b="b"/>
              <a:pathLst>
                <a:path w="2887" h="19620" extrusionOk="0">
                  <a:moveTo>
                    <a:pt x="2887" y="0"/>
                  </a:moveTo>
                  <a:lnTo>
                    <a:pt x="1" y="19619"/>
                  </a:lnTo>
                  <a:lnTo>
                    <a:pt x="1106" y="19489"/>
                  </a:lnTo>
                  <a:lnTo>
                    <a:pt x="288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953;p60"/>
            <p:cNvSpPr/>
            <p:nvPr/>
          </p:nvSpPr>
          <p:spPr>
            <a:xfrm rot="-338453">
              <a:off x="4605363" y="1777117"/>
              <a:ext cx="1108373" cy="176468"/>
            </a:xfrm>
            <a:custGeom>
              <a:avLst/>
              <a:gdLst/>
              <a:ahLst/>
              <a:cxnLst/>
              <a:rect l="l" t="t" r="r" b="b"/>
              <a:pathLst>
                <a:path w="14302" h="2040" extrusionOk="0">
                  <a:moveTo>
                    <a:pt x="12007" y="0"/>
                  </a:moveTo>
                  <a:cubicBezTo>
                    <a:pt x="11002" y="0"/>
                    <a:pt x="9569" y="57"/>
                    <a:pt x="7539" y="227"/>
                  </a:cubicBezTo>
                  <a:cubicBezTo>
                    <a:pt x="1585" y="728"/>
                    <a:pt x="0" y="2039"/>
                    <a:pt x="0" y="2039"/>
                  </a:cubicBezTo>
                  <a:cubicBezTo>
                    <a:pt x="5539" y="318"/>
                    <a:pt x="14302" y="210"/>
                    <a:pt x="14302" y="210"/>
                  </a:cubicBezTo>
                  <a:cubicBezTo>
                    <a:pt x="14302" y="210"/>
                    <a:pt x="13951" y="0"/>
                    <a:pt x="12007"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954;p60"/>
            <p:cNvSpPr/>
            <p:nvPr/>
          </p:nvSpPr>
          <p:spPr>
            <a:xfrm rot="-338453">
              <a:off x="4640415" y="1796381"/>
              <a:ext cx="1339859" cy="175603"/>
            </a:xfrm>
            <a:custGeom>
              <a:avLst/>
              <a:gdLst/>
              <a:ahLst/>
              <a:cxnLst/>
              <a:rect l="l" t="t" r="r" b="b"/>
              <a:pathLst>
                <a:path w="17289" h="2030" extrusionOk="0">
                  <a:moveTo>
                    <a:pt x="15448" y="0"/>
                  </a:moveTo>
                  <a:lnTo>
                    <a:pt x="15448" y="0"/>
                  </a:lnTo>
                  <a:cubicBezTo>
                    <a:pt x="7546" y="113"/>
                    <a:pt x="1" y="1736"/>
                    <a:pt x="1" y="1736"/>
                  </a:cubicBezTo>
                  <a:cubicBezTo>
                    <a:pt x="729" y="1834"/>
                    <a:pt x="1515" y="2029"/>
                    <a:pt x="1515" y="2029"/>
                  </a:cubicBezTo>
                  <a:lnTo>
                    <a:pt x="17288" y="1020"/>
                  </a:lnTo>
                  <a:cubicBezTo>
                    <a:pt x="16290" y="796"/>
                    <a:pt x="14961" y="713"/>
                    <a:pt x="13540" y="713"/>
                  </a:cubicBezTo>
                  <a:cubicBezTo>
                    <a:pt x="9480" y="713"/>
                    <a:pt x="4668" y="1389"/>
                    <a:pt x="4668" y="1389"/>
                  </a:cubicBezTo>
                  <a:cubicBezTo>
                    <a:pt x="9685" y="224"/>
                    <a:pt x="15448" y="0"/>
                    <a:pt x="15448"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955;p60"/>
            <p:cNvSpPr/>
            <p:nvPr/>
          </p:nvSpPr>
          <p:spPr>
            <a:xfrm rot="-338453">
              <a:off x="4628730" y="1903700"/>
              <a:ext cx="1524614" cy="1784234"/>
            </a:xfrm>
            <a:custGeom>
              <a:avLst/>
              <a:gdLst/>
              <a:ahLst/>
              <a:cxnLst/>
              <a:rect l="l" t="t" r="r" b="b"/>
              <a:pathLst>
                <a:path w="19673" h="20626" extrusionOk="0">
                  <a:moveTo>
                    <a:pt x="19673" y="1"/>
                  </a:moveTo>
                  <a:lnTo>
                    <a:pt x="19629" y="207"/>
                  </a:lnTo>
                  <a:lnTo>
                    <a:pt x="19629" y="207"/>
                  </a:lnTo>
                  <a:cubicBezTo>
                    <a:pt x="19658" y="73"/>
                    <a:pt x="19673" y="1"/>
                    <a:pt x="19673" y="1"/>
                  </a:cubicBezTo>
                  <a:close/>
                  <a:moveTo>
                    <a:pt x="19629" y="207"/>
                  </a:moveTo>
                  <a:cubicBezTo>
                    <a:pt x="19216" y="2099"/>
                    <a:pt x="15893" y="16381"/>
                    <a:pt x="9463" y="17173"/>
                  </a:cubicBezTo>
                  <a:cubicBezTo>
                    <a:pt x="9295" y="17193"/>
                    <a:pt x="9132" y="17203"/>
                    <a:pt x="8973" y="17203"/>
                  </a:cubicBezTo>
                  <a:cubicBezTo>
                    <a:pt x="2590" y="17203"/>
                    <a:pt x="2888" y="1008"/>
                    <a:pt x="2888" y="1006"/>
                  </a:cubicBezTo>
                  <a:lnTo>
                    <a:pt x="2888" y="1006"/>
                  </a:lnTo>
                  <a:lnTo>
                    <a:pt x="1" y="20625"/>
                  </a:lnTo>
                  <a:lnTo>
                    <a:pt x="1" y="20625"/>
                  </a:lnTo>
                  <a:lnTo>
                    <a:pt x="15671" y="18785"/>
                  </a:lnTo>
                  <a:lnTo>
                    <a:pt x="19629" y="207"/>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956;p60"/>
            <p:cNvSpPr/>
            <p:nvPr/>
          </p:nvSpPr>
          <p:spPr>
            <a:xfrm rot="-338453">
              <a:off x="5379361" y="2026895"/>
              <a:ext cx="580923" cy="621186"/>
            </a:xfrm>
            <a:custGeom>
              <a:avLst/>
              <a:gdLst/>
              <a:ahLst/>
              <a:cxnLst/>
              <a:rect l="l" t="t" r="r" b="b"/>
              <a:pathLst>
                <a:path w="7496" h="7181" extrusionOk="0">
                  <a:moveTo>
                    <a:pt x="7496" y="1"/>
                  </a:moveTo>
                  <a:lnTo>
                    <a:pt x="7126" y="24"/>
                  </a:lnTo>
                  <a:cubicBezTo>
                    <a:pt x="7032" y="31"/>
                    <a:pt x="6939" y="36"/>
                    <a:pt x="6845" y="42"/>
                  </a:cubicBezTo>
                  <a:cubicBezTo>
                    <a:pt x="4555" y="192"/>
                    <a:pt x="2268" y="388"/>
                    <a:pt x="0" y="751"/>
                  </a:cubicBezTo>
                  <a:cubicBezTo>
                    <a:pt x="602" y="775"/>
                    <a:pt x="1203" y="784"/>
                    <a:pt x="1805" y="784"/>
                  </a:cubicBezTo>
                  <a:cubicBezTo>
                    <a:pt x="2995" y="784"/>
                    <a:pt x="4185" y="746"/>
                    <a:pt x="5373" y="697"/>
                  </a:cubicBezTo>
                  <a:cubicBezTo>
                    <a:pt x="5846" y="675"/>
                    <a:pt x="6319" y="650"/>
                    <a:pt x="6792" y="623"/>
                  </a:cubicBezTo>
                  <a:lnTo>
                    <a:pt x="6792" y="623"/>
                  </a:lnTo>
                  <a:cubicBezTo>
                    <a:pt x="6393" y="2797"/>
                    <a:pt x="6038" y="4979"/>
                    <a:pt x="5842" y="7181"/>
                  </a:cubicBezTo>
                  <a:cubicBezTo>
                    <a:pt x="6498" y="4942"/>
                    <a:pt x="6984" y="2657"/>
                    <a:pt x="7427" y="366"/>
                  </a:cubicBezTo>
                  <a:lnTo>
                    <a:pt x="74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957;p60"/>
            <p:cNvSpPr/>
            <p:nvPr/>
          </p:nvSpPr>
          <p:spPr>
            <a:xfrm rot="-338453">
              <a:off x="3101419" y="2040902"/>
              <a:ext cx="50141" cy="756825"/>
            </a:xfrm>
            <a:custGeom>
              <a:avLst/>
              <a:gdLst/>
              <a:ahLst/>
              <a:cxnLst/>
              <a:rect l="l" t="t" r="r" b="b"/>
              <a:pathLst>
                <a:path w="647" h="8749" extrusionOk="0">
                  <a:moveTo>
                    <a:pt x="199" y="1"/>
                  </a:moveTo>
                  <a:cubicBezTo>
                    <a:pt x="11" y="1460"/>
                    <a:pt x="1" y="2919"/>
                    <a:pt x="33" y="4383"/>
                  </a:cubicBezTo>
                  <a:cubicBezTo>
                    <a:pt x="81" y="5846"/>
                    <a:pt x="175" y="7303"/>
                    <a:pt x="446" y="8749"/>
                  </a:cubicBezTo>
                  <a:cubicBezTo>
                    <a:pt x="634" y="7290"/>
                    <a:pt x="646" y="5831"/>
                    <a:pt x="612" y="4366"/>
                  </a:cubicBezTo>
                  <a:cubicBezTo>
                    <a:pt x="563" y="2904"/>
                    <a:pt x="469" y="1448"/>
                    <a:pt x="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958;p60"/>
            <p:cNvSpPr/>
            <p:nvPr/>
          </p:nvSpPr>
          <p:spPr>
            <a:xfrm rot="-338453">
              <a:off x="2959031" y="2504320"/>
              <a:ext cx="70368" cy="75778"/>
            </a:xfrm>
            <a:custGeom>
              <a:avLst/>
              <a:gdLst/>
              <a:ahLst/>
              <a:cxnLst/>
              <a:rect l="l" t="t" r="r" b="b"/>
              <a:pathLst>
                <a:path w="908" h="876" extrusionOk="0">
                  <a:moveTo>
                    <a:pt x="836" y="0"/>
                  </a:moveTo>
                  <a:cubicBezTo>
                    <a:pt x="820" y="0"/>
                    <a:pt x="803" y="6"/>
                    <a:pt x="789" y="17"/>
                  </a:cubicBezTo>
                  <a:cubicBezTo>
                    <a:pt x="505" y="238"/>
                    <a:pt x="249" y="493"/>
                    <a:pt x="24" y="774"/>
                  </a:cubicBezTo>
                  <a:cubicBezTo>
                    <a:pt x="1" y="802"/>
                    <a:pt x="18" y="848"/>
                    <a:pt x="45" y="865"/>
                  </a:cubicBezTo>
                  <a:cubicBezTo>
                    <a:pt x="56" y="872"/>
                    <a:pt x="67" y="875"/>
                    <a:pt x="78" y="875"/>
                  </a:cubicBezTo>
                  <a:cubicBezTo>
                    <a:pt x="101" y="875"/>
                    <a:pt x="121" y="862"/>
                    <a:pt x="136" y="843"/>
                  </a:cubicBezTo>
                  <a:cubicBezTo>
                    <a:pt x="354" y="572"/>
                    <a:pt x="605" y="328"/>
                    <a:pt x="879" y="115"/>
                  </a:cubicBezTo>
                  <a:cubicBezTo>
                    <a:pt x="908" y="92"/>
                    <a:pt x="905" y="44"/>
                    <a:pt x="883" y="21"/>
                  </a:cubicBezTo>
                  <a:cubicBezTo>
                    <a:pt x="870" y="7"/>
                    <a:pt x="853" y="0"/>
                    <a:pt x="836"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1790;p40"/>
          <p:cNvGrpSpPr/>
          <p:nvPr/>
        </p:nvGrpSpPr>
        <p:grpSpPr>
          <a:xfrm>
            <a:off x="7586082" y="-97255"/>
            <a:ext cx="1725354" cy="1629775"/>
            <a:chOff x="7586082" y="-97255"/>
            <a:chExt cx="1725354" cy="1629775"/>
          </a:xfrm>
        </p:grpSpPr>
        <p:sp>
          <p:nvSpPr>
            <p:cNvPr id="213" name="Google Shape;1791;p40"/>
            <p:cNvSpPr/>
            <p:nvPr/>
          </p:nvSpPr>
          <p:spPr>
            <a:xfrm rot="-6538615">
              <a:off x="8570041" y="148161"/>
              <a:ext cx="420532" cy="463818"/>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792;p40"/>
            <p:cNvSpPr/>
            <p:nvPr/>
          </p:nvSpPr>
          <p:spPr>
            <a:xfrm rot="-6846277" flipH="1">
              <a:off x="7861271" y="35398"/>
              <a:ext cx="1174977" cy="1364469"/>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793;p40"/>
            <p:cNvSpPr/>
            <p:nvPr/>
          </p:nvSpPr>
          <p:spPr>
            <a:xfrm rot="-6846277" flipH="1">
              <a:off x="8109575" y="723587"/>
              <a:ext cx="137405" cy="614730"/>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794;p40"/>
            <p:cNvSpPr/>
            <p:nvPr/>
          </p:nvSpPr>
          <p:spPr>
            <a:xfrm rot="-6846277" flipH="1">
              <a:off x="8322364" y="804668"/>
              <a:ext cx="597854" cy="303771"/>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795;p40"/>
            <p:cNvSpPr/>
            <p:nvPr/>
          </p:nvSpPr>
          <p:spPr>
            <a:xfrm rot="-6846277" flipH="1">
              <a:off x="8519980" y="624752"/>
              <a:ext cx="668692" cy="150114"/>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796;p40"/>
            <p:cNvSpPr/>
            <p:nvPr/>
          </p:nvSpPr>
          <p:spPr>
            <a:xfrm rot="-6846277" flipH="1">
              <a:off x="8187486" y="642579"/>
              <a:ext cx="207931" cy="499826"/>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797;p40"/>
            <p:cNvSpPr/>
            <p:nvPr/>
          </p:nvSpPr>
          <p:spPr>
            <a:xfrm rot="-6846277" flipH="1">
              <a:off x="8226924" y="402432"/>
              <a:ext cx="138551" cy="415966"/>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798;p40"/>
            <p:cNvSpPr/>
            <p:nvPr/>
          </p:nvSpPr>
          <p:spPr>
            <a:xfrm rot="-6846277" flipH="1">
              <a:off x="8400505" y="723821"/>
              <a:ext cx="359816" cy="179179"/>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799;p40"/>
            <p:cNvSpPr/>
            <p:nvPr/>
          </p:nvSpPr>
          <p:spPr>
            <a:xfrm rot="-6846277" flipH="1">
              <a:off x="8383351" y="218220"/>
              <a:ext cx="133238" cy="338982"/>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800;p40"/>
            <p:cNvSpPr/>
            <p:nvPr/>
          </p:nvSpPr>
          <p:spPr>
            <a:xfrm rot="-6846277" flipH="1">
              <a:off x="8554743" y="552174"/>
              <a:ext cx="406070" cy="86881"/>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5489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05"/>
                                        </p:tgtEl>
                                        <p:attrNameLst>
                                          <p:attrName>style.visibility</p:attrName>
                                        </p:attrNameLst>
                                      </p:cBhvr>
                                      <p:to>
                                        <p:strVal val="visible"/>
                                      </p:to>
                                    </p:set>
                                    <p:animEffect transition="in" filter="fade">
                                      <p:cBhvr>
                                        <p:cTn id="7" dur="500"/>
                                        <p:tgtEl>
                                          <p:spTgt spid="180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06"/>
                                        </p:tgtEl>
                                        <p:attrNameLst>
                                          <p:attrName>style.visibility</p:attrName>
                                        </p:attrNameLst>
                                      </p:cBhvr>
                                      <p:to>
                                        <p:strVal val="visible"/>
                                      </p:to>
                                    </p:set>
                                    <p:animEffect transition="in" filter="fade">
                                      <p:cBhvr>
                                        <p:cTn id="10" dur="500"/>
                                        <p:tgtEl>
                                          <p:spTgt spid="18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5" grpId="0"/>
      <p:bldP spid="180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5"/>
        <p:cNvGrpSpPr/>
        <p:nvPr/>
      </p:nvGrpSpPr>
      <p:grpSpPr>
        <a:xfrm>
          <a:off x="0" y="0"/>
          <a:ext cx="0" cy="0"/>
          <a:chOff x="0" y="0"/>
          <a:chExt cx="0" cy="0"/>
        </a:xfrm>
      </p:grpSpPr>
      <p:sp>
        <p:nvSpPr>
          <p:cNvPr id="15" name="Rounded Rectangle 14"/>
          <p:cNvSpPr/>
          <p:nvPr/>
        </p:nvSpPr>
        <p:spPr>
          <a:xfrm>
            <a:off x="1125523" y="1178210"/>
            <a:ext cx="6638544" cy="572226"/>
          </a:xfrm>
          <a:prstGeom prst="round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1805;p41"/>
          <p:cNvSpPr txBox="1">
            <a:spLocks noGrp="1"/>
          </p:cNvSpPr>
          <p:nvPr>
            <p:ph type="title"/>
          </p:nvPr>
        </p:nvSpPr>
        <p:spPr>
          <a:xfrm>
            <a:off x="741970" y="130149"/>
            <a:ext cx="7704000" cy="572700"/>
          </a:xfrm>
          <a:prstGeom prst="rect">
            <a:avLst/>
          </a:prstGeom>
        </p:spPr>
        <p:txBody>
          <a:bodyPr spcFirstLastPara="1" wrap="square" lIns="91425" tIns="91425" rIns="91425" bIns="91425" anchor="t" anchorCtr="0">
            <a:noAutofit/>
          </a:bodyPr>
          <a:lstStyle/>
          <a:p>
            <a:pPr lvl="0">
              <a:lnSpc>
                <a:spcPct val="150000"/>
              </a:lnSpc>
            </a:pPr>
            <a:r>
              <a:rPr lang="en-US" sz="3600" b="1">
                <a:solidFill>
                  <a:schemeClr val="accent5">
                    <a:lumMod val="10000"/>
                  </a:schemeClr>
                </a:solidFill>
                <a:latin typeface="Arial" panose="020B0604020202020204" pitchFamily="34" charset="0"/>
                <a:ea typeface="Arial"/>
                <a:cs typeface="Arial" panose="020B0604020202020204" pitchFamily="34" charset="0"/>
                <a:sym typeface="Arial"/>
              </a:rPr>
              <a:t>VIẾT PHIẾU ĐỌC SÁCH</a:t>
            </a:r>
          </a:p>
        </p:txBody>
      </p:sp>
      <p:sp>
        <p:nvSpPr>
          <p:cNvPr id="13" name="Rectangle 12"/>
          <p:cNvSpPr/>
          <p:nvPr/>
        </p:nvSpPr>
        <p:spPr>
          <a:xfrm>
            <a:off x="1423870" y="1256574"/>
            <a:ext cx="6340197" cy="415498"/>
          </a:xfrm>
          <a:prstGeom prst="rect">
            <a:avLst/>
          </a:prstGeom>
        </p:spPr>
        <p:txBody>
          <a:bodyPr wrap="none">
            <a:spAutoFit/>
          </a:bodyPr>
          <a:lstStyle/>
          <a:p>
            <a:r>
              <a:rPr lang="vi-VN" sz="2100">
                <a:latin typeface="+mn-lt"/>
                <a:ea typeface="SimSun" panose="02010600030101010101" pitchFamily="2" charset="-122"/>
              </a:rPr>
              <a:t>Ghi chép các thông tin cơ bản vào Phiếu đọc sách. </a:t>
            </a:r>
            <a:endParaRPr lang="en-US" sz="2100">
              <a:latin typeface="+mn-lt"/>
              <a:ea typeface="SimSun" panose="02010600030101010101" pitchFamily="2" charset="-122"/>
            </a:endParaRPr>
          </a:p>
        </p:txBody>
      </p:sp>
      <p:pic>
        <p:nvPicPr>
          <p:cNvPr id="14" name="Picture 13"/>
          <p:cNvPicPr>
            <a:picLocks noChangeAspect="1"/>
          </p:cNvPicPr>
          <p:nvPr/>
        </p:nvPicPr>
        <p:blipFill>
          <a:blip r:embed="rId3"/>
          <a:stretch>
            <a:fillRect/>
          </a:stretch>
        </p:blipFill>
        <p:spPr>
          <a:xfrm>
            <a:off x="511869" y="2010918"/>
            <a:ext cx="8164198" cy="26860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p:bldP spid="13" grpId="0"/>
    </p:bldLst>
  </p:timing>
</p:sld>
</file>

<file path=ppt/theme/theme1.xml><?xml version="1.0" encoding="utf-8"?>
<a:theme xmlns:a="http://schemas.openxmlformats.org/drawingml/2006/main" name="Reading Fluency and Expression - Language Arts - 3rd grade- by Slidesgo">
  <a:themeElements>
    <a:clrScheme name="Simple Light">
      <a:dk1>
        <a:srgbClr val="333333"/>
      </a:dk1>
      <a:lt1>
        <a:srgbClr val="FFF8EF"/>
      </a:lt1>
      <a:dk2>
        <a:srgbClr val="35B4AE"/>
      </a:dk2>
      <a:lt2>
        <a:srgbClr val="EB667B"/>
      </a:lt2>
      <a:accent1>
        <a:srgbClr val="A4B420"/>
      </a:accent1>
      <a:accent2>
        <a:srgbClr val="F49E29"/>
      </a:accent2>
      <a:accent3>
        <a:srgbClr val="FFE5CA"/>
      </a:accent3>
      <a:accent4>
        <a:srgbClr val="403B5F"/>
      </a:accent4>
      <a:accent5>
        <a:srgbClr val="BFD031"/>
      </a:accent5>
      <a:accent6>
        <a:srgbClr val="54DFD9"/>
      </a:accent6>
      <a:hlink>
        <a:srgbClr val="33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428</Words>
  <Application>Microsoft Office PowerPoint</Application>
  <PresentationFormat>On-screen Show (16:9)</PresentationFormat>
  <Paragraphs>46</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Anaheim</vt:lpstr>
      <vt:lpstr>Varela Round</vt:lpstr>
      <vt:lpstr>Commissioner</vt:lpstr>
      <vt:lpstr>Arial</vt:lpstr>
      <vt:lpstr>Nunito Light</vt:lpstr>
      <vt:lpstr>DM Sans</vt:lpstr>
      <vt:lpstr>Reading Fluency and Expression - Language Arts - 3rd grade- by Slidesgo</vt:lpstr>
      <vt:lpstr>PowerPoint Presentation</vt:lpstr>
      <vt:lpstr>PowerPoint Presentation</vt:lpstr>
      <vt:lpstr>01</vt:lpstr>
      <vt:lpstr>ĐỌC SÁCH BÁO VỀ CÁC THÔNG TIN KH&amp;CN.</vt:lpstr>
      <vt:lpstr>PowerPoint Presentation</vt:lpstr>
      <vt:lpstr>PowerPoint Presentation</vt:lpstr>
      <vt:lpstr>PowerPoint Presentation</vt:lpstr>
      <vt:lpstr>VIẾT PHIẾU ĐỌC SÁCH</vt:lpstr>
      <vt:lpstr>VIẾT PHIẾU ĐỌC SÁCH</vt:lpstr>
      <vt:lpstr>TRAO ĐỔI</vt:lpstr>
      <vt:lpstr>TRAO ĐỔI</vt:lpstr>
      <vt:lpstr>VẬN DỤNG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12</cp:revision>
  <dcterms:modified xsi:type="dcterms:W3CDTF">2024-11-21T13:53:20Z</dcterms:modified>
</cp:coreProperties>
</file>