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5" r:id="rId1"/>
  </p:sldMasterIdLst>
  <p:notesMasterIdLst>
    <p:notesMasterId r:id="rId10"/>
  </p:notesMasterIdLst>
  <p:sldIdLst>
    <p:sldId id="258" r:id="rId2"/>
    <p:sldId id="259" r:id="rId3"/>
    <p:sldId id="257" r:id="rId4"/>
    <p:sldId id="324" r:id="rId5"/>
    <p:sldId id="319" r:id="rId6"/>
    <p:sldId id="320" r:id="rId7"/>
    <p:sldId id="321" r:id="rId8"/>
    <p:sldId id="323" r:id="rId9"/>
  </p:sldIdLst>
  <p:sldSz cx="9144000" cy="5143500" type="screen16x9"/>
  <p:notesSz cx="6858000" cy="9144000"/>
  <p:embeddedFontLst>
    <p:embeddedFont>
      <p:font typeface="Gochi Hand" panose="020B0604020202020204" charset="-93"/>
      <p:regular r:id="rId11"/>
    </p:embeddedFont>
    <p:embeddedFont>
      <p:font typeface="Nunito" pitchFamily="2" charset="-93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449819A-373E-44F0-8405-7CC4010E7552}">
  <a:tblStyle styleId="{9449819A-373E-44F0-8405-7CC4010E755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484158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" name="Google Shape;1505;gaca33d7c17_0_2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6" name="Google Shape;1506;gaca33d7c17_0_2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0" name="Google Shape;1550;gb9fc0899eb_0_6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1" name="Google Shape;1551;gb9fc0899eb_0_6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aca33d7c17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aca33d7c17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aca33d7c17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aca33d7c17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0537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aca33d7c17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aca33d7c17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1663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aca33d7c17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aca33d7c17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9479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aca33d7c17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aca33d7c17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602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4"/>
          <p:cNvSpPr txBox="1">
            <a:spLocks noGrp="1"/>
          </p:cNvSpPr>
          <p:nvPr>
            <p:ph type="body" idx="1"/>
          </p:nvPr>
        </p:nvSpPr>
        <p:spPr>
          <a:xfrm>
            <a:off x="685100" y="1152475"/>
            <a:ext cx="7773900" cy="3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01" name="Google Shape;101;p4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102" name="Google Shape;102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" name="Google Shape;104;p4"/>
          <p:cNvGrpSpPr/>
          <p:nvPr/>
        </p:nvGrpSpPr>
        <p:grpSpPr>
          <a:xfrm rot="1583875">
            <a:off x="8630860" y="4521443"/>
            <a:ext cx="159799" cy="224852"/>
            <a:chOff x="5248950" y="2607450"/>
            <a:chExt cx="27575" cy="38800"/>
          </a:xfrm>
        </p:grpSpPr>
        <p:sp>
          <p:nvSpPr>
            <p:cNvPr id="105" name="Google Shape;105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" name="Google Shape;107;p4"/>
          <p:cNvGrpSpPr/>
          <p:nvPr/>
        </p:nvGrpSpPr>
        <p:grpSpPr>
          <a:xfrm rot="4025085">
            <a:off x="820773" y="4733536"/>
            <a:ext cx="105656" cy="148667"/>
            <a:chOff x="5248950" y="2607450"/>
            <a:chExt cx="27575" cy="38800"/>
          </a:xfrm>
        </p:grpSpPr>
        <p:sp>
          <p:nvSpPr>
            <p:cNvPr id="108" name="Google Shape;108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" name="Google Shape;110;p4"/>
          <p:cNvGrpSpPr/>
          <p:nvPr/>
        </p:nvGrpSpPr>
        <p:grpSpPr>
          <a:xfrm rot="-5243946">
            <a:off x="-84370" y="2241930"/>
            <a:ext cx="167534" cy="235732"/>
            <a:chOff x="5248950" y="2607450"/>
            <a:chExt cx="27575" cy="38800"/>
          </a:xfrm>
        </p:grpSpPr>
        <p:sp>
          <p:nvSpPr>
            <p:cNvPr id="111" name="Google Shape;111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" name="Google Shape;113;p4"/>
          <p:cNvGrpSpPr/>
          <p:nvPr/>
        </p:nvGrpSpPr>
        <p:grpSpPr>
          <a:xfrm rot="-2700000">
            <a:off x="1974639" y="463473"/>
            <a:ext cx="104613" cy="147198"/>
            <a:chOff x="5248950" y="2607450"/>
            <a:chExt cx="27575" cy="38800"/>
          </a:xfrm>
        </p:grpSpPr>
        <p:sp>
          <p:nvSpPr>
            <p:cNvPr id="114" name="Google Shape;114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" name="Google Shape;116;p4"/>
          <p:cNvGrpSpPr/>
          <p:nvPr/>
        </p:nvGrpSpPr>
        <p:grpSpPr>
          <a:xfrm rot="3320916">
            <a:off x="8627169" y="1083195"/>
            <a:ext cx="104615" cy="147200"/>
            <a:chOff x="5248950" y="2607450"/>
            <a:chExt cx="27575" cy="38800"/>
          </a:xfrm>
        </p:grpSpPr>
        <p:sp>
          <p:nvSpPr>
            <p:cNvPr id="117" name="Google Shape;117;p4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4"/>
          <p:cNvSpPr/>
          <p:nvPr/>
        </p:nvSpPr>
        <p:spPr>
          <a:xfrm>
            <a:off x="311700" y="432032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"/>
          <p:cNvSpPr/>
          <p:nvPr/>
        </p:nvSpPr>
        <p:spPr>
          <a:xfrm>
            <a:off x="7769250" y="47700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4"/>
          <p:cNvSpPr/>
          <p:nvPr/>
        </p:nvSpPr>
        <p:spPr>
          <a:xfrm>
            <a:off x="8359425" y="4547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4"/>
          <p:cNvSpPr/>
          <p:nvPr/>
        </p:nvSpPr>
        <p:spPr>
          <a:xfrm>
            <a:off x="8732600" y="36470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4"/>
          <p:cNvSpPr/>
          <p:nvPr/>
        </p:nvSpPr>
        <p:spPr>
          <a:xfrm>
            <a:off x="640725" y="4992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"/>
          <p:cNvSpPr txBox="1">
            <a:spLocks noGrp="1"/>
          </p:cNvSpPr>
          <p:nvPr>
            <p:ph type="title"/>
          </p:nvPr>
        </p:nvSpPr>
        <p:spPr>
          <a:xfrm>
            <a:off x="1893425" y="1364070"/>
            <a:ext cx="5357100" cy="168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0" name="Google Shape;180;p7"/>
          <p:cNvSpPr txBox="1">
            <a:spLocks noGrp="1"/>
          </p:cNvSpPr>
          <p:nvPr>
            <p:ph type="subTitle" idx="1"/>
          </p:nvPr>
        </p:nvSpPr>
        <p:spPr>
          <a:xfrm>
            <a:off x="2275675" y="3037830"/>
            <a:ext cx="4592700" cy="7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81" name="Google Shape;181;p7"/>
          <p:cNvGrpSpPr/>
          <p:nvPr/>
        </p:nvGrpSpPr>
        <p:grpSpPr>
          <a:xfrm rot="7179494">
            <a:off x="7403820" y="3286475"/>
            <a:ext cx="900754" cy="1242451"/>
            <a:chOff x="330281" y="38723"/>
            <a:chExt cx="1614914" cy="2227176"/>
          </a:xfrm>
        </p:grpSpPr>
        <p:sp>
          <p:nvSpPr>
            <p:cNvPr id="182" name="Google Shape;182;p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686105" y="410551"/>
            <a:ext cx="924215" cy="1230069"/>
            <a:chOff x="330281" y="38723"/>
            <a:chExt cx="1614914" cy="2227176"/>
          </a:xfrm>
        </p:grpSpPr>
        <p:sp>
          <p:nvSpPr>
            <p:cNvPr id="186" name="Google Shape;186;p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9" name="Google Shape;189;p7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190" name="Google Shape;190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7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193" name="Google Shape;193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" name="Google Shape;195;p7"/>
          <p:cNvGrpSpPr/>
          <p:nvPr/>
        </p:nvGrpSpPr>
        <p:grpSpPr>
          <a:xfrm rot="4025085">
            <a:off x="540311" y="4647486"/>
            <a:ext cx="105656" cy="148667"/>
            <a:chOff x="5248950" y="2607450"/>
            <a:chExt cx="27575" cy="38800"/>
          </a:xfrm>
        </p:grpSpPr>
        <p:sp>
          <p:nvSpPr>
            <p:cNvPr id="196" name="Google Shape;196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8" name="Google Shape;198;p7"/>
          <p:cNvGrpSpPr/>
          <p:nvPr/>
        </p:nvGrpSpPr>
        <p:grpSpPr>
          <a:xfrm rot="-5243946">
            <a:off x="462830" y="508230"/>
            <a:ext cx="167534" cy="235732"/>
            <a:chOff x="5248950" y="2607450"/>
            <a:chExt cx="27575" cy="38800"/>
          </a:xfrm>
        </p:grpSpPr>
        <p:sp>
          <p:nvSpPr>
            <p:cNvPr id="199" name="Google Shape;199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1" name="Google Shape;201;p7"/>
          <p:cNvGrpSpPr/>
          <p:nvPr/>
        </p:nvGrpSpPr>
        <p:grpSpPr>
          <a:xfrm rot="-2700000">
            <a:off x="1930139" y="287898"/>
            <a:ext cx="104613" cy="147198"/>
            <a:chOff x="5248950" y="2607450"/>
            <a:chExt cx="27575" cy="38800"/>
          </a:xfrm>
        </p:grpSpPr>
        <p:sp>
          <p:nvSpPr>
            <p:cNvPr id="202" name="Google Shape;202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4" name="Google Shape;204;p7"/>
          <p:cNvGrpSpPr/>
          <p:nvPr/>
        </p:nvGrpSpPr>
        <p:grpSpPr>
          <a:xfrm rot="3320916">
            <a:off x="8589994" y="783670"/>
            <a:ext cx="104615" cy="147200"/>
            <a:chOff x="5248950" y="2607450"/>
            <a:chExt cx="27575" cy="38800"/>
          </a:xfrm>
        </p:grpSpPr>
        <p:sp>
          <p:nvSpPr>
            <p:cNvPr id="205" name="Google Shape;205;p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7" name="Google Shape;207;p7"/>
          <p:cNvSpPr/>
          <p:nvPr/>
        </p:nvSpPr>
        <p:spPr>
          <a:xfrm>
            <a:off x="281200" y="3793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7"/>
          <p:cNvSpPr/>
          <p:nvPr/>
        </p:nvSpPr>
        <p:spPr>
          <a:xfrm>
            <a:off x="6273600" y="6369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7"/>
          <p:cNvSpPr/>
          <p:nvPr/>
        </p:nvSpPr>
        <p:spPr>
          <a:xfrm>
            <a:off x="5579650" y="482442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7"/>
          <p:cNvSpPr/>
          <p:nvPr/>
        </p:nvSpPr>
        <p:spPr>
          <a:xfrm>
            <a:off x="8457850" y="14389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7"/>
          <p:cNvSpPr/>
          <p:nvPr/>
        </p:nvSpPr>
        <p:spPr>
          <a:xfrm>
            <a:off x="4178625" y="456863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7"/>
          <p:cNvSpPr/>
          <p:nvPr/>
        </p:nvSpPr>
        <p:spPr>
          <a:xfrm>
            <a:off x="1593675" y="15145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22"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3"/>
          <p:cNvSpPr txBox="1">
            <a:spLocks noGrp="1"/>
          </p:cNvSpPr>
          <p:nvPr>
            <p:ph type="subTitle" idx="1"/>
          </p:nvPr>
        </p:nvSpPr>
        <p:spPr>
          <a:xfrm>
            <a:off x="2479461" y="2000875"/>
            <a:ext cx="19578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2" name="Google Shape;362;p13"/>
          <p:cNvSpPr txBox="1">
            <a:spLocks noGrp="1"/>
          </p:cNvSpPr>
          <p:nvPr>
            <p:ph type="subTitle" idx="2"/>
          </p:nvPr>
        </p:nvSpPr>
        <p:spPr>
          <a:xfrm>
            <a:off x="6177811" y="1994200"/>
            <a:ext cx="19578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3" name="Google Shape;363;p13"/>
          <p:cNvSpPr txBox="1">
            <a:spLocks noGrp="1"/>
          </p:cNvSpPr>
          <p:nvPr>
            <p:ph type="subTitle" idx="3"/>
          </p:nvPr>
        </p:nvSpPr>
        <p:spPr>
          <a:xfrm>
            <a:off x="2479461" y="3527175"/>
            <a:ext cx="19578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"/>
          <p:cNvSpPr txBox="1">
            <a:spLocks noGrp="1"/>
          </p:cNvSpPr>
          <p:nvPr>
            <p:ph type="subTitle" idx="4"/>
          </p:nvPr>
        </p:nvSpPr>
        <p:spPr>
          <a:xfrm>
            <a:off x="2479481" y="1634900"/>
            <a:ext cx="1662300" cy="5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365" name="Google Shape;365;p13"/>
          <p:cNvSpPr txBox="1">
            <a:spLocks noGrp="1"/>
          </p:cNvSpPr>
          <p:nvPr>
            <p:ph type="subTitle" idx="5"/>
          </p:nvPr>
        </p:nvSpPr>
        <p:spPr>
          <a:xfrm>
            <a:off x="6177831" y="1634900"/>
            <a:ext cx="1662300" cy="5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366" name="Google Shape;366;p13"/>
          <p:cNvSpPr txBox="1">
            <a:spLocks noGrp="1"/>
          </p:cNvSpPr>
          <p:nvPr>
            <p:ph type="subTitle" idx="6"/>
          </p:nvPr>
        </p:nvSpPr>
        <p:spPr>
          <a:xfrm>
            <a:off x="2479481" y="3142391"/>
            <a:ext cx="1662300" cy="5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367" name="Google Shape;367;p13"/>
          <p:cNvSpPr txBox="1">
            <a:spLocks noGrp="1"/>
          </p:cNvSpPr>
          <p:nvPr>
            <p:ph type="subTitle" idx="7"/>
          </p:nvPr>
        </p:nvSpPr>
        <p:spPr>
          <a:xfrm>
            <a:off x="6177811" y="3523323"/>
            <a:ext cx="19578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"/>
          <p:cNvSpPr txBox="1">
            <a:spLocks noGrp="1"/>
          </p:cNvSpPr>
          <p:nvPr>
            <p:ph type="subTitle" idx="8"/>
          </p:nvPr>
        </p:nvSpPr>
        <p:spPr>
          <a:xfrm>
            <a:off x="6177831" y="3138537"/>
            <a:ext cx="1662300" cy="5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400">
                <a:latin typeface="Gochi Hand"/>
                <a:ea typeface="Gochi Hand"/>
                <a:cs typeface="Gochi Hand"/>
                <a:sym typeface="Gochi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100"/>
              <a:buFont typeface="Gochi Hand"/>
              <a:buNone/>
              <a:defRPr sz="2100" b="1"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369" name="Google Shape;369;p13"/>
          <p:cNvSpPr txBox="1">
            <a:spLocks noGrp="1"/>
          </p:cNvSpPr>
          <p:nvPr>
            <p:ph type="title" hasCustomPrompt="1"/>
          </p:nvPr>
        </p:nvSpPr>
        <p:spPr>
          <a:xfrm>
            <a:off x="1184068" y="1764118"/>
            <a:ext cx="1041300" cy="813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2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t>xx%</a:t>
            </a:r>
          </a:p>
        </p:txBody>
      </p:sp>
      <p:sp>
        <p:nvSpPr>
          <p:cNvPr id="370" name="Google Shape;370;p13"/>
          <p:cNvSpPr txBox="1">
            <a:spLocks noGrp="1"/>
          </p:cNvSpPr>
          <p:nvPr>
            <p:ph type="title" idx="9" hasCustomPrompt="1"/>
          </p:nvPr>
        </p:nvSpPr>
        <p:spPr>
          <a:xfrm>
            <a:off x="1184068" y="3324400"/>
            <a:ext cx="1041300" cy="8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2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t>xx%</a:t>
            </a:r>
          </a:p>
        </p:txBody>
      </p:sp>
      <p:sp>
        <p:nvSpPr>
          <p:cNvPr id="371" name="Google Shape;371;p13"/>
          <p:cNvSpPr txBox="1">
            <a:spLocks noGrp="1"/>
          </p:cNvSpPr>
          <p:nvPr>
            <p:ph type="title" idx="13" hasCustomPrompt="1"/>
          </p:nvPr>
        </p:nvSpPr>
        <p:spPr>
          <a:xfrm>
            <a:off x="4882468" y="1764113"/>
            <a:ext cx="1041300" cy="79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200">
                <a:solidFill>
                  <a:schemeClr val="lt2"/>
                </a:solidFill>
              </a:defRPr>
            </a:lvl1pPr>
            <a:lvl2pPr lvl="1" algn="ctr" rtl="0">
              <a:spcBef>
                <a:spcPts val="100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t>xx%</a:t>
            </a:r>
          </a:p>
        </p:txBody>
      </p:sp>
      <p:sp>
        <p:nvSpPr>
          <p:cNvPr id="372" name="Google Shape;372;p13"/>
          <p:cNvSpPr txBox="1">
            <a:spLocks noGrp="1"/>
          </p:cNvSpPr>
          <p:nvPr>
            <p:ph type="title" idx="14" hasCustomPrompt="1"/>
          </p:nvPr>
        </p:nvSpPr>
        <p:spPr>
          <a:xfrm>
            <a:off x="4882468" y="3324918"/>
            <a:ext cx="1041300" cy="8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2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t>xx%</a:t>
            </a:r>
          </a:p>
        </p:txBody>
      </p:sp>
      <p:grpSp>
        <p:nvGrpSpPr>
          <p:cNvPr id="373" name="Google Shape;373;p13"/>
          <p:cNvGrpSpPr/>
          <p:nvPr/>
        </p:nvGrpSpPr>
        <p:grpSpPr>
          <a:xfrm rot="7179494">
            <a:off x="7817307" y="163912"/>
            <a:ext cx="900754" cy="1242451"/>
            <a:chOff x="330281" y="38723"/>
            <a:chExt cx="1614914" cy="2227176"/>
          </a:xfrm>
        </p:grpSpPr>
        <p:sp>
          <p:nvSpPr>
            <p:cNvPr id="374" name="Google Shape;374;p13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3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3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7" name="Google Shape;377;p13"/>
          <p:cNvGrpSpPr/>
          <p:nvPr/>
        </p:nvGrpSpPr>
        <p:grpSpPr>
          <a:xfrm rot="-4940312">
            <a:off x="3996688" y="3920049"/>
            <a:ext cx="924230" cy="1230127"/>
            <a:chOff x="330281" y="38723"/>
            <a:chExt cx="1614914" cy="2227176"/>
          </a:xfrm>
        </p:grpSpPr>
        <p:sp>
          <p:nvSpPr>
            <p:cNvPr id="378" name="Google Shape;378;p13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3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3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1" name="Google Shape;381;p13"/>
          <p:cNvGrpSpPr/>
          <p:nvPr/>
        </p:nvGrpSpPr>
        <p:grpSpPr>
          <a:xfrm rot="-5856778">
            <a:off x="1516898" y="176233"/>
            <a:ext cx="900826" cy="1242356"/>
            <a:chOff x="330281" y="38723"/>
            <a:chExt cx="1614914" cy="2227176"/>
          </a:xfrm>
        </p:grpSpPr>
        <p:sp>
          <p:nvSpPr>
            <p:cNvPr id="382" name="Google Shape;382;p13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3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3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5" name="Google Shape;385;p13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386" name="Google Shape;386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8" name="Google Shape;388;p13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389" name="Google Shape;389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1" name="Google Shape;391;p13"/>
          <p:cNvGrpSpPr/>
          <p:nvPr/>
        </p:nvGrpSpPr>
        <p:grpSpPr>
          <a:xfrm rot="4025085">
            <a:off x="701273" y="4694761"/>
            <a:ext cx="105656" cy="148667"/>
            <a:chOff x="5248950" y="2607450"/>
            <a:chExt cx="27575" cy="38800"/>
          </a:xfrm>
        </p:grpSpPr>
        <p:sp>
          <p:nvSpPr>
            <p:cNvPr id="392" name="Google Shape;392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4" name="Google Shape;394;p13"/>
          <p:cNvGrpSpPr/>
          <p:nvPr/>
        </p:nvGrpSpPr>
        <p:grpSpPr>
          <a:xfrm rot="-5243946">
            <a:off x="-84370" y="2799655"/>
            <a:ext cx="167534" cy="235732"/>
            <a:chOff x="5248950" y="2607450"/>
            <a:chExt cx="27575" cy="38800"/>
          </a:xfrm>
        </p:grpSpPr>
        <p:sp>
          <p:nvSpPr>
            <p:cNvPr id="395" name="Google Shape;395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7" name="Google Shape;397;p13"/>
          <p:cNvGrpSpPr/>
          <p:nvPr/>
        </p:nvGrpSpPr>
        <p:grpSpPr>
          <a:xfrm rot="-2700000">
            <a:off x="1974639" y="463473"/>
            <a:ext cx="104613" cy="147198"/>
            <a:chOff x="5248950" y="2607450"/>
            <a:chExt cx="27575" cy="38800"/>
          </a:xfrm>
        </p:grpSpPr>
        <p:sp>
          <p:nvSpPr>
            <p:cNvPr id="398" name="Google Shape;398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0" name="Google Shape;400;p13"/>
          <p:cNvGrpSpPr/>
          <p:nvPr/>
        </p:nvGrpSpPr>
        <p:grpSpPr>
          <a:xfrm rot="3320916">
            <a:off x="8639381" y="548345"/>
            <a:ext cx="104615" cy="147200"/>
            <a:chOff x="5248950" y="2607450"/>
            <a:chExt cx="27575" cy="38800"/>
          </a:xfrm>
        </p:grpSpPr>
        <p:sp>
          <p:nvSpPr>
            <p:cNvPr id="401" name="Google Shape;401;p13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3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3" name="Google Shape;403;p13"/>
          <p:cNvSpPr/>
          <p:nvPr/>
        </p:nvSpPr>
        <p:spPr>
          <a:xfrm>
            <a:off x="311700" y="41392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13"/>
          <p:cNvSpPr/>
          <p:nvPr/>
        </p:nvSpPr>
        <p:spPr>
          <a:xfrm>
            <a:off x="7707275" y="4517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13"/>
          <p:cNvSpPr/>
          <p:nvPr/>
        </p:nvSpPr>
        <p:spPr>
          <a:xfrm>
            <a:off x="8732600" y="19574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13"/>
          <p:cNvSpPr/>
          <p:nvPr/>
        </p:nvSpPr>
        <p:spPr>
          <a:xfrm>
            <a:off x="8619775" y="3760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13"/>
          <p:cNvSpPr/>
          <p:nvPr/>
        </p:nvSpPr>
        <p:spPr>
          <a:xfrm>
            <a:off x="441125" y="8225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13"/>
          <p:cNvSpPr txBox="1">
            <a:spLocks noGrp="1"/>
          </p:cNvSpPr>
          <p:nvPr>
            <p:ph type="title" idx="15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">
    <p:spTree>
      <p:nvGrpSpPr>
        <p:cNvPr id="1" name="Shape 1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2" name="Google Shape;1272;p35"/>
          <p:cNvGrpSpPr/>
          <p:nvPr/>
        </p:nvGrpSpPr>
        <p:grpSpPr>
          <a:xfrm rot="3320949">
            <a:off x="9086424" y="2338001"/>
            <a:ext cx="154298" cy="217108"/>
            <a:chOff x="5248950" y="2607450"/>
            <a:chExt cx="27575" cy="38800"/>
          </a:xfrm>
        </p:grpSpPr>
        <p:sp>
          <p:nvSpPr>
            <p:cNvPr id="1273" name="Google Shape;1273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5" name="Google Shape;1275;p35"/>
          <p:cNvGrpSpPr/>
          <p:nvPr/>
        </p:nvGrpSpPr>
        <p:grpSpPr>
          <a:xfrm rot="7179494">
            <a:off x="7705682" y="2391212"/>
            <a:ext cx="900754" cy="1242451"/>
            <a:chOff x="330281" y="38723"/>
            <a:chExt cx="1614914" cy="2227176"/>
          </a:xfrm>
        </p:grpSpPr>
        <p:sp>
          <p:nvSpPr>
            <p:cNvPr id="1276" name="Google Shape;1276;p35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35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35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9" name="Google Shape;1279;p35"/>
          <p:cNvGrpSpPr/>
          <p:nvPr/>
        </p:nvGrpSpPr>
        <p:grpSpPr>
          <a:xfrm>
            <a:off x="843143" y="-133449"/>
            <a:ext cx="924215" cy="1230069"/>
            <a:chOff x="330281" y="38723"/>
            <a:chExt cx="1614914" cy="2227176"/>
          </a:xfrm>
        </p:grpSpPr>
        <p:sp>
          <p:nvSpPr>
            <p:cNvPr id="1280" name="Google Shape;1280;p35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35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35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83" name="Google Shape;1283;p35"/>
          <p:cNvSpPr/>
          <p:nvPr/>
        </p:nvSpPr>
        <p:spPr>
          <a:xfrm>
            <a:off x="-965525" y="-426125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4" name="Google Shape;1284;p35"/>
          <p:cNvSpPr/>
          <p:nvPr/>
        </p:nvSpPr>
        <p:spPr>
          <a:xfrm>
            <a:off x="8457850" y="1669450"/>
            <a:ext cx="1844086" cy="1191581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85" name="Google Shape;1285;p35"/>
          <p:cNvGrpSpPr/>
          <p:nvPr/>
        </p:nvGrpSpPr>
        <p:grpSpPr>
          <a:xfrm rot="-5118020">
            <a:off x="724374" y="2590167"/>
            <a:ext cx="900759" cy="1242486"/>
            <a:chOff x="330281" y="38723"/>
            <a:chExt cx="1614914" cy="2227176"/>
          </a:xfrm>
        </p:grpSpPr>
        <p:sp>
          <p:nvSpPr>
            <p:cNvPr id="1286" name="Google Shape;1286;p35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35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35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89" name="Google Shape;1289;p35"/>
          <p:cNvGrpSpPr/>
          <p:nvPr/>
        </p:nvGrpSpPr>
        <p:grpSpPr>
          <a:xfrm rot="-2241120">
            <a:off x="6881534" y="363720"/>
            <a:ext cx="167533" cy="235734"/>
            <a:chOff x="5248950" y="2607450"/>
            <a:chExt cx="27575" cy="38800"/>
          </a:xfrm>
        </p:grpSpPr>
        <p:sp>
          <p:nvSpPr>
            <p:cNvPr id="1290" name="Google Shape;1290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2" name="Google Shape;1292;p35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1293" name="Google Shape;1293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5" name="Google Shape;1295;p35"/>
          <p:cNvGrpSpPr/>
          <p:nvPr/>
        </p:nvGrpSpPr>
        <p:grpSpPr>
          <a:xfrm rot="4025085">
            <a:off x="701273" y="4694761"/>
            <a:ext cx="105656" cy="148667"/>
            <a:chOff x="5248950" y="2607450"/>
            <a:chExt cx="27575" cy="38800"/>
          </a:xfrm>
        </p:grpSpPr>
        <p:sp>
          <p:nvSpPr>
            <p:cNvPr id="1296" name="Google Shape;1296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8" name="Google Shape;1298;p35"/>
          <p:cNvGrpSpPr/>
          <p:nvPr/>
        </p:nvGrpSpPr>
        <p:grpSpPr>
          <a:xfrm rot="-5243946">
            <a:off x="-84370" y="2799655"/>
            <a:ext cx="167534" cy="235732"/>
            <a:chOff x="5248950" y="2607450"/>
            <a:chExt cx="27575" cy="38800"/>
          </a:xfrm>
        </p:grpSpPr>
        <p:sp>
          <p:nvSpPr>
            <p:cNvPr id="1299" name="Google Shape;1299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1" name="Google Shape;1301;p35"/>
          <p:cNvGrpSpPr/>
          <p:nvPr/>
        </p:nvGrpSpPr>
        <p:grpSpPr>
          <a:xfrm rot="-2700000">
            <a:off x="1974639" y="463473"/>
            <a:ext cx="104613" cy="147198"/>
            <a:chOff x="5248950" y="2607450"/>
            <a:chExt cx="27575" cy="38800"/>
          </a:xfrm>
        </p:grpSpPr>
        <p:sp>
          <p:nvSpPr>
            <p:cNvPr id="1302" name="Google Shape;1302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4" name="Google Shape;1304;p35"/>
          <p:cNvGrpSpPr/>
          <p:nvPr/>
        </p:nvGrpSpPr>
        <p:grpSpPr>
          <a:xfrm rot="3320916">
            <a:off x="8639394" y="1145770"/>
            <a:ext cx="104615" cy="147200"/>
            <a:chOff x="5248950" y="2607450"/>
            <a:chExt cx="27575" cy="38800"/>
          </a:xfrm>
        </p:grpSpPr>
        <p:sp>
          <p:nvSpPr>
            <p:cNvPr id="1305" name="Google Shape;1305;p35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35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07" name="Google Shape;1307;p35"/>
          <p:cNvSpPr/>
          <p:nvPr/>
        </p:nvSpPr>
        <p:spPr>
          <a:xfrm>
            <a:off x="455550" y="39260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35"/>
          <p:cNvSpPr/>
          <p:nvPr/>
        </p:nvSpPr>
        <p:spPr>
          <a:xfrm>
            <a:off x="7707275" y="4517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9" name="Google Shape;1309;p35"/>
          <p:cNvSpPr/>
          <p:nvPr/>
        </p:nvSpPr>
        <p:spPr>
          <a:xfrm>
            <a:off x="7707275" y="753563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0" name="Google Shape;1310;p35"/>
          <p:cNvSpPr/>
          <p:nvPr/>
        </p:nvSpPr>
        <p:spPr>
          <a:xfrm>
            <a:off x="8619775" y="3760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1" name="Google Shape;1311;p35"/>
          <p:cNvSpPr/>
          <p:nvPr/>
        </p:nvSpPr>
        <p:spPr>
          <a:xfrm>
            <a:off x="455550" y="11815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2" name="Google Shape;1312;p35"/>
          <p:cNvSpPr/>
          <p:nvPr/>
        </p:nvSpPr>
        <p:spPr>
          <a:xfrm>
            <a:off x="4890875" y="461592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3" name="Google Shape;1313;p35"/>
          <p:cNvSpPr/>
          <p:nvPr/>
        </p:nvSpPr>
        <p:spPr>
          <a:xfrm>
            <a:off x="5795300" y="42456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1">
    <p:spTree>
      <p:nvGrpSpPr>
        <p:cNvPr id="1" name="Shape 1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5" name="Google Shape;1315;p36"/>
          <p:cNvSpPr txBox="1">
            <a:spLocks noGrp="1"/>
          </p:cNvSpPr>
          <p:nvPr>
            <p:ph type="subTitle" idx="1"/>
          </p:nvPr>
        </p:nvSpPr>
        <p:spPr>
          <a:xfrm>
            <a:off x="2805900" y="4135185"/>
            <a:ext cx="3532200" cy="4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l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316" name="Google Shape;1316;p36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1317" name="Google Shape;1317;p3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3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9" name="Google Shape;1319;p36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1320" name="Google Shape;1320;p3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3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2" name="Google Shape;1322;p36"/>
          <p:cNvGrpSpPr/>
          <p:nvPr/>
        </p:nvGrpSpPr>
        <p:grpSpPr>
          <a:xfrm rot="-2700000">
            <a:off x="1551164" y="652423"/>
            <a:ext cx="104613" cy="147198"/>
            <a:chOff x="5248950" y="2607450"/>
            <a:chExt cx="27575" cy="38800"/>
          </a:xfrm>
        </p:grpSpPr>
        <p:sp>
          <p:nvSpPr>
            <p:cNvPr id="1323" name="Google Shape;1323;p3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3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5" name="Google Shape;1325;p36"/>
          <p:cNvGrpSpPr/>
          <p:nvPr/>
        </p:nvGrpSpPr>
        <p:grpSpPr>
          <a:xfrm rot="3320916">
            <a:off x="8589994" y="783670"/>
            <a:ext cx="104615" cy="147200"/>
            <a:chOff x="5248950" y="2607450"/>
            <a:chExt cx="27575" cy="38800"/>
          </a:xfrm>
        </p:grpSpPr>
        <p:sp>
          <p:nvSpPr>
            <p:cNvPr id="1326" name="Google Shape;1326;p36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36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8" name="Google Shape;1328;p36"/>
          <p:cNvGrpSpPr/>
          <p:nvPr/>
        </p:nvGrpSpPr>
        <p:grpSpPr>
          <a:xfrm rot="7179494">
            <a:off x="8192007" y="1857762"/>
            <a:ext cx="900754" cy="1242451"/>
            <a:chOff x="330281" y="38723"/>
            <a:chExt cx="1614914" cy="2227176"/>
          </a:xfrm>
        </p:grpSpPr>
        <p:sp>
          <p:nvSpPr>
            <p:cNvPr id="1329" name="Google Shape;1329;p36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36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36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2" name="Google Shape;1332;p36"/>
          <p:cNvGrpSpPr/>
          <p:nvPr/>
        </p:nvGrpSpPr>
        <p:grpSpPr>
          <a:xfrm>
            <a:off x="198118" y="284488"/>
            <a:ext cx="924215" cy="1230069"/>
            <a:chOff x="330281" y="38723"/>
            <a:chExt cx="1614914" cy="2227176"/>
          </a:xfrm>
        </p:grpSpPr>
        <p:sp>
          <p:nvSpPr>
            <p:cNvPr id="1333" name="Google Shape;1333;p36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36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36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6" name="Google Shape;1336;p36"/>
          <p:cNvSpPr/>
          <p:nvPr/>
        </p:nvSpPr>
        <p:spPr>
          <a:xfrm>
            <a:off x="-982325" y="-407400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7" name="Google Shape;1337;p36"/>
          <p:cNvSpPr/>
          <p:nvPr/>
        </p:nvSpPr>
        <p:spPr>
          <a:xfrm>
            <a:off x="7707275" y="4517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8" name="Google Shape;1338;p36"/>
          <p:cNvSpPr/>
          <p:nvPr/>
        </p:nvSpPr>
        <p:spPr>
          <a:xfrm>
            <a:off x="7072338" y="12637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9" name="Google Shape;1339;p36"/>
          <p:cNvSpPr/>
          <p:nvPr/>
        </p:nvSpPr>
        <p:spPr>
          <a:xfrm>
            <a:off x="8619775" y="3760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0" name="Google Shape;1340;p36"/>
          <p:cNvSpPr/>
          <p:nvPr/>
        </p:nvSpPr>
        <p:spPr>
          <a:xfrm>
            <a:off x="1531550" y="40596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1" name="Google Shape;1341;p36"/>
          <p:cNvGrpSpPr/>
          <p:nvPr/>
        </p:nvGrpSpPr>
        <p:grpSpPr>
          <a:xfrm rot="-263120">
            <a:off x="-731781" y="2172447"/>
            <a:ext cx="1833316" cy="3777481"/>
            <a:chOff x="6239025" y="396475"/>
            <a:chExt cx="480900" cy="990825"/>
          </a:xfrm>
        </p:grpSpPr>
        <p:sp>
          <p:nvSpPr>
            <p:cNvPr id="1342" name="Google Shape;1342;p36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36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36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36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36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36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36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36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36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51" name="Google Shape;1351;p36"/>
          <p:cNvSpPr/>
          <p:nvPr/>
        </p:nvSpPr>
        <p:spPr>
          <a:xfrm>
            <a:off x="8763625" y="1392050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2" name="Google Shape;1352;p36"/>
          <p:cNvSpPr/>
          <p:nvPr/>
        </p:nvSpPr>
        <p:spPr>
          <a:xfrm>
            <a:off x="933000" y="25097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53" name="Google Shape;1353;p36"/>
          <p:cNvGrpSpPr/>
          <p:nvPr/>
        </p:nvGrpSpPr>
        <p:grpSpPr>
          <a:xfrm rot="288696" flipH="1">
            <a:off x="7867796" y="3276445"/>
            <a:ext cx="1517007" cy="3125969"/>
            <a:chOff x="6239025" y="396475"/>
            <a:chExt cx="480900" cy="990825"/>
          </a:xfrm>
        </p:grpSpPr>
        <p:sp>
          <p:nvSpPr>
            <p:cNvPr id="1354" name="Google Shape;1354;p36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36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36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36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36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36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36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36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36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SECTION_HEADER_1_1">
    <p:spTree>
      <p:nvGrpSpPr>
        <p:cNvPr id="1" name="Shape 1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4" name="Google Shape;1364;p37"/>
          <p:cNvGrpSpPr/>
          <p:nvPr/>
        </p:nvGrpSpPr>
        <p:grpSpPr>
          <a:xfrm rot="7179494">
            <a:off x="7817307" y="163912"/>
            <a:ext cx="900754" cy="1242451"/>
            <a:chOff x="330281" y="38723"/>
            <a:chExt cx="1614914" cy="2227176"/>
          </a:xfrm>
        </p:grpSpPr>
        <p:sp>
          <p:nvSpPr>
            <p:cNvPr id="1365" name="Google Shape;1365;p3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3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3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8" name="Google Shape;1368;p37"/>
          <p:cNvGrpSpPr/>
          <p:nvPr/>
        </p:nvGrpSpPr>
        <p:grpSpPr>
          <a:xfrm rot="-4940312">
            <a:off x="3996688" y="3920049"/>
            <a:ext cx="924230" cy="1230127"/>
            <a:chOff x="330281" y="38723"/>
            <a:chExt cx="1614914" cy="2227176"/>
          </a:xfrm>
        </p:grpSpPr>
        <p:sp>
          <p:nvSpPr>
            <p:cNvPr id="1369" name="Google Shape;1369;p3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3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3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72" name="Google Shape;1372;p37"/>
          <p:cNvSpPr/>
          <p:nvPr/>
        </p:nvSpPr>
        <p:spPr>
          <a:xfrm>
            <a:off x="3512750" y="-696600"/>
            <a:ext cx="1892097" cy="1179694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3" name="Google Shape;1373;p37"/>
          <p:cNvSpPr/>
          <p:nvPr/>
        </p:nvSpPr>
        <p:spPr>
          <a:xfrm>
            <a:off x="5525025" y="4606425"/>
            <a:ext cx="1844086" cy="1191581"/>
          </a:xfrm>
          <a:custGeom>
            <a:avLst/>
            <a:gdLst/>
            <a:ahLst/>
            <a:cxnLst/>
            <a:rect l="l" t="t" r="r" b="b"/>
            <a:pathLst>
              <a:path w="72745" h="33720" extrusionOk="0">
                <a:moveTo>
                  <a:pt x="19513" y="1"/>
                </a:moveTo>
                <a:lnTo>
                  <a:pt x="18778" y="83"/>
                </a:lnTo>
                <a:lnTo>
                  <a:pt x="18085" y="164"/>
                </a:lnTo>
                <a:lnTo>
                  <a:pt x="17595" y="246"/>
                </a:lnTo>
                <a:lnTo>
                  <a:pt x="14900" y="450"/>
                </a:lnTo>
                <a:lnTo>
                  <a:pt x="14084" y="532"/>
                </a:lnTo>
                <a:lnTo>
                  <a:pt x="13349" y="695"/>
                </a:lnTo>
                <a:lnTo>
                  <a:pt x="12574" y="899"/>
                </a:lnTo>
                <a:lnTo>
                  <a:pt x="11880" y="1185"/>
                </a:lnTo>
                <a:lnTo>
                  <a:pt x="11471" y="1307"/>
                </a:lnTo>
                <a:lnTo>
                  <a:pt x="11063" y="1511"/>
                </a:lnTo>
                <a:lnTo>
                  <a:pt x="10573" y="1756"/>
                </a:lnTo>
                <a:lnTo>
                  <a:pt x="10002" y="2001"/>
                </a:lnTo>
                <a:lnTo>
                  <a:pt x="9430" y="2246"/>
                </a:lnTo>
                <a:lnTo>
                  <a:pt x="8818" y="2450"/>
                </a:lnTo>
                <a:lnTo>
                  <a:pt x="7634" y="2899"/>
                </a:lnTo>
                <a:lnTo>
                  <a:pt x="7226" y="3063"/>
                </a:lnTo>
                <a:lnTo>
                  <a:pt x="6859" y="3267"/>
                </a:lnTo>
                <a:lnTo>
                  <a:pt x="6450" y="3430"/>
                </a:lnTo>
                <a:lnTo>
                  <a:pt x="6083" y="3593"/>
                </a:lnTo>
                <a:lnTo>
                  <a:pt x="5634" y="3797"/>
                </a:lnTo>
                <a:lnTo>
                  <a:pt x="5267" y="4001"/>
                </a:lnTo>
                <a:lnTo>
                  <a:pt x="4899" y="4206"/>
                </a:lnTo>
                <a:lnTo>
                  <a:pt x="4532" y="4450"/>
                </a:lnTo>
                <a:lnTo>
                  <a:pt x="3879" y="4940"/>
                </a:lnTo>
                <a:lnTo>
                  <a:pt x="3226" y="5430"/>
                </a:lnTo>
                <a:lnTo>
                  <a:pt x="3226" y="5553"/>
                </a:lnTo>
                <a:lnTo>
                  <a:pt x="3144" y="5634"/>
                </a:lnTo>
                <a:lnTo>
                  <a:pt x="3021" y="5757"/>
                </a:lnTo>
                <a:lnTo>
                  <a:pt x="2654" y="6002"/>
                </a:lnTo>
                <a:lnTo>
                  <a:pt x="2368" y="6247"/>
                </a:lnTo>
                <a:lnTo>
                  <a:pt x="2123" y="6573"/>
                </a:lnTo>
                <a:lnTo>
                  <a:pt x="1715" y="7185"/>
                </a:lnTo>
                <a:lnTo>
                  <a:pt x="1511" y="7471"/>
                </a:lnTo>
                <a:lnTo>
                  <a:pt x="1225" y="7716"/>
                </a:lnTo>
                <a:lnTo>
                  <a:pt x="1144" y="7757"/>
                </a:lnTo>
                <a:lnTo>
                  <a:pt x="1062" y="7839"/>
                </a:lnTo>
                <a:lnTo>
                  <a:pt x="1062" y="7961"/>
                </a:lnTo>
                <a:lnTo>
                  <a:pt x="1062" y="8084"/>
                </a:lnTo>
                <a:lnTo>
                  <a:pt x="1062" y="8247"/>
                </a:lnTo>
                <a:lnTo>
                  <a:pt x="899" y="8247"/>
                </a:lnTo>
                <a:lnTo>
                  <a:pt x="776" y="8288"/>
                </a:lnTo>
                <a:lnTo>
                  <a:pt x="695" y="8410"/>
                </a:lnTo>
                <a:lnTo>
                  <a:pt x="654" y="8492"/>
                </a:lnTo>
                <a:lnTo>
                  <a:pt x="572" y="8696"/>
                </a:lnTo>
                <a:lnTo>
                  <a:pt x="409" y="8900"/>
                </a:lnTo>
                <a:lnTo>
                  <a:pt x="368" y="9022"/>
                </a:lnTo>
                <a:lnTo>
                  <a:pt x="327" y="9145"/>
                </a:lnTo>
                <a:lnTo>
                  <a:pt x="286" y="9349"/>
                </a:lnTo>
                <a:lnTo>
                  <a:pt x="286" y="9594"/>
                </a:lnTo>
                <a:lnTo>
                  <a:pt x="246" y="9839"/>
                </a:lnTo>
                <a:lnTo>
                  <a:pt x="246" y="9880"/>
                </a:lnTo>
                <a:lnTo>
                  <a:pt x="286" y="9961"/>
                </a:lnTo>
                <a:lnTo>
                  <a:pt x="368" y="10125"/>
                </a:lnTo>
                <a:lnTo>
                  <a:pt x="450" y="10329"/>
                </a:lnTo>
                <a:lnTo>
                  <a:pt x="490" y="10533"/>
                </a:lnTo>
                <a:lnTo>
                  <a:pt x="531" y="10696"/>
                </a:lnTo>
                <a:lnTo>
                  <a:pt x="531" y="10819"/>
                </a:lnTo>
                <a:lnTo>
                  <a:pt x="490" y="10900"/>
                </a:lnTo>
                <a:lnTo>
                  <a:pt x="368" y="11104"/>
                </a:lnTo>
                <a:lnTo>
                  <a:pt x="327" y="11308"/>
                </a:lnTo>
                <a:lnTo>
                  <a:pt x="205" y="11717"/>
                </a:lnTo>
                <a:lnTo>
                  <a:pt x="164" y="12002"/>
                </a:lnTo>
                <a:lnTo>
                  <a:pt x="123" y="12329"/>
                </a:lnTo>
                <a:lnTo>
                  <a:pt x="82" y="12656"/>
                </a:lnTo>
                <a:lnTo>
                  <a:pt x="41" y="12941"/>
                </a:lnTo>
                <a:lnTo>
                  <a:pt x="1" y="13064"/>
                </a:lnTo>
                <a:lnTo>
                  <a:pt x="41" y="13227"/>
                </a:lnTo>
                <a:lnTo>
                  <a:pt x="41" y="13349"/>
                </a:lnTo>
                <a:lnTo>
                  <a:pt x="1" y="13472"/>
                </a:lnTo>
                <a:lnTo>
                  <a:pt x="1" y="13594"/>
                </a:lnTo>
                <a:lnTo>
                  <a:pt x="41" y="13676"/>
                </a:lnTo>
                <a:lnTo>
                  <a:pt x="123" y="13880"/>
                </a:lnTo>
                <a:lnTo>
                  <a:pt x="205" y="14084"/>
                </a:lnTo>
                <a:lnTo>
                  <a:pt x="205" y="14166"/>
                </a:lnTo>
                <a:lnTo>
                  <a:pt x="164" y="14248"/>
                </a:lnTo>
                <a:lnTo>
                  <a:pt x="123" y="14370"/>
                </a:lnTo>
                <a:lnTo>
                  <a:pt x="164" y="14452"/>
                </a:lnTo>
                <a:lnTo>
                  <a:pt x="205" y="14533"/>
                </a:lnTo>
                <a:lnTo>
                  <a:pt x="246" y="14615"/>
                </a:lnTo>
                <a:lnTo>
                  <a:pt x="409" y="14778"/>
                </a:lnTo>
                <a:lnTo>
                  <a:pt x="450" y="14860"/>
                </a:lnTo>
                <a:lnTo>
                  <a:pt x="450" y="14982"/>
                </a:lnTo>
                <a:lnTo>
                  <a:pt x="490" y="15023"/>
                </a:lnTo>
                <a:lnTo>
                  <a:pt x="531" y="15105"/>
                </a:lnTo>
                <a:lnTo>
                  <a:pt x="531" y="15268"/>
                </a:lnTo>
                <a:lnTo>
                  <a:pt x="531" y="15391"/>
                </a:lnTo>
                <a:lnTo>
                  <a:pt x="531" y="15554"/>
                </a:lnTo>
                <a:lnTo>
                  <a:pt x="490" y="15717"/>
                </a:lnTo>
                <a:lnTo>
                  <a:pt x="450" y="15799"/>
                </a:lnTo>
                <a:lnTo>
                  <a:pt x="450" y="15880"/>
                </a:lnTo>
                <a:lnTo>
                  <a:pt x="572" y="16085"/>
                </a:lnTo>
                <a:lnTo>
                  <a:pt x="735" y="16248"/>
                </a:lnTo>
                <a:lnTo>
                  <a:pt x="940" y="16411"/>
                </a:lnTo>
                <a:lnTo>
                  <a:pt x="899" y="16574"/>
                </a:lnTo>
                <a:lnTo>
                  <a:pt x="899" y="16697"/>
                </a:lnTo>
                <a:lnTo>
                  <a:pt x="1021" y="17023"/>
                </a:lnTo>
                <a:lnTo>
                  <a:pt x="1225" y="17554"/>
                </a:lnTo>
                <a:lnTo>
                  <a:pt x="1429" y="18085"/>
                </a:lnTo>
                <a:lnTo>
                  <a:pt x="1715" y="18534"/>
                </a:lnTo>
                <a:lnTo>
                  <a:pt x="2001" y="18983"/>
                </a:lnTo>
                <a:lnTo>
                  <a:pt x="2287" y="19391"/>
                </a:lnTo>
                <a:lnTo>
                  <a:pt x="2572" y="19840"/>
                </a:lnTo>
                <a:lnTo>
                  <a:pt x="2736" y="20248"/>
                </a:lnTo>
                <a:lnTo>
                  <a:pt x="2695" y="20493"/>
                </a:lnTo>
                <a:lnTo>
                  <a:pt x="2695" y="20738"/>
                </a:lnTo>
                <a:lnTo>
                  <a:pt x="2695" y="20861"/>
                </a:lnTo>
                <a:lnTo>
                  <a:pt x="2695" y="20983"/>
                </a:lnTo>
                <a:lnTo>
                  <a:pt x="2776" y="21106"/>
                </a:lnTo>
                <a:lnTo>
                  <a:pt x="2858" y="21228"/>
                </a:lnTo>
                <a:lnTo>
                  <a:pt x="3021" y="21391"/>
                </a:lnTo>
                <a:lnTo>
                  <a:pt x="3144" y="21555"/>
                </a:lnTo>
                <a:lnTo>
                  <a:pt x="3348" y="21963"/>
                </a:lnTo>
                <a:lnTo>
                  <a:pt x="3389" y="22044"/>
                </a:lnTo>
                <a:lnTo>
                  <a:pt x="3389" y="22208"/>
                </a:lnTo>
                <a:lnTo>
                  <a:pt x="3430" y="22289"/>
                </a:lnTo>
                <a:lnTo>
                  <a:pt x="3470" y="22330"/>
                </a:lnTo>
                <a:lnTo>
                  <a:pt x="3675" y="22412"/>
                </a:lnTo>
                <a:lnTo>
                  <a:pt x="3756" y="22534"/>
                </a:lnTo>
                <a:lnTo>
                  <a:pt x="3756" y="22657"/>
                </a:lnTo>
                <a:lnTo>
                  <a:pt x="3756" y="22820"/>
                </a:lnTo>
                <a:lnTo>
                  <a:pt x="3756" y="22902"/>
                </a:lnTo>
                <a:lnTo>
                  <a:pt x="3797" y="22942"/>
                </a:lnTo>
                <a:lnTo>
                  <a:pt x="3879" y="22983"/>
                </a:lnTo>
                <a:lnTo>
                  <a:pt x="3960" y="23024"/>
                </a:lnTo>
                <a:lnTo>
                  <a:pt x="4287" y="23392"/>
                </a:lnTo>
                <a:lnTo>
                  <a:pt x="4613" y="23759"/>
                </a:lnTo>
                <a:lnTo>
                  <a:pt x="4899" y="24126"/>
                </a:lnTo>
                <a:lnTo>
                  <a:pt x="5022" y="24330"/>
                </a:lnTo>
                <a:lnTo>
                  <a:pt x="5144" y="24535"/>
                </a:lnTo>
                <a:lnTo>
                  <a:pt x="5185" y="24698"/>
                </a:lnTo>
                <a:lnTo>
                  <a:pt x="5307" y="24820"/>
                </a:lnTo>
                <a:lnTo>
                  <a:pt x="5471" y="24984"/>
                </a:lnTo>
                <a:lnTo>
                  <a:pt x="5634" y="25188"/>
                </a:lnTo>
                <a:lnTo>
                  <a:pt x="5920" y="25555"/>
                </a:lnTo>
                <a:lnTo>
                  <a:pt x="6205" y="25882"/>
                </a:lnTo>
                <a:lnTo>
                  <a:pt x="6369" y="26086"/>
                </a:lnTo>
                <a:lnTo>
                  <a:pt x="6532" y="26249"/>
                </a:lnTo>
                <a:lnTo>
                  <a:pt x="6655" y="26331"/>
                </a:lnTo>
                <a:lnTo>
                  <a:pt x="6695" y="26453"/>
                </a:lnTo>
                <a:lnTo>
                  <a:pt x="6777" y="26576"/>
                </a:lnTo>
                <a:lnTo>
                  <a:pt x="6899" y="26698"/>
                </a:lnTo>
                <a:lnTo>
                  <a:pt x="7104" y="26821"/>
                </a:lnTo>
                <a:lnTo>
                  <a:pt x="7308" y="26984"/>
                </a:lnTo>
                <a:lnTo>
                  <a:pt x="7634" y="27270"/>
                </a:lnTo>
                <a:lnTo>
                  <a:pt x="7920" y="27596"/>
                </a:lnTo>
                <a:lnTo>
                  <a:pt x="8287" y="27882"/>
                </a:lnTo>
                <a:lnTo>
                  <a:pt x="8287" y="28045"/>
                </a:lnTo>
                <a:lnTo>
                  <a:pt x="8369" y="28127"/>
                </a:lnTo>
                <a:lnTo>
                  <a:pt x="8573" y="28331"/>
                </a:lnTo>
                <a:lnTo>
                  <a:pt x="8736" y="28413"/>
                </a:lnTo>
                <a:lnTo>
                  <a:pt x="8818" y="28453"/>
                </a:lnTo>
                <a:lnTo>
                  <a:pt x="8859" y="28494"/>
                </a:lnTo>
                <a:lnTo>
                  <a:pt x="9145" y="28821"/>
                </a:lnTo>
                <a:lnTo>
                  <a:pt x="9512" y="29106"/>
                </a:lnTo>
                <a:lnTo>
                  <a:pt x="10247" y="29678"/>
                </a:lnTo>
                <a:lnTo>
                  <a:pt x="10410" y="29800"/>
                </a:lnTo>
                <a:lnTo>
                  <a:pt x="10573" y="29841"/>
                </a:lnTo>
                <a:lnTo>
                  <a:pt x="10737" y="29841"/>
                </a:lnTo>
                <a:lnTo>
                  <a:pt x="10941" y="29760"/>
                </a:lnTo>
                <a:lnTo>
                  <a:pt x="11186" y="29923"/>
                </a:lnTo>
                <a:lnTo>
                  <a:pt x="11308" y="30045"/>
                </a:lnTo>
                <a:lnTo>
                  <a:pt x="11349" y="30168"/>
                </a:lnTo>
                <a:lnTo>
                  <a:pt x="11390" y="30290"/>
                </a:lnTo>
                <a:lnTo>
                  <a:pt x="11471" y="30372"/>
                </a:lnTo>
                <a:lnTo>
                  <a:pt x="11594" y="30454"/>
                </a:lnTo>
                <a:lnTo>
                  <a:pt x="11757" y="30454"/>
                </a:lnTo>
                <a:lnTo>
                  <a:pt x="11880" y="30494"/>
                </a:lnTo>
                <a:lnTo>
                  <a:pt x="12002" y="30535"/>
                </a:lnTo>
                <a:lnTo>
                  <a:pt x="12247" y="30658"/>
                </a:lnTo>
                <a:lnTo>
                  <a:pt x="12329" y="30699"/>
                </a:lnTo>
                <a:lnTo>
                  <a:pt x="12410" y="30739"/>
                </a:lnTo>
                <a:lnTo>
                  <a:pt x="12614" y="30780"/>
                </a:lnTo>
                <a:lnTo>
                  <a:pt x="12819" y="30780"/>
                </a:lnTo>
                <a:lnTo>
                  <a:pt x="12941" y="30821"/>
                </a:lnTo>
                <a:lnTo>
                  <a:pt x="12982" y="30903"/>
                </a:lnTo>
                <a:lnTo>
                  <a:pt x="13308" y="30984"/>
                </a:lnTo>
                <a:lnTo>
                  <a:pt x="13594" y="31107"/>
                </a:lnTo>
                <a:lnTo>
                  <a:pt x="13880" y="31188"/>
                </a:lnTo>
                <a:lnTo>
                  <a:pt x="14043" y="31229"/>
                </a:lnTo>
                <a:lnTo>
                  <a:pt x="14206" y="31229"/>
                </a:lnTo>
                <a:lnTo>
                  <a:pt x="14860" y="31352"/>
                </a:lnTo>
                <a:lnTo>
                  <a:pt x="15186" y="31433"/>
                </a:lnTo>
                <a:lnTo>
                  <a:pt x="15472" y="31597"/>
                </a:lnTo>
                <a:lnTo>
                  <a:pt x="15758" y="31678"/>
                </a:lnTo>
                <a:lnTo>
                  <a:pt x="16043" y="31760"/>
                </a:lnTo>
                <a:lnTo>
                  <a:pt x="16697" y="31801"/>
                </a:lnTo>
                <a:lnTo>
                  <a:pt x="16942" y="31801"/>
                </a:lnTo>
                <a:lnTo>
                  <a:pt x="17186" y="31842"/>
                </a:lnTo>
                <a:lnTo>
                  <a:pt x="17758" y="32046"/>
                </a:lnTo>
                <a:lnTo>
                  <a:pt x="18329" y="32209"/>
                </a:lnTo>
                <a:lnTo>
                  <a:pt x="19554" y="32495"/>
                </a:lnTo>
                <a:lnTo>
                  <a:pt x="19677" y="32617"/>
                </a:lnTo>
                <a:lnTo>
                  <a:pt x="19799" y="32658"/>
                </a:lnTo>
                <a:lnTo>
                  <a:pt x="20126" y="32699"/>
                </a:lnTo>
                <a:lnTo>
                  <a:pt x="20452" y="32740"/>
                </a:lnTo>
                <a:lnTo>
                  <a:pt x="20738" y="32821"/>
                </a:lnTo>
                <a:lnTo>
                  <a:pt x="21350" y="32944"/>
                </a:lnTo>
                <a:lnTo>
                  <a:pt x="22820" y="33270"/>
                </a:lnTo>
                <a:lnTo>
                  <a:pt x="23595" y="33393"/>
                </a:lnTo>
                <a:lnTo>
                  <a:pt x="24330" y="33434"/>
                </a:lnTo>
                <a:lnTo>
                  <a:pt x="24453" y="33434"/>
                </a:lnTo>
                <a:lnTo>
                  <a:pt x="24902" y="33597"/>
                </a:lnTo>
                <a:lnTo>
                  <a:pt x="25147" y="33638"/>
                </a:lnTo>
                <a:lnTo>
                  <a:pt x="25392" y="33597"/>
                </a:lnTo>
                <a:lnTo>
                  <a:pt x="25636" y="33597"/>
                </a:lnTo>
                <a:lnTo>
                  <a:pt x="25800" y="33678"/>
                </a:lnTo>
                <a:lnTo>
                  <a:pt x="26086" y="33678"/>
                </a:lnTo>
                <a:lnTo>
                  <a:pt x="27024" y="33719"/>
                </a:lnTo>
                <a:lnTo>
                  <a:pt x="27922" y="33719"/>
                </a:lnTo>
                <a:lnTo>
                  <a:pt x="29759" y="33678"/>
                </a:lnTo>
                <a:lnTo>
                  <a:pt x="31147" y="33638"/>
                </a:lnTo>
                <a:lnTo>
                  <a:pt x="32576" y="33597"/>
                </a:lnTo>
                <a:lnTo>
                  <a:pt x="33148" y="33556"/>
                </a:lnTo>
                <a:lnTo>
                  <a:pt x="33678" y="33556"/>
                </a:lnTo>
                <a:lnTo>
                  <a:pt x="34250" y="33597"/>
                </a:lnTo>
                <a:lnTo>
                  <a:pt x="34821" y="33597"/>
                </a:lnTo>
                <a:lnTo>
                  <a:pt x="35393" y="33556"/>
                </a:lnTo>
                <a:lnTo>
                  <a:pt x="35964" y="33597"/>
                </a:lnTo>
                <a:lnTo>
                  <a:pt x="37107" y="33597"/>
                </a:lnTo>
                <a:lnTo>
                  <a:pt x="38250" y="33556"/>
                </a:lnTo>
                <a:lnTo>
                  <a:pt x="38863" y="33556"/>
                </a:lnTo>
                <a:lnTo>
                  <a:pt x="39475" y="33515"/>
                </a:lnTo>
                <a:lnTo>
                  <a:pt x="40087" y="33474"/>
                </a:lnTo>
                <a:lnTo>
                  <a:pt x="40700" y="33352"/>
                </a:lnTo>
                <a:lnTo>
                  <a:pt x="41108" y="33352"/>
                </a:lnTo>
                <a:lnTo>
                  <a:pt x="41883" y="33311"/>
                </a:lnTo>
                <a:lnTo>
                  <a:pt x="42659" y="33270"/>
                </a:lnTo>
                <a:lnTo>
                  <a:pt x="43149" y="33229"/>
                </a:lnTo>
                <a:lnTo>
                  <a:pt x="43680" y="33189"/>
                </a:lnTo>
                <a:lnTo>
                  <a:pt x="44455" y="33148"/>
                </a:lnTo>
                <a:lnTo>
                  <a:pt x="44863" y="33107"/>
                </a:lnTo>
                <a:lnTo>
                  <a:pt x="45231" y="33025"/>
                </a:lnTo>
                <a:lnTo>
                  <a:pt x="45476" y="32985"/>
                </a:lnTo>
                <a:lnTo>
                  <a:pt x="45557" y="32985"/>
                </a:lnTo>
                <a:lnTo>
                  <a:pt x="45639" y="33066"/>
                </a:lnTo>
                <a:lnTo>
                  <a:pt x="45761" y="33107"/>
                </a:lnTo>
                <a:lnTo>
                  <a:pt x="46210" y="33107"/>
                </a:lnTo>
                <a:lnTo>
                  <a:pt x="46578" y="33066"/>
                </a:lnTo>
                <a:lnTo>
                  <a:pt x="46945" y="32985"/>
                </a:lnTo>
                <a:lnTo>
                  <a:pt x="47313" y="32985"/>
                </a:lnTo>
                <a:lnTo>
                  <a:pt x="47517" y="32903"/>
                </a:lnTo>
                <a:lnTo>
                  <a:pt x="47639" y="32903"/>
                </a:lnTo>
                <a:lnTo>
                  <a:pt x="47803" y="32862"/>
                </a:lnTo>
                <a:lnTo>
                  <a:pt x="48170" y="32903"/>
                </a:lnTo>
                <a:lnTo>
                  <a:pt x="48578" y="32862"/>
                </a:lnTo>
                <a:lnTo>
                  <a:pt x="48946" y="32821"/>
                </a:lnTo>
                <a:lnTo>
                  <a:pt x="49354" y="32780"/>
                </a:lnTo>
                <a:lnTo>
                  <a:pt x="49925" y="32699"/>
                </a:lnTo>
                <a:lnTo>
                  <a:pt x="50538" y="32658"/>
                </a:lnTo>
                <a:lnTo>
                  <a:pt x="50701" y="32658"/>
                </a:lnTo>
                <a:lnTo>
                  <a:pt x="50823" y="32617"/>
                </a:lnTo>
                <a:lnTo>
                  <a:pt x="50946" y="32535"/>
                </a:lnTo>
                <a:lnTo>
                  <a:pt x="51068" y="32454"/>
                </a:lnTo>
                <a:lnTo>
                  <a:pt x="51191" y="32372"/>
                </a:lnTo>
                <a:lnTo>
                  <a:pt x="51272" y="32454"/>
                </a:lnTo>
                <a:lnTo>
                  <a:pt x="51395" y="32495"/>
                </a:lnTo>
                <a:lnTo>
                  <a:pt x="51640" y="32495"/>
                </a:lnTo>
                <a:lnTo>
                  <a:pt x="52987" y="32168"/>
                </a:lnTo>
                <a:lnTo>
                  <a:pt x="53109" y="32127"/>
                </a:lnTo>
                <a:lnTo>
                  <a:pt x="53191" y="32086"/>
                </a:lnTo>
                <a:lnTo>
                  <a:pt x="53232" y="31964"/>
                </a:lnTo>
                <a:lnTo>
                  <a:pt x="53273" y="31923"/>
                </a:lnTo>
                <a:lnTo>
                  <a:pt x="53518" y="31882"/>
                </a:lnTo>
                <a:lnTo>
                  <a:pt x="53803" y="31842"/>
                </a:lnTo>
                <a:lnTo>
                  <a:pt x="54007" y="31678"/>
                </a:lnTo>
                <a:lnTo>
                  <a:pt x="54130" y="31597"/>
                </a:lnTo>
                <a:lnTo>
                  <a:pt x="54171" y="31556"/>
                </a:lnTo>
                <a:lnTo>
                  <a:pt x="54252" y="31556"/>
                </a:lnTo>
                <a:lnTo>
                  <a:pt x="54416" y="31597"/>
                </a:lnTo>
                <a:lnTo>
                  <a:pt x="54538" y="31597"/>
                </a:lnTo>
                <a:lnTo>
                  <a:pt x="54783" y="31556"/>
                </a:lnTo>
                <a:lnTo>
                  <a:pt x="55028" y="31433"/>
                </a:lnTo>
                <a:lnTo>
                  <a:pt x="55273" y="31311"/>
                </a:lnTo>
                <a:lnTo>
                  <a:pt x="55354" y="31270"/>
                </a:lnTo>
                <a:lnTo>
                  <a:pt x="55926" y="31270"/>
                </a:lnTo>
                <a:lnTo>
                  <a:pt x="56416" y="31188"/>
                </a:lnTo>
                <a:lnTo>
                  <a:pt x="56947" y="31066"/>
                </a:lnTo>
                <a:lnTo>
                  <a:pt x="57436" y="31025"/>
                </a:lnTo>
                <a:lnTo>
                  <a:pt x="57722" y="31025"/>
                </a:lnTo>
                <a:lnTo>
                  <a:pt x="58008" y="30984"/>
                </a:lnTo>
                <a:lnTo>
                  <a:pt x="58294" y="30903"/>
                </a:lnTo>
                <a:lnTo>
                  <a:pt x="58539" y="30780"/>
                </a:lnTo>
                <a:lnTo>
                  <a:pt x="58824" y="30780"/>
                </a:lnTo>
                <a:lnTo>
                  <a:pt x="58947" y="30739"/>
                </a:lnTo>
                <a:lnTo>
                  <a:pt x="59028" y="30658"/>
                </a:lnTo>
                <a:lnTo>
                  <a:pt x="59192" y="30617"/>
                </a:lnTo>
                <a:lnTo>
                  <a:pt x="59763" y="30494"/>
                </a:lnTo>
                <a:lnTo>
                  <a:pt x="60335" y="30290"/>
                </a:lnTo>
                <a:lnTo>
                  <a:pt x="60906" y="30086"/>
                </a:lnTo>
                <a:lnTo>
                  <a:pt x="61478" y="29923"/>
                </a:lnTo>
                <a:lnTo>
                  <a:pt x="61559" y="29882"/>
                </a:lnTo>
                <a:lnTo>
                  <a:pt x="61600" y="29841"/>
                </a:lnTo>
                <a:lnTo>
                  <a:pt x="61682" y="29719"/>
                </a:lnTo>
                <a:lnTo>
                  <a:pt x="61927" y="29678"/>
                </a:lnTo>
                <a:lnTo>
                  <a:pt x="62212" y="29596"/>
                </a:lnTo>
                <a:lnTo>
                  <a:pt x="62662" y="29433"/>
                </a:lnTo>
                <a:lnTo>
                  <a:pt x="63192" y="29270"/>
                </a:lnTo>
                <a:lnTo>
                  <a:pt x="63437" y="29188"/>
                </a:lnTo>
                <a:lnTo>
                  <a:pt x="63682" y="29066"/>
                </a:lnTo>
                <a:lnTo>
                  <a:pt x="63845" y="28984"/>
                </a:lnTo>
                <a:lnTo>
                  <a:pt x="64009" y="28902"/>
                </a:lnTo>
                <a:lnTo>
                  <a:pt x="64417" y="28780"/>
                </a:lnTo>
                <a:lnTo>
                  <a:pt x="64743" y="28617"/>
                </a:lnTo>
                <a:lnTo>
                  <a:pt x="64907" y="28494"/>
                </a:lnTo>
                <a:lnTo>
                  <a:pt x="65029" y="28372"/>
                </a:lnTo>
                <a:lnTo>
                  <a:pt x="65111" y="28331"/>
                </a:lnTo>
                <a:lnTo>
                  <a:pt x="65192" y="28331"/>
                </a:lnTo>
                <a:lnTo>
                  <a:pt x="65397" y="28290"/>
                </a:lnTo>
                <a:lnTo>
                  <a:pt x="65601" y="28168"/>
                </a:lnTo>
                <a:lnTo>
                  <a:pt x="65764" y="28045"/>
                </a:lnTo>
                <a:lnTo>
                  <a:pt x="65886" y="27923"/>
                </a:lnTo>
                <a:lnTo>
                  <a:pt x="66091" y="27882"/>
                </a:lnTo>
                <a:lnTo>
                  <a:pt x="66254" y="27800"/>
                </a:lnTo>
                <a:lnTo>
                  <a:pt x="66499" y="27637"/>
                </a:lnTo>
                <a:lnTo>
                  <a:pt x="66703" y="27433"/>
                </a:lnTo>
                <a:lnTo>
                  <a:pt x="66948" y="27310"/>
                </a:lnTo>
                <a:lnTo>
                  <a:pt x="67478" y="26984"/>
                </a:lnTo>
                <a:lnTo>
                  <a:pt x="67968" y="26657"/>
                </a:lnTo>
                <a:lnTo>
                  <a:pt x="68907" y="25963"/>
                </a:lnTo>
                <a:lnTo>
                  <a:pt x="69070" y="25882"/>
                </a:lnTo>
                <a:lnTo>
                  <a:pt x="69152" y="25800"/>
                </a:lnTo>
                <a:lnTo>
                  <a:pt x="69234" y="25718"/>
                </a:lnTo>
                <a:lnTo>
                  <a:pt x="69275" y="25596"/>
                </a:lnTo>
                <a:lnTo>
                  <a:pt x="69315" y="25514"/>
                </a:lnTo>
                <a:lnTo>
                  <a:pt x="69356" y="25433"/>
                </a:lnTo>
                <a:lnTo>
                  <a:pt x="69479" y="25228"/>
                </a:lnTo>
                <a:lnTo>
                  <a:pt x="69601" y="25065"/>
                </a:lnTo>
                <a:lnTo>
                  <a:pt x="69601" y="24984"/>
                </a:lnTo>
                <a:lnTo>
                  <a:pt x="69560" y="24861"/>
                </a:lnTo>
                <a:lnTo>
                  <a:pt x="69601" y="24779"/>
                </a:lnTo>
                <a:lnTo>
                  <a:pt x="69683" y="24739"/>
                </a:lnTo>
                <a:lnTo>
                  <a:pt x="69846" y="24657"/>
                </a:lnTo>
                <a:lnTo>
                  <a:pt x="69969" y="24535"/>
                </a:lnTo>
                <a:lnTo>
                  <a:pt x="70091" y="24412"/>
                </a:lnTo>
                <a:lnTo>
                  <a:pt x="70132" y="24290"/>
                </a:lnTo>
                <a:lnTo>
                  <a:pt x="70213" y="24045"/>
                </a:lnTo>
                <a:lnTo>
                  <a:pt x="70254" y="23718"/>
                </a:lnTo>
                <a:lnTo>
                  <a:pt x="70254" y="23596"/>
                </a:lnTo>
                <a:lnTo>
                  <a:pt x="70295" y="23473"/>
                </a:lnTo>
                <a:lnTo>
                  <a:pt x="70418" y="23351"/>
                </a:lnTo>
                <a:lnTo>
                  <a:pt x="70540" y="23269"/>
                </a:lnTo>
                <a:lnTo>
                  <a:pt x="70744" y="23147"/>
                </a:lnTo>
                <a:lnTo>
                  <a:pt x="70907" y="23024"/>
                </a:lnTo>
                <a:lnTo>
                  <a:pt x="71030" y="22861"/>
                </a:lnTo>
                <a:lnTo>
                  <a:pt x="71112" y="22698"/>
                </a:lnTo>
                <a:lnTo>
                  <a:pt x="71193" y="22412"/>
                </a:lnTo>
                <a:lnTo>
                  <a:pt x="71316" y="22167"/>
                </a:lnTo>
                <a:lnTo>
                  <a:pt x="71642" y="21636"/>
                </a:lnTo>
                <a:lnTo>
                  <a:pt x="71765" y="21350"/>
                </a:lnTo>
                <a:lnTo>
                  <a:pt x="71806" y="21187"/>
                </a:lnTo>
                <a:lnTo>
                  <a:pt x="71806" y="21024"/>
                </a:lnTo>
                <a:lnTo>
                  <a:pt x="71765" y="20901"/>
                </a:lnTo>
                <a:lnTo>
                  <a:pt x="71765" y="20738"/>
                </a:lnTo>
                <a:lnTo>
                  <a:pt x="71846" y="20616"/>
                </a:lnTo>
                <a:lnTo>
                  <a:pt x="71928" y="20493"/>
                </a:lnTo>
                <a:lnTo>
                  <a:pt x="72050" y="20330"/>
                </a:lnTo>
                <a:lnTo>
                  <a:pt x="72173" y="20167"/>
                </a:lnTo>
                <a:lnTo>
                  <a:pt x="72255" y="20003"/>
                </a:lnTo>
                <a:lnTo>
                  <a:pt x="72255" y="19840"/>
                </a:lnTo>
                <a:lnTo>
                  <a:pt x="72255" y="19677"/>
                </a:lnTo>
                <a:lnTo>
                  <a:pt x="72295" y="19554"/>
                </a:lnTo>
                <a:lnTo>
                  <a:pt x="72377" y="19309"/>
                </a:lnTo>
                <a:lnTo>
                  <a:pt x="72418" y="19146"/>
                </a:lnTo>
                <a:lnTo>
                  <a:pt x="72418" y="19024"/>
                </a:lnTo>
                <a:lnTo>
                  <a:pt x="72377" y="18901"/>
                </a:lnTo>
                <a:lnTo>
                  <a:pt x="72295" y="18738"/>
                </a:lnTo>
                <a:lnTo>
                  <a:pt x="72255" y="18656"/>
                </a:lnTo>
                <a:lnTo>
                  <a:pt x="72295" y="18615"/>
                </a:lnTo>
                <a:lnTo>
                  <a:pt x="72377" y="18452"/>
                </a:lnTo>
                <a:lnTo>
                  <a:pt x="72540" y="18166"/>
                </a:lnTo>
                <a:lnTo>
                  <a:pt x="72581" y="17881"/>
                </a:lnTo>
                <a:lnTo>
                  <a:pt x="72622" y="17595"/>
                </a:lnTo>
                <a:lnTo>
                  <a:pt x="72663" y="17268"/>
                </a:lnTo>
                <a:lnTo>
                  <a:pt x="72663" y="17187"/>
                </a:lnTo>
                <a:lnTo>
                  <a:pt x="72622" y="17064"/>
                </a:lnTo>
                <a:lnTo>
                  <a:pt x="72459" y="16901"/>
                </a:lnTo>
                <a:lnTo>
                  <a:pt x="72540" y="16860"/>
                </a:lnTo>
                <a:lnTo>
                  <a:pt x="72622" y="16778"/>
                </a:lnTo>
                <a:lnTo>
                  <a:pt x="72622" y="16738"/>
                </a:lnTo>
                <a:lnTo>
                  <a:pt x="72622" y="16656"/>
                </a:lnTo>
                <a:lnTo>
                  <a:pt x="72581" y="16493"/>
                </a:lnTo>
                <a:lnTo>
                  <a:pt x="72540" y="16370"/>
                </a:lnTo>
                <a:lnTo>
                  <a:pt x="72499" y="16248"/>
                </a:lnTo>
                <a:lnTo>
                  <a:pt x="72499" y="16085"/>
                </a:lnTo>
                <a:lnTo>
                  <a:pt x="72540" y="15962"/>
                </a:lnTo>
                <a:lnTo>
                  <a:pt x="72663" y="15880"/>
                </a:lnTo>
                <a:lnTo>
                  <a:pt x="72704" y="15799"/>
                </a:lnTo>
                <a:lnTo>
                  <a:pt x="72744" y="15676"/>
                </a:lnTo>
                <a:lnTo>
                  <a:pt x="72744" y="15595"/>
                </a:lnTo>
                <a:lnTo>
                  <a:pt x="72663" y="15513"/>
                </a:lnTo>
                <a:lnTo>
                  <a:pt x="72499" y="15391"/>
                </a:lnTo>
                <a:lnTo>
                  <a:pt x="72459" y="15268"/>
                </a:lnTo>
                <a:lnTo>
                  <a:pt x="72459" y="15146"/>
                </a:lnTo>
                <a:lnTo>
                  <a:pt x="72499" y="15023"/>
                </a:lnTo>
                <a:lnTo>
                  <a:pt x="72499" y="14942"/>
                </a:lnTo>
                <a:lnTo>
                  <a:pt x="72499" y="14860"/>
                </a:lnTo>
                <a:lnTo>
                  <a:pt x="72459" y="14697"/>
                </a:lnTo>
                <a:lnTo>
                  <a:pt x="72418" y="14533"/>
                </a:lnTo>
                <a:lnTo>
                  <a:pt x="72459" y="14452"/>
                </a:lnTo>
                <a:lnTo>
                  <a:pt x="72499" y="14370"/>
                </a:lnTo>
                <a:lnTo>
                  <a:pt x="72377" y="14125"/>
                </a:lnTo>
                <a:lnTo>
                  <a:pt x="72295" y="13880"/>
                </a:lnTo>
                <a:lnTo>
                  <a:pt x="72255" y="13594"/>
                </a:lnTo>
                <a:lnTo>
                  <a:pt x="72295" y="13309"/>
                </a:lnTo>
                <a:lnTo>
                  <a:pt x="72377" y="12900"/>
                </a:lnTo>
                <a:lnTo>
                  <a:pt x="72336" y="12696"/>
                </a:lnTo>
                <a:lnTo>
                  <a:pt x="72295" y="12615"/>
                </a:lnTo>
                <a:lnTo>
                  <a:pt x="72255" y="12492"/>
                </a:lnTo>
                <a:lnTo>
                  <a:pt x="72091" y="12288"/>
                </a:lnTo>
                <a:lnTo>
                  <a:pt x="71969" y="12084"/>
                </a:lnTo>
                <a:lnTo>
                  <a:pt x="71887" y="11880"/>
                </a:lnTo>
                <a:lnTo>
                  <a:pt x="71806" y="11676"/>
                </a:lnTo>
                <a:lnTo>
                  <a:pt x="71683" y="11431"/>
                </a:lnTo>
                <a:lnTo>
                  <a:pt x="71601" y="11308"/>
                </a:lnTo>
                <a:lnTo>
                  <a:pt x="71479" y="11186"/>
                </a:lnTo>
                <a:lnTo>
                  <a:pt x="71275" y="11023"/>
                </a:lnTo>
                <a:lnTo>
                  <a:pt x="71234" y="10900"/>
                </a:lnTo>
                <a:lnTo>
                  <a:pt x="71234" y="10819"/>
                </a:lnTo>
                <a:lnTo>
                  <a:pt x="71275" y="10737"/>
                </a:lnTo>
                <a:lnTo>
                  <a:pt x="71275" y="10696"/>
                </a:lnTo>
                <a:lnTo>
                  <a:pt x="71234" y="10655"/>
                </a:lnTo>
                <a:lnTo>
                  <a:pt x="71193" y="10614"/>
                </a:lnTo>
                <a:lnTo>
                  <a:pt x="71071" y="10533"/>
                </a:lnTo>
                <a:lnTo>
                  <a:pt x="70989" y="10492"/>
                </a:lnTo>
                <a:lnTo>
                  <a:pt x="70867" y="10370"/>
                </a:lnTo>
                <a:lnTo>
                  <a:pt x="70785" y="10288"/>
                </a:lnTo>
                <a:lnTo>
                  <a:pt x="70785" y="10247"/>
                </a:lnTo>
                <a:lnTo>
                  <a:pt x="70785" y="10084"/>
                </a:lnTo>
                <a:lnTo>
                  <a:pt x="70744" y="9961"/>
                </a:lnTo>
                <a:lnTo>
                  <a:pt x="70622" y="9880"/>
                </a:lnTo>
                <a:lnTo>
                  <a:pt x="70458" y="9798"/>
                </a:lnTo>
                <a:lnTo>
                  <a:pt x="70336" y="9553"/>
                </a:lnTo>
                <a:lnTo>
                  <a:pt x="70213" y="9349"/>
                </a:lnTo>
                <a:lnTo>
                  <a:pt x="69887" y="8941"/>
                </a:lnTo>
                <a:lnTo>
                  <a:pt x="69683" y="8696"/>
                </a:lnTo>
                <a:lnTo>
                  <a:pt x="69438" y="8451"/>
                </a:lnTo>
                <a:lnTo>
                  <a:pt x="68866" y="8002"/>
                </a:lnTo>
                <a:lnTo>
                  <a:pt x="68295" y="7594"/>
                </a:lnTo>
                <a:lnTo>
                  <a:pt x="67764" y="7145"/>
                </a:lnTo>
                <a:lnTo>
                  <a:pt x="67642" y="7104"/>
                </a:lnTo>
                <a:lnTo>
                  <a:pt x="67560" y="7104"/>
                </a:lnTo>
                <a:lnTo>
                  <a:pt x="67111" y="6777"/>
                </a:lnTo>
                <a:lnTo>
                  <a:pt x="66866" y="6614"/>
                </a:lnTo>
                <a:lnTo>
                  <a:pt x="66621" y="6532"/>
                </a:lnTo>
                <a:lnTo>
                  <a:pt x="66376" y="6369"/>
                </a:lnTo>
                <a:lnTo>
                  <a:pt x="66131" y="6247"/>
                </a:lnTo>
                <a:lnTo>
                  <a:pt x="65519" y="5838"/>
                </a:lnTo>
                <a:lnTo>
                  <a:pt x="65233" y="5675"/>
                </a:lnTo>
                <a:lnTo>
                  <a:pt x="64866" y="5553"/>
                </a:lnTo>
                <a:lnTo>
                  <a:pt x="64580" y="5430"/>
                </a:lnTo>
                <a:lnTo>
                  <a:pt x="64335" y="5267"/>
                </a:lnTo>
                <a:lnTo>
                  <a:pt x="64254" y="5144"/>
                </a:lnTo>
                <a:lnTo>
                  <a:pt x="64131" y="5063"/>
                </a:lnTo>
                <a:lnTo>
                  <a:pt x="63886" y="4981"/>
                </a:lnTo>
                <a:lnTo>
                  <a:pt x="63151" y="4695"/>
                </a:lnTo>
                <a:lnTo>
                  <a:pt x="62457" y="4410"/>
                </a:lnTo>
                <a:lnTo>
                  <a:pt x="61723" y="4124"/>
                </a:lnTo>
                <a:lnTo>
                  <a:pt x="60988" y="3879"/>
                </a:lnTo>
                <a:lnTo>
                  <a:pt x="60335" y="3634"/>
                </a:lnTo>
                <a:lnTo>
                  <a:pt x="59682" y="3389"/>
                </a:lnTo>
                <a:lnTo>
                  <a:pt x="58865" y="3144"/>
                </a:lnTo>
                <a:lnTo>
                  <a:pt x="58498" y="3022"/>
                </a:lnTo>
                <a:lnTo>
                  <a:pt x="58090" y="2899"/>
                </a:lnTo>
                <a:lnTo>
                  <a:pt x="57314" y="2613"/>
                </a:lnTo>
                <a:lnTo>
                  <a:pt x="56538" y="2409"/>
                </a:lnTo>
                <a:lnTo>
                  <a:pt x="54946" y="2083"/>
                </a:lnTo>
                <a:lnTo>
                  <a:pt x="53722" y="1838"/>
                </a:lnTo>
                <a:lnTo>
                  <a:pt x="52497" y="1593"/>
                </a:lnTo>
                <a:lnTo>
                  <a:pt x="51191" y="1389"/>
                </a:lnTo>
                <a:lnTo>
                  <a:pt x="49884" y="1226"/>
                </a:lnTo>
                <a:lnTo>
                  <a:pt x="48905" y="1144"/>
                </a:lnTo>
                <a:lnTo>
                  <a:pt x="47884" y="1062"/>
                </a:lnTo>
                <a:lnTo>
                  <a:pt x="46864" y="981"/>
                </a:lnTo>
                <a:lnTo>
                  <a:pt x="45843" y="858"/>
                </a:lnTo>
                <a:lnTo>
                  <a:pt x="44741" y="736"/>
                </a:lnTo>
                <a:lnTo>
                  <a:pt x="43639" y="654"/>
                </a:lnTo>
                <a:lnTo>
                  <a:pt x="41230" y="572"/>
                </a:lnTo>
                <a:lnTo>
                  <a:pt x="36781" y="327"/>
                </a:lnTo>
                <a:lnTo>
                  <a:pt x="34903" y="287"/>
                </a:lnTo>
                <a:lnTo>
                  <a:pt x="33066" y="246"/>
                </a:lnTo>
                <a:lnTo>
                  <a:pt x="27269" y="246"/>
                </a:lnTo>
                <a:lnTo>
                  <a:pt x="26575" y="205"/>
                </a:lnTo>
                <a:lnTo>
                  <a:pt x="25881" y="164"/>
                </a:lnTo>
                <a:lnTo>
                  <a:pt x="24493" y="83"/>
                </a:lnTo>
                <a:lnTo>
                  <a:pt x="2314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74" name="Google Shape;1374;p37"/>
          <p:cNvGrpSpPr/>
          <p:nvPr/>
        </p:nvGrpSpPr>
        <p:grpSpPr>
          <a:xfrm rot="-5856778">
            <a:off x="4008398" y="805683"/>
            <a:ext cx="900826" cy="1242356"/>
            <a:chOff x="330281" y="38723"/>
            <a:chExt cx="1614914" cy="2227176"/>
          </a:xfrm>
        </p:grpSpPr>
        <p:sp>
          <p:nvSpPr>
            <p:cNvPr id="1375" name="Google Shape;1375;p37"/>
            <p:cNvSpPr/>
            <p:nvPr/>
          </p:nvSpPr>
          <p:spPr>
            <a:xfrm>
              <a:off x="1518000" y="952300"/>
              <a:ext cx="427195" cy="42630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37"/>
            <p:cNvSpPr/>
            <p:nvPr/>
          </p:nvSpPr>
          <p:spPr>
            <a:xfrm rot="7396832">
              <a:off x="423324" y="1609721"/>
              <a:ext cx="578658" cy="534985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37"/>
            <p:cNvSpPr/>
            <p:nvPr/>
          </p:nvSpPr>
          <p:spPr>
            <a:xfrm rot="-6325258">
              <a:off x="1139729" y="121218"/>
              <a:ext cx="578603" cy="534996"/>
            </a:xfrm>
            <a:custGeom>
              <a:avLst/>
              <a:gdLst/>
              <a:ahLst/>
              <a:cxnLst/>
              <a:rect l="l" t="t" r="r" b="b"/>
              <a:pathLst>
                <a:path w="72745" h="33720" extrusionOk="0">
                  <a:moveTo>
                    <a:pt x="19513" y="1"/>
                  </a:moveTo>
                  <a:lnTo>
                    <a:pt x="18778" y="83"/>
                  </a:lnTo>
                  <a:lnTo>
                    <a:pt x="18085" y="164"/>
                  </a:lnTo>
                  <a:lnTo>
                    <a:pt x="17595" y="246"/>
                  </a:lnTo>
                  <a:lnTo>
                    <a:pt x="14900" y="450"/>
                  </a:lnTo>
                  <a:lnTo>
                    <a:pt x="14084" y="532"/>
                  </a:lnTo>
                  <a:lnTo>
                    <a:pt x="13349" y="695"/>
                  </a:lnTo>
                  <a:lnTo>
                    <a:pt x="12574" y="899"/>
                  </a:lnTo>
                  <a:lnTo>
                    <a:pt x="11880" y="1185"/>
                  </a:lnTo>
                  <a:lnTo>
                    <a:pt x="11471" y="1307"/>
                  </a:lnTo>
                  <a:lnTo>
                    <a:pt x="11063" y="1511"/>
                  </a:lnTo>
                  <a:lnTo>
                    <a:pt x="10573" y="1756"/>
                  </a:lnTo>
                  <a:lnTo>
                    <a:pt x="10002" y="2001"/>
                  </a:lnTo>
                  <a:lnTo>
                    <a:pt x="9430" y="2246"/>
                  </a:lnTo>
                  <a:lnTo>
                    <a:pt x="8818" y="2450"/>
                  </a:lnTo>
                  <a:lnTo>
                    <a:pt x="7634" y="2899"/>
                  </a:lnTo>
                  <a:lnTo>
                    <a:pt x="7226" y="3063"/>
                  </a:lnTo>
                  <a:lnTo>
                    <a:pt x="6859" y="3267"/>
                  </a:lnTo>
                  <a:lnTo>
                    <a:pt x="6450" y="3430"/>
                  </a:lnTo>
                  <a:lnTo>
                    <a:pt x="6083" y="3593"/>
                  </a:lnTo>
                  <a:lnTo>
                    <a:pt x="5634" y="3797"/>
                  </a:lnTo>
                  <a:lnTo>
                    <a:pt x="5267" y="4001"/>
                  </a:lnTo>
                  <a:lnTo>
                    <a:pt x="4899" y="4206"/>
                  </a:lnTo>
                  <a:lnTo>
                    <a:pt x="4532" y="4450"/>
                  </a:lnTo>
                  <a:lnTo>
                    <a:pt x="3879" y="4940"/>
                  </a:lnTo>
                  <a:lnTo>
                    <a:pt x="3226" y="5430"/>
                  </a:lnTo>
                  <a:lnTo>
                    <a:pt x="3226" y="5553"/>
                  </a:lnTo>
                  <a:lnTo>
                    <a:pt x="3144" y="5634"/>
                  </a:lnTo>
                  <a:lnTo>
                    <a:pt x="3021" y="5757"/>
                  </a:lnTo>
                  <a:lnTo>
                    <a:pt x="2654" y="6002"/>
                  </a:lnTo>
                  <a:lnTo>
                    <a:pt x="2368" y="6247"/>
                  </a:lnTo>
                  <a:lnTo>
                    <a:pt x="2123" y="6573"/>
                  </a:lnTo>
                  <a:lnTo>
                    <a:pt x="1715" y="7185"/>
                  </a:lnTo>
                  <a:lnTo>
                    <a:pt x="1511" y="7471"/>
                  </a:lnTo>
                  <a:lnTo>
                    <a:pt x="1225" y="7716"/>
                  </a:lnTo>
                  <a:lnTo>
                    <a:pt x="1144" y="7757"/>
                  </a:lnTo>
                  <a:lnTo>
                    <a:pt x="1062" y="7839"/>
                  </a:lnTo>
                  <a:lnTo>
                    <a:pt x="1062" y="7961"/>
                  </a:lnTo>
                  <a:lnTo>
                    <a:pt x="1062" y="8084"/>
                  </a:lnTo>
                  <a:lnTo>
                    <a:pt x="1062" y="8247"/>
                  </a:lnTo>
                  <a:lnTo>
                    <a:pt x="899" y="8247"/>
                  </a:lnTo>
                  <a:lnTo>
                    <a:pt x="776" y="8288"/>
                  </a:lnTo>
                  <a:lnTo>
                    <a:pt x="695" y="8410"/>
                  </a:lnTo>
                  <a:lnTo>
                    <a:pt x="654" y="8492"/>
                  </a:lnTo>
                  <a:lnTo>
                    <a:pt x="572" y="8696"/>
                  </a:lnTo>
                  <a:lnTo>
                    <a:pt x="409" y="8900"/>
                  </a:lnTo>
                  <a:lnTo>
                    <a:pt x="368" y="9022"/>
                  </a:lnTo>
                  <a:lnTo>
                    <a:pt x="327" y="9145"/>
                  </a:lnTo>
                  <a:lnTo>
                    <a:pt x="286" y="9349"/>
                  </a:lnTo>
                  <a:lnTo>
                    <a:pt x="286" y="9594"/>
                  </a:lnTo>
                  <a:lnTo>
                    <a:pt x="246" y="9839"/>
                  </a:lnTo>
                  <a:lnTo>
                    <a:pt x="246" y="9880"/>
                  </a:lnTo>
                  <a:lnTo>
                    <a:pt x="286" y="9961"/>
                  </a:lnTo>
                  <a:lnTo>
                    <a:pt x="368" y="10125"/>
                  </a:lnTo>
                  <a:lnTo>
                    <a:pt x="450" y="10329"/>
                  </a:lnTo>
                  <a:lnTo>
                    <a:pt x="490" y="10533"/>
                  </a:lnTo>
                  <a:lnTo>
                    <a:pt x="531" y="10696"/>
                  </a:lnTo>
                  <a:lnTo>
                    <a:pt x="531" y="10819"/>
                  </a:lnTo>
                  <a:lnTo>
                    <a:pt x="490" y="10900"/>
                  </a:lnTo>
                  <a:lnTo>
                    <a:pt x="368" y="11104"/>
                  </a:lnTo>
                  <a:lnTo>
                    <a:pt x="327" y="11308"/>
                  </a:lnTo>
                  <a:lnTo>
                    <a:pt x="205" y="11717"/>
                  </a:lnTo>
                  <a:lnTo>
                    <a:pt x="164" y="12002"/>
                  </a:lnTo>
                  <a:lnTo>
                    <a:pt x="123" y="12329"/>
                  </a:lnTo>
                  <a:lnTo>
                    <a:pt x="82" y="12656"/>
                  </a:lnTo>
                  <a:lnTo>
                    <a:pt x="41" y="12941"/>
                  </a:lnTo>
                  <a:lnTo>
                    <a:pt x="1" y="13064"/>
                  </a:lnTo>
                  <a:lnTo>
                    <a:pt x="41" y="13227"/>
                  </a:lnTo>
                  <a:lnTo>
                    <a:pt x="41" y="13349"/>
                  </a:lnTo>
                  <a:lnTo>
                    <a:pt x="1" y="13472"/>
                  </a:lnTo>
                  <a:lnTo>
                    <a:pt x="1" y="13594"/>
                  </a:lnTo>
                  <a:lnTo>
                    <a:pt x="41" y="13676"/>
                  </a:lnTo>
                  <a:lnTo>
                    <a:pt x="123" y="13880"/>
                  </a:lnTo>
                  <a:lnTo>
                    <a:pt x="205" y="14084"/>
                  </a:lnTo>
                  <a:lnTo>
                    <a:pt x="205" y="14166"/>
                  </a:lnTo>
                  <a:lnTo>
                    <a:pt x="164" y="14248"/>
                  </a:lnTo>
                  <a:lnTo>
                    <a:pt x="123" y="14370"/>
                  </a:lnTo>
                  <a:lnTo>
                    <a:pt x="164" y="14452"/>
                  </a:lnTo>
                  <a:lnTo>
                    <a:pt x="205" y="14533"/>
                  </a:lnTo>
                  <a:lnTo>
                    <a:pt x="246" y="14615"/>
                  </a:lnTo>
                  <a:lnTo>
                    <a:pt x="409" y="14778"/>
                  </a:lnTo>
                  <a:lnTo>
                    <a:pt x="450" y="14860"/>
                  </a:lnTo>
                  <a:lnTo>
                    <a:pt x="450" y="14982"/>
                  </a:lnTo>
                  <a:lnTo>
                    <a:pt x="490" y="15023"/>
                  </a:lnTo>
                  <a:lnTo>
                    <a:pt x="531" y="15105"/>
                  </a:lnTo>
                  <a:lnTo>
                    <a:pt x="531" y="15268"/>
                  </a:lnTo>
                  <a:lnTo>
                    <a:pt x="531" y="15391"/>
                  </a:lnTo>
                  <a:lnTo>
                    <a:pt x="531" y="15554"/>
                  </a:lnTo>
                  <a:lnTo>
                    <a:pt x="490" y="15717"/>
                  </a:lnTo>
                  <a:lnTo>
                    <a:pt x="450" y="15799"/>
                  </a:lnTo>
                  <a:lnTo>
                    <a:pt x="450" y="15880"/>
                  </a:lnTo>
                  <a:lnTo>
                    <a:pt x="572" y="16085"/>
                  </a:lnTo>
                  <a:lnTo>
                    <a:pt x="735" y="16248"/>
                  </a:lnTo>
                  <a:lnTo>
                    <a:pt x="940" y="16411"/>
                  </a:lnTo>
                  <a:lnTo>
                    <a:pt x="899" y="16574"/>
                  </a:lnTo>
                  <a:lnTo>
                    <a:pt x="899" y="16697"/>
                  </a:lnTo>
                  <a:lnTo>
                    <a:pt x="1021" y="17023"/>
                  </a:lnTo>
                  <a:lnTo>
                    <a:pt x="1225" y="17554"/>
                  </a:lnTo>
                  <a:lnTo>
                    <a:pt x="1429" y="18085"/>
                  </a:lnTo>
                  <a:lnTo>
                    <a:pt x="1715" y="18534"/>
                  </a:lnTo>
                  <a:lnTo>
                    <a:pt x="2001" y="18983"/>
                  </a:lnTo>
                  <a:lnTo>
                    <a:pt x="2287" y="19391"/>
                  </a:lnTo>
                  <a:lnTo>
                    <a:pt x="2572" y="19840"/>
                  </a:lnTo>
                  <a:lnTo>
                    <a:pt x="2736" y="20248"/>
                  </a:lnTo>
                  <a:lnTo>
                    <a:pt x="2695" y="20493"/>
                  </a:lnTo>
                  <a:lnTo>
                    <a:pt x="2695" y="20738"/>
                  </a:lnTo>
                  <a:lnTo>
                    <a:pt x="2695" y="20861"/>
                  </a:lnTo>
                  <a:lnTo>
                    <a:pt x="2695" y="20983"/>
                  </a:lnTo>
                  <a:lnTo>
                    <a:pt x="2776" y="21106"/>
                  </a:lnTo>
                  <a:lnTo>
                    <a:pt x="2858" y="21228"/>
                  </a:lnTo>
                  <a:lnTo>
                    <a:pt x="3021" y="21391"/>
                  </a:lnTo>
                  <a:lnTo>
                    <a:pt x="3144" y="21555"/>
                  </a:lnTo>
                  <a:lnTo>
                    <a:pt x="3348" y="21963"/>
                  </a:lnTo>
                  <a:lnTo>
                    <a:pt x="3389" y="22044"/>
                  </a:lnTo>
                  <a:lnTo>
                    <a:pt x="3389" y="22208"/>
                  </a:lnTo>
                  <a:lnTo>
                    <a:pt x="3430" y="22289"/>
                  </a:lnTo>
                  <a:lnTo>
                    <a:pt x="3470" y="22330"/>
                  </a:lnTo>
                  <a:lnTo>
                    <a:pt x="3675" y="22412"/>
                  </a:lnTo>
                  <a:lnTo>
                    <a:pt x="3756" y="22534"/>
                  </a:lnTo>
                  <a:lnTo>
                    <a:pt x="3756" y="22657"/>
                  </a:lnTo>
                  <a:lnTo>
                    <a:pt x="3756" y="22820"/>
                  </a:lnTo>
                  <a:lnTo>
                    <a:pt x="3756" y="22902"/>
                  </a:lnTo>
                  <a:lnTo>
                    <a:pt x="3797" y="22942"/>
                  </a:lnTo>
                  <a:lnTo>
                    <a:pt x="3879" y="22983"/>
                  </a:lnTo>
                  <a:lnTo>
                    <a:pt x="3960" y="23024"/>
                  </a:lnTo>
                  <a:lnTo>
                    <a:pt x="4287" y="23392"/>
                  </a:lnTo>
                  <a:lnTo>
                    <a:pt x="4613" y="23759"/>
                  </a:lnTo>
                  <a:lnTo>
                    <a:pt x="4899" y="24126"/>
                  </a:lnTo>
                  <a:lnTo>
                    <a:pt x="5022" y="24330"/>
                  </a:lnTo>
                  <a:lnTo>
                    <a:pt x="5144" y="24535"/>
                  </a:lnTo>
                  <a:lnTo>
                    <a:pt x="5185" y="24698"/>
                  </a:lnTo>
                  <a:lnTo>
                    <a:pt x="5307" y="24820"/>
                  </a:lnTo>
                  <a:lnTo>
                    <a:pt x="5471" y="24984"/>
                  </a:lnTo>
                  <a:lnTo>
                    <a:pt x="5634" y="25188"/>
                  </a:lnTo>
                  <a:lnTo>
                    <a:pt x="5920" y="25555"/>
                  </a:lnTo>
                  <a:lnTo>
                    <a:pt x="6205" y="25882"/>
                  </a:lnTo>
                  <a:lnTo>
                    <a:pt x="6369" y="26086"/>
                  </a:lnTo>
                  <a:lnTo>
                    <a:pt x="6532" y="26249"/>
                  </a:lnTo>
                  <a:lnTo>
                    <a:pt x="6655" y="26331"/>
                  </a:lnTo>
                  <a:lnTo>
                    <a:pt x="6695" y="26453"/>
                  </a:lnTo>
                  <a:lnTo>
                    <a:pt x="6777" y="26576"/>
                  </a:lnTo>
                  <a:lnTo>
                    <a:pt x="6899" y="26698"/>
                  </a:lnTo>
                  <a:lnTo>
                    <a:pt x="7104" y="26821"/>
                  </a:lnTo>
                  <a:lnTo>
                    <a:pt x="7308" y="26984"/>
                  </a:lnTo>
                  <a:lnTo>
                    <a:pt x="7634" y="27270"/>
                  </a:lnTo>
                  <a:lnTo>
                    <a:pt x="7920" y="27596"/>
                  </a:lnTo>
                  <a:lnTo>
                    <a:pt x="8287" y="27882"/>
                  </a:lnTo>
                  <a:lnTo>
                    <a:pt x="8287" y="28045"/>
                  </a:lnTo>
                  <a:lnTo>
                    <a:pt x="8369" y="28127"/>
                  </a:lnTo>
                  <a:lnTo>
                    <a:pt x="8573" y="28331"/>
                  </a:lnTo>
                  <a:lnTo>
                    <a:pt x="8736" y="28413"/>
                  </a:lnTo>
                  <a:lnTo>
                    <a:pt x="8818" y="28453"/>
                  </a:lnTo>
                  <a:lnTo>
                    <a:pt x="8859" y="28494"/>
                  </a:lnTo>
                  <a:lnTo>
                    <a:pt x="9145" y="28821"/>
                  </a:lnTo>
                  <a:lnTo>
                    <a:pt x="9512" y="29106"/>
                  </a:lnTo>
                  <a:lnTo>
                    <a:pt x="10247" y="29678"/>
                  </a:lnTo>
                  <a:lnTo>
                    <a:pt x="10410" y="29800"/>
                  </a:lnTo>
                  <a:lnTo>
                    <a:pt x="10573" y="29841"/>
                  </a:lnTo>
                  <a:lnTo>
                    <a:pt x="10737" y="29841"/>
                  </a:lnTo>
                  <a:lnTo>
                    <a:pt x="10941" y="29760"/>
                  </a:lnTo>
                  <a:lnTo>
                    <a:pt x="11186" y="29923"/>
                  </a:lnTo>
                  <a:lnTo>
                    <a:pt x="11308" y="30045"/>
                  </a:lnTo>
                  <a:lnTo>
                    <a:pt x="11349" y="30168"/>
                  </a:lnTo>
                  <a:lnTo>
                    <a:pt x="11390" y="30290"/>
                  </a:lnTo>
                  <a:lnTo>
                    <a:pt x="11471" y="30372"/>
                  </a:lnTo>
                  <a:lnTo>
                    <a:pt x="11594" y="30454"/>
                  </a:lnTo>
                  <a:lnTo>
                    <a:pt x="11757" y="30454"/>
                  </a:lnTo>
                  <a:lnTo>
                    <a:pt x="11880" y="30494"/>
                  </a:lnTo>
                  <a:lnTo>
                    <a:pt x="12002" y="30535"/>
                  </a:lnTo>
                  <a:lnTo>
                    <a:pt x="12247" y="30658"/>
                  </a:lnTo>
                  <a:lnTo>
                    <a:pt x="12329" y="30699"/>
                  </a:lnTo>
                  <a:lnTo>
                    <a:pt x="12410" y="30739"/>
                  </a:lnTo>
                  <a:lnTo>
                    <a:pt x="12614" y="30780"/>
                  </a:lnTo>
                  <a:lnTo>
                    <a:pt x="12819" y="30780"/>
                  </a:lnTo>
                  <a:lnTo>
                    <a:pt x="12941" y="30821"/>
                  </a:lnTo>
                  <a:lnTo>
                    <a:pt x="12982" y="30903"/>
                  </a:lnTo>
                  <a:lnTo>
                    <a:pt x="13308" y="30984"/>
                  </a:lnTo>
                  <a:lnTo>
                    <a:pt x="13594" y="31107"/>
                  </a:lnTo>
                  <a:lnTo>
                    <a:pt x="13880" y="31188"/>
                  </a:lnTo>
                  <a:lnTo>
                    <a:pt x="14043" y="31229"/>
                  </a:lnTo>
                  <a:lnTo>
                    <a:pt x="14206" y="31229"/>
                  </a:lnTo>
                  <a:lnTo>
                    <a:pt x="14860" y="31352"/>
                  </a:lnTo>
                  <a:lnTo>
                    <a:pt x="15186" y="31433"/>
                  </a:lnTo>
                  <a:lnTo>
                    <a:pt x="15472" y="31597"/>
                  </a:lnTo>
                  <a:lnTo>
                    <a:pt x="15758" y="31678"/>
                  </a:lnTo>
                  <a:lnTo>
                    <a:pt x="16043" y="31760"/>
                  </a:lnTo>
                  <a:lnTo>
                    <a:pt x="16697" y="31801"/>
                  </a:lnTo>
                  <a:lnTo>
                    <a:pt x="16942" y="31801"/>
                  </a:lnTo>
                  <a:lnTo>
                    <a:pt x="17186" y="31842"/>
                  </a:lnTo>
                  <a:lnTo>
                    <a:pt x="17758" y="32046"/>
                  </a:lnTo>
                  <a:lnTo>
                    <a:pt x="18329" y="32209"/>
                  </a:lnTo>
                  <a:lnTo>
                    <a:pt x="19554" y="32495"/>
                  </a:lnTo>
                  <a:lnTo>
                    <a:pt x="19677" y="32617"/>
                  </a:lnTo>
                  <a:lnTo>
                    <a:pt x="19799" y="32658"/>
                  </a:lnTo>
                  <a:lnTo>
                    <a:pt x="20126" y="32699"/>
                  </a:lnTo>
                  <a:lnTo>
                    <a:pt x="20452" y="32740"/>
                  </a:lnTo>
                  <a:lnTo>
                    <a:pt x="20738" y="32821"/>
                  </a:lnTo>
                  <a:lnTo>
                    <a:pt x="21350" y="32944"/>
                  </a:lnTo>
                  <a:lnTo>
                    <a:pt x="22820" y="33270"/>
                  </a:lnTo>
                  <a:lnTo>
                    <a:pt x="23595" y="33393"/>
                  </a:lnTo>
                  <a:lnTo>
                    <a:pt x="24330" y="33434"/>
                  </a:lnTo>
                  <a:lnTo>
                    <a:pt x="24453" y="33434"/>
                  </a:lnTo>
                  <a:lnTo>
                    <a:pt x="24902" y="33597"/>
                  </a:lnTo>
                  <a:lnTo>
                    <a:pt x="25147" y="33638"/>
                  </a:lnTo>
                  <a:lnTo>
                    <a:pt x="25392" y="33597"/>
                  </a:lnTo>
                  <a:lnTo>
                    <a:pt x="25636" y="33597"/>
                  </a:lnTo>
                  <a:lnTo>
                    <a:pt x="25800" y="33678"/>
                  </a:lnTo>
                  <a:lnTo>
                    <a:pt x="26086" y="33678"/>
                  </a:lnTo>
                  <a:lnTo>
                    <a:pt x="27024" y="33719"/>
                  </a:lnTo>
                  <a:lnTo>
                    <a:pt x="27922" y="33719"/>
                  </a:lnTo>
                  <a:lnTo>
                    <a:pt x="29759" y="33678"/>
                  </a:lnTo>
                  <a:lnTo>
                    <a:pt x="31147" y="33638"/>
                  </a:lnTo>
                  <a:lnTo>
                    <a:pt x="32576" y="33597"/>
                  </a:lnTo>
                  <a:lnTo>
                    <a:pt x="33148" y="33556"/>
                  </a:lnTo>
                  <a:lnTo>
                    <a:pt x="33678" y="33556"/>
                  </a:lnTo>
                  <a:lnTo>
                    <a:pt x="34250" y="33597"/>
                  </a:lnTo>
                  <a:lnTo>
                    <a:pt x="34821" y="33597"/>
                  </a:lnTo>
                  <a:lnTo>
                    <a:pt x="35393" y="33556"/>
                  </a:lnTo>
                  <a:lnTo>
                    <a:pt x="35964" y="33597"/>
                  </a:lnTo>
                  <a:lnTo>
                    <a:pt x="37107" y="33597"/>
                  </a:lnTo>
                  <a:lnTo>
                    <a:pt x="38250" y="33556"/>
                  </a:lnTo>
                  <a:lnTo>
                    <a:pt x="38863" y="33556"/>
                  </a:lnTo>
                  <a:lnTo>
                    <a:pt x="39475" y="33515"/>
                  </a:lnTo>
                  <a:lnTo>
                    <a:pt x="40087" y="33474"/>
                  </a:lnTo>
                  <a:lnTo>
                    <a:pt x="40700" y="33352"/>
                  </a:lnTo>
                  <a:lnTo>
                    <a:pt x="41108" y="33352"/>
                  </a:lnTo>
                  <a:lnTo>
                    <a:pt x="41883" y="33311"/>
                  </a:lnTo>
                  <a:lnTo>
                    <a:pt x="42659" y="33270"/>
                  </a:lnTo>
                  <a:lnTo>
                    <a:pt x="43149" y="33229"/>
                  </a:lnTo>
                  <a:lnTo>
                    <a:pt x="43680" y="33189"/>
                  </a:lnTo>
                  <a:lnTo>
                    <a:pt x="44455" y="33148"/>
                  </a:lnTo>
                  <a:lnTo>
                    <a:pt x="44863" y="33107"/>
                  </a:lnTo>
                  <a:lnTo>
                    <a:pt x="45231" y="33025"/>
                  </a:lnTo>
                  <a:lnTo>
                    <a:pt x="45476" y="32985"/>
                  </a:lnTo>
                  <a:lnTo>
                    <a:pt x="45557" y="32985"/>
                  </a:lnTo>
                  <a:lnTo>
                    <a:pt x="45639" y="33066"/>
                  </a:lnTo>
                  <a:lnTo>
                    <a:pt x="45761" y="33107"/>
                  </a:lnTo>
                  <a:lnTo>
                    <a:pt x="46210" y="33107"/>
                  </a:lnTo>
                  <a:lnTo>
                    <a:pt x="46578" y="33066"/>
                  </a:lnTo>
                  <a:lnTo>
                    <a:pt x="46945" y="32985"/>
                  </a:lnTo>
                  <a:lnTo>
                    <a:pt x="47313" y="32985"/>
                  </a:lnTo>
                  <a:lnTo>
                    <a:pt x="47517" y="32903"/>
                  </a:lnTo>
                  <a:lnTo>
                    <a:pt x="47639" y="32903"/>
                  </a:lnTo>
                  <a:lnTo>
                    <a:pt x="47803" y="32862"/>
                  </a:lnTo>
                  <a:lnTo>
                    <a:pt x="48170" y="32903"/>
                  </a:lnTo>
                  <a:lnTo>
                    <a:pt x="48578" y="32862"/>
                  </a:lnTo>
                  <a:lnTo>
                    <a:pt x="48946" y="32821"/>
                  </a:lnTo>
                  <a:lnTo>
                    <a:pt x="49354" y="32780"/>
                  </a:lnTo>
                  <a:lnTo>
                    <a:pt x="49925" y="32699"/>
                  </a:lnTo>
                  <a:lnTo>
                    <a:pt x="50538" y="32658"/>
                  </a:lnTo>
                  <a:lnTo>
                    <a:pt x="50701" y="32658"/>
                  </a:lnTo>
                  <a:lnTo>
                    <a:pt x="50823" y="32617"/>
                  </a:lnTo>
                  <a:lnTo>
                    <a:pt x="50946" y="32535"/>
                  </a:lnTo>
                  <a:lnTo>
                    <a:pt x="51068" y="32454"/>
                  </a:lnTo>
                  <a:lnTo>
                    <a:pt x="51191" y="32372"/>
                  </a:lnTo>
                  <a:lnTo>
                    <a:pt x="51272" y="32454"/>
                  </a:lnTo>
                  <a:lnTo>
                    <a:pt x="51395" y="32495"/>
                  </a:lnTo>
                  <a:lnTo>
                    <a:pt x="51640" y="32495"/>
                  </a:lnTo>
                  <a:lnTo>
                    <a:pt x="52987" y="32168"/>
                  </a:lnTo>
                  <a:lnTo>
                    <a:pt x="53109" y="32127"/>
                  </a:lnTo>
                  <a:lnTo>
                    <a:pt x="53191" y="32086"/>
                  </a:lnTo>
                  <a:lnTo>
                    <a:pt x="53232" y="31964"/>
                  </a:lnTo>
                  <a:lnTo>
                    <a:pt x="53273" y="31923"/>
                  </a:lnTo>
                  <a:lnTo>
                    <a:pt x="53518" y="31882"/>
                  </a:lnTo>
                  <a:lnTo>
                    <a:pt x="53803" y="31842"/>
                  </a:lnTo>
                  <a:lnTo>
                    <a:pt x="54007" y="31678"/>
                  </a:lnTo>
                  <a:lnTo>
                    <a:pt x="54130" y="31597"/>
                  </a:lnTo>
                  <a:lnTo>
                    <a:pt x="54171" y="31556"/>
                  </a:lnTo>
                  <a:lnTo>
                    <a:pt x="54252" y="31556"/>
                  </a:lnTo>
                  <a:lnTo>
                    <a:pt x="54416" y="31597"/>
                  </a:lnTo>
                  <a:lnTo>
                    <a:pt x="54538" y="31597"/>
                  </a:lnTo>
                  <a:lnTo>
                    <a:pt x="54783" y="31556"/>
                  </a:lnTo>
                  <a:lnTo>
                    <a:pt x="55028" y="31433"/>
                  </a:lnTo>
                  <a:lnTo>
                    <a:pt x="55273" y="31311"/>
                  </a:lnTo>
                  <a:lnTo>
                    <a:pt x="55354" y="31270"/>
                  </a:lnTo>
                  <a:lnTo>
                    <a:pt x="55926" y="31270"/>
                  </a:lnTo>
                  <a:lnTo>
                    <a:pt x="56416" y="31188"/>
                  </a:lnTo>
                  <a:lnTo>
                    <a:pt x="56947" y="31066"/>
                  </a:lnTo>
                  <a:lnTo>
                    <a:pt x="57436" y="31025"/>
                  </a:lnTo>
                  <a:lnTo>
                    <a:pt x="57722" y="31025"/>
                  </a:lnTo>
                  <a:lnTo>
                    <a:pt x="58008" y="30984"/>
                  </a:lnTo>
                  <a:lnTo>
                    <a:pt x="58294" y="30903"/>
                  </a:lnTo>
                  <a:lnTo>
                    <a:pt x="58539" y="30780"/>
                  </a:lnTo>
                  <a:lnTo>
                    <a:pt x="58824" y="30780"/>
                  </a:lnTo>
                  <a:lnTo>
                    <a:pt x="58947" y="30739"/>
                  </a:lnTo>
                  <a:lnTo>
                    <a:pt x="59028" y="30658"/>
                  </a:lnTo>
                  <a:lnTo>
                    <a:pt x="59192" y="30617"/>
                  </a:lnTo>
                  <a:lnTo>
                    <a:pt x="59763" y="30494"/>
                  </a:lnTo>
                  <a:lnTo>
                    <a:pt x="60335" y="30290"/>
                  </a:lnTo>
                  <a:lnTo>
                    <a:pt x="60906" y="30086"/>
                  </a:lnTo>
                  <a:lnTo>
                    <a:pt x="61478" y="29923"/>
                  </a:lnTo>
                  <a:lnTo>
                    <a:pt x="61559" y="29882"/>
                  </a:lnTo>
                  <a:lnTo>
                    <a:pt x="61600" y="29841"/>
                  </a:lnTo>
                  <a:lnTo>
                    <a:pt x="61682" y="29719"/>
                  </a:lnTo>
                  <a:lnTo>
                    <a:pt x="61927" y="29678"/>
                  </a:lnTo>
                  <a:lnTo>
                    <a:pt x="62212" y="29596"/>
                  </a:lnTo>
                  <a:lnTo>
                    <a:pt x="62662" y="29433"/>
                  </a:lnTo>
                  <a:lnTo>
                    <a:pt x="63192" y="29270"/>
                  </a:lnTo>
                  <a:lnTo>
                    <a:pt x="63437" y="29188"/>
                  </a:lnTo>
                  <a:lnTo>
                    <a:pt x="63682" y="29066"/>
                  </a:lnTo>
                  <a:lnTo>
                    <a:pt x="63845" y="28984"/>
                  </a:lnTo>
                  <a:lnTo>
                    <a:pt x="64009" y="28902"/>
                  </a:lnTo>
                  <a:lnTo>
                    <a:pt x="64417" y="28780"/>
                  </a:lnTo>
                  <a:lnTo>
                    <a:pt x="64743" y="28617"/>
                  </a:lnTo>
                  <a:lnTo>
                    <a:pt x="64907" y="28494"/>
                  </a:lnTo>
                  <a:lnTo>
                    <a:pt x="65029" y="28372"/>
                  </a:lnTo>
                  <a:lnTo>
                    <a:pt x="65111" y="28331"/>
                  </a:lnTo>
                  <a:lnTo>
                    <a:pt x="65192" y="28331"/>
                  </a:lnTo>
                  <a:lnTo>
                    <a:pt x="65397" y="28290"/>
                  </a:lnTo>
                  <a:lnTo>
                    <a:pt x="65601" y="28168"/>
                  </a:lnTo>
                  <a:lnTo>
                    <a:pt x="65764" y="28045"/>
                  </a:lnTo>
                  <a:lnTo>
                    <a:pt x="65886" y="27923"/>
                  </a:lnTo>
                  <a:lnTo>
                    <a:pt x="66091" y="27882"/>
                  </a:lnTo>
                  <a:lnTo>
                    <a:pt x="66254" y="27800"/>
                  </a:lnTo>
                  <a:lnTo>
                    <a:pt x="66499" y="27637"/>
                  </a:lnTo>
                  <a:lnTo>
                    <a:pt x="66703" y="27433"/>
                  </a:lnTo>
                  <a:lnTo>
                    <a:pt x="66948" y="27310"/>
                  </a:lnTo>
                  <a:lnTo>
                    <a:pt x="67478" y="26984"/>
                  </a:lnTo>
                  <a:lnTo>
                    <a:pt x="67968" y="26657"/>
                  </a:lnTo>
                  <a:lnTo>
                    <a:pt x="68907" y="25963"/>
                  </a:lnTo>
                  <a:lnTo>
                    <a:pt x="69070" y="25882"/>
                  </a:lnTo>
                  <a:lnTo>
                    <a:pt x="69152" y="25800"/>
                  </a:lnTo>
                  <a:lnTo>
                    <a:pt x="69234" y="25718"/>
                  </a:lnTo>
                  <a:lnTo>
                    <a:pt x="69275" y="25596"/>
                  </a:lnTo>
                  <a:lnTo>
                    <a:pt x="69315" y="25514"/>
                  </a:lnTo>
                  <a:lnTo>
                    <a:pt x="69356" y="25433"/>
                  </a:lnTo>
                  <a:lnTo>
                    <a:pt x="69479" y="25228"/>
                  </a:lnTo>
                  <a:lnTo>
                    <a:pt x="69601" y="25065"/>
                  </a:lnTo>
                  <a:lnTo>
                    <a:pt x="69601" y="24984"/>
                  </a:lnTo>
                  <a:lnTo>
                    <a:pt x="69560" y="24861"/>
                  </a:lnTo>
                  <a:lnTo>
                    <a:pt x="69601" y="24779"/>
                  </a:lnTo>
                  <a:lnTo>
                    <a:pt x="69683" y="24739"/>
                  </a:lnTo>
                  <a:lnTo>
                    <a:pt x="69846" y="24657"/>
                  </a:lnTo>
                  <a:lnTo>
                    <a:pt x="69969" y="24535"/>
                  </a:lnTo>
                  <a:lnTo>
                    <a:pt x="70091" y="24412"/>
                  </a:lnTo>
                  <a:lnTo>
                    <a:pt x="70132" y="24290"/>
                  </a:lnTo>
                  <a:lnTo>
                    <a:pt x="70213" y="24045"/>
                  </a:lnTo>
                  <a:lnTo>
                    <a:pt x="70254" y="23718"/>
                  </a:lnTo>
                  <a:lnTo>
                    <a:pt x="70254" y="23596"/>
                  </a:lnTo>
                  <a:lnTo>
                    <a:pt x="70295" y="23473"/>
                  </a:lnTo>
                  <a:lnTo>
                    <a:pt x="70418" y="23351"/>
                  </a:lnTo>
                  <a:lnTo>
                    <a:pt x="70540" y="23269"/>
                  </a:lnTo>
                  <a:lnTo>
                    <a:pt x="70744" y="23147"/>
                  </a:lnTo>
                  <a:lnTo>
                    <a:pt x="70907" y="23024"/>
                  </a:lnTo>
                  <a:lnTo>
                    <a:pt x="71030" y="22861"/>
                  </a:lnTo>
                  <a:lnTo>
                    <a:pt x="71112" y="22698"/>
                  </a:lnTo>
                  <a:lnTo>
                    <a:pt x="71193" y="22412"/>
                  </a:lnTo>
                  <a:lnTo>
                    <a:pt x="71316" y="22167"/>
                  </a:lnTo>
                  <a:lnTo>
                    <a:pt x="71642" y="21636"/>
                  </a:lnTo>
                  <a:lnTo>
                    <a:pt x="71765" y="21350"/>
                  </a:lnTo>
                  <a:lnTo>
                    <a:pt x="71806" y="21187"/>
                  </a:lnTo>
                  <a:lnTo>
                    <a:pt x="71806" y="21024"/>
                  </a:lnTo>
                  <a:lnTo>
                    <a:pt x="71765" y="20901"/>
                  </a:lnTo>
                  <a:lnTo>
                    <a:pt x="71765" y="20738"/>
                  </a:lnTo>
                  <a:lnTo>
                    <a:pt x="71846" y="20616"/>
                  </a:lnTo>
                  <a:lnTo>
                    <a:pt x="71928" y="20493"/>
                  </a:lnTo>
                  <a:lnTo>
                    <a:pt x="72050" y="20330"/>
                  </a:lnTo>
                  <a:lnTo>
                    <a:pt x="72173" y="20167"/>
                  </a:lnTo>
                  <a:lnTo>
                    <a:pt x="72255" y="20003"/>
                  </a:lnTo>
                  <a:lnTo>
                    <a:pt x="72255" y="19840"/>
                  </a:lnTo>
                  <a:lnTo>
                    <a:pt x="72255" y="19677"/>
                  </a:lnTo>
                  <a:lnTo>
                    <a:pt x="72295" y="19554"/>
                  </a:lnTo>
                  <a:lnTo>
                    <a:pt x="72377" y="19309"/>
                  </a:lnTo>
                  <a:lnTo>
                    <a:pt x="72418" y="19146"/>
                  </a:lnTo>
                  <a:lnTo>
                    <a:pt x="72418" y="19024"/>
                  </a:lnTo>
                  <a:lnTo>
                    <a:pt x="72377" y="18901"/>
                  </a:lnTo>
                  <a:lnTo>
                    <a:pt x="72295" y="18738"/>
                  </a:lnTo>
                  <a:lnTo>
                    <a:pt x="72255" y="18656"/>
                  </a:lnTo>
                  <a:lnTo>
                    <a:pt x="72295" y="18615"/>
                  </a:lnTo>
                  <a:lnTo>
                    <a:pt x="72377" y="18452"/>
                  </a:lnTo>
                  <a:lnTo>
                    <a:pt x="72540" y="18166"/>
                  </a:lnTo>
                  <a:lnTo>
                    <a:pt x="72581" y="17881"/>
                  </a:lnTo>
                  <a:lnTo>
                    <a:pt x="72622" y="17595"/>
                  </a:lnTo>
                  <a:lnTo>
                    <a:pt x="72663" y="17268"/>
                  </a:lnTo>
                  <a:lnTo>
                    <a:pt x="72663" y="17187"/>
                  </a:lnTo>
                  <a:lnTo>
                    <a:pt x="72622" y="17064"/>
                  </a:lnTo>
                  <a:lnTo>
                    <a:pt x="72459" y="16901"/>
                  </a:lnTo>
                  <a:lnTo>
                    <a:pt x="72540" y="16860"/>
                  </a:lnTo>
                  <a:lnTo>
                    <a:pt x="72622" y="16778"/>
                  </a:lnTo>
                  <a:lnTo>
                    <a:pt x="72622" y="16738"/>
                  </a:lnTo>
                  <a:lnTo>
                    <a:pt x="72622" y="16656"/>
                  </a:lnTo>
                  <a:lnTo>
                    <a:pt x="72581" y="16493"/>
                  </a:lnTo>
                  <a:lnTo>
                    <a:pt x="72540" y="16370"/>
                  </a:lnTo>
                  <a:lnTo>
                    <a:pt x="72499" y="16248"/>
                  </a:lnTo>
                  <a:lnTo>
                    <a:pt x="72499" y="16085"/>
                  </a:lnTo>
                  <a:lnTo>
                    <a:pt x="72540" y="15962"/>
                  </a:lnTo>
                  <a:lnTo>
                    <a:pt x="72663" y="15880"/>
                  </a:lnTo>
                  <a:lnTo>
                    <a:pt x="72704" y="15799"/>
                  </a:lnTo>
                  <a:lnTo>
                    <a:pt x="72744" y="15676"/>
                  </a:lnTo>
                  <a:lnTo>
                    <a:pt x="72744" y="15595"/>
                  </a:lnTo>
                  <a:lnTo>
                    <a:pt x="72663" y="15513"/>
                  </a:lnTo>
                  <a:lnTo>
                    <a:pt x="72499" y="15391"/>
                  </a:lnTo>
                  <a:lnTo>
                    <a:pt x="72459" y="15268"/>
                  </a:lnTo>
                  <a:lnTo>
                    <a:pt x="72459" y="15146"/>
                  </a:lnTo>
                  <a:lnTo>
                    <a:pt x="72499" y="15023"/>
                  </a:lnTo>
                  <a:lnTo>
                    <a:pt x="72499" y="14942"/>
                  </a:lnTo>
                  <a:lnTo>
                    <a:pt x="72499" y="14860"/>
                  </a:lnTo>
                  <a:lnTo>
                    <a:pt x="72459" y="14697"/>
                  </a:lnTo>
                  <a:lnTo>
                    <a:pt x="72418" y="14533"/>
                  </a:lnTo>
                  <a:lnTo>
                    <a:pt x="72459" y="14452"/>
                  </a:lnTo>
                  <a:lnTo>
                    <a:pt x="72499" y="14370"/>
                  </a:lnTo>
                  <a:lnTo>
                    <a:pt x="72377" y="14125"/>
                  </a:lnTo>
                  <a:lnTo>
                    <a:pt x="72295" y="13880"/>
                  </a:lnTo>
                  <a:lnTo>
                    <a:pt x="72255" y="13594"/>
                  </a:lnTo>
                  <a:lnTo>
                    <a:pt x="72295" y="13309"/>
                  </a:lnTo>
                  <a:lnTo>
                    <a:pt x="72377" y="12900"/>
                  </a:lnTo>
                  <a:lnTo>
                    <a:pt x="72336" y="12696"/>
                  </a:lnTo>
                  <a:lnTo>
                    <a:pt x="72295" y="12615"/>
                  </a:lnTo>
                  <a:lnTo>
                    <a:pt x="72255" y="12492"/>
                  </a:lnTo>
                  <a:lnTo>
                    <a:pt x="72091" y="12288"/>
                  </a:lnTo>
                  <a:lnTo>
                    <a:pt x="71969" y="12084"/>
                  </a:lnTo>
                  <a:lnTo>
                    <a:pt x="71887" y="11880"/>
                  </a:lnTo>
                  <a:lnTo>
                    <a:pt x="71806" y="11676"/>
                  </a:lnTo>
                  <a:lnTo>
                    <a:pt x="71683" y="11431"/>
                  </a:lnTo>
                  <a:lnTo>
                    <a:pt x="71601" y="11308"/>
                  </a:lnTo>
                  <a:lnTo>
                    <a:pt x="71479" y="11186"/>
                  </a:lnTo>
                  <a:lnTo>
                    <a:pt x="71275" y="11023"/>
                  </a:lnTo>
                  <a:lnTo>
                    <a:pt x="71234" y="10900"/>
                  </a:lnTo>
                  <a:lnTo>
                    <a:pt x="71234" y="10819"/>
                  </a:lnTo>
                  <a:lnTo>
                    <a:pt x="71275" y="10737"/>
                  </a:lnTo>
                  <a:lnTo>
                    <a:pt x="71275" y="10696"/>
                  </a:lnTo>
                  <a:lnTo>
                    <a:pt x="71234" y="10655"/>
                  </a:lnTo>
                  <a:lnTo>
                    <a:pt x="71193" y="10614"/>
                  </a:lnTo>
                  <a:lnTo>
                    <a:pt x="71071" y="10533"/>
                  </a:lnTo>
                  <a:lnTo>
                    <a:pt x="70989" y="10492"/>
                  </a:lnTo>
                  <a:lnTo>
                    <a:pt x="70867" y="10370"/>
                  </a:lnTo>
                  <a:lnTo>
                    <a:pt x="70785" y="10288"/>
                  </a:lnTo>
                  <a:lnTo>
                    <a:pt x="70785" y="10247"/>
                  </a:lnTo>
                  <a:lnTo>
                    <a:pt x="70785" y="10084"/>
                  </a:lnTo>
                  <a:lnTo>
                    <a:pt x="70744" y="9961"/>
                  </a:lnTo>
                  <a:lnTo>
                    <a:pt x="70622" y="9880"/>
                  </a:lnTo>
                  <a:lnTo>
                    <a:pt x="70458" y="9798"/>
                  </a:lnTo>
                  <a:lnTo>
                    <a:pt x="70336" y="9553"/>
                  </a:lnTo>
                  <a:lnTo>
                    <a:pt x="70213" y="9349"/>
                  </a:lnTo>
                  <a:lnTo>
                    <a:pt x="69887" y="8941"/>
                  </a:lnTo>
                  <a:lnTo>
                    <a:pt x="69683" y="8696"/>
                  </a:lnTo>
                  <a:lnTo>
                    <a:pt x="69438" y="8451"/>
                  </a:lnTo>
                  <a:lnTo>
                    <a:pt x="68866" y="8002"/>
                  </a:lnTo>
                  <a:lnTo>
                    <a:pt x="68295" y="7594"/>
                  </a:lnTo>
                  <a:lnTo>
                    <a:pt x="67764" y="7145"/>
                  </a:lnTo>
                  <a:lnTo>
                    <a:pt x="67642" y="7104"/>
                  </a:lnTo>
                  <a:lnTo>
                    <a:pt x="67560" y="7104"/>
                  </a:lnTo>
                  <a:lnTo>
                    <a:pt x="67111" y="6777"/>
                  </a:lnTo>
                  <a:lnTo>
                    <a:pt x="66866" y="6614"/>
                  </a:lnTo>
                  <a:lnTo>
                    <a:pt x="66621" y="6532"/>
                  </a:lnTo>
                  <a:lnTo>
                    <a:pt x="66376" y="6369"/>
                  </a:lnTo>
                  <a:lnTo>
                    <a:pt x="66131" y="6247"/>
                  </a:lnTo>
                  <a:lnTo>
                    <a:pt x="65519" y="5838"/>
                  </a:lnTo>
                  <a:lnTo>
                    <a:pt x="65233" y="5675"/>
                  </a:lnTo>
                  <a:lnTo>
                    <a:pt x="64866" y="5553"/>
                  </a:lnTo>
                  <a:lnTo>
                    <a:pt x="64580" y="5430"/>
                  </a:lnTo>
                  <a:lnTo>
                    <a:pt x="64335" y="5267"/>
                  </a:lnTo>
                  <a:lnTo>
                    <a:pt x="64254" y="5144"/>
                  </a:lnTo>
                  <a:lnTo>
                    <a:pt x="64131" y="5063"/>
                  </a:lnTo>
                  <a:lnTo>
                    <a:pt x="63886" y="4981"/>
                  </a:lnTo>
                  <a:lnTo>
                    <a:pt x="63151" y="4695"/>
                  </a:lnTo>
                  <a:lnTo>
                    <a:pt x="62457" y="4410"/>
                  </a:lnTo>
                  <a:lnTo>
                    <a:pt x="61723" y="4124"/>
                  </a:lnTo>
                  <a:lnTo>
                    <a:pt x="60988" y="3879"/>
                  </a:lnTo>
                  <a:lnTo>
                    <a:pt x="60335" y="3634"/>
                  </a:lnTo>
                  <a:lnTo>
                    <a:pt x="59682" y="3389"/>
                  </a:lnTo>
                  <a:lnTo>
                    <a:pt x="58865" y="3144"/>
                  </a:lnTo>
                  <a:lnTo>
                    <a:pt x="58498" y="3022"/>
                  </a:lnTo>
                  <a:lnTo>
                    <a:pt x="58090" y="2899"/>
                  </a:lnTo>
                  <a:lnTo>
                    <a:pt x="57314" y="2613"/>
                  </a:lnTo>
                  <a:lnTo>
                    <a:pt x="56538" y="2409"/>
                  </a:lnTo>
                  <a:lnTo>
                    <a:pt x="54946" y="2083"/>
                  </a:lnTo>
                  <a:lnTo>
                    <a:pt x="53722" y="1838"/>
                  </a:lnTo>
                  <a:lnTo>
                    <a:pt x="52497" y="1593"/>
                  </a:lnTo>
                  <a:lnTo>
                    <a:pt x="51191" y="1389"/>
                  </a:lnTo>
                  <a:lnTo>
                    <a:pt x="49884" y="1226"/>
                  </a:lnTo>
                  <a:lnTo>
                    <a:pt x="48905" y="1144"/>
                  </a:lnTo>
                  <a:lnTo>
                    <a:pt x="47884" y="1062"/>
                  </a:lnTo>
                  <a:lnTo>
                    <a:pt x="46864" y="981"/>
                  </a:lnTo>
                  <a:lnTo>
                    <a:pt x="45843" y="858"/>
                  </a:lnTo>
                  <a:lnTo>
                    <a:pt x="44741" y="736"/>
                  </a:lnTo>
                  <a:lnTo>
                    <a:pt x="43639" y="654"/>
                  </a:lnTo>
                  <a:lnTo>
                    <a:pt x="41230" y="572"/>
                  </a:lnTo>
                  <a:lnTo>
                    <a:pt x="36781" y="327"/>
                  </a:lnTo>
                  <a:lnTo>
                    <a:pt x="34903" y="287"/>
                  </a:lnTo>
                  <a:lnTo>
                    <a:pt x="33066" y="246"/>
                  </a:lnTo>
                  <a:lnTo>
                    <a:pt x="27269" y="246"/>
                  </a:lnTo>
                  <a:lnTo>
                    <a:pt x="26575" y="205"/>
                  </a:lnTo>
                  <a:lnTo>
                    <a:pt x="25881" y="164"/>
                  </a:lnTo>
                  <a:lnTo>
                    <a:pt x="24493" y="83"/>
                  </a:lnTo>
                  <a:lnTo>
                    <a:pt x="23146" y="1"/>
                  </a:lnTo>
                  <a:close/>
                </a:path>
              </a:pathLst>
            </a:custGeom>
            <a:solidFill>
              <a:srgbClr val="FFFFFF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8" name="Google Shape;1378;p37"/>
          <p:cNvGrpSpPr/>
          <p:nvPr/>
        </p:nvGrpSpPr>
        <p:grpSpPr>
          <a:xfrm rot="-2241120">
            <a:off x="7485409" y="374620"/>
            <a:ext cx="167533" cy="235734"/>
            <a:chOff x="5248950" y="2607450"/>
            <a:chExt cx="27575" cy="38800"/>
          </a:xfrm>
        </p:grpSpPr>
        <p:sp>
          <p:nvSpPr>
            <p:cNvPr id="1379" name="Google Shape;1379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1" name="Google Shape;1381;p37"/>
          <p:cNvGrpSpPr/>
          <p:nvPr/>
        </p:nvGrpSpPr>
        <p:grpSpPr>
          <a:xfrm rot="1583875">
            <a:off x="8562185" y="4442843"/>
            <a:ext cx="159799" cy="224852"/>
            <a:chOff x="5248950" y="2607450"/>
            <a:chExt cx="27575" cy="38800"/>
          </a:xfrm>
        </p:grpSpPr>
        <p:sp>
          <p:nvSpPr>
            <p:cNvPr id="1382" name="Google Shape;1382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4" name="Google Shape;1384;p37"/>
          <p:cNvGrpSpPr/>
          <p:nvPr/>
        </p:nvGrpSpPr>
        <p:grpSpPr>
          <a:xfrm rot="4025085">
            <a:off x="701273" y="4694761"/>
            <a:ext cx="105656" cy="148667"/>
            <a:chOff x="5248950" y="2607450"/>
            <a:chExt cx="27575" cy="38800"/>
          </a:xfrm>
        </p:grpSpPr>
        <p:sp>
          <p:nvSpPr>
            <p:cNvPr id="1385" name="Google Shape;1385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7" name="Google Shape;1387;p37"/>
          <p:cNvGrpSpPr/>
          <p:nvPr/>
        </p:nvGrpSpPr>
        <p:grpSpPr>
          <a:xfrm rot="-5243946">
            <a:off x="-84370" y="2799655"/>
            <a:ext cx="167534" cy="235732"/>
            <a:chOff x="5248950" y="2607450"/>
            <a:chExt cx="27575" cy="38800"/>
          </a:xfrm>
        </p:grpSpPr>
        <p:sp>
          <p:nvSpPr>
            <p:cNvPr id="1388" name="Google Shape;1388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0" name="Google Shape;1390;p37"/>
          <p:cNvGrpSpPr/>
          <p:nvPr/>
        </p:nvGrpSpPr>
        <p:grpSpPr>
          <a:xfrm rot="-2700000">
            <a:off x="1974639" y="463473"/>
            <a:ext cx="104613" cy="147198"/>
            <a:chOff x="5248950" y="2607450"/>
            <a:chExt cx="27575" cy="38800"/>
          </a:xfrm>
        </p:grpSpPr>
        <p:sp>
          <p:nvSpPr>
            <p:cNvPr id="1391" name="Google Shape;1391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3" name="Google Shape;1393;p37"/>
          <p:cNvGrpSpPr/>
          <p:nvPr/>
        </p:nvGrpSpPr>
        <p:grpSpPr>
          <a:xfrm rot="3320916">
            <a:off x="8639381" y="548345"/>
            <a:ext cx="104615" cy="147200"/>
            <a:chOff x="5248950" y="2607450"/>
            <a:chExt cx="27575" cy="38800"/>
          </a:xfrm>
        </p:grpSpPr>
        <p:sp>
          <p:nvSpPr>
            <p:cNvPr id="1394" name="Google Shape;1394;p37"/>
            <p:cNvSpPr/>
            <p:nvPr/>
          </p:nvSpPr>
          <p:spPr>
            <a:xfrm>
              <a:off x="5248950" y="2609475"/>
              <a:ext cx="9200" cy="36775"/>
            </a:xfrm>
            <a:custGeom>
              <a:avLst/>
              <a:gdLst/>
              <a:ahLst/>
              <a:cxnLst/>
              <a:rect l="l" t="t" r="r" b="b"/>
              <a:pathLst>
                <a:path w="368" h="1471" extrusionOk="0">
                  <a:moveTo>
                    <a:pt x="41" y="1"/>
                  </a:moveTo>
                  <a:lnTo>
                    <a:pt x="0" y="42"/>
                  </a:lnTo>
                  <a:lnTo>
                    <a:pt x="0" y="83"/>
                  </a:lnTo>
                  <a:lnTo>
                    <a:pt x="123" y="736"/>
                  </a:lnTo>
                  <a:lnTo>
                    <a:pt x="245" y="1389"/>
                  </a:lnTo>
                  <a:lnTo>
                    <a:pt x="245" y="1430"/>
                  </a:lnTo>
                  <a:lnTo>
                    <a:pt x="286" y="1470"/>
                  </a:lnTo>
                  <a:lnTo>
                    <a:pt x="327" y="1470"/>
                  </a:lnTo>
                  <a:lnTo>
                    <a:pt x="368" y="1430"/>
                  </a:lnTo>
                  <a:lnTo>
                    <a:pt x="368" y="1389"/>
                  </a:lnTo>
                  <a:lnTo>
                    <a:pt x="286" y="736"/>
                  </a:lnTo>
                  <a:lnTo>
                    <a:pt x="123" y="83"/>
                  </a:lnTo>
                  <a:lnTo>
                    <a:pt x="82" y="4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37"/>
            <p:cNvSpPr/>
            <p:nvPr/>
          </p:nvSpPr>
          <p:spPr>
            <a:xfrm>
              <a:off x="5263225" y="2607450"/>
              <a:ext cx="13300" cy="38800"/>
            </a:xfrm>
            <a:custGeom>
              <a:avLst/>
              <a:gdLst/>
              <a:ahLst/>
              <a:cxnLst/>
              <a:rect l="l" t="t" r="r" b="b"/>
              <a:pathLst>
                <a:path w="532" h="1552" extrusionOk="0">
                  <a:moveTo>
                    <a:pt x="42" y="0"/>
                  </a:moveTo>
                  <a:lnTo>
                    <a:pt x="1" y="41"/>
                  </a:lnTo>
                  <a:lnTo>
                    <a:pt x="1" y="123"/>
                  </a:lnTo>
                  <a:lnTo>
                    <a:pt x="164" y="449"/>
                  </a:lnTo>
                  <a:lnTo>
                    <a:pt x="246" y="776"/>
                  </a:lnTo>
                  <a:lnTo>
                    <a:pt x="327" y="1143"/>
                  </a:lnTo>
                  <a:lnTo>
                    <a:pt x="409" y="1470"/>
                  </a:lnTo>
                  <a:lnTo>
                    <a:pt x="409" y="1511"/>
                  </a:lnTo>
                  <a:lnTo>
                    <a:pt x="450" y="1551"/>
                  </a:lnTo>
                  <a:lnTo>
                    <a:pt x="531" y="1511"/>
                  </a:lnTo>
                  <a:lnTo>
                    <a:pt x="531" y="1470"/>
                  </a:lnTo>
                  <a:lnTo>
                    <a:pt x="491" y="1102"/>
                  </a:lnTo>
                  <a:lnTo>
                    <a:pt x="409" y="735"/>
                  </a:lnTo>
                  <a:lnTo>
                    <a:pt x="286" y="368"/>
                  </a:lnTo>
                  <a:lnTo>
                    <a:pt x="123" y="41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6" name="Google Shape;1396;p37"/>
          <p:cNvSpPr/>
          <p:nvPr/>
        </p:nvSpPr>
        <p:spPr>
          <a:xfrm>
            <a:off x="311700" y="413920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37"/>
          <p:cNvSpPr/>
          <p:nvPr/>
        </p:nvSpPr>
        <p:spPr>
          <a:xfrm>
            <a:off x="7707275" y="4517475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8" name="Google Shape;1398;p37"/>
          <p:cNvSpPr/>
          <p:nvPr/>
        </p:nvSpPr>
        <p:spPr>
          <a:xfrm>
            <a:off x="8732600" y="1957488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9" name="Google Shape;1399;p37"/>
          <p:cNvSpPr/>
          <p:nvPr/>
        </p:nvSpPr>
        <p:spPr>
          <a:xfrm>
            <a:off x="441125" y="822550"/>
            <a:ext cx="143850" cy="75575"/>
          </a:xfrm>
          <a:custGeom>
            <a:avLst/>
            <a:gdLst/>
            <a:ahLst/>
            <a:cxnLst/>
            <a:rect l="l" t="t" r="r" b="b"/>
            <a:pathLst>
              <a:path w="5754" h="3023" extrusionOk="0">
                <a:moveTo>
                  <a:pt x="1" y="1"/>
                </a:moveTo>
                <a:lnTo>
                  <a:pt x="1" y="1"/>
                </a:lnTo>
                <a:lnTo>
                  <a:pt x="408" y="1"/>
                </a:lnTo>
                <a:lnTo>
                  <a:pt x="815" y="59"/>
                </a:lnTo>
                <a:lnTo>
                  <a:pt x="1279" y="117"/>
                </a:lnTo>
                <a:lnTo>
                  <a:pt x="1802" y="291"/>
                </a:lnTo>
                <a:lnTo>
                  <a:pt x="2267" y="524"/>
                </a:lnTo>
                <a:lnTo>
                  <a:pt x="2500" y="698"/>
                </a:lnTo>
                <a:lnTo>
                  <a:pt x="2674" y="930"/>
                </a:lnTo>
                <a:lnTo>
                  <a:pt x="2790" y="1163"/>
                </a:lnTo>
                <a:lnTo>
                  <a:pt x="2907" y="1395"/>
                </a:lnTo>
                <a:lnTo>
                  <a:pt x="2907" y="1395"/>
                </a:lnTo>
                <a:lnTo>
                  <a:pt x="3139" y="1163"/>
                </a:lnTo>
                <a:lnTo>
                  <a:pt x="3430" y="930"/>
                </a:lnTo>
                <a:lnTo>
                  <a:pt x="3778" y="640"/>
                </a:lnTo>
                <a:lnTo>
                  <a:pt x="4185" y="407"/>
                </a:lnTo>
                <a:lnTo>
                  <a:pt x="4650" y="175"/>
                </a:lnTo>
                <a:lnTo>
                  <a:pt x="5173" y="1"/>
                </a:lnTo>
                <a:lnTo>
                  <a:pt x="5463" y="1"/>
                </a:lnTo>
                <a:lnTo>
                  <a:pt x="5754" y="1"/>
                </a:lnTo>
                <a:lnTo>
                  <a:pt x="5754" y="1"/>
                </a:lnTo>
                <a:lnTo>
                  <a:pt x="5580" y="466"/>
                </a:lnTo>
                <a:lnTo>
                  <a:pt x="5405" y="930"/>
                </a:lnTo>
                <a:lnTo>
                  <a:pt x="5115" y="1512"/>
                </a:lnTo>
                <a:lnTo>
                  <a:pt x="4708" y="2093"/>
                </a:lnTo>
                <a:lnTo>
                  <a:pt x="4476" y="2325"/>
                </a:lnTo>
                <a:lnTo>
                  <a:pt x="4243" y="2558"/>
                </a:lnTo>
                <a:lnTo>
                  <a:pt x="3953" y="2732"/>
                </a:lnTo>
                <a:lnTo>
                  <a:pt x="3604" y="2906"/>
                </a:lnTo>
                <a:lnTo>
                  <a:pt x="3255" y="3022"/>
                </a:lnTo>
                <a:lnTo>
                  <a:pt x="2907" y="3022"/>
                </a:lnTo>
                <a:lnTo>
                  <a:pt x="2907" y="3022"/>
                </a:lnTo>
                <a:lnTo>
                  <a:pt x="2500" y="3022"/>
                </a:lnTo>
                <a:lnTo>
                  <a:pt x="2151" y="2964"/>
                </a:lnTo>
                <a:lnTo>
                  <a:pt x="1861" y="2790"/>
                </a:lnTo>
                <a:lnTo>
                  <a:pt x="1570" y="2674"/>
                </a:lnTo>
                <a:lnTo>
                  <a:pt x="1279" y="2441"/>
                </a:lnTo>
                <a:lnTo>
                  <a:pt x="1047" y="2267"/>
                </a:lnTo>
                <a:lnTo>
                  <a:pt x="640" y="1744"/>
                </a:lnTo>
                <a:lnTo>
                  <a:pt x="350" y="1221"/>
                </a:lnTo>
                <a:lnTo>
                  <a:pt x="117" y="756"/>
                </a:lnTo>
                <a:lnTo>
                  <a:pt x="59" y="29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869D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>
            <a:lumMod val="90000"/>
            <a:alpha val="93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ochi Hand"/>
              <a:buNone/>
              <a:defRPr sz="3200" b="1">
                <a:solidFill>
                  <a:schemeClr val="dk2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8" r:id="rId3"/>
    <p:sldLayoutId id="2147483659" r:id="rId4"/>
    <p:sldLayoutId id="2147483681" r:id="rId5"/>
    <p:sldLayoutId id="2147483682" r:id="rId6"/>
    <p:sldLayoutId id="214748368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23"/>
          <p:cNvSpPr txBox="1"/>
          <p:nvPr/>
        </p:nvSpPr>
        <p:spPr>
          <a:xfrm>
            <a:off x="2232280" y="23237"/>
            <a:ext cx="4389782" cy="7283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C7F2A0F-12FF-B796-5B8B-C1854B0B4A08}"/>
              </a:ext>
            </a:extLst>
          </p:cNvPr>
          <p:cNvSpPr/>
          <p:nvPr/>
        </p:nvSpPr>
        <p:spPr>
          <a:xfrm>
            <a:off x="733782" y="1407159"/>
            <a:ext cx="7156847" cy="987709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5760" tIns="274320" rIns="365760" bIns="9144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22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7" name="Arrow: Pentagon 18">
            <a:extLst>
              <a:ext uri="{FF2B5EF4-FFF2-40B4-BE49-F238E27FC236}">
                <a16:creationId xmlns:a16="http://schemas.microsoft.com/office/drawing/2014/main" id="{ED9E9F7A-14C3-7A04-524B-A681E3CB78F7}"/>
              </a:ext>
            </a:extLst>
          </p:cNvPr>
          <p:cNvSpPr/>
          <p:nvPr/>
        </p:nvSpPr>
        <p:spPr>
          <a:xfrm>
            <a:off x="1064383" y="954076"/>
            <a:ext cx="4672739" cy="658503"/>
          </a:xfrm>
          <a:prstGeom prst="homePlate">
            <a:avLst>
              <a:gd name="adj" fmla="val 85161"/>
            </a:avLst>
          </a:prstGeom>
          <a:solidFill>
            <a:schemeClr val="bg2">
              <a:lumMod val="75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en-US" sz="24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TRÒ</a:t>
            </a:r>
            <a:r>
              <a:rPr lang="en-US" sz="24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CHƠI</a:t>
            </a:r>
            <a:r>
              <a:rPr lang="en-US" sz="24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Truyền</a:t>
            </a:r>
            <a:r>
              <a:rPr lang="en-US" sz="24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điện</a:t>
            </a:r>
            <a:endParaRPr lang="en-US" sz="2400" b="1" i="1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1510" name="Google Shape;1510;p42"/>
          <p:cNvGrpSpPr/>
          <p:nvPr/>
        </p:nvGrpSpPr>
        <p:grpSpPr>
          <a:xfrm rot="-263184">
            <a:off x="366704" y="2711443"/>
            <a:ext cx="1081490" cy="2228254"/>
            <a:chOff x="6239025" y="396475"/>
            <a:chExt cx="480900" cy="990825"/>
          </a:xfrm>
        </p:grpSpPr>
        <p:sp>
          <p:nvSpPr>
            <p:cNvPr id="1511" name="Google Shape;1511;p42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42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42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42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42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42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42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42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42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0" name="Google Shape;1520;p42"/>
          <p:cNvGrpSpPr/>
          <p:nvPr/>
        </p:nvGrpSpPr>
        <p:grpSpPr>
          <a:xfrm flipH="1">
            <a:off x="7695872" y="266274"/>
            <a:ext cx="1050718" cy="2164854"/>
            <a:chOff x="6239025" y="396475"/>
            <a:chExt cx="480900" cy="990825"/>
          </a:xfrm>
        </p:grpSpPr>
        <p:sp>
          <p:nvSpPr>
            <p:cNvPr id="1521" name="Google Shape;1521;p42"/>
            <p:cNvSpPr/>
            <p:nvPr/>
          </p:nvSpPr>
          <p:spPr>
            <a:xfrm>
              <a:off x="6239025" y="396475"/>
              <a:ext cx="480900" cy="743850"/>
            </a:xfrm>
            <a:custGeom>
              <a:avLst/>
              <a:gdLst/>
              <a:ahLst/>
              <a:cxnLst/>
              <a:rect l="l" t="t" r="r" b="b"/>
              <a:pathLst>
                <a:path w="19236" h="29754" extrusionOk="0">
                  <a:moveTo>
                    <a:pt x="9996" y="0"/>
                  </a:moveTo>
                  <a:lnTo>
                    <a:pt x="9298" y="58"/>
                  </a:lnTo>
                  <a:lnTo>
                    <a:pt x="8601" y="233"/>
                  </a:lnTo>
                  <a:lnTo>
                    <a:pt x="7962" y="523"/>
                  </a:lnTo>
                  <a:lnTo>
                    <a:pt x="7323" y="872"/>
                  </a:lnTo>
                  <a:lnTo>
                    <a:pt x="6800" y="1337"/>
                  </a:lnTo>
                  <a:lnTo>
                    <a:pt x="6335" y="1918"/>
                  </a:lnTo>
                  <a:lnTo>
                    <a:pt x="5928" y="2557"/>
                  </a:lnTo>
                  <a:lnTo>
                    <a:pt x="5812" y="2906"/>
                  </a:lnTo>
                  <a:lnTo>
                    <a:pt x="5695" y="3313"/>
                  </a:lnTo>
                  <a:lnTo>
                    <a:pt x="5579" y="3719"/>
                  </a:lnTo>
                  <a:lnTo>
                    <a:pt x="5521" y="4126"/>
                  </a:lnTo>
                  <a:lnTo>
                    <a:pt x="5521" y="5346"/>
                  </a:lnTo>
                  <a:lnTo>
                    <a:pt x="5405" y="5928"/>
                  </a:lnTo>
                  <a:lnTo>
                    <a:pt x="5347" y="6218"/>
                  </a:lnTo>
                  <a:lnTo>
                    <a:pt x="5231" y="6451"/>
                  </a:lnTo>
                  <a:lnTo>
                    <a:pt x="4940" y="6799"/>
                  </a:lnTo>
                  <a:lnTo>
                    <a:pt x="4591" y="7148"/>
                  </a:lnTo>
                  <a:lnTo>
                    <a:pt x="3894" y="7671"/>
                  </a:lnTo>
                  <a:lnTo>
                    <a:pt x="3487" y="8078"/>
                  </a:lnTo>
                  <a:lnTo>
                    <a:pt x="3139" y="8543"/>
                  </a:lnTo>
                  <a:lnTo>
                    <a:pt x="2906" y="9007"/>
                  </a:lnTo>
                  <a:lnTo>
                    <a:pt x="2732" y="9472"/>
                  </a:lnTo>
                  <a:lnTo>
                    <a:pt x="2616" y="9937"/>
                  </a:lnTo>
                  <a:lnTo>
                    <a:pt x="2557" y="10402"/>
                  </a:lnTo>
                  <a:lnTo>
                    <a:pt x="2557" y="10867"/>
                  </a:lnTo>
                  <a:lnTo>
                    <a:pt x="2557" y="11390"/>
                  </a:lnTo>
                  <a:lnTo>
                    <a:pt x="2674" y="12378"/>
                  </a:lnTo>
                  <a:lnTo>
                    <a:pt x="2790" y="13424"/>
                  </a:lnTo>
                  <a:lnTo>
                    <a:pt x="2848" y="14412"/>
                  </a:lnTo>
                  <a:lnTo>
                    <a:pt x="2848" y="14935"/>
                  </a:lnTo>
                  <a:lnTo>
                    <a:pt x="2790" y="15458"/>
                  </a:lnTo>
                  <a:lnTo>
                    <a:pt x="2557" y="16852"/>
                  </a:lnTo>
                  <a:lnTo>
                    <a:pt x="2267" y="18073"/>
                  </a:lnTo>
                  <a:lnTo>
                    <a:pt x="2151" y="18596"/>
                  </a:lnTo>
                  <a:lnTo>
                    <a:pt x="1918" y="19119"/>
                  </a:lnTo>
                  <a:lnTo>
                    <a:pt x="1628" y="19584"/>
                  </a:lnTo>
                  <a:lnTo>
                    <a:pt x="1337" y="20049"/>
                  </a:lnTo>
                  <a:lnTo>
                    <a:pt x="756" y="20920"/>
                  </a:lnTo>
                  <a:lnTo>
                    <a:pt x="465" y="21443"/>
                  </a:lnTo>
                  <a:lnTo>
                    <a:pt x="233" y="21908"/>
                  </a:lnTo>
                  <a:lnTo>
                    <a:pt x="117" y="22315"/>
                  </a:lnTo>
                  <a:lnTo>
                    <a:pt x="59" y="22780"/>
                  </a:lnTo>
                  <a:lnTo>
                    <a:pt x="1" y="23187"/>
                  </a:lnTo>
                  <a:lnTo>
                    <a:pt x="1" y="23652"/>
                  </a:lnTo>
                  <a:lnTo>
                    <a:pt x="59" y="24116"/>
                  </a:lnTo>
                  <a:lnTo>
                    <a:pt x="175" y="24523"/>
                  </a:lnTo>
                  <a:lnTo>
                    <a:pt x="291" y="24930"/>
                  </a:lnTo>
                  <a:lnTo>
                    <a:pt x="465" y="25395"/>
                  </a:lnTo>
                  <a:lnTo>
                    <a:pt x="930" y="26150"/>
                  </a:lnTo>
                  <a:lnTo>
                    <a:pt x="1453" y="26906"/>
                  </a:lnTo>
                  <a:lnTo>
                    <a:pt x="2093" y="27545"/>
                  </a:lnTo>
                  <a:lnTo>
                    <a:pt x="2848" y="28068"/>
                  </a:lnTo>
                  <a:lnTo>
                    <a:pt x="3603" y="28533"/>
                  </a:lnTo>
                  <a:lnTo>
                    <a:pt x="4475" y="28882"/>
                  </a:lnTo>
                  <a:lnTo>
                    <a:pt x="5289" y="29172"/>
                  </a:lnTo>
                  <a:lnTo>
                    <a:pt x="6160" y="29346"/>
                  </a:lnTo>
                  <a:lnTo>
                    <a:pt x="7090" y="29521"/>
                  </a:lnTo>
                  <a:lnTo>
                    <a:pt x="8020" y="29637"/>
                  </a:lnTo>
                  <a:lnTo>
                    <a:pt x="9821" y="29695"/>
                  </a:lnTo>
                  <a:lnTo>
                    <a:pt x="11390" y="29753"/>
                  </a:lnTo>
                  <a:lnTo>
                    <a:pt x="12204" y="29695"/>
                  </a:lnTo>
                  <a:lnTo>
                    <a:pt x="13018" y="29637"/>
                  </a:lnTo>
                  <a:lnTo>
                    <a:pt x="13831" y="29521"/>
                  </a:lnTo>
                  <a:lnTo>
                    <a:pt x="14587" y="29346"/>
                  </a:lnTo>
                  <a:lnTo>
                    <a:pt x="15342" y="29114"/>
                  </a:lnTo>
                  <a:lnTo>
                    <a:pt x="16039" y="28823"/>
                  </a:lnTo>
                  <a:lnTo>
                    <a:pt x="16737" y="28417"/>
                  </a:lnTo>
                  <a:lnTo>
                    <a:pt x="17376" y="27894"/>
                  </a:lnTo>
                  <a:lnTo>
                    <a:pt x="17957" y="27371"/>
                  </a:lnTo>
                  <a:lnTo>
                    <a:pt x="18480" y="26731"/>
                  </a:lnTo>
                  <a:lnTo>
                    <a:pt x="18829" y="26034"/>
                  </a:lnTo>
                  <a:lnTo>
                    <a:pt x="19119" y="25279"/>
                  </a:lnTo>
                  <a:lnTo>
                    <a:pt x="19177" y="24930"/>
                  </a:lnTo>
                  <a:lnTo>
                    <a:pt x="19235" y="24523"/>
                  </a:lnTo>
                  <a:lnTo>
                    <a:pt x="19235" y="24116"/>
                  </a:lnTo>
                  <a:lnTo>
                    <a:pt x="19235" y="23768"/>
                  </a:lnTo>
                  <a:lnTo>
                    <a:pt x="19061" y="23070"/>
                  </a:lnTo>
                  <a:lnTo>
                    <a:pt x="18887" y="22431"/>
                  </a:lnTo>
                  <a:lnTo>
                    <a:pt x="18596" y="21850"/>
                  </a:lnTo>
                  <a:lnTo>
                    <a:pt x="18248" y="21211"/>
                  </a:lnTo>
                  <a:lnTo>
                    <a:pt x="17550" y="19991"/>
                  </a:lnTo>
                  <a:lnTo>
                    <a:pt x="17260" y="19351"/>
                  </a:lnTo>
                  <a:lnTo>
                    <a:pt x="17027" y="18712"/>
                  </a:lnTo>
                  <a:lnTo>
                    <a:pt x="16969" y="18189"/>
                  </a:lnTo>
                  <a:lnTo>
                    <a:pt x="16853" y="17724"/>
                  </a:lnTo>
                  <a:lnTo>
                    <a:pt x="16853" y="16678"/>
                  </a:lnTo>
                  <a:lnTo>
                    <a:pt x="16911" y="15690"/>
                  </a:lnTo>
                  <a:lnTo>
                    <a:pt x="17027" y="14702"/>
                  </a:lnTo>
                  <a:lnTo>
                    <a:pt x="17202" y="13714"/>
                  </a:lnTo>
                  <a:lnTo>
                    <a:pt x="17318" y="12727"/>
                  </a:lnTo>
                  <a:lnTo>
                    <a:pt x="17376" y="11681"/>
                  </a:lnTo>
                  <a:lnTo>
                    <a:pt x="17318" y="10693"/>
                  </a:lnTo>
                  <a:lnTo>
                    <a:pt x="17202" y="10053"/>
                  </a:lnTo>
                  <a:lnTo>
                    <a:pt x="16969" y="9414"/>
                  </a:lnTo>
                  <a:lnTo>
                    <a:pt x="16737" y="8891"/>
                  </a:lnTo>
                  <a:lnTo>
                    <a:pt x="16388" y="8368"/>
                  </a:lnTo>
                  <a:lnTo>
                    <a:pt x="15691" y="7322"/>
                  </a:lnTo>
                  <a:lnTo>
                    <a:pt x="15400" y="6799"/>
                  </a:lnTo>
                  <a:lnTo>
                    <a:pt x="15110" y="6218"/>
                  </a:lnTo>
                  <a:lnTo>
                    <a:pt x="14935" y="5753"/>
                  </a:lnTo>
                  <a:lnTo>
                    <a:pt x="14877" y="5288"/>
                  </a:lnTo>
                  <a:lnTo>
                    <a:pt x="14703" y="4359"/>
                  </a:lnTo>
                  <a:lnTo>
                    <a:pt x="14528" y="3429"/>
                  </a:lnTo>
                  <a:lnTo>
                    <a:pt x="14412" y="2964"/>
                  </a:lnTo>
                  <a:lnTo>
                    <a:pt x="14238" y="2499"/>
                  </a:lnTo>
                  <a:lnTo>
                    <a:pt x="14005" y="2092"/>
                  </a:lnTo>
                  <a:lnTo>
                    <a:pt x="13773" y="1802"/>
                  </a:lnTo>
                  <a:lnTo>
                    <a:pt x="13308" y="1220"/>
                  </a:lnTo>
                  <a:lnTo>
                    <a:pt x="12727" y="756"/>
                  </a:lnTo>
                  <a:lnTo>
                    <a:pt x="12088" y="407"/>
                  </a:lnTo>
                  <a:lnTo>
                    <a:pt x="11390" y="174"/>
                  </a:lnTo>
                  <a:lnTo>
                    <a:pt x="10693" y="0"/>
                  </a:lnTo>
                  <a:close/>
                </a:path>
              </a:pathLst>
            </a:custGeom>
            <a:solidFill>
              <a:srgbClr val="869D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42"/>
            <p:cNvSpPr/>
            <p:nvPr/>
          </p:nvSpPr>
          <p:spPr>
            <a:xfrm>
              <a:off x="6471475" y="734975"/>
              <a:ext cx="24725" cy="652325"/>
            </a:xfrm>
            <a:custGeom>
              <a:avLst/>
              <a:gdLst/>
              <a:ahLst/>
              <a:cxnLst/>
              <a:rect l="l" t="t" r="r" b="b"/>
              <a:pathLst>
                <a:path w="989" h="26093" extrusionOk="0">
                  <a:moveTo>
                    <a:pt x="233" y="0"/>
                  </a:moveTo>
                  <a:lnTo>
                    <a:pt x="117" y="58"/>
                  </a:lnTo>
                  <a:lnTo>
                    <a:pt x="58" y="116"/>
                  </a:lnTo>
                  <a:lnTo>
                    <a:pt x="0" y="174"/>
                  </a:lnTo>
                  <a:lnTo>
                    <a:pt x="0" y="233"/>
                  </a:lnTo>
                  <a:lnTo>
                    <a:pt x="523" y="25860"/>
                  </a:lnTo>
                  <a:lnTo>
                    <a:pt x="523" y="25976"/>
                  </a:lnTo>
                  <a:lnTo>
                    <a:pt x="581" y="26034"/>
                  </a:lnTo>
                  <a:lnTo>
                    <a:pt x="640" y="26092"/>
                  </a:lnTo>
                  <a:lnTo>
                    <a:pt x="814" y="26092"/>
                  </a:lnTo>
                  <a:lnTo>
                    <a:pt x="872" y="26034"/>
                  </a:lnTo>
                  <a:lnTo>
                    <a:pt x="930" y="25976"/>
                  </a:lnTo>
                  <a:lnTo>
                    <a:pt x="988" y="25860"/>
                  </a:lnTo>
                  <a:lnTo>
                    <a:pt x="465" y="233"/>
                  </a:lnTo>
                  <a:lnTo>
                    <a:pt x="465" y="174"/>
                  </a:lnTo>
                  <a:lnTo>
                    <a:pt x="407" y="58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42"/>
            <p:cNvSpPr/>
            <p:nvPr/>
          </p:nvSpPr>
          <p:spPr>
            <a:xfrm>
              <a:off x="6456950" y="559175"/>
              <a:ext cx="46500" cy="42150"/>
            </a:xfrm>
            <a:custGeom>
              <a:avLst/>
              <a:gdLst/>
              <a:ahLst/>
              <a:cxnLst/>
              <a:rect l="l" t="t" r="r" b="b"/>
              <a:pathLst>
                <a:path w="1860" h="1686" extrusionOk="0">
                  <a:moveTo>
                    <a:pt x="872" y="1"/>
                  </a:moveTo>
                  <a:lnTo>
                    <a:pt x="523" y="59"/>
                  </a:lnTo>
                  <a:lnTo>
                    <a:pt x="291" y="233"/>
                  </a:lnTo>
                  <a:lnTo>
                    <a:pt x="58" y="524"/>
                  </a:lnTo>
                  <a:lnTo>
                    <a:pt x="0" y="698"/>
                  </a:lnTo>
                  <a:lnTo>
                    <a:pt x="0" y="814"/>
                  </a:lnTo>
                  <a:lnTo>
                    <a:pt x="116" y="1163"/>
                  </a:lnTo>
                  <a:lnTo>
                    <a:pt x="291" y="1453"/>
                  </a:lnTo>
                  <a:lnTo>
                    <a:pt x="523" y="1628"/>
                  </a:lnTo>
                  <a:lnTo>
                    <a:pt x="698" y="1686"/>
                  </a:lnTo>
                  <a:lnTo>
                    <a:pt x="1046" y="1686"/>
                  </a:lnTo>
                  <a:lnTo>
                    <a:pt x="1337" y="1628"/>
                  </a:lnTo>
                  <a:lnTo>
                    <a:pt x="1627" y="1453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7" y="233"/>
                  </a:lnTo>
                  <a:lnTo>
                    <a:pt x="1337" y="59"/>
                  </a:lnTo>
                  <a:lnTo>
                    <a:pt x="1162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42"/>
            <p:cNvSpPr/>
            <p:nvPr/>
          </p:nvSpPr>
          <p:spPr>
            <a:xfrm>
              <a:off x="6577525" y="761125"/>
              <a:ext cx="42150" cy="42150"/>
            </a:xfrm>
            <a:custGeom>
              <a:avLst/>
              <a:gdLst/>
              <a:ahLst/>
              <a:cxnLst/>
              <a:rect l="l" t="t" r="r" b="b"/>
              <a:pathLst>
                <a:path w="1686" h="1686" extrusionOk="0">
                  <a:moveTo>
                    <a:pt x="640" y="0"/>
                  </a:moveTo>
                  <a:lnTo>
                    <a:pt x="465" y="58"/>
                  </a:lnTo>
                  <a:lnTo>
                    <a:pt x="349" y="174"/>
                  </a:lnTo>
                  <a:lnTo>
                    <a:pt x="233" y="291"/>
                  </a:lnTo>
                  <a:lnTo>
                    <a:pt x="59" y="523"/>
                  </a:lnTo>
                  <a:lnTo>
                    <a:pt x="1" y="872"/>
                  </a:lnTo>
                  <a:lnTo>
                    <a:pt x="59" y="1162"/>
                  </a:lnTo>
                  <a:lnTo>
                    <a:pt x="233" y="1453"/>
                  </a:lnTo>
                  <a:lnTo>
                    <a:pt x="349" y="1569"/>
                  </a:lnTo>
                  <a:lnTo>
                    <a:pt x="465" y="1627"/>
                  </a:lnTo>
                  <a:lnTo>
                    <a:pt x="640" y="1685"/>
                  </a:lnTo>
                  <a:lnTo>
                    <a:pt x="1047" y="1685"/>
                  </a:lnTo>
                  <a:lnTo>
                    <a:pt x="1221" y="1627"/>
                  </a:lnTo>
                  <a:lnTo>
                    <a:pt x="1337" y="1569"/>
                  </a:lnTo>
                  <a:lnTo>
                    <a:pt x="1453" y="1453"/>
                  </a:lnTo>
                  <a:lnTo>
                    <a:pt x="1628" y="1162"/>
                  </a:lnTo>
                  <a:lnTo>
                    <a:pt x="1686" y="872"/>
                  </a:lnTo>
                  <a:lnTo>
                    <a:pt x="1628" y="523"/>
                  </a:lnTo>
                  <a:lnTo>
                    <a:pt x="1453" y="291"/>
                  </a:lnTo>
                  <a:lnTo>
                    <a:pt x="1337" y="174"/>
                  </a:lnTo>
                  <a:lnTo>
                    <a:pt x="1221" y="58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42"/>
            <p:cNvSpPr/>
            <p:nvPr/>
          </p:nvSpPr>
          <p:spPr>
            <a:xfrm>
              <a:off x="6326200" y="979025"/>
              <a:ext cx="46500" cy="45075"/>
            </a:xfrm>
            <a:custGeom>
              <a:avLst/>
              <a:gdLst/>
              <a:ahLst/>
              <a:cxnLst/>
              <a:rect l="l" t="t" r="r" b="b"/>
              <a:pathLst>
                <a:path w="1860" h="1803" extrusionOk="0">
                  <a:moveTo>
                    <a:pt x="872" y="1"/>
                  </a:moveTo>
                  <a:lnTo>
                    <a:pt x="523" y="59"/>
                  </a:lnTo>
                  <a:lnTo>
                    <a:pt x="407" y="117"/>
                  </a:lnTo>
                  <a:lnTo>
                    <a:pt x="233" y="233"/>
                  </a:lnTo>
                  <a:lnTo>
                    <a:pt x="175" y="350"/>
                  </a:lnTo>
                  <a:lnTo>
                    <a:pt x="58" y="524"/>
                  </a:lnTo>
                  <a:lnTo>
                    <a:pt x="0" y="814"/>
                  </a:lnTo>
                  <a:lnTo>
                    <a:pt x="58" y="1163"/>
                  </a:lnTo>
                  <a:lnTo>
                    <a:pt x="175" y="1279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3" y="1686"/>
                  </a:lnTo>
                  <a:lnTo>
                    <a:pt x="698" y="1744"/>
                  </a:lnTo>
                  <a:lnTo>
                    <a:pt x="988" y="1802"/>
                  </a:lnTo>
                  <a:lnTo>
                    <a:pt x="1337" y="1744"/>
                  </a:lnTo>
                  <a:lnTo>
                    <a:pt x="1453" y="1686"/>
                  </a:lnTo>
                  <a:lnTo>
                    <a:pt x="1627" y="1570"/>
                  </a:lnTo>
                  <a:lnTo>
                    <a:pt x="1744" y="1454"/>
                  </a:lnTo>
                  <a:lnTo>
                    <a:pt x="1802" y="1279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744" y="524"/>
                  </a:lnTo>
                  <a:lnTo>
                    <a:pt x="1627" y="350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2" y="59"/>
                  </a:lnTo>
                  <a:lnTo>
                    <a:pt x="872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42"/>
            <p:cNvSpPr/>
            <p:nvPr/>
          </p:nvSpPr>
          <p:spPr>
            <a:xfrm>
              <a:off x="6385750" y="862800"/>
              <a:ext cx="46525" cy="42175"/>
            </a:xfrm>
            <a:custGeom>
              <a:avLst/>
              <a:gdLst/>
              <a:ahLst/>
              <a:cxnLst/>
              <a:rect l="l" t="t" r="r" b="b"/>
              <a:pathLst>
                <a:path w="1861" h="1687" extrusionOk="0">
                  <a:moveTo>
                    <a:pt x="872" y="1"/>
                  </a:moveTo>
                  <a:lnTo>
                    <a:pt x="524" y="59"/>
                  </a:lnTo>
                  <a:lnTo>
                    <a:pt x="291" y="233"/>
                  </a:lnTo>
                  <a:lnTo>
                    <a:pt x="59" y="524"/>
                  </a:lnTo>
                  <a:lnTo>
                    <a:pt x="59" y="640"/>
                  </a:lnTo>
                  <a:lnTo>
                    <a:pt x="1" y="814"/>
                  </a:lnTo>
                  <a:lnTo>
                    <a:pt x="117" y="1163"/>
                  </a:lnTo>
                  <a:lnTo>
                    <a:pt x="291" y="1454"/>
                  </a:lnTo>
                  <a:lnTo>
                    <a:pt x="524" y="1628"/>
                  </a:lnTo>
                  <a:lnTo>
                    <a:pt x="698" y="1686"/>
                  </a:lnTo>
                  <a:lnTo>
                    <a:pt x="1047" y="1686"/>
                  </a:lnTo>
                  <a:lnTo>
                    <a:pt x="1337" y="1628"/>
                  </a:lnTo>
                  <a:lnTo>
                    <a:pt x="1628" y="1454"/>
                  </a:lnTo>
                  <a:lnTo>
                    <a:pt x="1802" y="1163"/>
                  </a:lnTo>
                  <a:lnTo>
                    <a:pt x="1860" y="989"/>
                  </a:lnTo>
                  <a:lnTo>
                    <a:pt x="1860" y="814"/>
                  </a:lnTo>
                  <a:lnTo>
                    <a:pt x="1802" y="524"/>
                  </a:lnTo>
                  <a:lnTo>
                    <a:pt x="1628" y="233"/>
                  </a:lnTo>
                  <a:lnTo>
                    <a:pt x="1337" y="59"/>
                  </a:lnTo>
                  <a:lnTo>
                    <a:pt x="1221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42"/>
            <p:cNvSpPr/>
            <p:nvPr/>
          </p:nvSpPr>
          <p:spPr>
            <a:xfrm>
              <a:off x="6577525" y="967400"/>
              <a:ext cx="46525" cy="46525"/>
            </a:xfrm>
            <a:custGeom>
              <a:avLst/>
              <a:gdLst/>
              <a:ahLst/>
              <a:cxnLst/>
              <a:rect l="l" t="t" r="r" b="b"/>
              <a:pathLst>
                <a:path w="1861" h="1861" extrusionOk="0">
                  <a:moveTo>
                    <a:pt x="814" y="1"/>
                  </a:moveTo>
                  <a:lnTo>
                    <a:pt x="524" y="59"/>
                  </a:lnTo>
                  <a:lnTo>
                    <a:pt x="349" y="117"/>
                  </a:lnTo>
                  <a:lnTo>
                    <a:pt x="233" y="233"/>
                  </a:lnTo>
                  <a:lnTo>
                    <a:pt x="117" y="350"/>
                  </a:lnTo>
                  <a:lnTo>
                    <a:pt x="59" y="524"/>
                  </a:lnTo>
                  <a:lnTo>
                    <a:pt x="1" y="815"/>
                  </a:lnTo>
                  <a:lnTo>
                    <a:pt x="59" y="1163"/>
                  </a:lnTo>
                  <a:lnTo>
                    <a:pt x="117" y="1338"/>
                  </a:lnTo>
                  <a:lnTo>
                    <a:pt x="233" y="1454"/>
                  </a:lnTo>
                  <a:lnTo>
                    <a:pt x="407" y="1570"/>
                  </a:lnTo>
                  <a:lnTo>
                    <a:pt x="524" y="1686"/>
                  </a:lnTo>
                  <a:lnTo>
                    <a:pt x="640" y="1802"/>
                  </a:lnTo>
                  <a:lnTo>
                    <a:pt x="988" y="1861"/>
                  </a:lnTo>
                  <a:lnTo>
                    <a:pt x="1337" y="1802"/>
                  </a:lnTo>
                  <a:lnTo>
                    <a:pt x="1453" y="1686"/>
                  </a:lnTo>
                  <a:lnTo>
                    <a:pt x="1570" y="1570"/>
                  </a:lnTo>
                  <a:lnTo>
                    <a:pt x="1686" y="1454"/>
                  </a:lnTo>
                  <a:lnTo>
                    <a:pt x="1802" y="1338"/>
                  </a:lnTo>
                  <a:lnTo>
                    <a:pt x="1860" y="989"/>
                  </a:lnTo>
                  <a:lnTo>
                    <a:pt x="1802" y="640"/>
                  </a:lnTo>
                  <a:lnTo>
                    <a:pt x="1686" y="524"/>
                  </a:lnTo>
                  <a:lnTo>
                    <a:pt x="1570" y="408"/>
                  </a:lnTo>
                  <a:lnTo>
                    <a:pt x="1453" y="233"/>
                  </a:lnTo>
                  <a:lnTo>
                    <a:pt x="1337" y="117"/>
                  </a:lnTo>
                  <a:lnTo>
                    <a:pt x="1163" y="59"/>
                  </a:lnTo>
                  <a:lnTo>
                    <a:pt x="814" y="1"/>
                  </a:lnTo>
                  <a:close/>
                </a:path>
              </a:pathLst>
            </a:custGeom>
            <a:solidFill>
              <a:srgbClr val="EE53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42"/>
            <p:cNvSpPr/>
            <p:nvPr/>
          </p:nvSpPr>
          <p:spPr>
            <a:xfrm>
              <a:off x="6472925" y="888950"/>
              <a:ext cx="94450" cy="164200"/>
            </a:xfrm>
            <a:custGeom>
              <a:avLst/>
              <a:gdLst/>
              <a:ahLst/>
              <a:cxnLst/>
              <a:rect l="l" t="t" r="r" b="b"/>
              <a:pathLst>
                <a:path w="3778" h="6568" extrusionOk="0">
                  <a:moveTo>
                    <a:pt x="3487" y="1"/>
                  </a:moveTo>
                  <a:lnTo>
                    <a:pt x="3371" y="59"/>
                  </a:lnTo>
                  <a:lnTo>
                    <a:pt x="3313" y="117"/>
                  </a:lnTo>
                  <a:lnTo>
                    <a:pt x="59" y="6219"/>
                  </a:lnTo>
                  <a:lnTo>
                    <a:pt x="0" y="6277"/>
                  </a:lnTo>
                  <a:lnTo>
                    <a:pt x="59" y="6393"/>
                  </a:lnTo>
                  <a:lnTo>
                    <a:pt x="59" y="6451"/>
                  </a:lnTo>
                  <a:lnTo>
                    <a:pt x="175" y="6509"/>
                  </a:lnTo>
                  <a:lnTo>
                    <a:pt x="233" y="6568"/>
                  </a:lnTo>
                  <a:lnTo>
                    <a:pt x="349" y="6509"/>
                  </a:lnTo>
                  <a:lnTo>
                    <a:pt x="465" y="6393"/>
                  </a:lnTo>
                  <a:lnTo>
                    <a:pt x="3720" y="350"/>
                  </a:lnTo>
                  <a:lnTo>
                    <a:pt x="3778" y="233"/>
                  </a:lnTo>
                  <a:lnTo>
                    <a:pt x="3720" y="175"/>
                  </a:lnTo>
                  <a:lnTo>
                    <a:pt x="3720" y="59"/>
                  </a:lnTo>
                  <a:lnTo>
                    <a:pt x="366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42"/>
            <p:cNvSpPr/>
            <p:nvPr/>
          </p:nvSpPr>
          <p:spPr>
            <a:xfrm>
              <a:off x="6378500" y="774200"/>
              <a:ext cx="106075" cy="52325"/>
            </a:xfrm>
            <a:custGeom>
              <a:avLst/>
              <a:gdLst/>
              <a:ahLst/>
              <a:cxnLst/>
              <a:rect l="l" t="t" r="r" b="b"/>
              <a:pathLst>
                <a:path w="4243" h="2093" extrusionOk="0">
                  <a:moveTo>
                    <a:pt x="175" y="0"/>
                  </a:moveTo>
                  <a:lnTo>
                    <a:pt x="116" y="58"/>
                  </a:lnTo>
                  <a:lnTo>
                    <a:pt x="0" y="116"/>
                  </a:lnTo>
                  <a:lnTo>
                    <a:pt x="0" y="233"/>
                  </a:lnTo>
                  <a:lnTo>
                    <a:pt x="0" y="291"/>
                  </a:lnTo>
                  <a:lnTo>
                    <a:pt x="58" y="349"/>
                  </a:lnTo>
                  <a:lnTo>
                    <a:pt x="116" y="465"/>
                  </a:lnTo>
                  <a:lnTo>
                    <a:pt x="1046" y="930"/>
                  </a:lnTo>
                  <a:lnTo>
                    <a:pt x="1976" y="1395"/>
                  </a:lnTo>
                  <a:lnTo>
                    <a:pt x="2964" y="1743"/>
                  </a:lnTo>
                  <a:lnTo>
                    <a:pt x="3952" y="2034"/>
                  </a:lnTo>
                  <a:lnTo>
                    <a:pt x="4010" y="2092"/>
                  </a:lnTo>
                  <a:lnTo>
                    <a:pt x="4126" y="2034"/>
                  </a:lnTo>
                  <a:lnTo>
                    <a:pt x="4242" y="1918"/>
                  </a:lnTo>
                  <a:lnTo>
                    <a:pt x="4242" y="1802"/>
                  </a:lnTo>
                  <a:lnTo>
                    <a:pt x="4184" y="1743"/>
                  </a:lnTo>
                  <a:lnTo>
                    <a:pt x="4126" y="1627"/>
                  </a:lnTo>
                  <a:lnTo>
                    <a:pt x="4068" y="1627"/>
                  </a:lnTo>
                  <a:lnTo>
                    <a:pt x="3080" y="1337"/>
                  </a:lnTo>
                  <a:lnTo>
                    <a:pt x="2150" y="930"/>
                  </a:lnTo>
                  <a:lnTo>
                    <a:pt x="1221" y="523"/>
                  </a:lnTo>
                  <a:lnTo>
                    <a:pt x="349" y="58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5353" y="-86524"/>
            <a:ext cx="9035168" cy="1696177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6765" y="87181"/>
            <a:ext cx="8760278" cy="1107996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vi-VN" sz="2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1: Tìm các vật, hiện tượng tự nhiên được nhân hoá trong những đoạn thơ, đoạn văn dưới đây. Cho biết chúng được nhân hoá bằng cách nào.</a:t>
            </a:r>
            <a:endParaRPr lang="en-US" sz="22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36765" y="1904185"/>
            <a:ext cx="2728913" cy="204120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1800" dirty="0">
                <a:solidFill>
                  <a:schemeClr val="tx2"/>
                </a:solidFill>
              </a:rPr>
              <a:t>Gọi vật, hiện tượng</a:t>
            </a:r>
            <a:br>
              <a:rPr lang="vi-VN" sz="1800" dirty="0">
                <a:solidFill>
                  <a:schemeClr val="tx2"/>
                </a:solidFill>
              </a:rPr>
            </a:br>
            <a:r>
              <a:rPr lang="vi-VN" sz="1800" dirty="0">
                <a:solidFill>
                  <a:schemeClr val="tx2"/>
                </a:solidFill>
              </a:rPr>
              <a:t>tự nhiên bằng những</a:t>
            </a:r>
            <a:br>
              <a:rPr lang="vi-VN" sz="1800" dirty="0">
                <a:solidFill>
                  <a:schemeClr val="tx2"/>
                </a:solidFill>
              </a:rPr>
            </a:br>
            <a:r>
              <a:rPr lang="vi-VN" sz="1800" dirty="0">
                <a:solidFill>
                  <a:schemeClr val="tx2"/>
                </a:solidFill>
              </a:rPr>
              <a:t>từ ngữ chỉ người.</a:t>
            </a: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268130" y="1904185"/>
            <a:ext cx="2728913" cy="204120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1800" dirty="0">
                <a:solidFill>
                  <a:schemeClr val="tx2"/>
                </a:solidFill>
              </a:rPr>
              <a:t>Trò chuyện, xưng hô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vi-VN" sz="1800" dirty="0">
                <a:solidFill>
                  <a:schemeClr val="tx2"/>
                </a:solidFill>
              </a:rPr>
              <a:t>với vật, hiện tượng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vi-VN" sz="1800" dirty="0">
                <a:solidFill>
                  <a:schemeClr val="tx2"/>
                </a:solidFill>
              </a:rPr>
              <a:t>tự nhiên như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vi-VN" sz="1800" dirty="0">
                <a:solidFill>
                  <a:schemeClr val="tx2"/>
                </a:solidFill>
              </a:rPr>
              <a:t>với người. </a:t>
            </a: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188480" y="1904185"/>
            <a:ext cx="2728913" cy="204120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br>
              <a:rPr lang="vi-VN" sz="1800" dirty="0">
                <a:solidFill>
                  <a:schemeClr val="tx2"/>
                </a:solidFill>
              </a:rPr>
            </a:br>
            <a:r>
              <a:rPr lang="vi-VN" sz="1800" dirty="0">
                <a:solidFill>
                  <a:schemeClr val="tx2"/>
                </a:solidFill>
              </a:rPr>
              <a:t>Dùng từ ngữ chỉ hoạt động,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vi-VN" sz="1800" dirty="0">
                <a:solidFill>
                  <a:schemeClr val="tx2"/>
                </a:solidFill>
              </a:rPr>
              <a:t>đặc điểm của người để kể, tả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vi-VN" sz="1800" dirty="0">
                <a:solidFill>
                  <a:schemeClr val="tx2"/>
                </a:solidFill>
              </a:rPr>
              <a:t>về vật, hiện tượng tự nhiên.</a:t>
            </a:r>
            <a:br>
              <a:rPr lang="vi-VN" sz="1800" dirty="0">
                <a:solidFill>
                  <a:schemeClr val="tx2"/>
                </a:solidFill>
              </a:rPr>
            </a:br>
            <a:endParaRPr lang="en-US" sz="1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5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203648"/>
              </p:ext>
            </p:extLst>
          </p:nvPr>
        </p:nvGraphicFramePr>
        <p:xfrm>
          <a:off x="68094" y="116096"/>
          <a:ext cx="8988356" cy="4567282"/>
        </p:xfrm>
        <a:graphic>
          <a:graphicData uri="http://schemas.openxmlformats.org/drawingml/2006/table">
            <a:tbl>
              <a:tblPr firstRow="1" firstCol="1" bandRow="1">
                <a:tableStyleId>{9449819A-373E-44F0-8405-7CC4010E7552}</a:tableStyleId>
              </a:tblPr>
              <a:tblGrid>
                <a:gridCol w="895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3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2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07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836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446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Đoạn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Hiện tượng được nhân hóa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Cách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nhân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hóa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57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Gọi vật, hiện tượng tự nhiên bằng những từ ngữ chỉ người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Dùng từ chỉ hoạt động, đặc điểm của người để kể, tả về vật, hiện tượng tự nhiên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Trò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chuyện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xưng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hô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với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vật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hiện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tượng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tự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nhiên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như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với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người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934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chim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mừng, rủ nhau về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9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cào cào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mặc áo xanh, đỏ; giã gạo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4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hạt (lúa)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níu, nhờ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4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gió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chị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mách tin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86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rặng phi lao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vật vã, chao đảo, không…chịu gục, reo hát, chào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Ly </a:t>
                      </a:r>
                      <a:r>
                        <a:rPr lang="en-US" sz="1600" dirty="0" err="1">
                          <a:effectLst/>
                        </a:rPr>
                        <a:t>vẫy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tay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chào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lại</a:t>
                      </a:r>
                      <a:r>
                        <a:rPr lang="en-US" sz="1600" dirty="0">
                          <a:effectLst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 </a:t>
                      </a:r>
                      <a:r>
                        <a:rPr lang="en-US" sz="1600" dirty="0" err="1">
                          <a:effectLst/>
                        </a:rPr>
                        <a:t>lớn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mau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lên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lớn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mau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lên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nhé</a:t>
                      </a:r>
                      <a:r>
                        <a:rPr lang="en-US" sz="1600" dirty="0">
                          <a:effectLst/>
                        </a:rPr>
                        <a:t>!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6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chích chòe khướu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chào mào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 cu gáy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Thím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 anh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bác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nhanh nhảu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 lắm điều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 đỏm dáng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trầm ngâm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65" marR="3536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881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0" y="97771"/>
            <a:ext cx="9078686" cy="791168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0629" y="119498"/>
            <a:ext cx="9013371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vi-VN" sz="2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2: Em thích hình ảnh nhân hoá nào trong đoạn thơ? Nêu tác dụng của hình ảnh nhân hoá đó.</a:t>
            </a:r>
            <a:endParaRPr lang="en-US" sz="22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3036" y="1248664"/>
            <a:ext cx="557212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200" b="1" dirty="0">
                <a:latin typeface="+mn-lt"/>
              </a:rPr>
              <a:t>Chẳng đâu bằng chính nhà em</a:t>
            </a:r>
            <a:br>
              <a:rPr lang="vi-VN" sz="2200" b="1" dirty="0">
                <a:latin typeface="+mn-lt"/>
              </a:rPr>
            </a:br>
            <a:r>
              <a:rPr lang="en-US" sz="2200" b="1" dirty="0">
                <a:latin typeface="+mn-lt"/>
              </a:rPr>
              <a:t>C</a:t>
            </a:r>
            <a:r>
              <a:rPr lang="vi-VN" sz="2200" b="1" dirty="0">
                <a:latin typeface="+mn-lt"/>
              </a:rPr>
              <a:t>ó đàn chim sẻ bên thềm líu lo.</a:t>
            </a:r>
            <a:br>
              <a:rPr lang="vi-VN" sz="2200" b="1" dirty="0">
                <a:latin typeface="+mn-lt"/>
              </a:rPr>
            </a:br>
            <a:r>
              <a:rPr lang="vi-VN" sz="2200" b="1" dirty="0">
                <a:latin typeface="+mn-lt"/>
              </a:rPr>
              <a:t>Có nàng gà mái hoa mơ</a:t>
            </a:r>
            <a:br>
              <a:rPr lang="vi-VN" sz="2200" b="1" dirty="0">
                <a:latin typeface="+mn-lt"/>
              </a:rPr>
            </a:br>
            <a:r>
              <a:rPr lang="en-US" sz="2200" b="1" dirty="0">
                <a:latin typeface="+mn-lt"/>
              </a:rPr>
              <a:t>C</a:t>
            </a:r>
            <a:r>
              <a:rPr lang="vi-VN" sz="2200" b="1" dirty="0">
                <a:latin typeface="+mn-lt"/>
              </a:rPr>
              <a:t>ục ta, cục tác khi vừa đẻ xong.</a:t>
            </a:r>
            <a:br>
              <a:rPr lang="vi-VN" sz="2200" b="1" dirty="0">
                <a:latin typeface="+mn-lt"/>
              </a:rPr>
            </a:br>
            <a:r>
              <a:rPr lang="vi-VN" sz="2200" b="1" dirty="0">
                <a:latin typeface="+mn-lt"/>
              </a:rPr>
              <a:t>Có bà chuối mật lưng ong</a:t>
            </a:r>
            <a:br>
              <a:rPr lang="vi-VN" sz="2200" b="1" dirty="0">
                <a:latin typeface="+mn-lt"/>
              </a:rPr>
            </a:br>
            <a:r>
              <a:rPr lang="en-US" sz="2200" b="1" dirty="0">
                <a:latin typeface="+mn-lt"/>
              </a:rPr>
              <a:t>C</a:t>
            </a:r>
            <a:r>
              <a:rPr lang="vi-VN" sz="2200" b="1" dirty="0">
                <a:latin typeface="+mn-lt"/>
              </a:rPr>
              <a:t>ó ông ngô bắp râu hồng như tơ.</a:t>
            </a:r>
            <a:endParaRPr lang="en-US" sz="2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235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0" y="56725"/>
            <a:ext cx="9078686" cy="1143425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5446" y="56725"/>
            <a:ext cx="8813105" cy="1045223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vi-VN" sz="2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2: Em thích hình ảnh nhân </a:t>
            </a:r>
            <a:r>
              <a:rPr lang="vi-VN" sz="2200" b="1" dirty="0" err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hoá</a:t>
            </a:r>
            <a:r>
              <a:rPr lang="vi-VN" sz="2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nào trong đoạn thơ? Nêu tác dụng của hình ảnh nhân </a:t>
            </a:r>
            <a:r>
              <a:rPr lang="vi-VN" sz="2200" b="1" dirty="0" err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hoá</a:t>
            </a:r>
            <a:r>
              <a:rPr lang="vi-VN" sz="2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đó.</a:t>
            </a:r>
            <a:endParaRPr lang="en-US" sz="22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879" y="1506583"/>
            <a:ext cx="764381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200" dirty="0">
                <a:latin typeface="+mn-lt"/>
              </a:rPr>
              <a:t>Chẳng đâu bằng chính nhà em</a:t>
            </a:r>
            <a:br>
              <a:rPr lang="vi-VN" sz="2200" dirty="0">
                <a:latin typeface="+mn-lt"/>
              </a:rPr>
            </a:br>
            <a:r>
              <a:rPr lang="en-US" sz="2200" dirty="0">
                <a:latin typeface="+mn-lt"/>
              </a:rPr>
              <a:t>C</a:t>
            </a:r>
            <a:r>
              <a:rPr lang="vi-VN" sz="2200" dirty="0">
                <a:latin typeface="+mn-lt"/>
              </a:rPr>
              <a:t>ó đàn chim sẻ bên thềm líu lo.</a:t>
            </a:r>
            <a:br>
              <a:rPr lang="vi-VN" sz="2200" dirty="0">
                <a:latin typeface="+mn-lt"/>
              </a:rPr>
            </a:br>
            <a:r>
              <a:rPr lang="vi-VN" sz="2200" dirty="0">
                <a:latin typeface="+mn-lt"/>
              </a:rPr>
              <a:t>Có </a:t>
            </a:r>
            <a:r>
              <a:rPr lang="vi-VN" sz="22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nàng gà mái </a:t>
            </a:r>
            <a:r>
              <a:rPr lang="vi-VN" sz="2200" dirty="0">
                <a:latin typeface="+mn-lt"/>
              </a:rPr>
              <a:t>hoa mơ</a:t>
            </a:r>
            <a:br>
              <a:rPr lang="vi-VN" sz="2200" dirty="0">
                <a:latin typeface="+mn-lt"/>
              </a:rPr>
            </a:br>
            <a:r>
              <a:rPr lang="en-US" sz="2200" dirty="0">
                <a:latin typeface="+mn-lt"/>
              </a:rPr>
              <a:t>C</a:t>
            </a:r>
            <a:r>
              <a:rPr lang="vi-VN" sz="2200" dirty="0">
                <a:latin typeface="+mn-lt"/>
              </a:rPr>
              <a:t>ục ta, cục tác khi vừa đẻ xong.</a:t>
            </a:r>
            <a:br>
              <a:rPr lang="vi-VN" sz="2200" dirty="0">
                <a:latin typeface="+mn-lt"/>
              </a:rPr>
            </a:br>
            <a:r>
              <a:rPr lang="vi-VN" sz="2200" dirty="0">
                <a:latin typeface="+mn-lt"/>
              </a:rPr>
              <a:t>Có </a:t>
            </a:r>
            <a:r>
              <a:rPr lang="vi-VN" sz="22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bà chuối </a:t>
            </a:r>
            <a:r>
              <a:rPr lang="vi-VN" sz="2200" dirty="0">
                <a:latin typeface="+mn-lt"/>
              </a:rPr>
              <a:t>mật lưng ong</a:t>
            </a:r>
            <a:br>
              <a:rPr lang="vi-VN" sz="2200" dirty="0">
                <a:latin typeface="+mn-lt"/>
              </a:rPr>
            </a:br>
            <a:r>
              <a:rPr lang="en-US" sz="2200" dirty="0">
                <a:latin typeface="+mn-lt"/>
              </a:rPr>
              <a:t>C</a:t>
            </a:r>
            <a:r>
              <a:rPr lang="vi-VN" sz="2200" dirty="0">
                <a:latin typeface="+mn-lt"/>
              </a:rPr>
              <a:t>ó </a:t>
            </a:r>
            <a:r>
              <a:rPr lang="vi-VN" sz="22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ông ngô </a:t>
            </a:r>
            <a:r>
              <a:rPr lang="vi-VN" sz="2200" dirty="0">
                <a:latin typeface="+mn-lt"/>
              </a:rPr>
              <a:t>bắp râu hồng như tơ.</a:t>
            </a: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5127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26557" y="0"/>
            <a:ext cx="8762322" cy="1111677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93914" y="171117"/>
            <a:ext cx="8623529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vi-VN" sz="2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2: Em thích hình ảnh nhân </a:t>
            </a:r>
            <a:r>
              <a:rPr lang="vi-VN" sz="2200" b="1" dirty="0" err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hoá</a:t>
            </a:r>
            <a:r>
              <a:rPr lang="vi-VN" sz="2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nào trong đoạn thơ? Nêu tác dụng của hình ảnh nhân </a:t>
            </a:r>
            <a:r>
              <a:rPr lang="vi-VN" sz="2200" b="1" dirty="0" err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hoá</a:t>
            </a:r>
            <a:r>
              <a:rPr lang="vi-VN" sz="22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đó.</a:t>
            </a:r>
            <a:endParaRPr lang="en-US" sz="22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3914" y="1887095"/>
            <a:ext cx="885008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>
                <a:latin typeface="+mn-lt"/>
              </a:rPr>
              <a:t>Tác dụng của biện pháp nhân </a:t>
            </a:r>
            <a:r>
              <a:rPr lang="vi-VN" sz="2200" dirty="0" err="1">
                <a:latin typeface="+mn-lt"/>
              </a:rPr>
              <a:t>hoá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là</a:t>
            </a:r>
            <a:r>
              <a:rPr lang="vi-VN" sz="2200" dirty="0">
                <a:latin typeface="+mn-lt"/>
              </a:rPr>
              <a:t> giúp cho sự vật, hiện tượng vô tri, vô giác trở nên có hồn hơn, sinh động hơn, giống với con người, gần gũi với con người hơn.</a:t>
            </a:r>
            <a:endParaRPr lang="en-US" sz="2200" i="1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4923" y="1222387"/>
            <a:ext cx="7999018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l-NL" sz="2200" b="1" u="sng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Đáp án:</a:t>
            </a:r>
            <a:endParaRPr lang="en-US" sz="2200" b="1" u="sng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C7F2A0F-12FF-B796-5B8B-C1854B0B4A08}"/>
              </a:ext>
            </a:extLst>
          </p:cNvPr>
          <p:cNvSpPr/>
          <p:nvPr/>
        </p:nvSpPr>
        <p:spPr>
          <a:xfrm>
            <a:off x="195944" y="147069"/>
            <a:ext cx="8441870" cy="98992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5760" tIns="274320" rIns="365760" bIns="9144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just"/>
            <a:r>
              <a:rPr lang="vi-VN" sz="24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Bài 3: Đặt 2 -3 câu có hình ảnh nhân hóa nói về cảnh vật, hiện tượng tự nhiên.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0882" y="1762896"/>
            <a:ext cx="75672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2200" dirty="0">
                <a:solidFill>
                  <a:srgbClr val="262626"/>
                </a:solidFill>
                <a:latin typeface="+mn-lt"/>
              </a:rPr>
              <a:t>Mặt trời mỉm cười khi ló dạng trên đỉnh núi</a:t>
            </a:r>
            <a:r>
              <a:rPr lang="en-US" sz="2200" dirty="0">
                <a:solidFill>
                  <a:srgbClr val="262626"/>
                </a:solidFill>
                <a:latin typeface="+mn-lt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vi-VN" sz="2200" dirty="0">
                <a:solidFill>
                  <a:srgbClr val="262626"/>
                </a:solidFill>
                <a:latin typeface="+mn-lt"/>
              </a:rPr>
              <a:t>Bông hoa khoe sắc tím trên cánh đồng.</a:t>
            </a:r>
            <a:endParaRPr lang="en-US" sz="2200" dirty="0">
              <a:solidFill>
                <a:srgbClr val="262626"/>
              </a:solidFill>
              <a:latin typeface="+mn-lt"/>
            </a:endParaRPr>
          </a:p>
          <a:p>
            <a:pPr marL="285750" indent="-285750">
              <a:buFontTx/>
              <a:buChar char="-"/>
            </a:pPr>
            <a:r>
              <a:rPr lang="en-US" sz="2200" dirty="0">
                <a:solidFill>
                  <a:srgbClr val="262626"/>
                </a:solidFill>
                <a:latin typeface="+mn-lt"/>
              </a:rPr>
              <a:t>…</a:t>
            </a:r>
            <a:endParaRPr lang="en-US" sz="2200" dirty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5944" y="1225505"/>
            <a:ext cx="1534885" cy="537391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nl-NL" sz="2200" b="1" u="sng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Ví dụ:</a:t>
            </a:r>
            <a:endParaRPr lang="en-US" sz="2200" b="1" u="sng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04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/>
      <p:bldP spid="14" grpId="0"/>
    </p:bldLst>
  </p:timing>
</p:sld>
</file>

<file path=ppt/theme/theme1.xml><?xml version="1.0" encoding="utf-8"?>
<a:theme xmlns:a="http://schemas.openxmlformats.org/drawingml/2006/main" name="Farm Animals Day by Slidesgo">
  <a:themeElements>
    <a:clrScheme name="Simple Light">
      <a:dk1>
        <a:srgbClr val="000000"/>
      </a:dk1>
      <a:lt1>
        <a:srgbClr val="F0F1DF"/>
      </a:lt1>
      <a:dk2>
        <a:srgbClr val="8D9D43"/>
      </a:dk2>
      <a:lt2>
        <a:srgbClr val="FFFFFF"/>
      </a:lt2>
      <a:accent1>
        <a:srgbClr val="6497B8"/>
      </a:accent1>
      <a:accent2>
        <a:srgbClr val="F7AC08"/>
      </a:accent2>
      <a:accent3>
        <a:srgbClr val="FFCCC9"/>
      </a:accent3>
      <a:accent4>
        <a:srgbClr val="EE532A"/>
      </a:accent4>
      <a:accent5>
        <a:srgbClr val="CC7F39"/>
      </a:accent5>
      <a:accent6>
        <a:srgbClr val="A25A29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533</Words>
  <Application>Microsoft Office PowerPoint</Application>
  <PresentationFormat>On-screen Show (16:9)</PresentationFormat>
  <Paragraphs>61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Gochi Hand</vt:lpstr>
      <vt:lpstr>Nunito</vt:lpstr>
      <vt:lpstr>Arial</vt:lpstr>
      <vt:lpstr>Calibri</vt:lpstr>
      <vt:lpstr>Farm Animals Day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ADMIN</cp:lastModifiedBy>
  <cp:revision>20</cp:revision>
  <dcterms:modified xsi:type="dcterms:W3CDTF">2024-11-21T13:37:13Z</dcterms:modified>
</cp:coreProperties>
</file>