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07" r:id="rId1"/>
  </p:sldMasterIdLst>
  <p:notesMasterIdLst>
    <p:notesMasterId r:id="rId7"/>
  </p:notesMasterIdLst>
  <p:sldIdLst>
    <p:sldId id="342" r:id="rId2"/>
    <p:sldId id="264" r:id="rId3"/>
    <p:sldId id="276" r:id="rId4"/>
    <p:sldId id="345" r:id="rId5"/>
    <p:sldId id="266" r:id="rId6"/>
  </p:sldIdLst>
  <p:sldSz cx="9144000" cy="5143500" type="screen16x9"/>
  <p:notesSz cx="6858000" cy="9144000"/>
  <p:embeddedFontLst>
    <p:embeddedFont>
      <p:font typeface="Bebas Neue" panose="020B0606020202050201" pitchFamily="34" charset="0"/>
      <p:regular r:id="rId8"/>
    </p:embeddedFont>
    <p:embeddedFont>
      <p:font typeface="Domine" panose="020B0604020202020204" charset="0"/>
      <p:regular r:id="rId9"/>
      <p:bold r:id="rId10"/>
    </p:embeddedFont>
    <p:embeddedFont>
      <p:font typeface="Roboto" panose="02000000000000000000" pitchFamily="2"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ADA9888-56D9-4E3B-9AA5-FADD44B0511D}">
  <a:tblStyle styleId="{FADA9888-56D9-4E3B-9AA5-FADD44B0511D}"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940" y="3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s>
</file>

<file path=ppt/diagrams/colors1.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DC3439-5204-420D-B432-3DB2C87F110F}" type="doc">
      <dgm:prSet loTypeId="urn:diagrams.loki3.com/VaryingWidthList" loCatId="list" qsTypeId="urn:microsoft.com/office/officeart/2005/8/quickstyle/simple1" qsCatId="simple" csTypeId="urn:microsoft.com/office/officeart/2005/8/colors/accent5_1" csCatId="accent5" phldr="1"/>
      <dgm:spPr/>
    </dgm:pt>
    <dgm:pt modelId="{6D58041F-C2CB-440F-919B-5CBAAD6FC3DD}">
      <dgm:prSet phldrT="[Text]" custT="1"/>
      <dgm:spPr/>
      <dgm:t>
        <a:bodyPr/>
        <a:lstStyle/>
        <a:p>
          <a:pPr>
            <a:lnSpc>
              <a:spcPct val="150000"/>
            </a:lnSpc>
          </a:pPr>
          <a:r>
            <a:rPr lang="vi-VN" sz="1800"/>
            <a:t>Nội dung đoạn văn tưởng tượng kết nối với câu chuyện đã đọc hoặc đã nghe. </a:t>
          </a:r>
          <a:endParaRPr lang="en-US" sz="1800"/>
        </a:p>
      </dgm:t>
    </dgm:pt>
    <dgm:pt modelId="{F9D849DB-86F2-4168-9C3B-AF6B09308981}" type="parTrans" cxnId="{FBC2DA5B-7623-4012-BEBC-A1C918EDEA40}">
      <dgm:prSet/>
      <dgm:spPr/>
      <dgm:t>
        <a:bodyPr/>
        <a:lstStyle/>
        <a:p>
          <a:pPr>
            <a:lnSpc>
              <a:spcPct val="150000"/>
            </a:lnSpc>
          </a:pPr>
          <a:endParaRPr lang="en-US" sz="1800"/>
        </a:p>
      </dgm:t>
    </dgm:pt>
    <dgm:pt modelId="{DF153BDD-7F9F-4CF2-BD0A-75A4C0B48AAA}" type="sibTrans" cxnId="{FBC2DA5B-7623-4012-BEBC-A1C918EDEA40}">
      <dgm:prSet/>
      <dgm:spPr/>
      <dgm:t>
        <a:bodyPr/>
        <a:lstStyle/>
        <a:p>
          <a:pPr>
            <a:lnSpc>
              <a:spcPct val="150000"/>
            </a:lnSpc>
          </a:pPr>
          <a:endParaRPr lang="en-US" sz="1800"/>
        </a:p>
      </dgm:t>
    </dgm:pt>
    <dgm:pt modelId="{02161E22-4312-43FC-83DE-F19DDE933026}">
      <dgm:prSet phldrT="[Text]" custT="1"/>
      <dgm:spPr/>
      <dgm:t>
        <a:bodyPr/>
        <a:lstStyle/>
        <a:p>
          <a:pPr>
            <a:lnSpc>
              <a:spcPct val="150000"/>
            </a:lnSpc>
          </a:pPr>
          <a:r>
            <a:rPr lang="vi-VN" sz="1800"/>
            <a:t>Những điều tưởng tượng dựa vào câu chuyện đã đọc hoặc đã nghe tạo được sự bất ngờ, thú vị cho người đọc. </a:t>
          </a:r>
          <a:endParaRPr lang="en-US" sz="1800"/>
        </a:p>
      </dgm:t>
    </dgm:pt>
    <dgm:pt modelId="{58D57DCE-8512-4389-A037-23F94E87A198}" type="parTrans" cxnId="{C86A9AE6-2932-4DCA-98AB-1981E968151A}">
      <dgm:prSet/>
      <dgm:spPr/>
      <dgm:t>
        <a:bodyPr/>
        <a:lstStyle/>
        <a:p>
          <a:pPr>
            <a:lnSpc>
              <a:spcPct val="150000"/>
            </a:lnSpc>
          </a:pPr>
          <a:endParaRPr lang="en-US" sz="1800"/>
        </a:p>
      </dgm:t>
    </dgm:pt>
    <dgm:pt modelId="{9D27362C-A05F-4EBB-A893-6462C626D7D4}" type="sibTrans" cxnId="{C86A9AE6-2932-4DCA-98AB-1981E968151A}">
      <dgm:prSet/>
      <dgm:spPr/>
      <dgm:t>
        <a:bodyPr/>
        <a:lstStyle/>
        <a:p>
          <a:pPr>
            <a:lnSpc>
              <a:spcPct val="150000"/>
            </a:lnSpc>
          </a:pPr>
          <a:endParaRPr lang="en-US" sz="1800"/>
        </a:p>
      </dgm:t>
    </dgm:pt>
    <dgm:pt modelId="{F4DB720E-A6B0-4976-9559-7D0B80BC7F76}">
      <dgm:prSet phldrT="[Text]" custT="1"/>
      <dgm:spPr/>
      <dgm:t>
        <a:bodyPr/>
        <a:lstStyle/>
        <a:p>
          <a:pPr>
            <a:lnSpc>
              <a:spcPct val="150000"/>
            </a:lnSpc>
          </a:pPr>
          <a:r>
            <a:rPr lang="vi-VN" sz="1800"/>
            <a:t>Cách viết mở đầu hoặc kết thúc mới mẻ, hấp dẫn. </a:t>
          </a:r>
          <a:endParaRPr lang="en-US" sz="1800"/>
        </a:p>
      </dgm:t>
    </dgm:pt>
    <dgm:pt modelId="{8631EC02-1CB4-487E-865A-C753F6A83F29}" type="parTrans" cxnId="{0EC430E4-E331-42E7-B995-E6A4914B6CCE}">
      <dgm:prSet/>
      <dgm:spPr/>
      <dgm:t>
        <a:bodyPr/>
        <a:lstStyle/>
        <a:p>
          <a:pPr>
            <a:lnSpc>
              <a:spcPct val="150000"/>
            </a:lnSpc>
          </a:pPr>
          <a:endParaRPr lang="en-US" sz="1800"/>
        </a:p>
      </dgm:t>
    </dgm:pt>
    <dgm:pt modelId="{08255B72-BF61-4B10-9E32-2393C5C14DFE}" type="sibTrans" cxnId="{0EC430E4-E331-42E7-B995-E6A4914B6CCE}">
      <dgm:prSet/>
      <dgm:spPr/>
      <dgm:t>
        <a:bodyPr/>
        <a:lstStyle/>
        <a:p>
          <a:pPr>
            <a:lnSpc>
              <a:spcPct val="150000"/>
            </a:lnSpc>
          </a:pPr>
          <a:endParaRPr lang="en-US" sz="1800"/>
        </a:p>
      </dgm:t>
    </dgm:pt>
    <dgm:pt modelId="{E869F644-1289-453E-A8E9-A3F68CADEFC8}">
      <dgm:prSet phldrT="[Text]" custT="1"/>
      <dgm:spPr/>
      <dgm:t>
        <a:bodyPr/>
        <a:lstStyle/>
        <a:p>
          <a:pPr>
            <a:lnSpc>
              <a:spcPct val="150000"/>
            </a:lnSpc>
          </a:pPr>
          <a:r>
            <a:rPr lang="vi-VN" sz="1800"/>
            <a:t>Không mắc lỗi về dùng từ, đặt câu, chính tả</a:t>
          </a:r>
          <a:endParaRPr lang="en-US" sz="1800"/>
        </a:p>
      </dgm:t>
    </dgm:pt>
    <dgm:pt modelId="{67A8C8CB-003C-4F91-8187-1010BFAF1240}" type="parTrans" cxnId="{FF652543-8128-41C9-8BD8-356A4CD8195C}">
      <dgm:prSet/>
      <dgm:spPr/>
      <dgm:t>
        <a:bodyPr/>
        <a:lstStyle/>
        <a:p>
          <a:pPr>
            <a:lnSpc>
              <a:spcPct val="150000"/>
            </a:lnSpc>
          </a:pPr>
          <a:endParaRPr lang="en-US" sz="1800"/>
        </a:p>
      </dgm:t>
    </dgm:pt>
    <dgm:pt modelId="{04E69E2B-7827-47DE-910F-560E0F807764}" type="sibTrans" cxnId="{FF652543-8128-41C9-8BD8-356A4CD8195C}">
      <dgm:prSet/>
      <dgm:spPr/>
      <dgm:t>
        <a:bodyPr/>
        <a:lstStyle/>
        <a:p>
          <a:pPr>
            <a:lnSpc>
              <a:spcPct val="150000"/>
            </a:lnSpc>
          </a:pPr>
          <a:endParaRPr lang="en-US" sz="1800"/>
        </a:p>
      </dgm:t>
    </dgm:pt>
    <dgm:pt modelId="{A8A50FDF-AAAC-4C76-B7A6-DAD4AD1F2726}" type="pres">
      <dgm:prSet presAssocID="{11DC3439-5204-420D-B432-3DB2C87F110F}" presName="Name0" presStyleCnt="0">
        <dgm:presLayoutVars>
          <dgm:resizeHandles/>
        </dgm:presLayoutVars>
      </dgm:prSet>
      <dgm:spPr/>
    </dgm:pt>
    <dgm:pt modelId="{079BDE1E-7A6D-4FDC-9D2B-DCE9991529DF}" type="pres">
      <dgm:prSet presAssocID="{6D58041F-C2CB-440F-919B-5CBAAD6FC3DD}" presName="text" presStyleLbl="node1" presStyleIdx="0" presStyleCnt="4" custScaleX="256649" custScaleY="58619">
        <dgm:presLayoutVars>
          <dgm:bulletEnabled val="1"/>
        </dgm:presLayoutVars>
      </dgm:prSet>
      <dgm:spPr/>
    </dgm:pt>
    <dgm:pt modelId="{F6336C1B-2045-4F47-97CB-469401ED3EB4}" type="pres">
      <dgm:prSet presAssocID="{DF153BDD-7F9F-4CF2-BD0A-75A4C0B48AAA}" presName="space" presStyleCnt="0"/>
      <dgm:spPr/>
    </dgm:pt>
    <dgm:pt modelId="{52A03934-CD81-42E9-A8D8-685106AC759B}" type="pres">
      <dgm:prSet presAssocID="{02161E22-4312-43FC-83DE-F19DDE933026}" presName="text" presStyleLbl="node1" presStyleIdx="1" presStyleCnt="4" custScaleX="196032" custScaleY="67652">
        <dgm:presLayoutVars>
          <dgm:bulletEnabled val="1"/>
        </dgm:presLayoutVars>
      </dgm:prSet>
      <dgm:spPr/>
    </dgm:pt>
    <dgm:pt modelId="{6E1FA8E3-5E02-4703-BD45-158CEF1A3DB6}" type="pres">
      <dgm:prSet presAssocID="{9D27362C-A05F-4EBB-A893-6462C626D7D4}" presName="space" presStyleCnt="0"/>
      <dgm:spPr/>
    </dgm:pt>
    <dgm:pt modelId="{FF79322F-C831-482F-8980-18AFB22EF01C}" type="pres">
      <dgm:prSet presAssocID="{F4DB720E-A6B0-4976-9559-7D0B80BC7F76}" presName="text" presStyleLbl="node1" presStyleIdx="2" presStyleCnt="4" custScaleX="249082" custScaleY="52914">
        <dgm:presLayoutVars>
          <dgm:bulletEnabled val="1"/>
        </dgm:presLayoutVars>
      </dgm:prSet>
      <dgm:spPr/>
    </dgm:pt>
    <dgm:pt modelId="{D43BE9E6-C551-4EBF-AF13-2B0027E8B4B8}" type="pres">
      <dgm:prSet presAssocID="{08255B72-BF61-4B10-9E32-2393C5C14DFE}" presName="space" presStyleCnt="0"/>
      <dgm:spPr/>
    </dgm:pt>
    <dgm:pt modelId="{1F1A6108-8955-4CB4-8A67-6181D55883F4}" type="pres">
      <dgm:prSet presAssocID="{E869F644-1289-453E-A8E9-A3F68CADEFC8}" presName="text" presStyleLbl="node1" presStyleIdx="3" presStyleCnt="4" custScaleX="283630" custScaleY="52914">
        <dgm:presLayoutVars>
          <dgm:bulletEnabled val="1"/>
        </dgm:presLayoutVars>
      </dgm:prSet>
      <dgm:spPr/>
    </dgm:pt>
  </dgm:ptLst>
  <dgm:cxnLst>
    <dgm:cxn modelId="{7D73C115-310B-4CC4-B02D-6A9EB9ABE642}" type="presOf" srcId="{E869F644-1289-453E-A8E9-A3F68CADEFC8}" destId="{1F1A6108-8955-4CB4-8A67-6181D55883F4}" srcOrd="0" destOrd="0" presId="urn:diagrams.loki3.com/VaryingWidthList"/>
    <dgm:cxn modelId="{FBC2DA5B-7623-4012-BEBC-A1C918EDEA40}" srcId="{11DC3439-5204-420D-B432-3DB2C87F110F}" destId="{6D58041F-C2CB-440F-919B-5CBAAD6FC3DD}" srcOrd="0" destOrd="0" parTransId="{F9D849DB-86F2-4168-9C3B-AF6B09308981}" sibTransId="{DF153BDD-7F9F-4CF2-BD0A-75A4C0B48AAA}"/>
    <dgm:cxn modelId="{FF652543-8128-41C9-8BD8-356A4CD8195C}" srcId="{11DC3439-5204-420D-B432-3DB2C87F110F}" destId="{E869F644-1289-453E-A8E9-A3F68CADEFC8}" srcOrd="3" destOrd="0" parTransId="{67A8C8CB-003C-4F91-8187-1010BFAF1240}" sibTransId="{04E69E2B-7827-47DE-910F-560E0F807764}"/>
    <dgm:cxn modelId="{80784C49-618F-4C7C-873E-86D2E732FA67}" type="presOf" srcId="{02161E22-4312-43FC-83DE-F19DDE933026}" destId="{52A03934-CD81-42E9-A8D8-685106AC759B}" srcOrd="0" destOrd="0" presId="urn:diagrams.loki3.com/VaryingWidthList"/>
    <dgm:cxn modelId="{0267A749-D5B8-4DA5-AA06-810EB3DC967C}" type="presOf" srcId="{F4DB720E-A6B0-4976-9559-7D0B80BC7F76}" destId="{FF79322F-C831-482F-8980-18AFB22EF01C}" srcOrd="0" destOrd="0" presId="urn:diagrams.loki3.com/VaryingWidthList"/>
    <dgm:cxn modelId="{B825D54D-67BF-49EA-B60C-E8C7BA6AF3E4}" type="presOf" srcId="{11DC3439-5204-420D-B432-3DB2C87F110F}" destId="{A8A50FDF-AAAC-4C76-B7A6-DAD4AD1F2726}" srcOrd="0" destOrd="0" presId="urn:diagrams.loki3.com/VaryingWidthList"/>
    <dgm:cxn modelId="{7DD1E4C9-29E8-4552-9CC4-676F6C75A36E}" type="presOf" srcId="{6D58041F-C2CB-440F-919B-5CBAAD6FC3DD}" destId="{079BDE1E-7A6D-4FDC-9D2B-DCE9991529DF}" srcOrd="0" destOrd="0" presId="urn:diagrams.loki3.com/VaryingWidthList"/>
    <dgm:cxn modelId="{0EC430E4-E331-42E7-B995-E6A4914B6CCE}" srcId="{11DC3439-5204-420D-B432-3DB2C87F110F}" destId="{F4DB720E-A6B0-4976-9559-7D0B80BC7F76}" srcOrd="2" destOrd="0" parTransId="{8631EC02-1CB4-487E-865A-C753F6A83F29}" sibTransId="{08255B72-BF61-4B10-9E32-2393C5C14DFE}"/>
    <dgm:cxn modelId="{C86A9AE6-2932-4DCA-98AB-1981E968151A}" srcId="{11DC3439-5204-420D-B432-3DB2C87F110F}" destId="{02161E22-4312-43FC-83DE-F19DDE933026}" srcOrd="1" destOrd="0" parTransId="{58D57DCE-8512-4389-A037-23F94E87A198}" sibTransId="{9D27362C-A05F-4EBB-A893-6462C626D7D4}"/>
    <dgm:cxn modelId="{ACB81DA1-8C97-40C4-8E21-E00B4B9BD699}" type="presParOf" srcId="{A8A50FDF-AAAC-4C76-B7A6-DAD4AD1F2726}" destId="{079BDE1E-7A6D-4FDC-9D2B-DCE9991529DF}" srcOrd="0" destOrd="0" presId="urn:diagrams.loki3.com/VaryingWidthList"/>
    <dgm:cxn modelId="{4DC81C25-6396-4DFB-8E24-08C63ABD928D}" type="presParOf" srcId="{A8A50FDF-AAAC-4C76-B7A6-DAD4AD1F2726}" destId="{F6336C1B-2045-4F47-97CB-469401ED3EB4}" srcOrd="1" destOrd="0" presId="urn:diagrams.loki3.com/VaryingWidthList"/>
    <dgm:cxn modelId="{FE6E694A-E439-4A17-A2C6-524DDEB3AB64}" type="presParOf" srcId="{A8A50FDF-AAAC-4C76-B7A6-DAD4AD1F2726}" destId="{52A03934-CD81-42E9-A8D8-685106AC759B}" srcOrd="2" destOrd="0" presId="urn:diagrams.loki3.com/VaryingWidthList"/>
    <dgm:cxn modelId="{3397A21D-715F-427E-AA54-515E80A6E0B7}" type="presParOf" srcId="{A8A50FDF-AAAC-4C76-B7A6-DAD4AD1F2726}" destId="{6E1FA8E3-5E02-4703-BD45-158CEF1A3DB6}" srcOrd="3" destOrd="0" presId="urn:diagrams.loki3.com/VaryingWidthList"/>
    <dgm:cxn modelId="{2B3FF300-559C-4313-8C70-3F16C6EA2197}" type="presParOf" srcId="{A8A50FDF-AAAC-4C76-B7A6-DAD4AD1F2726}" destId="{FF79322F-C831-482F-8980-18AFB22EF01C}" srcOrd="4" destOrd="0" presId="urn:diagrams.loki3.com/VaryingWidthList"/>
    <dgm:cxn modelId="{6BA66C48-90AC-44EB-BF1E-01A60CCEB3AC}" type="presParOf" srcId="{A8A50FDF-AAAC-4C76-B7A6-DAD4AD1F2726}" destId="{D43BE9E6-C551-4EBF-AF13-2B0027E8B4B8}" srcOrd="5" destOrd="0" presId="urn:diagrams.loki3.com/VaryingWidthList"/>
    <dgm:cxn modelId="{9E3401D9-76A4-4892-8BBC-1D5F17FF0E00}" type="presParOf" srcId="{A8A50FDF-AAAC-4C76-B7A6-DAD4AD1F2726}" destId="{1F1A6108-8955-4CB4-8A67-6181D55883F4}" srcOrd="6"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9BDE1E-7A6D-4FDC-9D2B-DCE9991529DF}">
      <dsp:nvSpPr>
        <dsp:cNvPr id="0" name=""/>
        <dsp:cNvSpPr/>
      </dsp:nvSpPr>
      <dsp:spPr>
        <a:xfrm>
          <a:off x="0" y="1753"/>
          <a:ext cx="8098971" cy="842677"/>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150000"/>
            </a:lnSpc>
            <a:spcBef>
              <a:spcPct val="0"/>
            </a:spcBef>
            <a:spcAft>
              <a:spcPct val="35000"/>
            </a:spcAft>
            <a:buNone/>
          </a:pPr>
          <a:r>
            <a:rPr lang="vi-VN" sz="1800" kern="1200"/>
            <a:t>Nội dung đoạn văn tưởng tượng kết nối với câu chuyện đã đọc hoặc đã nghe. </a:t>
          </a:r>
          <a:endParaRPr lang="en-US" sz="1800" kern="1200"/>
        </a:p>
      </dsp:txBody>
      <dsp:txXfrm>
        <a:off x="0" y="1753"/>
        <a:ext cx="8098971" cy="842677"/>
      </dsp:txXfrm>
    </dsp:sp>
    <dsp:sp modelId="{52A03934-CD81-42E9-A8D8-685106AC759B}">
      <dsp:nvSpPr>
        <dsp:cNvPr id="0" name=""/>
        <dsp:cNvSpPr/>
      </dsp:nvSpPr>
      <dsp:spPr>
        <a:xfrm>
          <a:off x="0" y="916308"/>
          <a:ext cx="8098971" cy="972530"/>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150000"/>
            </a:lnSpc>
            <a:spcBef>
              <a:spcPct val="0"/>
            </a:spcBef>
            <a:spcAft>
              <a:spcPct val="35000"/>
            </a:spcAft>
            <a:buNone/>
          </a:pPr>
          <a:r>
            <a:rPr lang="vi-VN" sz="1800" kern="1200"/>
            <a:t>Những điều tưởng tượng dựa vào câu chuyện đã đọc hoặc đã nghe tạo được sự bất ngờ, thú vị cho người đọc. </a:t>
          </a:r>
          <a:endParaRPr lang="en-US" sz="1800" kern="1200"/>
        </a:p>
      </dsp:txBody>
      <dsp:txXfrm>
        <a:off x="0" y="916308"/>
        <a:ext cx="8098971" cy="972530"/>
      </dsp:txXfrm>
    </dsp:sp>
    <dsp:sp modelId="{FF79322F-C831-482F-8980-18AFB22EF01C}">
      <dsp:nvSpPr>
        <dsp:cNvPr id="0" name=""/>
        <dsp:cNvSpPr/>
      </dsp:nvSpPr>
      <dsp:spPr>
        <a:xfrm>
          <a:off x="0" y="1960716"/>
          <a:ext cx="8098971" cy="760664"/>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150000"/>
            </a:lnSpc>
            <a:spcBef>
              <a:spcPct val="0"/>
            </a:spcBef>
            <a:spcAft>
              <a:spcPct val="35000"/>
            </a:spcAft>
            <a:buNone/>
          </a:pPr>
          <a:r>
            <a:rPr lang="vi-VN" sz="1800" kern="1200"/>
            <a:t>Cách viết mở đầu hoặc kết thúc mới mẻ, hấp dẫn. </a:t>
          </a:r>
          <a:endParaRPr lang="en-US" sz="1800" kern="1200"/>
        </a:p>
      </dsp:txBody>
      <dsp:txXfrm>
        <a:off x="0" y="1960716"/>
        <a:ext cx="8098971" cy="760664"/>
      </dsp:txXfrm>
    </dsp:sp>
    <dsp:sp modelId="{1F1A6108-8955-4CB4-8A67-6181D55883F4}">
      <dsp:nvSpPr>
        <dsp:cNvPr id="0" name=""/>
        <dsp:cNvSpPr/>
      </dsp:nvSpPr>
      <dsp:spPr>
        <a:xfrm>
          <a:off x="0" y="2793259"/>
          <a:ext cx="8098971" cy="760664"/>
        </a:xfrm>
        <a:prstGeom prst="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150000"/>
            </a:lnSpc>
            <a:spcBef>
              <a:spcPct val="0"/>
            </a:spcBef>
            <a:spcAft>
              <a:spcPct val="35000"/>
            </a:spcAft>
            <a:buNone/>
          </a:pPr>
          <a:r>
            <a:rPr lang="vi-VN" sz="1800" kern="1200"/>
            <a:t>Không mắc lỗi về dùng từ, đặt câu, chính tả</a:t>
          </a:r>
          <a:endParaRPr lang="en-US" sz="1800" kern="1200"/>
        </a:p>
      </dsp:txBody>
      <dsp:txXfrm>
        <a:off x="0" y="2793259"/>
        <a:ext cx="8098971" cy="760664"/>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64704165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0"/>
        <p:cNvGrpSpPr/>
        <p:nvPr/>
      </p:nvGrpSpPr>
      <p:grpSpPr>
        <a:xfrm>
          <a:off x="0" y="0"/>
          <a:ext cx="0" cy="0"/>
          <a:chOff x="0" y="0"/>
          <a:chExt cx="0" cy="0"/>
        </a:xfrm>
      </p:grpSpPr>
      <p:sp>
        <p:nvSpPr>
          <p:cNvPr id="1271" name="Google Shape;1271;gaacf800435_0_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2" name="Google Shape;1272;gaacf800435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82385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8"/>
        <p:cNvGrpSpPr/>
        <p:nvPr/>
      </p:nvGrpSpPr>
      <p:grpSpPr>
        <a:xfrm>
          <a:off x="0" y="0"/>
          <a:ext cx="0" cy="0"/>
          <a:chOff x="0" y="0"/>
          <a:chExt cx="0" cy="0"/>
        </a:xfrm>
      </p:grpSpPr>
      <p:sp>
        <p:nvSpPr>
          <p:cNvPr id="1419" name="Google Shape;1419;gaacf800435_0_2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0" name="Google Shape;1420;gaacf800435_0_2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8"/>
        <p:cNvGrpSpPr/>
        <p:nvPr/>
      </p:nvGrpSpPr>
      <p:grpSpPr>
        <a:xfrm>
          <a:off x="0" y="0"/>
          <a:ext cx="0" cy="0"/>
          <a:chOff x="0" y="0"/>
          <a:chExt cx="0" cy="0"/>
        </a:xfrm>
      </p:grpSpPr>
      <p:sp>
        <p:nvSpPr>
          <p:cNvPr id="1769" name="Google Shape;1769;gaacf800435_0_2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0" name="Google Shape;1770;gaacf800435_0_2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0"/>
        <p:cNvGrpSpPr/>
        <p:nvPr/>
      </p:nvGrpSpPr>
      <p:grpSpPr>
        <a:xfrm>
          <a:off x="0" y="0"/>
          <a:ext cx="0" cy="0"/>
          <a:chOff x="0" y="0"/>
          <a:chExt cx="0" cy="0"/>
        </a:xfrm>
      </p:grpSpPr>
      <p:sp>
        <p:nvSpPr>
          <p:cNvPr id="1471" name="Google Shape;1471;g1093daabde8_0_15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2" name="Google Shape;1472;g1093daabde8_0_15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lt1"/>
        </a:solidFill>
        <a:effectLst/>
      </p:bgPr>
    </p:bg>
    <p:spTree>
      <p:nvGrpSpPr>
        <p:cNvPr id="1" name="Shape 118"/>
        <p:cNvGrpSpPr/>
        <p:nvPr/>
      </p:nvGrpSpPr>
      <p:grpSpPr>
        <a:xfrm>
          <a:off x="0" y="0"/>
          <a:ext cx="0" cy="0"/>
          <a:chOff x="0" y="0"/>
          <a:chExt cx="0" cy="0"/>
        </a:xfrm>
      </p:grpSpPr>
      <p:sp>
        <p:nvSpPr>
          <p:cNvPr id="119" name="Google Shape;119;p6"/>
          <p:cNvSpPr/>
          <p:nvPr/>
        </p:nvSpPr>
        <p:spPr>
          <a:xfrm>
            <a:off x="60753" y="1887100"/>
            <a:ext cx="9143866" cy="3339826"/>
          </a:xfrm>
          <a:custGeom>
            <a:avLst/>
            <a:gdLst/>
            <a:ahLst/>
            <a:cxnLst/>
            <a:rect l="l" t="t" r="r" b="b"/>
            <a:pathLst>
              <a:path w="196674" h="68383" extrusionOk="0">
                <a:moveTo>
                  <a:pt x="185903" y="1"/>
                </a:moveTo>
                <a:cubicBezTo>
                  <a:pt x="166193" y="1"/>
                  <a:pt x="144130" y="127"/>
                  <a:pt x="125158" y="4837"/>
                </a:cubicBezTo>
                <a:cubicBezTo>
                  <a:pt x="123127" y="5341"/>
                  <a:pt x="121021" y="5923"/>
                  <a:pt x="119528" y="7238"/>
                </a:cubicBezTo>
                <a:cubicBezTo>
                  <a:pt x="118038" y="8554"/>
                  <a:pt x="117418" y="10833"/>
                  <a:pt x="118729" y="12291"/>
                </a:cubicBezTo>
                <a:cubicBezTo>
                  <a:pt x="119744" y="13416"/>
                  <a:pt x="121659" y="13820"/>
                  <a:pt x="121481" y="15864"/>
                </a:cubicBezTo>
                <a:cubicBezTo>
                  <a:pt x="121390" y="16941"/>
                  <a:pt x="120726" y="17922"/>
                  <a:pt x="119731" y="18552"/>
                </a:cubicBezTo>
                <a:cubicBezTo>
                  <a:pt x="118073" y="19603"/>
                  <a:pt x="115946" y="19733"/>
                  <a:pt x="113922" y="19841"/>
                </a:cubicBezTo>
                <a:cubicBezTo>
                  <a:pt x="94678" y="20891"/>
                  <a:pt x="75510" y="23049"/>
                  <a:pt x="56586" y="26297"/>
                </a:cubicBezTo>
                <a:cubicBezTo>
                  <a:pt x="54003" y="26744"/>
                  <a:pt x="51294" y="27261"/>
                  <a:pt x="49322" y="28806"/>
                </a:cubicBezTo>
                <a:cubicBezTo>
                  <a:pt x="48833" y="29193"/>
                  <a:pt x="48411" y="29661"/>
                  <a:pt x="48085" y="30182"/>
                </a:cubicBezTo>
                <a:cubicBezTo>
                  <a:pt x="45619" y="34068"/>
                  <a:pt x="41395" y="36851"/>
                  <a:pt x="36568" y="38149"/>
                </a:cubicBezTo>
                <a:lnTo>
                  <a:pt x="31940" y="39391"/>
                </a:lnTo>
                <a:cubicBezTo>
                  <a:pt x="30433" y="39794"/>
                  <a:pt x="28792" y="40281"/>
                  <a:pt x="28371" y="41896"/>
                </a:cubicBezTo>
                <a:cubicBezTo>
                  <a:pt x="28093" y="42954"/>
                  <a:pt x="28519" y="44048"/>
                  <a:pt x="29353" y="44843"/>
                </a:cubicBezTo>
                <a:cubicBezTo>
                  <a:pt x="31058" y="46471"/>
                  <a:pt x="33589" y="46705"/>
                  <a:pt x="35965" y="46893"/>
                </a:cubicBezTo>
                <a:cubicBezTo>
                  <a:pt x="45511" y="47643"/>
                  <a:pt x="55053" y="48390"/>
                  <a:pt x="64600" y="49141"/>
                </a:cubicBezTo>
                <a:cubicBezTo>
                  <a:pt x="67139" y="49342"/>
                  <a:pt x="70539" y="50436"/>
                  <a:pt x="69832" y="52754"/>
                </a:cubicBezTo>
                <a:cubicBezTo>
                  <a:pt x="69541" y="53708"/>
                  <a:pt x="68638" y="54433"/>
                  <a:pt x="67548" y="54681"/>
                </a:cubicBezTo>
                <a:cubicBezTo>
                  <a:pt x="45016" y="59769"/>
                  <a:pt x="19467" y="57090"/>
                  <a:pt x="0" y="68383"/>
                </a:cubicBezTo>
                <a:lnTo>
                  <a:pt x="22502" y="67592"/>
                </a:lnTo>
                <a:cubicBezTo>
                  <a:pt x="40453" y="57047"/>
                  <a:pt x="64388" y="60725"/>
                  <a:pt x="85165" y="55649"/>
                </a:cubicBezTo>
                <a:cubicBezTo>
                  <a:pt x="91448" y="54117"/>
                  <a:pt x="98497" y="50452"/>
                  <a:pt x="98363" y="44700"/>
                </a:cubicBezTo>
                <a:cubicBezTo>
                  <a:pt x="98333" y="43481"/>
                  <a:pt x="97968" y="42234"/>
                  <a:pt x="98355" y="41066"/>
                </a:cubicBezTo>
                <a:cubicBezTo>
                  <a:pt x="99070" y="38896"/>
                  <a:pt x="101949" y="37984"/>
                  <a:pt x="104476" y="37610"/>
                </a:cubicBezTo>
                <a:cubicBezTo>
                  <a:pt x="107416" y="37178"/>
                  <a:pt x="110396" y="37040"/>
                  <a:pt x="113392" y="37040"/>
                </a:cubicBezTo>
                <a:cubicBezTo>
                  <a:pt x="118635" y="37040"/>
                  <a:pt x="123927" y="37461"/>
                  <a:pt x="129137" y="37461"/>
                </a:cubicBezTo>
                <a:cubicBezTo>
                  <a:pt x="133790" y="37461"/>
                  <a:pt x="138377" y="37125"/>
                  <a:pt x="142806" y="35853"/>
                </a:cubicBezTo>
                <a:cubicBezTo>
                  <a:pt x="151940" y="33230"/>
                  <a:pt x="159533" y="26810"/>
                  <a:pt x="169050" y="25632"/>
                </a:cubicBezTo>
                <a:cubicBezTo>
                  <a:pt x="170528" y="25450"/>
                  <a:pt x="172029" y="25400"/>
                  <a:pt x="173536" y="25400"/>
                </a:cubicBezTo>
                <a:cubicBezTo>
                  <a:pt x="175431" y="25400"/>
                  <a:pt x="177336" y="25480"/>
                  <a:pt x="179219" y="25480"/>
                </a:cubicBezTo>
                <a:cubicBezTo>
                  <a:pt x="182057" y="25480"/>
                  <a:pt x="184847" y="25298"/>
                  <a:pt x="187479" y="24387"/>
                </a:cubicBezTo>
                <a:cubicBezTo>
                  <a:pt x="192897" y="22512"/>
                  <a:pt x="196674" y="17441"/>
                  <a:pt x="196479" y="12305"/>
                </a:cubicBezTo>
                <a:cubicBezTo>
                  <a:pt x="196283" y="7169"/>
                  <a:pt x="192454" y="1"/>
                  <a:pt x="1866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6"/>
          <p:cNvSpPr/>
          <p:nvPr/>
        </p:nvSpPr>
        <p:spPr>
          <a:xfrm>
            <a:off x="226716" y="782451"/>
            <a:ext cx="1825090" cy="501884"/>
          </a:xfrm>
          <a:custGeom>
            <a:avLst/>
            <a:gdLst/>
            <a:ahLst/>
            <a:cxnLst/>
            <a:rect l="l" t="t" r="r" b="b"/>
            <a:pathLst>
              <a:path w="53198" h="14629" extrusionOk="0">
                <a:moveTo>
                  <a:pt x="20677" y="0"/>
                </a:moveTo>
                <a:cubicBezTo>
                  <a:pt x="18587" y="1166"/>
                  <a:pt x="17421" y="2552"/>
                  <a:pt x="17421" y="2552"/>
                </a:cubicBezTo>
                <a:lnTo>
                  <a:pt x="16728" y="8590"/>
                </a:lnTo>
                <a:cubicBezTo>
                  <a:pt x="15630" y="9191"/>
                  <a:pt x="14530" y="9362"/>
                  <a:pt x="13633" y="9362"/>
                </a:cubicBezTo>
                <a:cubicBezTo>
                  <a:pt x="12446" y="9362"/>
                  <a:pt x="11614" y="9063"/>
                  <a:pt x="11614" y="9063"/>
                </a:cubicBezTo>
                <a:lnTo>
                  <a:pt x="7897" y="10449"/>
                </a:lnTo>
                <a:lnTo>
                  <a:pt x="4883" y="12780"/>
                </a:lnTo>
                <a:lnTo>
                  <a:pt x="0" y="14397"/>
                </a:lnTo>
                <a:lnTo>
                  <a:pt x="10459" y="14628"/>
                </a:lnTo>
                <a:lnTo>
                  <a:pt x="53198" y="14628"/>
                </a:lnTo>
                <a:lnTo>
                  <a:pt x="36470" y="13001"/>
                </a:lnTo>
                <a:lnTo>
                  <a:pt x="35084" y="9756"/>
                </a:lnTo>
                <a:lnTo>
                  <a:pt x="32522" y="7425"/>
                </a:lnTo>
                <a:lnTo>
                  <a:pt x="29035" y="7194"/>
                </a:lnTo>
                <a:lnTo>
                  <a:pt x="24856" y="2783"/>
                </a:lnTo>
                <a:lnTo>
                  <a:pt x="206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6"/>
          <p:cNvSpPr/>
          <p:nvPr/>
        </p:nvSpPr>
        <p:spPr>
          <a:xfrm>
            <a:off x="7058688" y="61518"/>
            <a:ext cx="3471302" cy="954615"/>
          </a:xfrm>
          <a:custGeom>
            <a:avLst/>
            <a:gdLst/>
            <a:ahLst/>
            <a:cxnLst/>
            <a:rect l="l" t="t" r="r" b="b"/>
            <a:pathLst>
              <a:path w="53198" h="14629" extrusionOk="0">
                <a:moveTo>
                  <a:pt x="20676" y="0"/>
                </a:moveTo>
                <a:cubicBezTo>
                  <a:pt x="18587" y="1166"/>
                  <a:pt x="17421" y="2552"/>
                  <a:pt x="17421" y="2552"/>
                </a:cubicBezTo>
                <a:lnTo>
                  <a:pt x="16728" y="8590"/>
                </a:lnTo>
                <a:cubicBezTo>
                  <a:pt x="15625" y="9191"/>
                  <a:pt x="14524" y="9362"/>
                  <a:pt x="13628" y="9362"/>
                </a:cubicBezTo>
                <a:cubicBezTo>
                  <a:pt x="12442" y="9362"/>
                  <a:pt x="11614" y="9063"/>
                  <a:pt x="11614" y="9063"/>
                </a:cubicBezTo>
                <a:lnTo>
                  <a:pt x="7897" y="10449"/>
                </a:lnTo>
                <a:lnTo>
                  <a:pt x="4883" y="12780"/>
                </a:lnTo>
                <a:lnTo>
                  <a:pt x="0" y="14397"/>
                </a:lnTo>
                <a:lnTo>
                  <a:pt x="10448" y="14628"/>
                </a:lnTo>
                <a:lnTo>
                  <a:pt x="53198" y="14628"/>
                </a:lnTo>
                <a:lnTo>
                  <a:pt x="36470" y="13000"/>
                </a:lnTo>
                <a:lnTo>
                  <a:pt x="35073" y="9756"/>
                </a:lnTo>
                <a:lnTo>
                  <a:pt x="32521" y="7424"/>
                </a:lnTo>
                <a:lnTo>
                  <a:pt x="29035" y="7193"/>
                </a:lnTo>
                <a:lnTo>
                  <a:pt x="24866" y="2783"/>
                </a:lnTo>
                <a:lnTo>
                  <a:pt x="2067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6"/>
          <p:cNvSpPr/>
          <p:nvPr/>
        </p:nvSpPr>
        <p:spPr>
          <a:xfrm>
            <a:off x="4922591" y="4604673"/>
            <a:ext cx="562025" cy="45801"/>
          </a:xfrm>
          <a:custGeom>
            <a:avLst/>
            <a:gdLst/>
            <a:ahLst/>
            <a:cxnLst/>
            <a:rect l="l" t="t" r="r" b="b"/>
            <a:pathLst>
              <a:path w="16382" h="1335" extrusionOk="0">
                <a:moveTo>
                  <a:pt x="8191" y="1"/>
                </a:moveTo>
                <a:cubicBezTo>
                  <a:pt x="3665" y="1"/>
                  <a:pt x="0" y="295"/>
                  <a:pt x="0" y="673"/>
                </a:cubicBezTo>
                <a:cubicBezTo>
                  <a:pt x="0" y="1040"/>
                  <a:pt x="3665" y="1334"/>
                  <a:pt x="8191" y="1334"/>
                </a:cubicBezTo>
                <a:cubicBezTo>
                  <a:pt x="12706" y="1334"/>
                  <a:pt x="16382" y="1040"/>
                  <a:pt x="16382" y="673"/>
                </a:cubicBezTo>
                <a:cubicBezTo>
                  <a:pt x="16382" y="305"/>
                  <a:pt x="12706"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6"/>
          <p:cNvSpPr/>
          <p:nvPr/>
        </p:nvSpPr>
        <p:spPr>
          <a:xfrm>
            <a:off x="8769373" y="4169993"/>
            <a:ext cx="562060" cy="46144"/>
          </a:xfrm>
          <a:custGeom>
            <a:avLst/>
            <a:gdLst/>
            <a:ahLst/>
            <a:cxnLst/>
            <a:rect l="l" t="t" r="r" b="b"/>
            <a:pathLst>
              <a:path w="16383" h="1345" extrusionOk="0">
                <a:moveTo>
                  <a:pt x="8191" y="0"/>
                </a:moveTo>
                <a:cubicBezTo>
                  <a:pt x="3666" y="0"/>
                  <a:pt x="1" y="305"/>
                  <a:pt x="1" y="673"/>
                </a:cubicBezTo>
                <a:cubicBezTo>
                  <a:pt x="1" y="1040"/>
                  <a:pt x="3666" y="1345"/>
                  <a:pt x="8191" y="1345"/>
                </a:cubicBezTo>
                <a:cubicBezTo>
                  <a:pt x="12707" y="1345"/>
                  <a:pt x="16382" y="1040"/>
                  <a:pt x="16382" y="673"/>
                </a:cubicBezTo>
                <a:cubicBezTo>
                  <a:pt x="16382" y="305"/>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6"/>
          <p:cNvSpPr/>
          <p:nvPr/>
        </p:nvSpPr>
        <p:spPr>
          <a:xfrm>
            <a:off x="5189911" y="5091493"/>
            <a:ext cx="562025" cy="45766"/>
          </a:xfrm>
          <a:custGeom>
            <a:avLst/>
            <a:gdLst/>
            <a:ahLst/>
            <a:cxnLst/>
            <a:rect l="l" t="t" r="r" b="b"/>
            <a:pathLst>
              <a:path w="16382" h="1334" extrusionOk="0">
                <a:moveTo>
                  <a:pt x="8191" y="0"/>
                </a:moveTo>
                <a:cubicBezTo>
                  <a:pt x="3665" y="0"/>
                  <a:pt x="0" y="294"/>
                  <a:pt x="0" y="662"/>
                </a:cubicBezTo>
                <a:cubicBezTo>
                  <a:pt x="0" y="1040"/>
                  <a:pt x="3676" y="1334"/>
                  <a:pt x="8191" y="1334"/>
                </a:cubicBezTo>
                <a:cubicBezTo>
                  <a:pt x="12707" y="1334"/>
                  <a:pt x="16382" y="1040"/>
                  <a:pt x="16382" y="662"/>
                </a:cubicBezTo>
                <a:cubicBezTo>
                  <a:pt x="16382" y="294"/>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6"/>
          <p:cNvSpPr/>
          <p:nvPr/>
        </p:nvSpPr>
        <p:spPr>
          <a:xfrm>
            <a:off x="-68203" y="210082"/>
            <a:ext cx="561682" cy="45801"/>
          </a:xfrm>
          <a:custGeom>
            <a:avLst/>
            <a:gdLst/>
            <a:ahLst/>
            <a:cxnLst/>
            <a:rect l="l" t="t" r="r" b="b"/>
            <a:pathLst>
              <a:path w="16372" h="1335" extrusionOk="0">
                <a:moveTo>
                  <a:pt x="8191" y="1"/>
                </a:moveTo>
                <a:cubicBezTo>
                  <a:pt x="3666" y="1"/>
                  <a:pt x="1" y="295"/>
                  <a:pt x="1" y="662"/>
                </a:cubicBezTo>
                <a:cubicBezTo>
                  <a:pt x="1" y="1030"/>
                  <a:pt x="3666" y="1334"/>
                  <a:pt x="8191" y="1334"/>
                </a:cubicBezTo>
                <a:cubicBezTo>
                  <a:pt x="12707" y="1334"/>
                  <a:pt x="16372" y="1030"/>
                  <a:pt x="16372" y="662"/>
                </a:cubicBezTo>
                <a:cubicBezTo>
                  <a:pt x="16372" y="295"/>
                  <a:pt x="12707"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6"/>
          <p:cNvSpPr/>
          <p:nvPr/>
        </p:nvSpPr>
        <p:spPr>
          <a:xfrm>
            <a:off x="-126741" y="3944203"/>
            <a:ext cx="561682" cy="46144"/>
          </a:xfrm>
          <a:custGeom>
            <a:avLst/>
            <a:gdLst/>
            <a:ahLst/>
            <a:cxnLst/>
            <a:rect l="l" t="t" r="r" b="b"/>
            <a:pathLst>
              <a:path w="16372" h="1345" extrusionOk="0">
                <a:moveTo>
                  <a:pt x="8180" y="0"/>
                </a:moveTo>
                <a:cubicBezTo>
                  <a:pt x="3665" y="0"/>
                  <a:pt x="0" y="305"/>
                  <a:pt x="0" y="672"/>
                </a:cubicBezTo>
                <a:cubicBezTo>
                  <a:pt x="0" y="1040"/>
                  <a:pt x="3665" y="1344"/>
                  <a:pt x="8180" y="1344"/>
                </a:cubicBezTo>
                <a:cubicBezTo>
                  <a:pt x="12706" y="1344"/>
                  <a:pt x="16371" y="1040"/>
                  <a:pt x="16371" y="672"/>
                </a:cubicBezTo>
                <a:cubicBezTo>
                  <a:pt x="16371" y="305"/>
                  <a:pt x="12706" y="0"/>
                  <a:pt x="81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7" name="Google Shape;127;p6"/>
          <p:cNvGrpSpPr/>
          <p:nvPr/>
        </p:nvGrpSpPr>
        <p:grpSpPr>
          <a:xfrm>
            <a:off x="1513075" y="1763825"/>
            <a:ext cx="413545" cy="210602"/>
            <a:chOff x="2997351" y="1193725"/>
            <a:chExt cx="413545" cy="210602"/>
          </a:xfrm>
        </p:grpSpPr>
        <p:sp>
          <p:nvSpPr>
            <p:cNvPr id="128" name="Google Shape;128;p6"/>
            <p:cNvSpPr/>
            <p:nvPr/>
          </p:nvSpPr>
          <p:spPr>
            <a:xfrm>
              <a:off x="2997351" y="1338348"/>
              <a:ext cx="105802" cy="65980"/>
            </a:xfrm>
            <a:custGeom>
              <a:avLst/>
              <a:gdLst/>
              <a:ahLst/>
              <a:cxnLst/>
              <a:rect l="l" t="t" r="r" b="b"/>
              <a:pathLst>
                <a:path w="635" h="396" extrusionOk="0">
                  <a:moveTo>
                    <a:pt x="536" y="0"/>
                  </a:moveTo>
                  <a:cubicBezTo>
                    <a:pt x="489" y="0"/>
                    <a:pt x="441" y="19"/>
                    <a:pt x="399" y="51"/>
                  </a:cubicBezTo>
                  <a:cubicBezTo>
                    <a:pt x="371" y="87"/>
                    <a:pt x="349" y="124"/>
                    <a:pt x="331" y="162"/>
                  </a:cubicBezTo>
                  <a:lnTo>
                    <a:pt x="331" y="162"/>
                  </a:lnTo>
                  <a:cubicBezTo>
                    <a:pt x="315" y="161"/>
                    <a:pt x="299" y="160"/>
                    <a:pt x="283" y="160"/>
                  </a:cubicBezTo>
                  <a:cubicBezTo>
                    <a:pt x="169" y="160"/>
                    <a:pt x="61" y="208"/>
                    <a:pt x="0" y="304"/>
                  </a:cubicBezTo>
                  <a:cubicBezTo>
                    <a:pt x="44" y="276"/>
                    <a:pt x="90" y="261"/>
                    <a:pt x="136" y="261"/>
                  </a:cubicBezTo>
                  <a:cubicBezTo>
                    <a:pt x="205" y="261"/>
                    <a:pt x="272" y="294"/>
                    <a:pt x="326" y="359"/>
                  </a:cubicBezTo>
                  <a:cubicBezTo>
                    <a:pt x="344" y="377"/>
                    <a:pt x="381" y="395"/>
                    <a:pt x="417" y="395"/>
                  </a:cubicBezTo>
                  <a:cubicBezTo>
                    <a:pt x="471" y="377"/>
                    <a:pt x="489" y="323"/>
                    <a:pt x="489" y="286"/>
                  </a:cubicBezTo>
                  <a:cubicBezTo>
                    <a:pt x="471" y="232"/>
                    <a:pt x="471" y="160"/>
                    <a:pt x="489" y="105"/>
                  </a:cubicBezTo>
                  <a:cubicBezTo>
                    <a:pt x="504" y="61"/>
                    <a:pt x="544" y="28"/>
                    <a:pt x="597" y="28"/>
                  </a:cubicBezTo>
                  <a:cubicBezTo>
                    <a:pt x="609" y="28"/>
                    <a:pt x="621" y="30"/>
                    <a:pt x="634" y="33"/>
                  </a:cubicBezTo>
                  <a:cubicBezTo>
                    <a:pt x="604" y="10"/>
                    <a:pt x="570" y="0"/>
                    <a:pt x="5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6"/>
            <p:cNvSpPr/>
            <p:nvPr/>
          </p:nvSpPr>
          <p:spPr>
            <a:xfrm>
              <a:off x="3265938" y="1193725"/>
              <a:ext cx="144957" cy="69478"/>
            </a:xfrm>
            <a:custGeom>
              <a:avLst/>
              <a:gdLst/>
              <a:ahLst/>
              <a:cxnLst/>
              <a:rect l="l" t="t" r="r" b="b"/>
              <a:pathLst>
                <a:path w="870" h="417" extrusionOk="0">
                  <a:moveTo>
                    <a:pt x="710" y="0"/>
                  </a:moveTo>
                  <a:cubicBezTo>
                    <a:pt x="672" y="0"/>
                    <a:pt x="633" y="10"/>
                    <a:pt x="598" y="32"/>
                  </a:cubicBezTo>
                  <a:cubicBezTo>
                    <a:pt x="545" y="63"/>
                    <a:pt x="498" y="108"/>
                    <a:pt x="461" y="157"/>
                  </a:cubicBezTo>
                  <a:lnTo>
                    <a:pt x="461" y="157"/>
                  </a:lnTo>
                  <a:cubicBezTo>
                    <a:pt x="400" y="126"/>
                    <a:pt x="333" y="110"/>
                    <a:pt x="264" y="110"/>
                  </a:cubicBezTo>
                  <a:cubicBezTo>
                    <a:pt x="174" y="110"/>
                    <a:pt x="82" y="138"/>
                    <a:pt x="0" y="195"/>
                  </a:cubicBezTo>
                  <a:cubicBezTo>
                    <a:pt x="37" y="182"/>
                    <a:pt x="73" y="177"/>
                    <a:pt x="109" y="177"/>
                  </a:cubicBezTo>
                  <a:cubicBezTo>
                    <a:pt x="232" y="177"/>
                    <a:pt x="342" y="245"/>
                    <a:pt x="398" y="358"/>
                  </a:cubicBezTo>
                  <a:cubicBezTo>
                    <a:pt x="417" y="394"/>
                    <a:pt x="453" y="412"/>
                    <a:pt x="471" y="412"/>
                  </a:cubicBezTo>
                  <a:cubicBezTo>
                    <a:pt x="480" y="415"/>
                    <a:pt x="490" y="417"/>
                    <a:pt x="499" y="417"/>
                  </a:cubicBezTo>
                  <a:cubicBezTo>
                    <a:pt x="543" y="417"/>
                    <a:pt x="580" y="384"/>
                    <a:pt x="580" y="339"/>
                  </a:cubicBezTo>
                  <a:cubicBezTo>
                    <a:pt x="580" y="249"/>
                    <a:pt x="598" y="176"/>
                    <a:pt x="652" y="104"/>
                  </a:cubicBezTo>
                  <a:cubicBezTo>
                    <a:pt x="685" y="60"/>
                    <a:pt x="731" y="36"/>
                    <a:pt x="778" y="36"/>
                  </a:cubicBezTo>
                  <a:cubicBezTo>
                    <a:pt x="809" y="36"/>
                    <a:pt x="841" y="46"/>
                    <a:pt x="869" y="68"/>
                  </a:cubicBezTo>
                  <a:cubicBezTo>
                    <a:pt x="825" y="24"/>
                    <a:pt x="768" y="0"/>
                    <a:pt x="7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 name="Google Shape;130;p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52"/>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BLANK_1">
    <p:bg>
      <p:bgPr>
        <a:solidFill>
          <a:schemeClr val="lt1"/>
        </a:solidFill>
        <a:effectLst/>
      </p:bgPr>
    </p:bg>
    <p:spTree>
      <p:nvGrpSpPr>
        <p:cNvPr id="1" name="Shape 253"/>
        <p:cNvGrpSpPr/>
        <p:nvPr/>
      </p:nvGrpSpPr>
      <p:grpSpPr>
        <a:xfrm>
          <a:off x="0" y="0"/>
          <a:ext cx="0" cy="0"/>
          <a:chOff x="0" y="0"/>
          <a:chExt cx="0" cy="0"/>
        </a:xfrm>
      </p:grpSpPr>
      <p:sp>
        <p:nvSpPr>
          <p:cNvPr id="254" name="Google Shape;254;p14"/>
          <p:cNvSpPr/>
          <p:nvPr/>
        </p:nvSpPr>
        <p:spPr>
          <a:xfrm>
            <a:off x="-118654" y="782451"/>
            <a:ext cx="9605558" cy="3339826"/>
          </a:xfrm>
          <a:custGeom>
            <a:avLst/>
            <a:gdLst/>
            <a:ahLst/>
            <a:cxnLst/>
            <a:rect l="l" t="t" r="r" b="b"/>
            <a:pathLst>
              <a:path w="196674" h="68383" extrusionOk="0">
                <a:moveTo>
                  <a:pt x="185903" y="1"/>
                </a:moveTo>
                <a:cubicBezTo>
                  <a:pt x="166193" y="1"/>
                  <a:pt x="144130" y="127"/>
                  <a:pt x="125158" y="4837"/>
                </a:cubicBezTo>
                <a:cubicBezTo>
                  <a:pt x="123127" y="5341"/>
                  <a:pt x="121021" y="5923"/>
                  <a:pt x="119528" y="7238"/>
                </a:cubicBezTo>
                <a:cubicBezTo>
                  <a:pt x="118038" y="8554"/>
                  <a:pt x="117418" y="10833"/>
                  <a:pt x="118729" y="12291"/>
                </a:cubicBezTo>
                <a:cubicBezTo>
                  <a:pt x="119744" y="13416"/>
                  <a:pt x="121659" y="13820"/>
                  <a:pt x="121481" y="15864"/>
                </a:cubicBezTo>
                <a:cubicBezTo>
                  <a:pt x="121390" y="16941"/>
                  <a:pt x="120726" y="17922"/>
                  <a:pt x="119731" y="18552"/>
                </a:cubicBezTo>
                <a:cubicBezTo>
                  <a:pt x="118073" y="19603"/>
                  <a:pt x="115946" y="19733"/>
                  <a:pt x="113922" y="19841"/>
                </a:cubicBezTo>
                <a:cubicBezTo>
                  <a:pt x="94678" y="20891"/>
                  <a:pt x="75510" y="23049"/>
                  <a:pt x="56586" y="26297"/>
                </a:cubicBezTo>
                <a:cubicBezTo>
                  <a:pt x="54003" y="26744"/>
                  <a:pt x="51294" y="27261"/>
                  <a:pt x="49322" y="28806"/>
                </a:cubicBezTo>
                <a:cubicBezTo>
                  <a:pt x="48833" y="29193"/>
                  <a:pt x="48411" y="29661"/>
                  <a:pt x="48085" y="30182"/>
                </a:cubicBezTo>
                <a:cubicBezTo>
                  <a:pt x="45619" y="34068"/>
                  <a:pt x="41395" y="36851"/>
                  <a:pt x="36568" y="38149"/>
                </a:cubicBezTo>
                <a:lnTo>
                  <a:pt x="31940" y="39391"/>
                </a:lnTo>
                <a:cubicBezTo>
                  <a:pt x="30433" y="39794"/>
                  <a:pt x="28792" y="40281"/>
                  <a:pt x="28371" y="41896"/>
                </a:cubicBezTo>
                <a:cubicBezTo>
                  <a:pt x="28093" y="42954"/>
                  <a:pt x="28519" y="44048"/>
                  <a:pt x="29353" y="44843"/>
                </a:cubicBezTo>
                <a:cubicBezTo>
                  <a:pt x="31058" y="46471"/>
                  <a:pt x="33589" y="46705"/>
                  <a:pt x="35965" y="46893"/>
                </a:cubicBezTo>
                <a:cubicBezTo>
                  <a:pt x="45511" y="47643"/>
                  <a:pt x="55053" y="48390"/>
                  <a:pt x="64600" y="49141"/>
                </a:cubicBezTo>
                <a:cubicBezTo>
                  <a:pt x="67139" y="49342"/>
                  <a:pt x="70539" y="50436"/>
                  <a:pt x="69832" y="52754"/>
                </a:cubicBezTo>
                <a:cubicBezTo>
                  <a:pt x="69541" y="53708"/>
                  <a:pt x="68638" y="54433"/>
                  <a:pt x="67548" y="54681"/>
                </a:cubicBezTo>
                <a:cubicBezTo>
                  <a:pt x="45016" y="59769"/>
                  <a:pt x="19467" y="57090"/>
                  <a:pt x="0" y="68383"/>
                </a:cubicBezTo>
                <a:lnTo>
                  <a:pt x="22502" y="67592"/>
                </a:lnTo>
                <a:cubicBezTo>
                  <a:pt x="40453" y="57047"/>
                  <a:pt x="64388" y="60725"/>
                  <a:pt x="85165" y="55649"/>
                </a:cubicBezTo>
                <a:cubicBezTo>
                  <a:pt x="91448" y="54117"/>
                  <a:pt x="98497" y="50452"/>
                  <a:pt x="98363" y="44700"/>
                </a:cubicBezTo>
                <a:cubicBezTo>
                  <a:pt x="98333" y="43481"/>
                  <a:pt x="97968" y="42234"/>
                  <a:pt x="98355" y="41066"/>
                </a:cubicBezTo>
                <a:cubicBezTo>
                  <a:pt x="99070" y="38896"/>
                  <a:pt x="101949" y="37984"/>
                  <a:pt x="104476" y="37610"/>
                </a:cubicBezTo>
                <a:cubicBezTo>
                  <a:pt x="107416" y="37178"/>
                  <a:pt x="110396" y="37040"/>
                  <a:pt x="113392" y="37040"/>
                </a:cubicBezTo>
                <a:cubicBezTo>
                  <a:pt x="118635" y="37040"/>
                  <a:pt x="123927" y="37461"/>
                  <a:pt x="129137" y="37461"/>
                </a:cubicBezTo>
                <a:cubicBezTo>
                  <a:pt x="133790" y="37461"/>
                  <a:pt x="138377" y="37125"/>
                  <a:pt x="142806" y="35853"/>
                </a:cubicBezTo>
                <a:cubicBezTo>
                  <a:pt x="151940" y="33230"/>
                  <a:pt x="159533" y="26810"/>
                  <a:pt x="169050" y="25632"/>
                </a:cubicBezTo>
                <a:cubicBezTo>
                  <a:pt x="170528" y="25450"/>
                  <a:pt x="172029" y="25400"/>
                  <a:pt x="173536" y="25400"/>
                </a:cubicBezTo>
                <a:cubicBezTo>
                  <a:pt x="175431" y="25400"/>
                  <a:pt x="177336" y="25480"/>
                  <a:pt x="179219" y="25480"/>
                </a:cubicBezTo>
                <a:cubicBezTo>
                  <a:pt x="182057" y="25480"/>
                  <a:pt x="184847" y="25298"/>
                  <a:pt x="187479" y="24387"/>
                </a:cubicBezTo>
                <a:cubicBezTo>
                  <a:pt x="192897" y="22512"/>
                  <a:pt x="196674" y="17441"/>
                  <a:pt x="196479" y="12305"/>
                </a:cubicBezTo>
                <a:cubicBezTo>
                  <a:pt x="196283" y="7169"/>
                  <a:pt x="192454" y="1"/>
                  <a:pt x="1866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4"/>
          <p:cNvSpPr/>
          <p:nvPr/>
        </p:nvSpPr>
        <p:spPr>
          <a:xfrm>
            <a:off x="-215987" y="3309200"/>
            <a:ext cx="2715067" cy="2283336"/>
          </a:xfrm>
          <a:custGeom>
            <a:avLst/>
            <a:gdLst/>
            <a:ahLst/>
            <a:cxnLst/>
            <a:rect l="l" t="t" r="r" b="b"/>
            <a:pathLst>
              <a:path w="72751" h="66555" extrusionOk="0">
                <a:moveTo>
                  <a:pt x="23953" y="0"/>
                </a:moveTo>
                <a:lnTo>
                  <a:pt x="11090" y="4001"/>
                </a:lnTo>
                <a:lnTo>
                  <a:pt x="3098" y="15972"/>
                </a:lnTo>
                <a:lnTo>
                  <a:pt x="1324" y="25297"/>
                </a:lnTo>
                <a:lnTo>
                  <a:pt x="1" y="55907"/>
                </a:lnTo>
                <a:lnTo>
                  <a:pt x="34160" y="66554"/>
                </a:lnTo>
                <a:lnTo>
                  <a:pt x="72751" y="62113"/>
                </a:lnTo>
                <a:cubicBezTo>
                  <a:pt x="72751" y="62113"/>
                  <a:pt x="69642" y="58563"/>
                  <a:pt x="68309" y="56789"/>
                </a:cubicBezTo>
                <a:cubicBezTo>
                  <a:pt x="67962" y="54846"/>
                  <a:pt x="67521" y="52924"/>
                  <a:pt x="66975" y="51024"/>
                </a:cubicBezTo>
                <a:cubicBezTo>
                  <a:pt x="66975" y="51024"/>
                  <a:pt x="65201" y="48808"/>
                  <a:pt x="61210" y="47033"/>
                </a:cubicBezTo>
                <a:lnTo>
                  <a:pt x="54563" y="50583"/>
                </a:lnTo>
                <a:cubicBezTo>
                  <a:pt x="54563" y="50583"/>
                  <a:pt x="51455" y="46582"/>
                  <a:pt x="50132" y="39042"/>
                </a:cubicBezTo>
                <a:cubicBezTo>
                  <a:pt x="50132" y="39042"/>
                  <a:pt x="49239" y="37268"/>
                  <a:pt x="46131" y="36827"/>
                </a:cubicBezTo>
                <a:cubicBezTo>
                  <a:pt x="46131" y="36827"/>
                  <a:pt x="42141" y="36827"/>
                  <a:pt x="38150" y="35944"/>
                </a:cubicBezTo>
                <a:lnTo>
                  <a:pt x="36376" y="25738"/>
                </a:lnTo>
                <a:lnTo>
                  <a:pt x="33267" y="7991"/>
                </a:lnTo>
                <a:lnTo>
                  <a:pt x="2395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4"/>
          <p:cNvSpPr/>
          <p:nvPr/>
        </p:nvSpPr>
        <p:spPr>
          <a:xfrm rot="335208">
            <a:off x="6390147" y="3145084"/>
            <a:ext cx="2866637" cy="2611557"/>
          </a:xfrm>
          <a:custGeom>
            <a:avLst/>
            <a:gdLst/>
            <a:ahLst/>
            <a:cxnLst/>
            <a:rect l="l" t="t" r="r" b="b"/>
            <a:pathLst>
              <a:path w="83556" h="76121" extrusionOk="0">
                <a:moveTo>
                  <a:pt x="66912" y="0"/>
                </a:moveTo>
                <a:lnTo>
                  <a:pt x="58774" y="1418"/>
                </a:lnTo>
                <a:lnTo>
                  <a:pt x="51686" y="14166"/>
                </a:lnTo>
                <a:lnTo>
                  <a:pt x="51329" y="25843"/>
                </a:lnTo>
                <a:lnTo>
                  <a:pt x="47443" y="29392"/>
                </a:lnTo>
                <a:lnTo>
                  <a:pt x="37877" y="34348"/>
                </a:lnTo>
                <a:lnTo>
                  <a:pt x="35756" y="43200"/>
                </a:lnTo>
                <a:lnTo>
                  <a:pt x="26546" y="47443"/>
                </a:lnTo>
                <a:lnTo>
                  <a:pt x="19826" y="40355"/>
                </a:lnTo>
                <a:lnTo>
                  <a:pt x="9556" y="45668"/>
                </a:lnTo>
                <a:lnTo>
                  <a:pt x="8852" y="52756"/>
                </a:lnTo>
                <a:lnTo>
                  <a:pt x="0" y="58773"/>
                </a:lnTo>
                <a:lnTo>
                  <a:pt x="5671" y="76121"/>
                </a:lnTo>
                <a:lnTo>
                  <a:pt x="83556" y="66911"/>
                </a:lnTo>
                <a:lnTo>
                  <a:pt x="78242" y="1775"/>
                </a:lnTo>
                <a:lnTo>
                  <a:pt x="72572" y="714"/>
                </a:lnTo>
                <a:lnTo>
                  <a:pt x="6691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4"/>
          <p:cNvSpPr/>
          <p:nvPr/>
        </p:nvSpPr>
        <p:spPr>
          <a:xfrm>
            <a:off x="-3675" y="4178376"/>
            <a:ext cx="9144036" cy="1819892"/>
          </a:xfrm>
          <a:custGeom>
            <a:avLst/>
            <a:gdLst/>
            <a:ahLst/>
            <a:cxnLst/>
            <a:rect l="l" t="t" r="r" b="b"/>
            <a:pathLst>
              <a:path w="63855" h="27890" extrusionOk="0">
                <a:moveTo>
                  <a:pt x="0" y="26622"/>
                </a:moveTo>
                <a:cubicBezTo>
                  <a:pt x="489" y="26694"/>
                  <a:pt x="978" y="26749"/>
                  <a:pt x="1467" y="26821"/>
                </a:cubicBezTo>
                <a:cubicBezTo>
                  <a:pt x="2553" y="26984"/>
                  <a:pt x="3640" y="27075"/>
                  <a:pt x="4708" y="27256"/>
                </a:cubicBezTo>
                <a:cubicBezTo>
                  <a:pt x="5741" y="27419"/>
                  <a:pt x="6755" y="27618"/>
                  <a:pt x="7787" y="27817"/>
                </a:cubicBezTo>
                <a:lnTo>
                  <a:pt x="8186" y="27890"/>
                </a:lnTo>
                <a:lnTo>
                  <a:pt x="63619" y="22855"/>
                </a:lnTo>
                <a:lnTo>
                  <a:pt x="63854" y="14941"/>
                </a:lnTo>
                <a:lnTo>
                  <a:pt x="63854" y="3460"/>
                </a:lnTo>
                <a:lnTo>
                  <a:pt x="63782" y="3496"/>
                </a:lnTo>
                <a:cubicBezTo>
                  <a:pt x="63727" y="3532"/>
                  <a:pt x="63673" y="3550"/>
                  <a:pt x="63637" y="3569"/>
                </a:cubicBezTo>
                <a:cubicBezTo>
                  <a:pt x="63564" y="3605"/>
                  <a:pt x="63528" y="3641"/>
                  <a:pt x="63456" y="3677"/>
                </a:cubicBezTo>
                <a:cubicBezTo>
                  <a:pt x="63365" y="3732"/>
                  <a:pt x="63293" y="3822"/>
                  <a:pt x="63202" y="3858"/>
                </a:cubicBezTo>
                <a:cubicBezTo>
                  <a:pt x="63094" y="3895"/>
                  <a:pt x="62985" y="3949"/>
                  <a:pt x="62876" y="4003"/>
                </a:cubicBezTo>
                <a:cubicBezTo>
                  <a:pt x="62786" y="4058"/>
                  <a:pt x="62659" y="4094"/>
                  <a:pt x="62550" y="4094"/>
                </a:cubicBezTo>
                <a:cubicBezTo>
                  <a:pt x="62442" y="4112"/>
                  <a:pt x="62315" y="4094"/>
                  <a:pt x="62206" y="4076"/>
                </a:cubicBezTo>
                <a:cubicBezTo>
                  <a:pt x="62098" y="4039"/>
                  <a:pt x="62007" y="4003"/>
                  <a:pt x="61916" y="3931"/>
                </a:cubicBezTo>
                <a:cubicBezTo>
                  <a:pt x="61808" y="3876"/>
                  <a:pt x="61699" y="3822"/>
                  <a:pt x="61590" y="3786"/>
                </a:cubicBezTo>
                <a:cubicBezTo>
                  <a:pt x="61482" y="3750"/>
                  <a:pt x="61409" y="3677"/>
                  <a:pt x="61301" y="3641"/>
                </a:cubicBezTo>
                <a:cubicBezTo>
                  <a:pt x="61210" y="3605"/>
                  <a:pt x="61101" y="3587"/>
                  <a:pt x="60993" y="3587"/>
                </a:cubicBezTo>
                <a:cubicBezTo>
                  <a:pt x="60920" y="3605"/>
                  <a:pt x="60866" y="3605"/>
                  <a:pt x="60794" y="3587"/>
                </a:cubicBezTo>
                <a:cubicBezTo>
                  <a:pt x="60739" y="3569"/>
                  <a:pt x="60685" y="3550"/>
                  <a:pt x="60631" y="3532"/>
                </a:cubicBezTo>
                <a:cubicBezTo>
                  <a:pt x="60522" y="3478"/>
                  <a:pt x="60413" y="3442"/>
                  <a:pt x="60287" y="3406"/>
                </a:cubicBezTo>
                <a:cubicBezTo>
                  <a:pt x="60160" y="3387"/>
                  <a:pt x="60033" y="3333"/>
                  <a:pt x="59906" y="3315"/>
                </a:cubicBezTo>
                <a:lnTo>
                  <a:pt x="59761" y="3279"/>
                </a:lnTo>
                <a:cubicBezTo>
                  <a:pt x="59707" y="3279"/>
                  <a:pt x="59653" y="3243"/>
                  <a:pt x="59580" y="3224"/>
                </a:cubicBezTo>
                <a:lnTo>
                  <a:pt x="59417" y="3170"/>
                </a:lnTo>
                <a:cubicBezTo>
                  <a:pt x="59363" y="3152"/>
                  <a:pt x="59291" y="3152"/>
                  <a:pt x="59236" y="3152"/>
                </a:cubicBezTo>
                <a:lnTo>
                  <a:pt x="59218" y="3152"/>
                </a:lnTo>
                <a:cubicBezTo>
                  <a:pt x="59218" y="3134"/>
                  <a:pt x="59200" y="3134"/>
                  <a:pt x="59200" y="3134"/>
                </a:cubicBezTo>
                <a:lnTo>
                  <a:pt x="59037" y="3134"/>
                </a:lnTo>
                <a:cubicBezTo>
                  <a:pt x="58983" y="3134"/>
                  <a:pt x="58946" y="3152"/>
                  <a:pt x="58892" y="3170"/>
                </a:cubicBezTo>
                <a:cubicBezTo>
                  <a:pt x="58856" y="3170"/>
                  <a:pt x="58802" y="3188"/>
                  <a:pt x="58747" y="3188"/>
                </a:cubicBezTo>
                <a:lnTo>
                  <a:pt x="58584" y="3188"/>
                </a:lnTo>
                <a:cubicBezTo>
                  <a:pt x="58566" y="3188"/>
                  <a:pt x="58548" y="3188"/>
                  <a:pt x="58530" y="3188"/>
                </a:cubicBezTo>
                <a:cubicBezTo>
                  <a:pt x="58494" y="3188"/>
                  <a:pt x="58476" y="3188"/>
                  <a:pt x="58458" y="3206"/>
                </a:cubicBezTo>
                <a:cubicBezTo>
                  <a:pt x="58403" y="3224"/>
                  <a:pt x="58367" y="3224"/>
                  <a:pt x="58313" y="3206"/>
                </a:cubicBezTo>
                <a:lnTo>
                  <a:pt x="58186" y="3206"/>
                </a:lnTo>
                <a:cubicBezTo>
                  <a:pt x="58132" y="3206"/>
                  <a:pt x="58077" y="3206"/>
                  <a:pt x="58023" y="3243"/>
                </a:cubicBezTo>
                <a:cubicBezTo>
                  <a:pt x="57987" y="3261"/>
                  <a:pt x="57950" y="3279"/>
                  <a:pt x="57896" y="3297"/>
                </a:cubicBezTo>
                <a:cubicBezTo>
                  <a:pt x="57860" y="3315"/>
                  <a:pt x="57806" y="3351"/>
                  <a:pt x="57769" y="3351"/>
                </a:cubicBezTo>
                <a:cubicBezTo>
                  <a:pt x="57715" y="3369"/>
                  <a:pt x="57679" y="3406"/>
                  <a:pt x="57643" y="3424"/>
                </a:cubicBezTo>
                <a:cubicBezTo>
                  <a:pt x="57624" y="3442"/>
                  <a:pt x="57606" y="3442"/>
                  <a:pt x="57588" y="3460"/>
                </a:cubicBezTo>
                <a:cubicBezTo>
                  <a:pt x="57570" y="3460"/>
                  <a:pt x="57534" y="3460"/>
                  <a:pt x="57516" y="3460"/>
                </a:cubicBezTo>
                <a:lnTo>
                  <a:pt x="57371" y="3478"/>
                </a:lnTo>
                <a:cubicBezTo>
                  <a:pt x="57317" y="3478"/>
                  <a:pt x="57280" y="3478"/>
                  <a:pt x="57226" y="3460"/>
                </a:cubicBezTo>
                <a:cubicBezTo>
                  <a:pt x="57154" y="3424"/>
                  <a:pt x="57045" y="3387"/>
                  <a:pt x="56954" y="3387"/>
                </a:cubicBezTo>
                <a:cubicBezTo>
                  <a:pt x="56918" y="3387"/>
                  <a:pt x="56864" y="3387"/>
                  <a:pt x="56828" y="3406"/>
                </a:cubicBezTo>
                <a:cubicBezTo>
                  <a:pt x="56773" y="3424"/>
                  <a:pt x="56737" y="3424"/>
                  <a:pt x="56683" y="3406"/>
                </a:cubicBezTo>
                <a:cubicBezTo>
                  <a:pt x="56610" y="3387"/>
                  <a:pt x="56538" y="3333"/>
                  <a:pt x="56465" y="3297"/>
                </a:cubicBezTo>
                <a:lnTo>
                  <a:pt x="56411" y="3279"/>
                </a:lnTo>
                <a:lnTo>
                  <a:pt x="56357" y="3261"/>
                </a:lnTo>
                <a:cubicBezTo>
                  <a:pt x="56321" y="3224"/>
                  <a:pt x="56284" y="3224"/>
                  <a:pt x="56248" y="3206"/>
                </a:cubicBezTo>
                <a:cubicBezTo>
                  <a:pt x="56158" y="3188"/>
                  <a:pt x="56067" y="3206"/>
                  <a:pt x="55995" y="3261"/>
                </a:cubicBezTo>
                <a:cubicBezTo>
                  <a:pt x="55904" y="3315"/>
                  <a:pt x="55832" y="3369"/>
                  <a:pt x="55759" y="3424"/>
                </a:cubicBezTo>
                <a:cubicBezTo>
                  <a:pt x="55723" y="3442"/>
                  <a:pt x="55687" y="3478"/>
                  <a:pt x="55669" y="3514"/>
                </a:cubicBezTo>
                <a:cubicBezTo>
                  <a:pt x="55632" y="3532"/>
                  <a:pt x="55596" y="3569"/>
                  <a:pt x="55578" y="3587"/>
                </a:cubicBezTo>
                <a:lnTo>
                  <a:pt x="55433" y="3659"/>
                </a:lnTo>
                <a:cubicBezTo>
                  <a:pt x="55397" y="3677"/>
                  <a:pt x="55343" y="3695"/>
                  <a:pt x="55306" y="3713"/>
                </a:cubicBezTo>
                <a:cubicBezTo>
                  <a:pt x="55252" y="3732"/>
                  <a:pt x="55198" y="3713"/>
                  <a:pt x="55162" y="3732"/>
                </a:cubicBezTo>
                <a:cubicBezTo>
                  <a:pt x="55107" y="3750"/>
                  <a:pt x="55071" y="3768"/>
                  <a:pt x="55035" y="3804"/>
                </a:cubicBezTo>
                <a:cubicBezTo>
                  <a:pt x="54962" y="3840"/>
                  <a:pt x="54908" y="3913"/>
                  <a:pt x="54836" y="3967"/>
                </a:cubicBezTo>
                <a:cubicBezTo>
                  <a:pt x="54745" y="4003"/>
                  <a:pt x="54673" y="4058"/>
                  <a:pt x="54582" y="4112"/>
                </a:cubicBezTo>
                <a:cubicBezTo>
                  <a:pt x="54510" y="4166"/>
                  <a:pt x="54455" y="4239"/>
                  <a:pt x="54383" y="4293"/>
                </a:cubicBezTo>
                <a:cubicBezTo>
                  <a:pt x="54347" y="4329"/>
                  <a:pt x="54310" y="4347"/>
                  <a:pt x="54274" y="4365"/>
                </a:cubicBezTo>
                <a:cubicBezTo>
                  <a:pt x="54238" y="4383"/>
                  <a:pt x="54184" y="4402"/>
                  <a:pt x="54147" y="4420"/>
                </a:cubicBezTo>
                <a:cubicBezTo>
                  <a:pt x="54093" y="4420"/>
                  <a:pt x="54057" y="4438"/>
                  <a:pt x="54003" y="4438"/>
                </a:cubicBezTo>
                <a:cubicBezTo>
                  <a:pt x="54003" y="4438"/>
                  <a:pt x="53984" y="4438"/>
                  <a:pt x="53984" y="4438"/>
                </a:cubicBezTo>
                <a:lnTo>
                  <a:pt x="53894" y="4438"/>
                </a:lnTo>
                <a:cubicBezTo>
                  <a:pt x="53840" y="4420"/>
                  <a:pt x="53785" y="4420"/>
                  <a:pt x="53731" y="4438"/>
                </a:cubicBezTo>
                <a:lnTo>
                  <a:pt x="53568" y="4438"/>
                </a:lnTo>
                <a:cubicBezTo>
                  <a:pt x="53514" y="4420"/>
                  <a:pt x="53459" y="4420"/>
                  <a:pt x="53405" y="4438"/>
                </a:cubicBezTo>
                <a:lnTo>
                  <a:pt x="53333" y="4438"/>
                </a:lnTo>
                <a:lnTo>
                  <a:pt x="53242" y="4438"/>
                </a:lnTo>
                <a:lnTo>
                  <a:pt x="53170" y="4438"/>
                </a:lnTo>
                <a:lnTo>
                  <a:pt x="53079" y="4438"/>
                </a:lnTo>
                <a:lnTo>
                  <a:pt x="52916" y="4438"/>
                </a:lnTo>
                <a:cubicBezTo>
                  <a:pt x="52862" y="4420"/>
                  <a:pt x="52789" y="4420"/>
                  <a:pt x="52735" y="4438"/>
                </a:cubicBezTo>
                <a:lnTo>
                  <a:pt x="52662" y="4438"/>
                </a:lnTo>
                <a:cubicBezTo>
                  <a:pt x="52644" y="4438"/>
                  <a:pt x="52626" y="4438"/>
                  <a:pt x="52608" y="4420"/>
                </a:cubicBezTo>
                <a:cubicBezTo>
                  <a:pt x="52572" y="4402"/>
                  <a:pt x="52554" y="4402"/>
                  <a:pt x="52536" y="4402"/>
                </a:cubicBezTo>
                <a:lnTo>
                  <a:pt x="52463" y="4347"/>
                </a:lnTo>
                <a:cubicBezTo>
                  <a:pt x="52409" y="4329"/>
                  <a:pt x="52355" y="4311"/>
                  <a:pt x="52300" y="4275"/>
                </a:cubicBezTo>
                <a:cubicBezTo>
                  <a:pt x="52264" y="4257"/>
                  <a:pt x="52210" y="4239"/>
                  <a:pt x="52155" y="4220"/>
                </a:cubicBezTo>
                <a:cubicBezTo>
                  <a:pt x="52047" y="4184"/>
                  <a:pt x="51938" y="4148"/>
                  <a:pt x="51829" y="4130"/>
                </a:cubicBezTo>
                <a:cubicBezTo>
                  <a:pt x="51775" y="4112"/>
                  <a:pt x="51721" y="4112"/>
                  <a:pt x="51666" y="4130"/>
                </a:cubicBezTo>
                <a:cubicBezTo>
                  <a:pt x="51612" y="4130"/>
                  <a:pt x="51558" y="4130"/>
                  <a:pt x="51522" y="4148"/>
                </a:cubicBezTo>
                <a:lnTo>
                  <a:pt x="51377" y="4202"/>
                </a:lnTo>
                <a:cubicBezTo>
                  <a:pt x="51322" y="4220"/>
                  <a:pt x="51268" y="4202"/>
                  <a:pt x="51214" y="4239"/>
                </a:cubicBezTo>
                <a:cubicBezTo>
                  <a:pt x="51196" y="4239"/>
                  <a:pt x="51177" y="4239"/>
                  <a:pt x="51177" y="4239"/>
                </a:cubicBezTo>
                <a:lnTo>
                  <a:pt x="51141" y="4239"/>
                </a:lnTo>
                <a:cubicBezTo>
                  <a:pt x="51105" y="4257"/>
                  <a:pt x="51087" y="4257"/>
                  <a:pt x="51069" y="4275"/>
                </a:cubicBezTo>
                <a:cubicBezTo>
                  <a:pt x="51033" y="4311"/>
                  <a:pt x="50978" y="4329"/>
                  <a:pt x="50924" y="4365"/>
                </a:cubicBezTo>
                <a:cubicBezTo>
                  <a:pt x="50888" y="4383"/>
                  <a:pt x="50833" y="4420"/>
                  <a:pt x="50779" y="4438"/>
                </a:cubicBezTo>
                <a:cubicBezTo>
                  <a:pt x="50743" y="4456"/>
                  <a:pt x="50689" y="4474"/>
                  <a:pt x="50634" y="4492"/>
                </a:cubicBezTo>
                <a:cubicBezTo>
                  <a:pt x="50598" y="4492"/>
                  <a:pt x="50544" y="4474"/>
                  <a:pt x="50489" y="4474"/>
                </a:cubicBezTo>
                <a:cubicBezTo>
                  <a:pt x="50435" y="4474"/>
                  <a:pt x="50399" y="4438"/>
                  <a:pt x="50344" y="4438"/>
                </a:cubicBezTo>
                <a:cubicBezTo>
                  <a:pt x="50308" y="4420"/>
                  <a:pt x="50290" y="4420"/>
                  <a:pt x="50272" y="4420"/>
                </a:cubicBezTo>
                <a:lnTo>
                  <a:pt x="50200" y="4383"/>
                </a:lnTo>
                <a:lnTo>
                  <a:pt x="50037" y="4347"/>
                </a:lnTo>
                <a:cubicBezTo>
                  <a:pt x="49928" y="4311"/>
                  <a:pt x="49819" y="4275"/>
                  <a:pt x="49711" y="4220"/>
                </a:cubicBezTo>
                <a:cubicBezTo>
                  <a:pt x="49674" y="4184"/>
                  <a:pt x="49638" y="4148"/>
                  <a:pt x="49602" y="4112"/>
                </a:cubicBezTo>
                <a:cubicBezTo>
                  <a:pt x="49566" y="4076"/>
                  <a:pt x="49530" y="4039"/>
                  <a:pt x="49493" y="4021"/>
                </a:cubicBezTo>
                <a:cubicBezTo>
                  <a:pt x="49403" y="4003"/>
                  <a:pt x="49312" y="4021"/>
                  <a:pt x="49222" y="4039"/>
                </a:cubicBezTo>
                <a:cubicBezTo>
                  <a:pt x="49185" y="4058"/>
                  <a:pt x="49131" y="4076"/>
                  <a:pt x="49077" y="4094"/>
                </a:cubicBezTo>
                <a:cubicBezTo>
                  <a:pt x="49022" y="4112"/>
                  <a:pt x="48986" y="4148"/>
                  <a:pt x="48932" y="4166"/>
                </a:cubicBezTo>
                <a:cubicBezTo>
                  <a:pt x="48896" y="4166"/>
                  <a:pt x="48878" y="4184"/>
                  <a:pt x="48859" y="4184"/>
                </a:cubicBezTo>
                <a:cubicBezTo>
                  <a:pt x="48823" y="4202"/>
                  <a:pt x="48805" y="4220"/>
                  <a:pt x="48805" y="4239"/>
                </a:cubicBezTo>
                <a:cubicBezTo>
                  <a:pt x="48751" y="4275"/>
                  <a:pt x="48715" y="4311"/>
                  <a:pt x="48660" y="4347"/>
                </a:cubicBezTo>
                <a:cubicBezTo>
                  <a:pt x="48624" y="4383"/>
                  <a:pt x="48606" y="4420"/>
                  <a:pt x="48552" y="4456"/>
                </a:cubicBezTo>
                <a:cubicBezTo>
                  <a:pt x="48515" y="4474"/>
                  <a:pt x="48461" y="4474"/>
                  <a:pt x="48407" y="4492"/>
                </a:cubicBezTo>
                <a:cubicBezTo>
                  <a:pt x="48371" y="4510"/>
                  <a:pt x="48389" y="4510"/>
                  <a:pt x="48371" y="4510"/>
                </a:cubicBezTo>
                <a:cubicBezTo>
                  <a:pt x="48352" y="4510"/>
                  <a:pt x="48316" y="4510"/>
                  <a:pt x="48298" y="4528"/>
                </a:cubicBezTo>
                <a:cubicBezTo>
                  <a:pt x="48262" y="4528"/>
                  <a:pt x="48244" y="4528"/>
                  <a:pt x="48226" y="4546"/>
                </a:cubicBezTo>
                <a:cubicBezTo>
                  <a:pt x="48208" y="4546"/>
                  <a:pt x="48171" y="4546"/>
                  <a:pt x="48153" y="4565"/>
                </a:cubicBezTo>
                <a:lnTo>
                  <a:pt x="48008" y="4492"/>
                </a:lnTo>
                <a:cubicBezTo>
                  <a:pt x="47918" y="4456"/>
                  <a:pt x="47827" y="4438"/>
                  <a:pt x="47719" y="4402"/>
                </a:cubicBezTo>
                <a:cubicBezTo>
                  <a:pt x="47682" y="4383"/>
                  <a:pt x="47646" y="4383"/>
                  <a:pt x="47610" y="4365"/>
                </a:cubicBezTo>
                <a:cubicBezTo>
                  <a:pt x="47556" y="4347"/>
                  <a:pt x="47519" y="4329"/>
                  <a:pt x="47483" y="4293"/>
                </a:cubicBezTo>
                <a:cubicBezTo>
                  <a:pt x="47411" y="4239"/>
                  <a:pt x="47320" y="4184"/>
                  <a:pt x="47230" y="4148"/>
                </a:cubicBezTo>
                <a:cubicBezTo>
                  <a:pt x="47049" y="4039"/>
                  <a:pt x="46867" y="3931"/>
                  <a:pt x="46668" y="3840"/>
                </a:cubicBezTo>
                <a:cubicBezTo>
                  <a:pt x="46632" y="3822"/>
                  <a:pt x="46578" y="3804"/>
                  <a:pt x="46541" y="3768"/>
                </a:cubicBezTo>
                <a:cubicBezTo>
                  <a:pt x="46487" y="3768"/>
                  <a:pt x="46451" y="3750"/>
                  <a:pt x="46397" y="3732"/>
                </a:cubicBezTo>
                <a:cubicBezTo>
                  <a:pt x="46360" y="3732"/>
                  <a:pt x="46324" y="3695"/>
                  <a:pt x="46288" y="3677"/>
                </a:cubicBezTo>
                <a:cubicBezTo>
                  <a:pt x="46234" y="3659"/>
                  <a:pt x="46197" y="3641"/>
                  <a:pt x="46143" y="3623"/>
                </a:cubicBezTo>
                <a:cubicBezTo>
                  <a:pt x="46052" y="3569"/>
                  <a:pt x="45962" y="3514"/>
                  <a:pt x="45871" y="3478"/>
                </a:cubicBezTo>
                <a:cubicBezTo>
                  <a:pt x="45781" y="3442"/>
                  <a:pt x="45672" y="3406"/>
                  <a:pt x="45582" y="3369"/>
                </a:cubicBezTo>
                <a:cubicBezTo>
                  <a:pt x="45545" y="3351"/>
                  <a:pt x="45491" y="3333"/>
                  <a:pt x="45455" y="3315"/>
                </a:cubicBezTo>
                <a:cubicBezTo>
                  <a:pt x="45401" y="3297"/>
                  <a:pt x="45346" y="3279"/>
                  <a:pt x="45310" y="3261"/>
                </a:cubicBezTo>
                <a:cubicBezTo>
                  <a:pt x="45219" y="3206"/>
                  <a:pt x="45111" y="3188"/>
                  <a:pt x="45020" y="3152"/>
                </a:cubicBezTo>
                <a:cubicBezTo>
                  <a:pt x="44912" y="3098"/>
                  <a:pt x="44821" y="3061"/>
                  <a:pt x="44730" y="3025"/>
                </a:cubicBezTo>
                <a:cubicBezTo>
                  <a:pt x="44640" y="3007"/>
                  <a:pt x="44549" y="2971"/>
                  <a:pt x="44459" y="2935"/>
                </a:cubicBezTo>
                <a:cubicBezTo>
                  <a:pt x="44368" y="2880"/>
                  <a:pt x="44296" y="2826"/>
                  <a:pt x="44223" y="2772"/>
                </a:cubicBezTo>
                <a:cubicBezTo>
                  <a:pt x="44187" y="2736"/>
                  <a:pt x="44169" y="2699"/>
                  <a:pt x="44133" y="2663"/>
                </a:cubicBezTo>
                <a:cubicBezTo>
                  <a:pt x="44115" y="2645"/>
                  <a:pt x="44079" y="2609"/>
                  <a:pt x="44042" y="2573"/>
                </a:cubicBezTo>
                <a:cubicBezTo>
                  <a:pt x="44006" y="2536"/>
                  <a:pt x="43970" y="2518"/>
                  <a:pt x="43934" y="2482"/>
                </a:cubicBezTo>
                <a:cubicBezTo>
                  <a:pt x="43897" y="2464"/>
                  <a:pt x="43861" y="2446"/>
                  <a:pt x="43825" y="2410"/>
                </a:cubicBezTo>
                <a:cubicBezTo>
                  <a:pt x="43734" y="2355"/>
                  <a:pt x="43662" y="2283"/>
                  <a:pt x="43571" y="2210"/>
                </a:cubicBezTo>
                <a:cubicBezTo>
                  <a:pt x="43499" y="2138"/>
                  <a:pt x="43427" y="2065"/>
                  <a:pt x="43372" y="1975"/>
                </a:cubicBezTo>
                <a:cubicBezTo>
                  <a:pt x="43336" y="1902"/>
                  <a:pt x="43264" y="1848"/>
                  <a:pt x="43191" y="1794"/>
                </a:cubicBezTo>
                <a:cubicBezTo>
                  <a:pt x="43155" y="1776"/>
                  <a:pt x="43119" y="1758"/>
                  <a:pt x="43083" y="1739"/>
                </a:cubicBezTo>
                <a:cubicBezTo>
                  <a:pt x="43046" y="1739"/>
                  <a:pt x="42992" y="1721"/>
                  <a:pt x="42956" y="1721"/>
                </a:cubicBezTo>
                <a:cubicBezTo>
                  <a:pt x="42865" y="1721"/>
                  <a:pt x="42757" y="1739"/>
                  <a:pt x="42666" y="1776"/>
                </a:cubicBezTo>
                <a:cubicBezTo>
                  <a:pt x="42612" y="1794"/>
                  <a:pt x="42575" y="1812"/>
                  <a:pt x="42521" y="1812"/>
                </a:cubicBezTo>
                <a:cubicBezTo>
                  <a:pt x="42467" y="1830"/>
                  <a:pt x="42431" y="1848"/>
                  <a:pt x="42376" y="1866"/>
                </a:cubicBezTo>
                <a:cubicBezTo>
                  <a:pt x="42286" y="1884"/>
                  <a:pt x="42195" y="1902"/>
                  <a:pt x="42087" y="1921"/>
                </a:cubicBezTo>
                <a:cubicBezTo>
                  <a:pt x="41996" y="1957"/>
                  <a:pt x="41905" y="1993"/>
                  <a:pt x="41833" y="2047"/>
                </a:cubicBezTo>
                <a:cubicBezTo>
                  <a:pt x="41742" y="2102"/>
                  <a:pt x="41670" y="2156"/>
                  <a:pt x="41616" y="2228"/>
                </a:cubicBezTo>
                <a:cubicBezTo>
                  <a:pt x="41598" y="2228"/>
                  <a:pt x="41579" y="2247"/>
                  <a:pt x="41561" y="2265"/>
                </a:cubicBezTo>
                <a:cubicBezTo>
                  <a:pt x="41561" y="2283"/>
                  <a:pt x="41525" y="2301"/>
                  <a:pt x="41507" y="2301"/>
                </a:cubicBezTo>
                <a:cubicBezTo>
                  <a:pt x="41471" y="2337"/>
                  <a:pt x="41416" y="2373"/>
                  <a:pt x="41380" y="2410"/>
                </a:cubicBezTo>
                <a:cubicBezTo>
                  <a:pt x="41308" y="2464"/>
                  <a:pt x="41217" y="2536"/>
                  <a:pt x="41127" y="2591"/>
                </a:cubicBezTo>
                <a:cubicBezTo>
                  <a:pt x="41054" y="2645"/>
                  <a:pt x="40982" y="2717"/>
                  <a:pt x="40909" y="2772"/>
                </a:cubicBezTo>
                <a:cubicBezTo>
                  <a:pt x="40873" y="2790"/>
                  <a:pt x="40819" y="2808"/>
                  <a:pt x="40783" y="2844"/>
                </a:cubicBezTo>
                <a:cubicBezTo>
                  <a:pt x="40746" y="2880"/>
                  <a:pt x="40710" y="2898"/>
                  <a:pt x="40656" y="2917"/>
                </a:cubicBezTo>
                <a:cubicBezTo>
                  <a:pt x="40620" y="2935"/>
                  <a:pt x="40583" y="2953"/>
                  <a:pt x="40547" y="2971"/>
                </a:cubicBezTo>
                <a:cubicBezTo>
                  <a:pt x="40493" y="2989"/>
                  <a:pt x="40457" y="3007"/>
                  <a:pt x="40402" y="3025"/>
                </a:cubicBezTo>
                <a:cubicBezTo>
                  <a:pt x="40312" y="3061"/>
                  <a:pt x="40239" y="3098"/>
                  <a:pt x="40149" y="3116"/>
                </a:cubicBezTo>
                <a:cubicBezTo>
                  <a:pt x="40040" y="3134"/>
                  <a:pt x="39931" y="3134"/>
                  <a:pt x="39841" y="3152"/>
                </a:cubicBezTo>
                <a:cubicBezTo>
                  <a:pt x="39732" y="3170"/>
                  <a:pt x="39642" y="3188"/>
                  <a:pt x="39533" y="3170"/>
                </a:cubicBezTo>
                <a:cubicBezTo>
                  <a:pt x="39424" y="3170"/>
                  <a:pt x="39316" y="3170"/>
                  <a:pt x="39207" y="3152"/>
                </a:cubicBezTo>
                <a:cubicBezTo>
                  <a:pt x="39098" y="3134"/>
                  <a:pt x="39008" y="3134"/>
                  <a:pt x="38899" y="3116"/>
                </a:cubicBezTo>
                <a:cubicBezTo>
                  <a:pt x="38791" y="3116"/>
                  <a:pt x="38682" y="3134"/>
                  <a:pt x="38573" y="3116"/>
                </a:cubicBezTo>
                <a:cubicBezTo>
                  <a:pt x="38465" y="3098"/>
                  <a:pt x="38356" y="3098"/>
                  <a:pt x="38247" y="3080"/>
                </a:cubicBezTo>
                <a:cubicBezTo>
                  <a:pt x="38157" y="3098"/>
                  <a:pt x="38066" y="3080"/>
                  <a:pt x="37994" y="3025"/>
                </a:cubicBezTo>
                <a:cubicBezTo>
                  <a:pt x="37994" y="3025"/>
                  <a:pt x="37976" y="3025"/>
                  <a:pt x="37976" y="3025"/>
                </a:cubicBezTo>
                <a:cubicBezTo>
                  <a:pt x="37885" y="2971"/>
                  <a:pt x="37795" y="2917"/>
                  <a:pt x="37686" y="2880"/>
                </a:cubicBezTo>
                <a:cubicBezTo>
                  <a:pt x="37613" y="2844"/>
                  <a:pt x="37541" y="2826"/>
                  <a:pt x="37487" y="2808"/>
                </a:cubicBezTo>
                <a:cubicBezTo>
                  <a:pt x="37414" y="2808"/>
                  <a:pt x="37342" y="2790"/>
                  <a:pt x="37269" y="2790"/>
                </a:cubicBezTo>
                <a:cubicBezTo>
                  <a:pt x="37215" y="2790"/>
                  <a:pt x="37143" y="2808"/>
                  <a:pt x="37088" y="2844"/>
                </a:cubicBezTo>
                <a:cubicBezTo>
                  <a:pt x="37034" y="2880"/>
                  <a:pt x="36962" y="2917"/>
                  <a:pt x="36889" y="2935"/>
                </a:cubicBezTo>
                <a:cubicBezTo>
                  <a:pt x="36853" y="2953"/>
                  <a:pt x="36762" y="2989"/>
                  <a:pt x="36726" y="2971"/>
                </a:cubicBezTo>
                <a:cubicBezTo>
                  <a:pt x="36672" y="2935"/>
                  <a:pt x="36654" y="2898"/>
                  <a:pt x="36636" y="2862"/>
                </a:cubicBezTo>
                <a:cubicBezTo>
                  <a:pt x="36599" y="2826"/>
                  <a:pt x="36581" y="2808"/>
                  <a:pt x="36563" y="2772"/>
                </a:cubicBezTo>
                <a:cubicBezTo>
                  <a:pt x="36545" y="2754"/>
                  <a:pt x="36527" y="2717"/>
                  <a:pt x="36509" y="2699"/>
                </a:cubicBezTo>
                <a:cubicBezTo>
                  <a:pt x="36491" y="2663"/>
                  <a:pt x="36454" y="2573"/>
                  <a:pt x="36418" y="2500"/>
                </a:cubicBezTo>
                <a:cubicBezTo>
                  <a:pt x="36364" y="2373"/>
                  <a:pt x="36291" y="2247"/>
                  <a:pt x="36183" y="2138"/>
                </a:cubicBezTo>
                <a:cubicBezTo>
                  <a:pt x="36147" y="2102"/>
                  <a:pt x="36092" y="2065"/>
                  <a:pt x="36038" y="2029"/>
                </a:cubicBezTo>
                <a:cubicBezTo>
                  <a:pt x="36020" y="2029"/>
                  <a:pt x="35984" y="1993"/>
                  <a:pt x="35965" y="1993"/>
                </a:cubicBezTo>
                <a:cubicBezTo>
                  <a:pt x="35929" y="1975"/>
                  <a:pt x="35893" y="1957"/>
                  <a:pt x="35875" y="1957"/>
                </a:cubicBezTo>
                <a:cubicBezTo>
                  <a:pt x="35803" y="1939"/>
                  <a:pt x="35730" y="1921"/>
                  <a:pt x="35676" y="1921"/>
                </a:cubicBezTo>
                <a:cubicBezTo>
                  <a:pt x="35603" y="1902"/>
                  <a:pt x="35531" y="1884"/>
                  <a:pt x="35458" y="1866"/>
                </a:cubicBezTo>
                <a:cubicBezTo>
                  <a:pt x="35422" y="1848"/>
                  <a:pt x="35404" y="1848"/>
                  <a:pt x="35368" y="1830"/>
                </a:cubicBezTo>
                <a:cubicBezTo>
                  <a:pt x="35350" y="1812"/>
                  <a:pt x="35332" y="1794"/>
                  <a:pt x="35295" y="1758"/>
                </a:cubicBezTo>
                <a:cubicBezTo>
                  <a:pt x="35241" y="1721"/>
                  <a:pt x="35205" y="1667"/>
                  <a:pt x="35151" y="1613"/>
                </a:cubicBezTo>
                <a:cubicBezTo>
                  <a:pt x="35114" y="1577"/>
                  <a:pt x="35060" y="1522"/>
                  <a:pt x="35006" y="1468"/>
                </a:cubicBezTo>
                <a:cubicBezTo>
                  <a:pt x="34951" y="1432"/>
                  <a:pt x="34897" y="1377"/>
                  <a:pt x="34843" y="1359"/>
                </a:cubicBezTo>
                <a:cubicBezTo>
                  <a:pt x="34788" y="1323"/>
                  <a:pt x="34716" y="1287"/>
                  <a:pt x="34662" y="1269"/>
                </a:cubicBezTo>
                <a:cubicBezTo>
                  <a:pt x="34607" y="1251"/>
                  <a:pt x="34535" y="1251"/>
                  <a:pt x="34481" y="1251"/>
                </a:cubicBezTo>
                <a:cubicBezTo>
                  <a:pt x="34408" y="1251"/>
                  <a:pt x="34354" y="1269"/>
                  <a:pt x="34299" y="1287"/>
                </a:cubicBezTo>
                <a:cubicBezTo>
                  <a:pt x="34227" y="1305"/>
                  <a:pt x="34173" y="1341"/>
                  <a:pt x="34118" y="1359"/>
                </a:cubicBezTo>
                <a:cubicBezTo>
                  <a:pt x="34082" y="1377"/>
                  <a:pt x="34046" y="1377"/>
                  <a:pt x="34010" y="1395"/>
                </a:cubicBezTo>
                <a:cubicBezTo>
                  <a:pt x="33973" y="1414"/>
                  <a:pt x="33955" y="1414"/>
                  <a:pt x="33919" y="1432"/>
                </a:cubicBezTo>
                <a:cubicBezTo>
                  <a:pt x="33847" y="1450"/>
                  <a:pt x="33792" y="1468"/>
                  <a:pt x="33720" y="1486"/>
                </a:cubicBezTo>
                <a:cubicBezTo>
                  <a:pt x="33647" y="1486"/>
                  <a:pt x="33575" y="1504"/>
                  <a:pt x="33521" y="1522"/>
                </a:cubicBezTo>
                <a:cubicBezTo>
                  <a:pt x="33466" y="1558"/>
                  <a:pt x="33412" y="1595"/>
                  <a:pt x="33376" y="1631"/>
                </a:cubicBezTo>
                <a:cubicBezTo>
                  <a:pt x="33322" y="1739"/>
                  <a:pt x="33285" y="1866"/>
                  <a:pt x="33267" y="1993"/>
                </a:cubicBezTo>
                <a:cubicBezTo>
                  <a:pt x="33249" y="2065"/>
                  <a:pt x="33231" y="2138"/>
                  <a:pt x="33213" y="2210"/>
                </a:cubicBezTo>
                <a:cubicBezTo>
                  <a:pt x="33213" y="2228"/>
                  <a:pt x="33195" y="2247"/>
                  <a:pt x="33195" y="2265"/>
                </a:cubicBezTo>
                <a:lnTo>
                  <a:pt x="33177" y="2265"/>
                </a:lnTo>
                <a:cubicBezTo>
                  <a:pt x="33159" y="2265"/>
                  <a:pt x="33140" y="2247"/>
                  <a:pt x="33140" y="2228"/>
                </a:cubicBezTo>
                <a:cubicBezTo>
                  <a:pt x="33122" y="2228"/>
                  <a:pt x="33086" y="2210"/>
                  <a:pt x="33068" y="2192"/>
                </a:cubicBezTo>
                <a:cubicBezTo>
                  <a:pt x="33032" y="2192"/>
                  <a:pt x="33014" y="2174"/>
                  <a:pt x="32996" y="2138"/>
                </a:cubicBezTo>
                <a:cubicBezTo>
                  <a:pt x="32941" y="2084"/>
                  <a:pt x="32905" y="2047"/>
                  <a:pt x="32869" y="1975"/>
                </a:cubicBezTo>
                <a:cubicBezTo>
                  <a:pt x="32814" y="1866"/>
                  <a:pt x="32706" y="1794"/>
                  <a:pt x="32579" y="1794"/>
                </a:cubicBezTo>
                <a:cubicBezTo>
                  <a:pt x="32507" y="1812"/>
                  <a:pt x="32488" y="1866"/>
                  <a:pt x="32434" y="1884"/>
                </a:cubicBezTo>
                <a:cubicBezTo>
                  <a:pt x="32398" y="1921"/>
                  <a:pt x="32325" y="1957"/>
                  <a:pt x="32271" y="1993"/>
                </a:cubicBezTo>
                <a:cubicBezTo>
                  <a:pt x="32162" y="2084"/>
                  <a:pt x="32072" y="2192"/>
                  <a:pt x="32000" y="2301"/>
                </a:cubicBezTo>
                <a:cubicBezTo>
                  <a:pt x="31963" y="2355"/>
                  <a:pt x="31945" y="2391"/>
                  <a:pt x="31909" y="2446"/>
                </a:cubicBezTo>
                <a:cubicBezTo>
                  <a:pt x="31891" y="2428"/>
                  <a:pt x="31855" y="2428"/>
                  <a:pt x="31837" y="2428"/>
                </a:cubicBezTo>
                <a:cubicBezTo>
                  <a:pt x="31800" y="2428"/>
                  <a:pt x="31764" y="2428"/>
                  <a:pt x="31728" y="2428"/>
                </a:cubicBezTo>
                <a:cubicBezTo>
                  <a:pt x="31692" y="2410"/>
                  <a:pt x="31674" y="2391"/>
                  <a:pt x="31637" y="2373"/>
                </a:cubicBezTo>
                <a:cubicBezTo>
                  <a:pt x="31601" y="2355"/>
                  <a:pt x="31565" y="2337"/>
                  <a:pt x="31547" y="2337"/>
                </a:cubicBezTo>
                <a:cubicBezTo>
                  <a:pt x="31474" y="2301"/>
                  <a:pt x="31402" y="2265"/>
                  <a:pt x="31329" y="2247"/>
                </a:cubicBezTo>
                <a:cubicBezTo>
                  <a:pt x="31257" y="2210"/>
                  <a:pt x="31185" y="2174"/>
                  <a:pt x="31112" y="2156"/>
                </a:cubicBezTo>
                <a:cubicBezTo>
                  <a:pt x="31040" y="2138"/>
                  <a:pt x="30985" y="2102"/>
                  <a:pt x="30913" y="2065"/>
                </a:cubicBezTo>
                <a:cubicBezTo>
                  <a:pt x="30895" y="2047"/>
                  <a:pt x="30859" y="2029"/>
                  <a:pt x="30822" y="2011"/>
                </a:cubicBezTo>
                <a:lnTo>
                  <a:pt x="30732" y="1957"/>
                </a:lnTo>
                <a:cubicBezTo>
                  <a:pt x="30659" y="1921"/>
                  <a:pt x="30605" y="1884"/>
                  <a:pt x="30551" y="1848"/>
                </a:cubicBezTo>
                <a:cubicBezTo>
                  <a:pt x="30496" y="1830"/>
                  <a:pt x="30406" y="1812"/>
                  <a:pt x="30352" y="1776"/>
                </a:cubicBezTo>
                <a:cubicBezTo>
                  <a:pt x="30297" y="1739"/>
                  <a:pt x="30243" y="1703"/>
                  <a:pt x="30189" y="1667"/>
                </a:cubicBezTo>
                <a:cubicBezTo>
                  <a:pt x="30170" y="1649"/>
                  <a:pt x="30152" y="1631"/>
                  <a:pt x="30116" y="1613"/>
                </a:cubicBezTo>
                <a:lnTo>
                  <a:pt x="30116" y="1613"/>
                </a:lnTo>
                <a:cubicBezTo>
                  <a:pt x="30098" y="1558"/>
                  <a:pt x="30044" y="1540"/>
                  <a:pt x="29989" y="1540"/>
                </a:cubicBezTo>
                <a:cubicBezTo>
                  <a:pt x="29899" y="1540"/>
                  <a:pt x="29826" y="1540"/>
                  <a:pt x="29754" y="1540"/>
                </a:cubicBezTo>
                <a:cubicBezTo>
                  <a:pt x="29681" y="1522"/>
                  <a:pt x="29609" y="1504"/>
                  <a:pt x="29537" y="1504"/>
                </a:cubicBezTo>
                <a:cubicBezTo>
                  <a:pt x="29519" y="1504"/>
                  <a:pt x="29482" y="1504"/>
                  <a:pt x="29446" y="1486"/>
                </a:cubicBezTo>
                <a:lnTo>
                  <a:pt x="29356" y="1450"/>
                </a:lnTo>
                <a:cubicBezTo>
                  <a:pt x="29301" y="1432"/>
                  <a:pt x="29229" y="1395"/>
                  <a:pt x="29193" y="1341"/>
                </a:cubicBezTo>
                <a:cubicBezTo>
                  <a:pt x="29120" y="1305"/>
                  <a:pt x="29066" y="1269"/>
                  <a:pt x="29011" y="1232"/>
                </a:cubicBezTo>
                <a:cubicBezTo>
                  <a:pt x="28957" y="1196"/>
                  <a:pt x="28885" y="1178"/>
                  <a:pt x="28812" y="1160"/>
                </a:cubicBezTo>
                <a:lnTo>
                  <a:pt x="28631" y="1160"/>
                </a:lnTo>
                <a:cubicBezTo>
                  <a:pt x="28595" y="1160"/>
                  <a:pt x="28559" y="1160"/>
                  <a:pt x="28541" y="1142"/>
                </a:cubicBezTo>
                <a:cubicBezTo>
                  <a:pt x="28504" y="1142"/>
                  <a:pt x="28486" y="1124"/>
                  <a:pt x="28468" y="1106"/>
                </a:cubicBezTo>
                <a:cubicBezTo>
                  <a:pt x="28396" y="1069"/>
                  <a:pt x="28323" y="1069"/>
                  <a:pt x="28269" y="1088"/>
                </a:cubicBezTo>
                <a:cubicBezTo>
                  <a:pt x="28197" y="1088"/>
                  <a:pt x="28124" y="1088"/>
                  <a:pt x="28052" y="1106"/>
                </a:cubicBezTo>
                <a:cubicBezTo>
                  <a:pt x="27979" y="1124"/>
                  <a:pt x="27907" y="1160"/>
                  <a:pt x="27852" y="1178"/>
                </a:cubicBezTo>
                <a:cubicBezTo>
                  <a:pt x="27780" y="1196"/>
                  <a:pt x="27689" y="1196"/>
                  <a:pt x="27617" y="1178"/>
                </a:cubicBezTo>
                <a:cubicBezTo>
                  <a:pt x="27545" y="1160"/>
                  <a:pt x="27472" y="1160"/>
                  <a:pt x="27418" y="1160"/>
                </a:cubicBezTo>
                <a:cubicBezTo>
                  <a:pt x="27345" y="1160"/>
                  <a:pt x="27273" y="1124"/>
                  <a:pt x="27200" y="1124"/>
                </a:cubicBezTo>
                <a:cubicBezTo>
                  <a:pt x="27128" y="1124"/>
                  <a:pt x="27056" y="1124"/>
                  <a:pt x="26965" y="1142"/>
                </a:cubicBezTo>
                <a:cubicBezTo>
                  <a:pt x="26947" y="1142"/>
                  <a:pt x="26911" y="1160"/>
                  <a:pt x="26875" y="1160"/>
                </a:cubicBezTo>
                <a:cubicBezTo>
                  <a:pt x="26838" y="1160"/>
                  <a:pt x="26802" y="1178"/>
                  <a:pt x="26766" y="1178"/>
                </a:cubicBezTo>
                <a:cubicBezTo>
                  <a:pt x="26730" y="1214"/>
                  <a:pt x="26675" y="1232"/>
                  <a:pt x="26639" y="1287"/>
                </a:cubicBezTo>
                <a:cubicBezTo>
                  <a:pt x="26585" y="1323"/>
                  <a:pt x="26530" y="1359"/>
                  <a:pt x="26476" y="1414"/>
                </a:cubicBezTo>
                <a:cubicBezTo>
                  <a:pt x="26458" y="1432"/>
                  <a:pt x="26422" y="1450"/>
                  <a:pt x="26404" y="1468"/>
                </a:cubicBezTo>
                <a:cubicBezTo>
                  <a:pt x="26367" y="1486"/>
                  <a:pt x="26349" y="1504"/>
                  <a:pt x="26331" y="1522"/>
                </a:cubicBezTo>
                <a:cubicBezTo>
                  <a:pt x="26295" y="1540"/>
                  <a:pt x="26259" y="1558"/>
                  <a:pt x="26241" y="1558"/>
                </a:cubicBezTo>
                <a:cubicBezTo>
                  <a:pt x="26204" y="1577"/>
                  <a:pt x="26186" y="1613"/>
                  <a:pt x="26150" y="1631"/>
                </a:cubicBezTo>
                <a:cubicBezTo>
                  <a:pt x="26096" y="1667"/>
                  <a:pt x="26041" y="1703"/>
                  <a:pt x="25987" y="1739"/>
                </a:cubicBezTo>
                <a:cubicBezTo>
                  <a:pt x="25933" y="1794"/>
                  <a:pt x="25860" y="1830"/>
                  <a:pt x="25806" y="1866"/>
                </a:cubicBezTo>
                <a:cubicBezTo>
                  <a:pt x="25752" y="1902"/>
                  <a:pt x="25679" y="1921"/>
                  <a:pt x="25607" y="1957"/>
                </a:cubicBezTo>
                <a:cubicBezTo>
                  <a:pt x="25553" y="1993"/>
                  <a:pt x="25516" y="2047"/>
                  <a:pt x="25444" y="2084"/>
                </a:cubicBezTo>
                <a:cubicBezTo>
                  <a:pt x="25390" y="2120"/>
                  <a:pt x="25335" y="2156"/>
                  <a:pt x="25281" y="2192"/>
                </a:cubicBezTo>
                <a:cubicBezTo>
                  <a:pt x="25154" y="2265"/>
                  <a:pt x="25027" y="2319"/>
                  <a:pt x="24901" y="2391"/>
                </a:cubicBezTo>
                <a:cubicBezTo>
                  <a:pt x="24828" y="2410"/>
                  <a:pt x="24774" y="2464"/>
                  <a:pt x="24719" y="2500"/>
                </a:cubicBezTo>
                <a:cubicBezTo>
                  <a:pt x="24665" y="2554"/>
                  <a:pt x="24629" y="2609"/>
                  <a:pt x="24557" y="2645"/>
                </a:cubicBezTo>
                <a:cubicBezTo>
                  <a:pt x="24448" y="2736"/>
                  <a:pt x="24321" y="2808"/>
                  <a:pt x="24194" y="2898"/>
                </a:cubicBezTo>
                <a:cubicBezTo>
                  <a:pt x="24140" y="2953"/>
                  <a:pt x="24068" y="2989"/>
                  <a:pt x="24013" y="3043"/>
                </a:cubicBezTo>
                <a:cubicBezTo>
                  <a:pt x="23977" y="3080"/>
                  <a:pt x="23923" y="3116"/>
                  <a:pt x="23850" y="3134"/>
                </a:cubicBezTo>
                <a:cubicBezTo>
                  <a:pt x="23778" y="3134"/>
                  <a:pt x="23705" y="3134"/>
                  <a:pt x="23651" y="3116"/>
                </a:cubicBezTo>
                <a:cubicBezTo>
                  <a:pt x="23579" y="3098"/>
                  <a:pt x="23506" y="3098"/>
                  <a:pt x="23416" y="3080"/>
                </a:cubicBezTo>
                <a:cubicBezTo>
                  <a:pt x="23343" y="3061"/>
                  <a:pt x="23271" y="3061"/>
                  <a:pt x="23198" y="3080"/>
                </a:cubicBezTo>
                <a:cubicBezTo>
                  <a:pt x="23126" y="3080"/>
                  <a:pt x="23053" y="3098"/>
                  <a:pt x="22963" y="3098"/>
                </a:cubicBezTo>
                <a:cubicBezTo>
                  <a:pt x="22890" y="3116"/>
                  <a:pt x="22818" y="3134"/>
                  <a:pt x="22764" y="3152"/>
                </a:cubicBezTo>
                <a:cubicBezTo>
                  <a:pt x="22727" y="3170"/>
                  <a:pt x="22709" y="3188"/>
                  <a:pt x="22673" y="3206"/>
                </a:cubicBezTo>
                <a:cubicBezTo>
                  <a:pt x="22655" y="3206"/>
                  <a:pt x="22619" y="3224"/>
                  <a:pt x="22601" y="3224"/>
                </a:cubicBezTo>
                <a:cubicBezTo>
                  <a:pt x="22546" y="3261"/>
                  <a:pt x="22474" y="3279"/>
                  <a:pt x="22420" y="3279"/>
                </a:cubicBezTo>
                <a:lnTo>
                  <a:pt x="22420" y="3279"/>
                </a:lnTo>
                <a:cubicBezTo>
                  <a:pt x="22420" y="3261"/>
                  <a:pt x="22383" y="3261"/>
                  <a:pt x="22383" y="3279"/>
                </a:cubicBezTo>
                <a:lnTo>
                  <a:pt x="22347" y="3279"/>
                </a:lnTo>
                <a:cubicBezTo>
                  <a:pt x="22311" y="3261"/>
                  <a:pt x="22275" y="3243"/>
                  <a:pt x="22238" y="3224"/>
                </a:cubicBezTo>
                <a:cubicBezTo>
                  <a:pt x="22166" y="3188"/>
                  <a:pt x="22094" y="3170"/>
                  <a:pt x="22021" y="3134"/>
                </a:cubicBezTo>
                <a:cubicBezTo>
                  <a:pt x="21967" y="3116"/>
                  <a:pt x="21931" y="3116"/>
                  <a:pt x="21894" y="3098"/>
                </a:cubicBezTo>
                <a:cubicBezTo>
                  <a:pt x="21858" y="3080"/>
                  <a:pt x="21822" y="3061"/>
                  <a:pt x="21786" y="3043"/>
                </a:cubicBezTo>
                <a:cubicBezTo>
                  <a:pt x="21750" y="3043"/>
                  <a:pt x="21713" y="3025"/>
                  <a:pt x="21695" y="3007"/>
                </a:cubicBezTo>
                <a:cubicBezTo>
                  <a:pt x="21659" y="2989"/>
                  <a:pt x="21623" y="2953"/>
                  <a:pt x="21587" y="2935"/>
                </a:cubicBezTo>
                <a:cubicBezTo>
                  <a:pt x="21550" y="2898"/>
                  <a:pt x="21514" y="2880"/>
                  <a:pt x="21496" y="2862"/>
                </a:cubicBezTo>
                <a:cubicBezTo>
                  <a:pt x="21460" y="2826"/>
                  <a:pt x="21424" y="2808"/>
                  <a:pt x="21387" y="2790"/>
                </a:cubicBezTo>
                <a:cubicBezTo>
                  <a:pt x="21351" y="2772"/>
                  <a:pt x="21333" y="2736"/>
                  <a:pt x="21297" y="2699"/>
                </a:cubicBezTo>
                <a:cubicBezTo>
                  <a:pt x="21261" y="2681"/>
                  <a:pt x="21224" y="2663"/>
                  <a:pt x="21188" y="2627"/>
                </a:cubicBezTo>
                <a:cubicBezTo>
                  <a:pt x="21116" y="2591"/>
                  <a:pt x="21043" y="2536"/>
                  <a:pt x="20971" y="2500"/>
                </a:cubicBezTo>
                <a:lnTo>
                  <a:pt x="20735" y="2373"/>
                </a:lnTo>
                <a:cubicBezTo>
                  <a:pt x="20663" y="2337"/>
                  <a:pt x="20591" y="2319"/>
                  <a:pt x="20518" y="2283"/>
                </a:cubicBezTo>
                <a:cubicBezTo>
                  <a:pt x="20446" y="2265"/>
                  <a:pt x="20373" y="2228"/>
                  <a:pt x="20319" y="2192"/>
                </a:cubicBezTo>
                <a:lnTo>
                  <a:pt x="20210" y="2120"/>
                </a:lnTo>
                <a:cubicBezTo>
                  <a:pt x="20174" y="2102"/>
                  <a:pt x="20156" y="2084"/>
                  <a:pt x="20120" y="2065"/>
                </a:cubicBezTo>
                <a:cubicBezTo>
                  <a:pt x="20047" y="2029"/>
                  <a:pt x="19975" y="1993"/>
                  <a:pt x="19920" y="1957"/>
                </a:cubicBezTo>
                <a:cubicBezTo>
                  <a:pt x="19884" y="1939"/>
                  <a:pt x="19848" y="1921"/>
                  <a:pt x="19812" y="1902"/>
                </a:cubicBezTo>
                <a:cubicBezTo>
                  <a:pt x="19776" y="1884"/>
                  <a:pt x="19739" y="1884"/>
                  <a:pt x="19685" y="1866"/>
                </a:cubicBezTo>
                <a:cubicBezTo>
                  <a:pt x="19649" y="1866"/>
                  <a:pt x="19613" y="1866"/>
                  <a:pt x="19576" y="1848"/>
                </a:cubicBezTo>
                <a:lnTo>
                  <a:pt x="19468" y="1848"/>
                </a:lnTo>
                <a:cubicBezTo>
                  <a:pt x="19413" y="1866"/>
                  <a:pt x="19377" y="1866"/>
                  <a:pt x="19341" y="1884"/>
                </a:cubicBezTo>
                <a:cubicBezTo>
                  <a:pt x="19287" y="1884"/>
                  <a:pt x="19250" y="1902"/>
                  <a:pt x="19214" y="1902"/>
                </a:cubicBezTo>
                <a:lnTo>
                  <a:pt x="19087" y="1921"/>
                </a:lnTo>
                <a:lnTo>
                  <a:pt x="19015" y="1848"/>
                </a:lnTo>
                <a:cubicBezTo>
                  <a:pt x="18979" y="1812"/>
                  <a:pt x="18924" y="1794"/>
                  <a:pt x="18888" y="1758"/>
                </a:cubicBezTo>
                <a:cubicBezTo>
                  <a:pt x="18852" y="1721"/>
                  <a:pt x="18816" y="1685"/>
                  <a:pt x="18780" y="1649"/>
                </a:cubicBezTo>
                <a:cubicBezTo>
                  <a:pt x="18707" y="1577"/>
                  <a:pt x="18635" y="1504"/>
                  <a:pt x="18562" y="1414"/>
                </a:cubicBezTo>
                <a:cubicBezTo>
                  <a:pt x="18526" y="1377"/>
                  <a:pt x="18490" y="1341"/>
                  <a:pt x="18454" y="1323"/>
                </a:cubicBezTo>
                <a:cubicBezTo>
                  <a:pt x="18417" y="1323"/>
                  <a:pt x="18399" y="1305"/>
                  <a:pt x="18381" y="1305"/>
                </a:cubicBezTo>
                <a:cubicBezTo>
                  <a:pt x="18363" y="1287"/>
                  <a:pt x="18345" y="1269"/>
                  <a:pt x="18327" y="1269"/>
                </a:cubicBezTo>
                <a:cubicBezTo>
                  <a:pt x="18309" y="1269"/>
                  <a:pt x="18272" y="1269"/>
                  <a:pt x="18254" y="1287"/>
                </a:cubicBezTo>
                <a:cubicBezTo>
                  <a:pt x="18236" y="1305"/>
                  <a:pt x="18200" y="1305"/>
                  <a:pt x="18182" y="1305"/>
                </a:cubicBezTo>
                <a:cubicBezTo>
                  <a:pt x="18128" y="1305"/>
                  <a:pt x="18073" y="1323"/>
                  <a:pt x="18037" y="1341"/>
                </a:cubicBezTo>
                <a:cubicBezTo>
                  <a:pt x="17983" y="1359"/>
                  <a:pt x="17947" y="1395"/>
                  <a:pt x="17910" y="1414"/>
                </a:cubicBezTo>
                <a:cubicBezTo>
                  <a:pt x="17874" y="1450"/>
                  <a:pt x="17820" y="1468"/>
                  <a:pt x="17784" y="1486"/>
                </a:cubicBezTo>
                <a:cubicBezTo>
                  <a:pt x="17729" y="1522"/>
                  <a:pt x="17693" y="1558"/>
                  <a:pt x="17657" y="1595"/>
                </a:cubicBezTo>
                <a:cubicBezTo>
                  <a:pt x="17621" y="1631"/>
                  <a:pt x="17584" y="1649"/>
                  <a:pt x="17530" y="1685"/>
                </a:cubicBezTo>
                <a:cubicBezTo>
                  <a:pt x="17439" y="1739"/>
                  <a:pt x="17367" y="1812"/>
                  <a:pt x="17295" y="1902"/>
                </a:cubicBezTo>
                <a:cubicBezTo>
                  <a:pt x="17258" y="1957"/>
                  <a:pt x="17222" y="1993"/>
                  <a:pt x="17204" y="2029"/>
                </a:cubicBezTo>
                <a:cubicBezTo>
                  <a:pt x="17168" y="2084"/>
                  <a:pt x="17132" y="2120"/>
                  <a:pt x="17095" y="2138"/>
                </a:cubicBezTo>
                <a:cubicBezTo>
                  <a:pt x="17077" y="2156"/>
                  <a:pt x="17059" y="2174"/>
                  <a:pt x="17041" y="2174"/>
                </a:cubicBezTo>
                <a:cubicBezTo>
                  <a:pt x="17023" y="2192"/>
                  <a:pt x="17005" y="2210"/>
                  <a:pt x="16987" y="2228"/>
                </a:cubicBezTo>
                <a:cubicBezTo>
                  <a:pt x="16932" y="2265"/>
                  <a:pt x="16896" y="2283"/>
                  <a:pt x="16842" y="2319"/>
                </a:cubicBezTo>
                <a:cubicBezTo>
                  <a:pt x="16824" y="2319"/>
                  <a:pt x="16806" y="2337"/>
                  <a:pt x="16788" y="2337"/>
                </a:cubicBezTo>
                <a:cubicBezTo>
                  <a:pt x="16769" y="2337"/>
                  <a:pt x="16733" y="2355"/>
                  <a:pt x="16715" y="2373"/>
                </a:cubicBezTo>
                <a:cubicBezTo>
                  <a:pt x="16661" y="2391"/>
                  <a:pt x="16606" y="2410"/>
                  <a:pt x="16570" y="2446"/>
                </a:cubicBezTo>
                <a:lnTo>
                  <a:pt x="16425" y="2500"/>
                </a:lnTo>
                <a:cubicBezTo>
                  <a:pt x="16371" y="2536"/>
                  <a:pt x="16335" y="2573"/>
                  <a:pt x="16299" y="2609"/>
                </a:cubicBezTo>
                <a:cubicBezTo>
                  <a:pt x="16262" y="2645"/>
                  <a:pt x="16208" y="2681"/>
                  <a:pt x="16172" y="2699"/>
                </a:cubicBezTo>
                <a:cubicBezTo>
                  <a:pt x="16136" y="2717"/>
                  <a:pt x="16081" y="2754"/>
                  <a:pt x="16045" y="2790"/>
                </a:cubicBezTo>
                <a:cubicBezTo>
                  <a:pt x="16009" y="2826"/>
                  <a:pt x="15973" y="2862"/>
                  <a:pt x="15918" y="2898"/>
                </a:cubicBezTo>
                <a:cubicBezTo>
                  <a:pt x="15882" y="2917"/>
                  <a:pt x="15828" y="2935"/>
                  <a:pt x="15773" y="2971"/>
                </a:cubicBezTo>
                <a:cubicBezTo>
                  <a:pt x="15737" y="2989"/>
                  <a:pt x="15683" y="3025"/>
                  <a:pt x="15647" y="3043"/>
                </a:cubicBezTo>
                <a:cubicBezTo>
                  <a:pt x="15592" y="3061"/>
                  <a:pt x="15538" y="3080"/>
                  <a:pt x="15484" y="3080"/>
                </a:cubicBezTo>
                <a:cubicBezTo>
                  <a:pt x="15411" y="3080"/>
                  <a:pt x="15357" y="3116"/>
                  <a:pt x="15303" y="3116"/>
                </a:cubicBezTo>
                <a:lnTo>
                  <a:pt x="15230" y="3152"/>
                </a:lnTo>
                <a:lnTo>
                  <a:pt x="15158" y="3170"/>
                </a:lnTo>
                <a:cubicBezTo>
                  <a:pt x="15103" y="3188"/>
                  <a:pt x="15067" y="3206"/>
                  <a:pt x="15013" y="3224"/>
                </a:cubicBezTo>
                <a:lnTo>
                  <a:pt x="14940" y="3224"/>
                </a:lnTo>
                <a:cubicBezTo>
                  <a:pt x="14904" y="3224"/>
                  <a:pt x="14886" y="3224"/>
                  <a:pt x="14850" y="3224"/>
                </a:cubicBezTo>
                <a:cubicBezTo>
                  <a:pt x="14814" y="3206"/>
                  <a:pt x="14777" y="3206"/>
                  <a:pt x="14741" y="3224"/>
                </a:cubicBezTo>
                <a:lnTo>
                  <a:pt x="14741" y="3224"/>
                </a:lnTo>
                <a:lnTo>
                  <a:pt x="14723" y="3206"/>
                </a:lnTo>
                <a:cubicBezTo>
                  <a:pt x="14614" y="3188"/>
                  <a:pt x="14524" y="3170"/>
                  <a:pt x="14451" y="3134"/>
                </a:cubicBezTo>
                <a:cubicBezTo>
                  <a:pt x="14361" y="3116"/>
                  <a:pt x="14288" y="3080"/>
                  <a:pt x="14198" y="3061"/>
                </a:cubicBezTo>
                <a:cubicBezTo>
                  <a:pt x="14107" y="3043"/>
                  <a:pt x="14017" y="3025"/>
                  <a:pt x="13926" y="3007"/>
                </a:cubicBezTo>
                <a:cubicBezTo>
                  <a:pt x="13854" y="2989"/>
                  <a:pt x="13763" y="2935"/>
                  <a:pt x="13691" y="2917"/>
                </a:cubicBezTo>
                <a:cubicBezTo>
                  <a:pt x="13600" y="2898"/>
                  <a:pt x="13510" y="2862"/>
                  <a:pt x="13437" y="2826"/>
                </a:cubicBezTo>
                <a:cubicBezTo>
                  <a:pt x="13347" y="2790"/>
                  <a:pt x="13256" y="2754"/>
                  <a:pt x="13184" y="2717"/>
                </a:cubicBezTo>
                <a:cubicBezTo>
                  <a:pt x="13093" y="2681"/>
                  <a:pt x="12985" y="2681"/>
                  <a:pt x="12912" y="2627"/>
                </a:cubicBezTo>
                <a:cubicBezTo>
                  <a:pt x="12876" y="2627"/>
                  <a:pt x="12840" y="2591"/>
                  <a:pt x="12822" y="2591"/>
                </a:cubicBezTo>
                <a:cubicBezTo>
                  <a:pt x="12785" y="2573"/>
                  <a:pt x="12731" y="2554"/>
                  <a:pt x="12695" y="2536"/>
                </a:cubicBezTo>
                <a:cubicBezTo>
                  <a:pt x="12622" y="2482"/>
                  <a:pt x="12550" y="2446"/>
                  <a:pt x="12477" y="2410"/>
                </a:cubicBezTo>
                <a:cubicBezTo>
                  <a:pt x="12405" y="2373"/>
                  <a:pt x="12314" y="2355"/>
                  <a:pt x="12224" y="2337"/>
                </a:cubicBezTo>
                <a:cubicBezTo>
                  <a:pt x="12133" y="2337"/>
                  <a:pt x="12043" y="2355"/>
                  <a:pt x="11952" y="2373"/>
                </a:cubicBezTo>
                <a:cubicBezTo>
                  <a:pt x="11880" y="2373"/>
                  <a:pt x="11807" y="2355"/>
                  <a:pt x="11735" y="2319"/>
                </a:cubicBezTo>
                <a:cubicBezTo>
                  <a:pt x="11699" y="2301"/>
                  <a:pt x="11663" y="2283"/>
                  <a:pt x="11626" y="2283"/>
                </a:cubicBezTo>
                <a:cubicBezTo>
                  <a:pt x="11590" y="2283"/>
                  <a:pt x="11554" y="2283"/>
                  <a:pt x="11518" y="2283"/>
                </a:cubicBezTo>
                <a:cubicBezTo>
                  <a:pt x="11463" y="2283"/>
                  <a:pt x="11427" y="2283"/>
                  <a:pt x="11391" y="2301"/>
                </a:cubicBezTo>
                <a:cubicBezTo>
                  <a:pt x="11355" y="2301"/>
                  <a:pt x="11300" y="2319"/>
                  <a:pt x="11264" y="2337"/>
                </a:cubicBezTo>
                <a:cubicBezTo>
                  <a:pt x="11228" y="2355"/>
                  <a:pt x="11192" y="2373"/>
                  <a:pt x="11174" y="2391"/>
                </a:cubicBezTo>
                <a:cubicBezTo>
                  <a:pt x="11137" y="2428"/>
                  <a:pt x="11119" y="2482"/>
                  <a:pt x="11083" y="2518"/>
                </a:cubicBezTo>
                <a:cubicBezTo>
                  <a:pt x="11065" y="2536"/>
                  <a:pt x="11029" y="2554"/>
                  <a:pt x="11011" y="2573"/>
                </a:cubicBezTo>
                <a:cubicBezTo>
                  <a:pt x="10992" y="2591"/>
                  <a:pt x="10974" y="2609"/>
                  <a:pt x="10956" y="2609"/>
                </a:cubicBezTo>
                <a:cubicBezTo>
                  <a:pt x="10938" y="2627"/>
                  <a:pt x="10920" y="2627"/>
                  <a:pt x="10902" y="2645"/>
                </a:cubicBezTo>
                <a:cubicBezTo>
                  <a:pt x="10884" y="2645"/>
                  <a:pt x="10848" y="2699"/>
                  <a:pt x="10811" y="2717"/>
                </a:cubicBezTo>
                <a:cubicBezTo>
                  <a:pt x="10775" y="2736"/>
                  <a:pt x="10721" y="2754"/>
                  <a:pt x="10703" y="2772"/>
                </a:cubicBezTo>
                <a:cubicBezTo>
                  <a:pt x="10667" y="2808"/>
                  <a:pt x="10630" y="2826"/>
                  <a:pt x="10594" y="2862"/>
                </a:cubicBezTo>
                <a:cubicBezTo>
                  <a:pt x="10558" y="2880"/>
                  <a:pt x="10522" y="2898"/>
                  <a:pt x="10485" y="2917"/>
                </a:cubicBezTo>
                <a:cubicBezTo>
                  <a:pt x="10467" y="2953"/>
                  <a:pt x="10431" y="2989"/>
                  <a:pt x="10395" y="2989"/>
                </a:cubicBezTo>
                <a:cubicBezTo>
                  <a:pt x="10377" y="2989"/>
                  <a:pt x="10359" y="2989"/>
                  <a:pt x="10341" y="2989"/>
                </a:cubicBezTo>
                <a:lnTo>
                  <a:pt x="10250" y="2971"/>
                </a:lnTo>
                <a:cubicBezTo>
                  <a:pt x="10214" y="2971"/>
                  <a:pt x="10159" y="2971"/>
                  <a:pt x="10123" y="2953"/>
                </a:cubicBezTo>
                <a:cubicBezTo>
                  <a:pt x="10069" y="2953"/>
                  <a:pt x="10033" y="2935"/>
                  <a:pt x="9996" y="2917"/>
                </a:cubicBezTo>
                <a:cubicBezTo>
                  <a:pt x="9960" y="2898"/>
                  <a:pt x="9924" y="2880"/>
                  <a:pt x="9888" y="2862"/>
                </a:cubicBezTo>
                <a:cubicBezTo>
                  <a:pt x="9852" y="2826"/>
                  <a:pt x="9815" y="2808"/>
                  <a:pt x="9779" y="2790"/>
                </a:cubicBezTo>
                <a:cubicBezTo>
                  <a:pt x="9761" y="2772"/>
                  <a:pt x="9725" y="2772"/>
                  <a:pt x="9689" y="2754"/>
                </a:cubicBezTo>
                <a:cubicBezTo>
                  <a:pt x="9652" y="2736"/>
                  <a:pt x="9616" y="2717"/>
                  <a:pt x="9562" y="2717"/>
                </a:cubicBezTo>
                <a:cubicBezTo>
                  <a:pt x="9489" y="2699"/>
                  <a:pt x="9417" y="2663"/>
                  <a:pt x="9345" y="2663"/>
                </a:cubicBezTo>
                <a:cubicBezTo>
                  <a:pt x="9254" y="2645"/>
                  <a:pt x="9163" y="2645"/>
                  <a:pt x="9091" y="2609"/>
                </a:cubicBezTo>
                <a:cubicBezTo>
                  <a:pt x="9000" y="2591"/>
                  <a:pt x="8928" y="2536"/>
                  <a:pt x="8892" y="2464"/>
                </a:cubicBezTo>
                <a:cubicBezTo>
                  <a:pt x="8856" y="2446"/>
                  <a:pt x="8837" y="2410"/>
                  <a:pt x="8819" y="2373"/>
                </a:cubicBezTo>
                <a:cubicBezTo>
                  <a:pt x="8783" y="2355"/>
                  <a:pt x="8765" y="2301"/>
                  <a:pt x="8729" y="2265"/>
                </a:cubicBezTo>
                <a:cubicBezTo>
                  <a:pt x="8693" y="2228"/>
                  <a:pt x="8656" y="2138"/>
                  <a:pt x="8584" y="2120"/>
                </a:cubicBezTo>
                <a:cubicBezTo>
                  <a:pt x="8530" y="2102"/>
                  <a:pt x="8475" y="2120"/>
                  <a:pt x="8457" y="2156"/>
                </a:cubicBezTo>
                <a:cubicBezTo>
                  <a:pt x="8421" y="2192"/>
                  <a:pt x="8385" y="2247"/>
                  <a:pt x="8330" y="2228"/>
                </a:cubicBezTo>
                <a:cubicBezTo>
                  <a:pt x="8294" y="2210"/>
                  <a:pt x="8276" y="2192"/>
                  <a:pt x="8240" y="2174"/>
                </a:cubicBezTo>
                <a:lnTo>
                  <a:pt x="8131" y="2102"/>
                </a:lnTo>
                <a:cubicBezTo>
                  <a:pt x="8077" y="2065"/>
                  <a:pt x="8004" y="2011"/>
                  <a:pt x="7932" y="1957"/>
                </a:cubicBezTo>
                <a:cubicBezTo>
                  <a:pt x="7878" y="1921"/>
                  <a:pt x="7841" y="1848"/>
                  <a:pt x="7787" y="1812"/>
                </a:cubicBezTo>
                <a:cubicBezTo>
                  <a:pt x="7715" y="1776"/>
                  <a:pt x="7715" y="1776"/>
                  <a:pt x="7697" y="1758"/>
                </a:cubicBezTo>
                <a:cubicBezTo>
                  <a:pt x="7660" y="1721"/>
                  <a:pt x="7642" y="1703"/>
                  <a:pt x="7606" y="1667"/>
                </a:cubicBezTo>
                <a:cubicBezTo>
                  <a:pt x="7588" y="1649"/>
                  <a:pt x="7570" y="1613"/>
                  <a:pt x="7552" y="1595"/>
                </a:cubicBezTo>
                <a:lnTo>
                  <a:pt x="7479" y="1486"/>
                </a:lnTo>
                <a:cubicBezTo>
                  <a:pt x="7461" y="1450"/>
                  <a:pt x="7443" y="1414"/>
                  <a:pt x="7425" y="1377"/>
                </a:cubicBezTo>
                <a:cubicBezTo>
                  <a:pt x="7407" y="1341"/>
                  <a:pt x="7371" y="1323"/>
                  <a:pt x="7334" y="1305"/>
                </a:cubicBezTo>
                <a:cubicBezTo>
                  <a:pt x="7280" y="1251"/>
                  <a:pt x="7226" y="1214"/>
                  <a:pt x="7153" y="1196"/>
                </a:cubicBezTo>
                <a:cubicBezTo>
                  <a:pt x="7117" y="1196"/>
                  <a:pt x="7081" y="1196"/>
                  <a:pt x="7063" y="1196"/>
                </a:cubicBezTo>
                <a:cubicBezTo>
                  <a:pt x="7008" y="1196"/>
                  <a:pt x="6972" y="1178"/>
                  <a:pt x="6918" y="1160"/>
                </a:cubicBezTo>
                <a:cubicBezTo>
                  <a:pt x="6882" y="1160"/>
                  <a:pt x="6845" y="1160"/>
                  <a:pt x="6809" y="1160"/>
                </a:cubicBezTo>
                <a:lnTo>
                  <a:pt x="6646" y="1178"/>
                </a:lnTo>
                <a:cubicBezTo>
                  <a:pt x="6556" y="1178"/>
                  <a:pt x="6483" y="1232"/>
                  <a:pt x="6393" y="1232"/>
                </a:cubicBezTo>
                <a:cubicBezTo>
                  <a:pt x="6284" y="1251"/>
                  <a:pt x="6212" y="1269"/>
                  <a:pt x="6121" y="1269"/>
                </a:cubicBezTo>
                <a:lnTo>
                  <a:pt x="6103" y="1269"/>
                </a:lnTo>
                <a:lnTo>
                  <a:pt x="6012" y="1196"/>
                </a:lnTo>
                <a:cubicBezTo>
                  <a:pt x="5976" y="1160"/>
                  <a:pt x="5922" y="1124"/>
                  <a:pt x="5867" y="1088"/>
                </a:cubicBezTo>
                <a:cubicBezTo>
                  <a:pt x="5813" y="1069"/>
                  <a:pt x="5759" y="1033"/>
                  <a:pt x="5723" y="997"/>
                </a:cubicBezTo>
                <a:cubicBezTo>
                  <a:pt x="5668" y="961"/>
                  <a:pt x="5614" y="943"/>
                  <a:pt x="5560" y="906"/>
                </a:cubicBezTo>
                <a:cubicBezTo>
                  <a:pt x="5505" y="870"/>
                  <a:pt x="5487" y="834"/>
                  <a:pt x="5433" y="798"/>
                </a:cubicBezTo>
                <a:cubicBezTo>
                  <a:pt x="5379" y="780"/>
                  <a:pt x="5342" y="762"/>
                  <a:pt x="5306" y="725"/>
                </a:cubicBezTo>
                <a:cubicBezTo>
                  <a:pt x="5270" y="689"/>
                  <a:pt x="5234" y="635"/>
                  <a:pt x="5197" y="599"/>
                </a:cubicBezTo>
                <a:cubicBezTo>
                  <a:pt x="5161" y="562"/>
                  <a:pt x="5107" y="526"/>
                  <a:pt x="5071" y="490"/>
                </a:cubicBezTo>
                <a:cubicBezTo>
                  <a:pt x="5016" y="454"/>
                  <a:pt x="4980" y="399"/>
                  <a:pt x="4944" y="345"/>
                </a:cubicBezTo>
                <a:cubicBezTo>
                  <a:pt x="4926" y="309"/>
                  <a:pt x="4871" y="255"/>
                  <a:pt x="4835" y="218"/>
                </a:cubicBezTo>
                <a:cubicBezTo>
                  <a:pt x="4781" y="182"/>
                  <a:pt x="4745" y="146"/>
                  <a:pt x="4690" y="128"/>
                </a:cubicBezTo>
                <a:cubicBezTo>
                  <a:pt x="4636" y="110"/>
                  <a:pt x="4564" y="110"/>
                  <a:pt x="4509" y="128"/>
                </a:cubicBezTo>
                <a:cubicBezTo>
                  <a:pt x="4455" y="128"/>
                  <a:pt x="4383" y="146"/>
                  <a:pt x="4328" y="146"/>
                </a:cubicBezTo>
                <a:cubicBezTo>
                  <a:pt x="4292" y="164"/>
                  <a:pt x="4274" y="182"/>
                  <a:pt x="4256" y="200"/>
                </a:cubicBezTo>
                <a:cubicBezTo>
                  <a:pt x="4220" y="218"/>
                  <a:pt x="4201" y="236"/>
                  <a:pt x="4165" y="236"/>
                </a:cubicBezTo>
                <a:cubicBezTo>
                  <a:pt x="4147" y="255"/>
                  <a:pt x="4129" y="273"/>
                  <a:pt x="4093" y="291"/>
                </a:cubicBezTo>
                <a:cubicBezTo>
                  <a:pt x="4075" y="309"/>
                  <a:pt x="4038" y="327"/>
                  <a:pt x="4020" y="345"/>
                </a:cubicBezTo>
                <a:cubicBezTo>
                  <a:pt x="3966" y="381"/>
                  <a:pt x="3912" y="418"/>
                  <a:pt x="3875" y="436"/>
                </a:cubicBezTo>
                <a:lnTo>
                  <a:pt x="3857" y="472"/>
                </a:lnTo>
                <a:cubicBezTo>
                  <a:pt x="3839" y="472"/>
                  <a:pt x="3839" y="472"/>
                  <a:pt x="3821" y="472"/>
                </a:cubicBezTo>
                <a:cubicBezTo>
                  <a:pt x="3803" y="472"/>
                  <a:pt x="3785" y="508"/>
                  <a:pt x="3749" y="508"/>
                </a:cubicBezTo>
                <a:lnTo>
                  <a:pt x="3749" y="508"/>
                </a:lnTo>
                <a:cubicBezTo>
                  <a:pt x="3749" y="508"/>
                  <a:pt x="3731" y="508"/>
                  <a:pt x="3731" y="508"/>
                </a:cubicBezTo>
                <a:cubicBezTo>
                  <a:pt x="3676" y="508"/>
                  <a:pt x="3622" y="490"/>
                  <a:pt x="3568" y="472"/>
                </a:cubicBezTo>
                <a:cubicBezTo>
                  <a:pt x="3495" y="454"/>
                  <a:pt x="3441" y="399"/>
                  <a:pt x="3386" y="363"/>
                </a:cubicBezTo>
                <a:cubicBezTo>
                  <a:pt x="3296" y="291"/>
                  <a:pt x="3187" y="236"/>
                  <a:pt x="3079" y="218"/>
                </a:cubicBezTo>
                <a:cubicBezTo>
                  <a:pt x="3042" y="200"/>
                  <a:pt x="3006" y="200"/>
                  <a:pt x="2970" y="182"/>
                </a:cubicBezTo>
                <a:lnTo>
                  <a:pt x="2861" y="146"/>
                </a:lnTo>
                <a:cubicBezTo>
                  <a:pt x="2825" y="128"/>
                  <a:pt x="2771" y="110"/>
                  <a:pt x="2735" y="92"/>
                </a:cubicBezTo>
                <a:cubicBezTo>
                  <a:pt x="2662" y="73"/>
                  <a:pt x="2590" y="37"/>
                  <a:pt x="2517" y="19"/>
                </a:cubicBezTo>
                <a:cubicBezTo>
                  <a:pt x="2481" y="19"/>
                  <a:pt x="2445" y="19"/>
                  <a:pt x="2427" y="19"/>
                </a:cubicBezTo>
                <a:cubicBezTo>
                  <a:pt x="2372" y="1"/>
                  <a:pt x="2336" y="1"/>
                  <a:pt x="2300" y="1"/>
                </a:cubicBezTo>
                <a:cubicBezTo>
                  <a:pt x="2264" y="1"/>
                  <a:pt x="2246" y="19"/>
                  <a:pt x="2209" y="19"/>
                </a:cubicBezTo>
                <a:cubicBezTo>
                  <a:pt x="2173" y="19"/>
                  <a:pt x="2137" y="37"/>
                  <a:pt x="2101" y="37"/>
                </a:cubicBezTo>
                <a:cubicBezTo>
                  <a:pt x="2064" y="55"/>
                  <a:pt x="2028" y="73"/>
                  <a:pt x="1992" y="73"/>
                </a:cubicBezTo>
                <a:lnTo>
                  <a:pt x="1865" y="92"/>
                </a:lnTo>
                <a:cubicBezTo>
                  <a:pt x="1793" y="110"/>
                  <a:pt x="1720" y="128"/>
                  <a:pt x="1648" y="146"/>
                </a:cubicBezTo>
                <a:cubicBezTo>
                  <a:pt x="1576" y="164"/>
                  <a:pt x="1485" y="182"/>
                  <a:pt x="1394" y="218"/>
                </a:cubicBezTo>
                <a:cubicBezTo>
                  <a:pt x="1322" y="236"/>
                  <a:pt x="1231" y="273"/>
                  <a:pt x="1159" y="291"/>
                </a:cubicBezTo>
                <a:cubicBezTo>
                  <a:pt x="1087" y="327"/>
                  <a:pt x="1014" y="345"/>
                  <a:pt x="942" y="381"/>
                </a:cubicBezTo>
                <a:cubicBezTo>
                  <a:pt x="905" y="399"/>
                  <a:pt x="869" y="418"/>
                  <a:pt x="833" y="436"/>
                </a:cubicBezTo>
                <a:cubicBezTo>
                  <a:pt x="815" y="436"/>
                  <a:pt x="761" y="454"/>
                  <a:pt x="724" y="472"/>
                </a:cubicBezTo>
                <a:lnTo>
                  <a:pt x="634" y="508"/>
                </a:lnTo>
                <a:cubicBezTo>
                  <a:pt x="598" y="526"/>
                  <a:pt x="580" y="544"/>
                  <a:pt x="543" y="562"/>
                </a:cubicBezTo>
                <a:cubicBezTo>
                  <a:pt x="507" y="599"/>
                  <a:pt x="453" y="617"/>
                  <a:pt x="417" y="635"/>
                </a:cubicBezTo>
                <a:lnTo>
                  <a:pt x="290" y="689"/>
                </a:lnTo>
                <a:cubicBezTo>
                  <a:pt x="217" y="725"/>
                  <a:pt x="145" y="762"/>
                  <a:pt x="72" y="798"/>
                </a:cubicBezTo>
                <a:lnTo>
                  <a:pt x="18" y="834"/>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4"/>
          <p:cNvSpPr/>
          <p:nvPr/>
        </p:nvSpPr>
        <p:spPr>
          <a:xfrm flipH="1">
            <a:off x="7413061" y="3749884"/>
            <a:ext cx="1828288" cy="1530003"/>
          </a:xfrm>
          <a:custGeom>
            <a:avLst/>
            <a:gdLst/>
            <a:ahLst/>
            <a:cxnLst/>
            <a:rect l="l" t="t" r="r" b="b"/>
            <a:pathLst>
              <a:path w="25970" h="21733" extrusionOk="0">
                <a:moveTo>
                  <a:pt x="0" y="3840"/>
                </a:moveTo>
                <a:cubicBezTo>
                  <a:pt x="18" y="3822"/>
                  <a:pt x="18" y="3804"/>
                  <a:pt x="36" y="3804"/>
                </a:cubicBezTo>
                <a:cubicBezTo>
                  <a:pt x="36" y="3786"/>
                  <a:pt x="36" y="3786"/>
                  <a:pt x="36" y="3768"/>
                </a:cubicBezTo>
                <a:cubicBezTo>
                  <a:pt x="36" y="3713"/>
                  <a:pt x="127" y="3695"/>
                  <a:pt x="145" y="3750"/>
                </a:cubicBezTo>
                <a:lnTo>
                  <a:pt x="163" y="3768"/>
                </a:lnTo>
                <a:cubicBezTo>
                  <a:pt x="199" y="3822"/>
                  <a:pt x="235" y="3858"/>
                  <a:pt x="290" y="3876"/>
                </a:cubicBezTo>
                <a:cubicBezTo>
                  <a:pt x="326" y="3876"/>
                  <a:pt x="344" y="3894"/>
                  <a:pt x="344" y="3931"/>
                </a:cubicBezTo>
                <a:cubicBezTo>
                  <a:pt x="326" y="4112"/>
                  <a:pt x="362" y="4311"/>
                  <a:pt x="471" y="4474"/>
                </a:cubicBezTo>
                <a:cubicBezTo>
                  <a:pt x="489" y="4528"/>
                  <a:pt x="543" y="4583"/>
                  <a:pt x="616" y="4565"/>
                </a:cubicBezTo>
                <a:cubicBezTo>
                  <a:pt x="670" y="4546"/>
                  <a:pt x="634" y="4438"/>
                  <a:pt x="634" y="4383"/>
                </a:cubicBezTo>
                <a:cubicBezTo>
                  <a:pt x="616" y="4311"/>
                  <a:pt x="670" y="4257"/>
                  <a:pt x="724" y="4220"/>
                </a:cubicBezTo>
                <a:cubicBezTo>
                  <a:pt x="779" y="4220"/>
                  <a:pt x="815" y="4220"/>
                  <a:pt x="851" y="4257"/>
                </a:cubicBezTo>
                <a:lnTo>
                  <a:pt x="869" y="4275"/>
                </a:lnTo>
                <a:cubicBezTo>
                  <a:pt x="887" y="4275"/>
                  <a:pt x="924" y="4257"/>
                  <a:pt x="924" y="4239"/>
                </a:cubicBezTo>
                <a:lnTo>
                  <a:pt x="1068" y="4166"/>
                </a:lnTo>
                <a:cubicBezTo>
                  <a:pt x="1105" y="4148"/>
                  <a:pt x="1141" y="4130"/>
                  <a:pt x="1177" y="4112"/>
                </a:cubicBezTo>
                <a:cubicBezTo>
                  <a:pt x="1231" y="4057"/>
                  <a:pt x="1195" y="3985"/>
                  <a:pt x="1177" y="3931"/>
                </a:cubicBezTo>
                <a:cubicBezTo>
                  <a:pt x="1159" y="3840"/>
                  <a:pt x="1195" y="3768"/>
                  <a:pt x="1250" y="3713"/>
                </a:cubicBezTo>
                <a:cubicBezTo>
                  <a:pt x="1286" y="3677"/>
                  <a:pt x="1340" y="3659"/>
                  <a:pt x="1376" y="3677"/>
                </a:cubicBezTo>
                <a:cubicBezTo>
                  <a:pt x="1394" y="3623"/>
                  <a:pt x="1394" y="3587"/>
                  <a:pt x="1431" y="3550"/>
                </a:cubicBezTo>
                <a:cubicBezTo>
                  <a:pt x="1485" y="3496"/>
                  <a:pt x="1539" y="3478"/>
                  <a:pt x="1612" y="3460"/>
                </a:cubicBezTo>
                <a:cubicBezTo>
                  <a:pt x="1739" y="3442"/>
                  <a:pt x="1829" y="3369"/>
                  <a:pt x="1901" y="3279"/>
                </a:cubicBezTo>
                <a:cubicBezTo>
                  <a:pt x="1956" y="3188"/>
                  <a:pt x="1956" y="3061"/>
                  <a:pt x="2010" y="2953"/>
                </a:cubicBezTo>
                <a:cubicBezTo>
                  <a:pt x="2064" y="2862"/>
                  <a:pt x="2173" y="2790"/>
                  <a:pt x="2282" y="2772"/>
                </a:cubicBezTo>
                <a:cubicBezTo>
                  <a:pt x="2336" y="2754"/>
                  <a:pt x="2427" y="2699"/>
                  <a:pt x="2427" y="2627"/>
                </a:cubicBezTo>
                <a:cubicBezTo>
                  <a:pt x="2427" y="2609"/>
                  <a:pt x="2427" y="2609"/>
                  <a:pt x="2427" y="2591"/>
                </a:cubicBezTo>
                <a:cubicBezTo>
                  <a:pt x="2427" y="2572"/>
                  <a:pt x="2427" y="2572"/>
                  <a:pt x="2427" y="2572"/>
                </a:cubicBezTo>
                <a:cubicBezTo>
                  <a:pt x="2409" y="2536"/>
                  <a:pt x="2445" y="2500"/>
                  <a:pt x="2463" y="2536"/>
                </a:cubicBezTo>
                <a:lnTo>
                  <a:pt x="2463" y="2536"/>
                </a:lnTo>
                <a:lnTo>
                  <a:pt x="2553" y="2391"/>
                </a:lnTo>
                <a:cubicBezTo>
                  <a:pt x="2590" y="2337"/>
                  <a:pt x="2626" y="2283"/>
                  <a:pt x="2662" y="2210"/>
                </a:cubicBezTo>
                <a:cubicBezTo>
                  <a:pt x="2698" y="2084"/>
                  <a:pt x="2771" y="1975"/>
                  <a:pt x="2861" y="1884"/>
                </a:cubicBezTo>
                <a:cubicBezTo>
                  <a:pt x="2898" y="1848"/>
                  <a:pt x="2952" y="1812"/>
                  <a:pt x="3006" y="1812"/>
                </a:cubicBezTo>
                <a:cubicBezTo>
                  <a:pt x="3042" y="1794"/>
                  <a:pt x="3097" y="1794"/>
                  <a:pt x="3151" y="1812"/>
                </a:cubicBezTo>
                <a:cubicBezTo>
                  <a:pt x="3187" y="1812"/>
                  <a:pt x="3223" y="1830"/>
                  <a:pt x="3260" y="1812"/>
                </a:cubicBezTo>
                <a:cubicBezTo>
                  <a:pt x="3278" y="1794"/>
                  <a:pt x="3278" y="1758"/>
                  <a:pt x="3260" y="1721"/>
                </a:cubicBezTo>
                <a:cubicBezTo>
                  <a:pt x="3260" y="1631"/>
                  <a:pt x="3223" y="1540"/>
                  <a:pt x="3278" y="1468"/>
                </a:cubicBezTo>
                <a:cubicBezTo>
                  <a:pt x="3314" y="1432"/>
                  <a:pt x="3368" y="1413"/>
                  <a:pt x="3368" y="1359"/>
                </a:cubicBezTo>
                <a:cubicBezTo>
                  <a:pt x="3368" y="1305"/>
                  <a:pt x="3368" y="1250"/>
                  <a:pt x="3405" y="1196"/>
                </a:cubicBezTo>
                <a:cubicBezTo>
                  <a:pt x="3441" y="1106"/>
                  <a:pt x="3531" y="1051"/>
                  <a:pt x="3622" y="1069"/>
                </a:cubicBezTo>
                <a:cubicBezTo>
                  <a:pt x="3731" y="1087"/>
                  <a:pt x="3785" y="1196"/>
                  <a:pt x="3767" y="1287"/>
                </a:cubicBezTo>
                <a:cubicBezTo>
                  <a:pt x="3749" y="1341"/>
                  <a:pt x="3731" y="1377"/>
                  <a:pt x="3694" y="1413"/>
                </a:cubicBezTo>
                <a:cubicBezTo>
                  <a:pt x="3676" y="1432"/>
                  <a:pt x="3622" y="1468"/>
                  <a:pt x="3640" y="1486"/>
                </a:cubicBezTo>
                <a:cubicBezTo>
                  <a:pt x="3640" y="1504"/>
                  <a:pt x="3694" y="1522"/>
                  <a:pt x="3712" y="1540"/>
                </a:cubicBezTo>
                <a:cubicBezTo>
                  <a:pt x="3749" y="1558"/>
                  <a:pt x="3785" y="1595"/>
                  <a:pt x="3803" y="1631"/>
                </a:cubicBezTo>
                <a:cubicBezTo>
                  <a:pt x="3821" y="1649"/>
                  <a:pt x="3803" y="1667"/>
                  <a:pt x="3803" y="1685"/>
                </a:cubicBezTo>
                <a:cubicBezTo>
                  <a:pt x="3676" y="1776"/>
                  <a:pt x="3604" y="1902"/>
                  <a:pt x="3568" y="2047"/>
                </a:cubicBezTo>
                <a:cubicBezTo>
                  <a:pt x="3604" y="2047"/>
                  <a:pt x="3658" y="2047"/>
                  <a:pt x="3694" y="2047"/>
                </a:cubicBezTo>
                <a:cubicBezTo>
                  <a:pt x="3731" y="2047"/>
                  <a:pt x="3767" y="2065"/>
                  <a:pt x="3803" y="2084"/>
                </a:cubicBezTo>
                <a:cubicBezTo>
                  <a:pt x="3821" y="2084"/>
                  <a:pt x="3857" y="2102"/>
                  <a:pt x="3875" y="2084"/>
                </a:cubicBezTo>
                <a:cubicBezTo>
                  <a:pt x="3894" y="2047"/>
                  <a:pt x="3894" y="2029"/>
                  <a:pt x="3894" y="2011"/>
                </a:cubicBezTo>
                <a:cubicBezTo>
                  <a:pt x="3912" y="1975"/>
                  <a:pt x="3912" y="1939"/>
                  <a:pt x="3930" y="1921"/>
                </a:cubicBezTo>
                <a:cubicBezTo>
                  <a:pt x="3948" y="1848"/>
                  <a:pt x="4020" y="1812"/>
                  <a:pt x="4075" y="1830"/>
                </a:cubicBezTo>
                <a:cubicBezTo>
                  <a:pt x="4111" y="1830"/>
                  <a:pt x="4129" y="1848"/>
                  <a:pt x="4129" y="1884"/>
                </a:cubicBezTo>
                <a:cubicBezTo>
                  <a:pt x="4129" y="1921"/>
                  <a:pt x="4183" y="1957"/>
                  <a:pt x="4238" y="1957"/>
                </a:cubicBezTo>
                <a:cubicBezTo>
                  <a:pt x="4256" y="1957"/>
                  <a:pt x="4274" y="1921"/>
                  <a:pt x="4274" y="1902"/>
                </a:cubicBezTo>
                <a:cubicBezTo>
                  <a:pt x="4274" y="1884"/>
                  <a:pt x="4238" y="1866"/>
                  <a:pt x="4220" y="1866"/>
                </a:cubicBezTo>
                <a:cubicBezTo>
                  <a:pt x="4165" y="1812"/>
                  <a:pt x="4093" y="1739"/>
                  <a:pt x="4147" y="1667"/>
                </a:cubicBezTo>
                <a:cubicBezTo>
                  <a:pt x="4165" y="1613"/>
                  <a:pt x="4238" y="1576"/>
                  <a:pt x="4292" y="1558"/>
                </a:cubicBezTo>
                <a:cubicBezTo>
                  <a:pt x="4292" y="1558"/>
                  <a:pt x="4292" y="1540"/>
                  <a:pt x="4292" y="1522"/>
                </a:cubicBezTo>
                <a:cubicBezTo>
                  <a:pt x="4310" y="1468"/>
                  <a:pt x="4364" y="1432"/>
                  <a:pt x="4419" y="1413"/>
                </a:cubicBezTo>
                <a:cubicBezTo>
                  <a:pt x="4455" y="1395"/>
                  <a:pt x="4473" y="1395"/>
                  <a:pt x="4473" y="1341"/>
                </a:cubicBezTo>
                <a:cubicBezTo>
                  <a:pt x="4455" y="1305"/>
                  <a:pt x="4455" y="1250"/>
                  <a:pt x="4455" y="1214"/>
                </a:cubicBezTo>
                <a:cubicBezTo>
                  <a:pt x="4455" y="1160"/>
                  <a:pt x="4491" y="1124"/>
                  <a:pt x="4527" y="1087"/>
                </a:cubicBezTo>
                <a:cubicBezTo>
                  <a:pt x="4564" y="1069"/>
                  <a:pt x="4600" y="1069"/>
                  <a:pt x="4636" y="1051"/>
                </a:cubicBezTo>
                <a:cubicBezTo>
                  <a:pt x="4690" y="1033"/>
                  <a:pt x="4690" y="997"/>
                  <a:pt x="4708" y="961"/>
                </a:cubicBezTo>
                <a:cubicBezTo>
                  <a:pt x="4727" y="906"/>
                  <a:pt x="4763" y="870"/>
                  <a:pt x="4799" y="870"/>
                </a:cubicBezTo>
                <a:cubicBezTo>
                  <a:pt x="4853" y="834"/>
                  <a:pt x="4908" y="834"/>
                  <a:pt x="4962" y="870"/>
                </a:cubicBezTo>
                <a:cubicBezTo>
                  <a:pt x="4962" y="834"/>
                  <a:pt x="4980" y="798"/>
                  <a:pt x="4998" y="762"/>
                </a:cubicBezTo>
                <a:cubicBezTo>
                  <a:pt x="4998" y="725"/>
                  <a:pt x="5034" y="707"/>
                  <a:pt x="5071" y="725"/>
                </a:cubicBezTo>
                <a:lnTo>
                  <a:pt x="5234" y="816"/>
                </a:lnTo>
                <a:lnTo>
                  <a:pt x="5306" y="852"/>
                </a:lnTo>
                <a:lnTo>
                  <a:pt x="5306" y="852"/>
                </a:lnTo>
                <a:cubicBezTo>
                  <a:pt x="5288" y="816"/>
                  <a:pt x="5270" y="780"/>
                  <a:pt x="5270" y="743"/>
                </a:cubicBezTo>
                <a:cubicBezTo>
                  <a:pt x="5288" y="707"/>
                  <a:pt x="5288" y="653"/>
                  <a:pt x="5306" y="617"/>
                </a:cubicBezTo>
                <a:cubicBezTo>
                  <a:pt x="5324" y="580"/>
                  <a:pt x="5360" y="544"/>
                  <a:pt x="5397" y="526"/>
                </a:cubicBezTo>
                <a:cubicBezTo>
                  <a:pt x="5433" y="508"/>
                  <a:pt x="5505" y="562"/>
                  <a:pt x="5542" y="599"/>
                </a:cubicBezTo>
                <a:lnTo>
                  <a:pt x="5632" y="671"/>
                </a:lnTo>
                <a:cubicBezTo>
                  <a:pt x="5650" y="635"/>
                  <a:pt x="5686" y="580"/>
                  <a:pt x="5704" y="544"/>
                </a:cubicBezTo>
                <a:cubicBezTo>
                  <a:pt x="5686" y="526"/>
                  <a:pt x="5686" y="490"/>
                  <a:pt x="5704" y="472"/>
                </a:cubicBezTo>
                <a:lnTo>
                  <a:pt x="5777" y="399"/>
                </a:lnTo>
                <a:cubicBezTo>
                  <a:pt x="5849" y="327"/>
                  <a:pt x="5922" y="254"/>
                  <a:pt x="5976" y="164"/>
                </a:cubicBezTo>
                <a:cubicBezTo>
                  <a:pt x="5994" y="128"/>
                  <a:pt x="6030" y="128"/>
                  <a:pt x="6049" y="146"/>
                </a:cubicBezTo>
                <a:lnTo>
                  <a:pt x="6085" y="200"/>
                </a:lnTo>
                <a:cubicBezTo>
                  <a:pt x="6103" y="146"/>
                  <a:pt x="6139" y="91"/>
                  <a:pt x="6157" y="55"/>
                </a:cubicBezTo>
                <a:cubicBezTo>
                  <a:pt x="6157" y="19"/>
                  <a:pt x="6175" y="1"/>
                  <a:pt x="6212" y="19"/>
                </a:cubicBezTo>
                <a:cubicBezTo>
                  <a:pt x="6284" y="37"/>
                  <a:pt x="6320" y="91"/>
                  <a:pt x="6320" y="164"/>
                </a:cubicBezTo>
                <a:cubicBezTo>
                  <a:pt x="6320" y="218"/>
                  <a:pt x="6320" y="273"/>
                  <a:pt x="6338" y="327"/>
                </a:cubicBezTo>
                <a:cubicBezTo>
                  <a:pt x="6356" y="363"/>
                  <a:pt x="6411" y="381"/>
                  <a:pt x="6447" y="399"/>
                </a:cubicBezTo>
                <a:cubicBezTo>
                  <a:pt x="6465" y="417"/>
                  <a:pt x="6501" y="436"/>
                  <a:pt x="6519" y="490"/>
                </a:cubicBezTo>
                <a:cubicBezTo>
                  <a:pt x="6556" y="562"/>
                  <a:pt x="6538" y="635"/>
                  <a:pt x="6501" y="707"/>
                </a:cubicBezTo>
                <a:cubicBezTo>
                  <a:pt x="6483" y="762"/>
                  <a:pt x="6429" y="798"/>
                  <a:pt x="6393" y="834"/>
                </a:cubicBezTo>
                <a:lnTo>
                  <a:pt x="6574" y="888"/>
                </a:lnTo>
                <a:cubicBezTo>
                  <a:pt x="6592" y="888"/>
                  <a:pt x="6610" y="906"/>
                  <a:pt x="6610" y="925"/>
                </a:cubicBezTo>
                <a:lnTo>
                  <a:pt x="6592" y="1359"/>
                </a:lnTo>
                <a:cubicBezTo>
                  <a:pt x="6664" y="1359"/>
                  <a:pt x="6755" y="1377"/>
                  <a:pt x="6827" y="1413"/>
                </a:cubicBezTo>
                <a:cubicBezTo>
                  <a:pt x="6864" y="1432"/>
                  <a:pt x="6864" y="1468"/>
                  <a:pt x="6845" y="1486"/>
                </a:cubicBezTo>
                <a:lnTo>
                  <a:pt x="6773" y="1558"/>
                </a:lnTo>
                <a:cubicBezTo>
                  <a:pt x="6864" y="1649"/>
                  <a:pt x="6882" y="1776"/>
                  <a:pt x="6809" y="1884"/>
                </a:cubicBezTo>
                <a:cubicBezTo>
                  <a:pt x="6791" y="1902"/>
                  <a:pt x="6773" y="1921"/>
                  <a:pt x="6755" y="1921"/>
                </a:cubicBezTo>
                <a:cubicBezTo>
                  <a:pt x="6755" y="1921"/>
                  <a:pt x="6719" y="1939"/>
                  <a:pt x="6719" y="1957"/>
                </a:cubicBezTo>
                <a:cubicBezTo>
                  <a:pt x="6719" y="1975"/>
                  <a:pt x="6755" y="2011"/>
                  <a:pt x="6755" y="2011"/>
                </a:cubicBezTo>
                <a:cubicBezTo>
                  <a:pt x="6773" y="2047"/>
                  <a:pt x="6773" y="2065"/>
                  <a:pt x="6773" y="2084"/>
                </a:cubicBezTo>
                <a:cubicBezTo>
                  <a:pt x="6791" y="2138"/>
                  <a:pt x="6809" y="2192"/>
                  <a:pt x="6809" y="2246"/>
                </a:cubicBezTo>
                <a:cubicBezTo>
                  <a:pt x="6864" y="2246"/>
                  <a:pt x="6936" y="2301"/>
                  <a:pt x="6936" y="2373"/>
                </a:cubicBezTo>
                <a:cubicBezTo>
                  <a:pt x="6936" y="2446"/>
                  <a:pt x="6936" y="2536"/>
                  <a:pt x="6900" y="2609"/>
                </a:cubicBezTo>
                <a:cubicBezTo>
                  <a:pt x="6882" y="2645"/>
                  <a:pt x="6845" y="2681"/>
                  <a:pt x="6827" y="2717"/>
                </a:cubicBezTo>
                <a:cubicBezTo>
                  <a:pt x="6827" y="2717"/>
                  <a:pt x="6791" y="2735"/>
                  <a:pt x="6791" y="2754"/>
                </a:cubicBezTo>
                <a:lnTo>
                  <a:pt x="6791" y="2754"/>
                </a:lnTo>
                <a:cubicBezTo>
                  <a:pt x="6827" y="2735"/>
                  <a:pt x="6864" y="2772"/>
                  <a:pt x="6864" y="2808"/>
                </a:cubicBezTo>
                <a:lnTo>
                  <a:pt x="6845" y="2844"/>
                </a:lnTo>
                <a:cubicBezTo>
                  <a:pt x="6827" y="2880"/>
                  <a:pt x="6809" y="2917"/>
                  <a:pt x="6791" y="2953"/>
                </a:cubicBezTo>
                <a:cubicBezTo>
                  <a:pt x="6827" y="2971"/>
                  <a:pt x="6864" y="2989"/>
                  <a:pt x="6882" y="3025"/>
                </a:cubicBezTo>
                <a:cubicBezTo>
                  <a:pt x="6918" y="3080"/>
                  <a:pt x="6936" y="3152"/>
                  <a:pt x="6918" y="3224"/>
                </a:cubicBezTo>
                <a:cubicBezTo>
                  <a:pt x="6900" y="3297"/>
                  <a:pt x="6882" y="3351"/>
                  <a:pt x="6864" y="3405"/>
                </a:cubicBezTo>
                <a:cubicBezTo>
                  <a:pt x="6827" y="3460"/>
                  <a:pt x="6791" y="3496"/>
                  <a:pt x="6737" y="3514"/>
                </a:cubicBezTo>
                <a:cubicBezTo>
                  <a:pt x="6719" y="3514"/>
                  <a:pt x="6701" y="3514"/>
                  <a:pt x="6701" y="3550"/>
                </a:cubicBezTo>
                <a:cubicBezTo>
                  <a:pt x="6701" y="3568"/>
                  <a:pt x="6737" y="3587"/>
                  <a:pt x="6737" y="3605"/>
                </a:cubicBezTo>
                <a:cubicBezTo>
                  <a:pt x="6773" y="3641"/>
                  <a:pt x="6791" y="3677"/>
                  <a:pt x="6809" y="3731"/>
                </a:cubicBezTo>
                <a:cubicBezTo>
                  <a:pt x="6827" y="3822"/>
                  <a:pt x="6791" y="3913"/>
                  <a:pt x="6737" y="3985"/>
                </a:cubicBezTo>
                <a:cubicBezTo>
                  <a:pt x="6719" y="4021"/>
                  <a:pt x="6664" y="4094"/>
                  <a:pt x="6664" y="4166"/>
                </a:cubicBezTo>
                <a:cubicBezTo>
                  <a:pt x="6737" y="4148"/>
                  <a:pt x="6809" y="4094"/>
                  <a:pt x="6882" y="4076"/>
                </a:cubicBezTo>
                <a:cubicBezTo>
                  <a:pt x="6972" y="4076"/>
                  <a:pt x="7063" y="4130"/>
                  <a:pt x="7081" y="4220"/>
                </a:cubicBezTo>
                <a:cubicBezTo>
                  <a:pt x="7117" y="4311"/>
                  <a:pt x="7081" y="4420"/>
                  <a:pt x="7008" y="4474"/>
                </a:cubicBezTo>
                <a:cubicBezTo>
                  <a:pt x="6936" y="4528"/>
                  <a:pt x="6864" y="4546"/>
                  <a:pt x="6773" y="4528"/>
                </a:cubicBezTo>
                <a:cubicBezTo>
                  <a:pt x="6773" y="4583"/>
                  <a:pt x="6827" y="4637"/>
                  <a:pt x="6864" y="4673"/>
                </a:cubicBezTo>
                <a:cubicBezTo>
                  <a:pt x="6936" y="4727"/>
                  <a:pt x="6990" y="4800"/>
                  <a:pt x="7026" y="4890"/>
                </a:cubicBezTo>
                <a:cubicBezTo>
                  <a:pt x="7063" y="5017"/>
                  <a:pt x="7045" y="5162"/>
                  <a:pt x="6990" y="5271"/>
                </a:cubicBezTo>
                <a:cubicBezTo>
                  <a:pt x="7063" y="5307"/>
                  <a:pt x="7117" y="5379"/>
                  <a:pt x="7117" y="5470"/>
                </a:cubicBezTo>
                <a:cubicBezTo>
                  <a:pt x="7117" y="5597"/>
                  <a:pt x="7026" y="5669"/>
                  <a:pt x="6954" y="5760"/>
                </a:cubicBezTo>
                <a:cubicBezTo>
                  <a:pt x="6918" y="5778"/>
                  <a:pt x="6900" y="5832"/>
                  <a:pt x="6882" y="5886"/>
                </a:cubicBezTo>
                <a:cubicBezTo>
                  <a:pt x="6882" y="5923"/>
                  <a:pt x="6918" y="5941"/>
                  <a:pt x="6954" y="5959"/>
                </a:cubicBezTo>
                <a:cubicBezTo>
                  <a:pt x="7045" y="6013"/>
                  <a:pt x="7135" y="6068"/>
                  <a:pt x="7117" y="6194"/>
                </a:cubicBezTo>
                <a:cubicBezTo>
                  <a:pt x="7117" y="6249"/>
                  <a:pt x="7081" y="6285"/>
                  <a:pt x="7081" y="6339"/>
                </a:cubicBezTo>
                <a:cubicBezTo>
                  <a:pt x="7063" y="6394"/>
                  <a:pt x="7081" y="6430"/>
                  <a:pt x="7099" y="6430"/>
                </a:cubicBezTo>
                <a:cubicBezTo>
                  <a:pt x="7135" y="6448"/>
                  <a:pt x="7153" y="6484"/>
                  <a:pt x="7117" y="6520"/>
                </a:cubicBezTo>
                <a:cubicBezTo>
                  <a:pt x="6972" y="6647"/>
                  <a:pt x="6864" y="6810"/>
                  <a:pt x="6809" y="7009"/>
                </a:cubicBezTo>
                <a:cubicBezTo>
                  <a:pt x="6773" y="7136"/>
                  <a:pt x="6737" y="7245"/>
                  <a:pt x="6719" y="7353"/>
                </a:cubicBezTo>
                <a:lnTo>
                  <a:pt x="6737" y="7371"/>
                </a:lnTo>
                <a:cubicBezTo>
                  <a:pt x="6791" y="7390"/>
                  <a:pt x="6827" y="7408"/>
                  <a:pt x="6882" y="7408"/>
                </a:cubicBezTo>
                <a:cubicBezTo>
                  <a:pt x="6954" y="7426"/>
                  <a:pt x="7026" y="7480"/>
                  <a:pt x="7099" y="7534"/>
                </a:cubicBezTo>
                <a:cubicBezTo>
                  <a:pt x="7117" y="7553"/>
                  <a:pt x="7135" y="7589"/>
                  <a:pt x="7153" y="7607"/>
                </a:cubicBezTo>
                <a:cubicBezTo>
                  <a:pt x="7280" y="7371"/>
                  <a:pt x="7425" y="7154"/>
                  <a:pt x="7588" y="6937"/>
                </a:cubicBezTo>
                <a:cubicBezTo>
                  <a:pt x="7642" y="6864"/>
                  <a:pt x="7715" y="6792"/>
                  <a:pt x="7769" y="6738"/>
                </a:cubicBezTo>
                <a:cubicBezTo>
                  <a:pt x="7841" y="6665"/>
                  <a:pt x="7914" y="6611"/>
                  <a:pt x="8004" y="6538"/>
                </a:cubicBezTo>
                <a:cubicBezTo>
                  <a:pt x="8113" y="6430"/>
                  <a:pt x="8258" y="6339"/>
                  <a:pt x="8403" y="6267"/>
                </a:cubicBezTo>
                <a:cubicBezTo>
                  <a:pt x="8475" y="6249"/>
                  <a:pt x="8566" y="6249"/>
                  <a:pt x="8656" y="6267"/>
                </a:cubicBezTo>
                <a:cubicBezTo>
                  <a:pt x="8693" y="6285"/>
                  <a:pt x="8747" y="6285"/>
                  <a:pt x="8783" y="6303"/>
                </a:cubicBezTo>
                <a:cubicBezTo>
                  <a:pt x="8801" y="6303"/>
                  <a:pt x="8837" y="6285"/>
                  <a:pt x="8856" y="6285"/>
                </a:cubicBezTo>
                <a:cubicBezTo>
                  <a:pt x="8946" y="6249"/>
                  <a:pt x="9019" y="6194"/>
                  <a:pt x="9073" y="6104"/>
                </a:cubicBezTo>
                <a:cubicBezTo>
                  <a:pt x="9182" y="5977"/>
                  <a:pt x="9345" y="5742"/>
                  <a:pt x="9526" y="5778"/>
                </a:cubicBezTo>
                <a:cubicBezTo>
                  <a:pt x="9598" y="5742"/>
                  <a:pt x="9689" y="5760"/>
                  <a:pt x="9743" y="5832"/>
                </a:cubicBezTo>
                <a:cubicBezTo>
                  <a:pt x="9761" y="5850"/>
                  <a:pt x="9761" y="5886"/>
                  <a:pt x="9779" y="5923"/>
                </a:cubicBezTo>
                <a:cubicBezTo>
                  <a:pt x="9797" y="5905"/>
                  <a:pt x="9815" y="5905"/>
                  <a:pt x="9833" y="5886"/>
                </a:cubicBezTo>
                <a:lnTo>
                  <a:pt x="9833" y="5850"/>
                </a:lnTo>
                <a:cubicBezTo>
                  <a:pt x="9779" y="5814"/>
                  <a:pt x="9761" y="5760"/>
                  <a:pt x="9761" y="5705"/>
                </a:cubicBezTo>
                <a:cubicBezTo>
                  <a:pt x="9761" y="5633"/>
                  <a:pt x="9761" y="5579"/>
                  <a:pt x="9797" y="5506"/>
                </a:cubicBezTo>
                <a:cubicBezTo>
                  <a:pt x="9815" y="5452"/>
                  <a:pt x="9852" y="5379"/>
                  <a:pt x="9906" y="5343"/>
                </a:cubicBezTo>
                <a:cubicBezTo>
                  <a:pt x="9942" y="5325"/>
                  <a:pt x="9978" y="5325"/>
                  <a:pt x="10033" y="5325"/>
                </a:cubicBezTo>
                <a:cubicBezTo>
                  <a:pt x="10015" y="5289"/>
                  <a:pt x="10015" y="5253"/>
                  <a:pt x="10033" y="5198"/>
                </a:cubicBezTo>
                <a:lnTo>
                  <a:pt x="10033" y="5162"/>
                </a:lnTo>
                <a:cubicBezTo>
                  <a:pt x="10033" y="5126"/>
                  <a:pt x="10069" y="5126"/>
                  <a:pt x="10105" y="5144"/>
                </a:cubicBezTo>
                <a:lnTo>
                  <a:pt x="10105" y="5144"/>
                </a:lnTo>
                <a:lnTo>
                  <a:pt x="10105" y="5090"/>
                </a:lnTo>
                <a:cubicBezTo>
                  <a:pt x="10087" y="5053"/>
                  <a:pt x="10087" y="5017"/>
                  <a:pt x="10087" y="4963"/>
                </a:cubicBezTo>
                <a:cubicBezTo>
                  <a:pt x="10087" y="4890"/>
                  <a:pt x="10123" y="4800"/>
                  <a:pt x="10178" y="4746"/>
                </a:cubicBezTo>
                <a:cubicBezTo>
                  <a:pt x="10214" y="4691"/>
                  <a:pt x="10286" y="4655"/>
                  <a:pt x="10341" y="4691"/>
                </a:cubicBezTo>
                <a:cubicBezTo>
                  <a:pt x="10359" y="4637"/>
                  <a:pt x="10395" y="4601"/>
                  <a:pt x="10431" y="4565"/>
                </a:cubicBezTo>
                <a:lnTo>
                  <a:pt x="10485" y="4510"/>
                </a:lnTo>
                <a:cubicBezTo>
                  <a:pt x="10485" y="4510"/>
                  <a:pt x="10540" y="4492"/>
                  <a:pt x="10540" y="4474"/>
                </a:cubicBezTo>
                <a:cubicBezTo>
                  <a:pt x="10540" y="4456"/>
                  <a:pt x="10540" y="4438"/>
                  <a:pt x="10522" y="4438"/>
                </a:cubicBezTo>
                <a:cubicBezTo>
                  <a:pt x="10522" y="4420"/>
                  <a:pt x="10504" y="4402"/>
                  <a:pt x="10504" y="4383"/>
                </a:cubicBezTo>
                <a:cubicBezTo>
                  <a:pt x="10485" y="4257"/>
                  <a:pt x="10558" y="4130"/>
                  <a:pt x="10685" y="4112"/>
                </a:cubicBezTo>
                <a:cubicBezTo>
                  <a:pt x="10667" y="4076"/>
                  <a:pt x="10667" y="4039"/>
                  <a:pt x="10648" y="4003"/>
                </a:cubicBezTo>
                <a:cubicBezTo>
                  <a:pt x="10648" y="3985"/>
                  <a:pt x="10667" y="3949"/>
                  <a:pt x="10703" y="3949"/>
                </a:cubicBezTo>
                <a:cubicBezTo>
                  <a:pt x="10775" y="3949"/>
                  <a:pt x="10866" y="3967"/>
                  <a:pt x="10938" y="4021"/>
                </a:cubicBezTo>
                <a:cubicBezTo>
                  <a:pt x="11011" y="3876"/>
                  <a:pt x="11065" y="3750"/>
                  <a:pt x="11119" y="3623"/>
                </a:cubicBezTo>
                <a:cubicBezTo>
                  <a:pt x="11137" y="3605"/>
                  <a:pt x="11155" y="3587"/>
                  <a:pt x="11174" y="3587"/>
                </a:cubicBezTo>
                <a:lnTo>
                  <a:pt x="11355" y="3641"/>
                </a:lnTo>
                <a:cubicBezTo>
                  <a:pt x="11337" y="3587"/>
                  <a:pt x="11318" y="3532"/>
                  <a:pt x="11318" y="3460"/>
                </a:cubicBezTo>
                <a:cubicBezTo>
                  <a:pt x="11318" y="3387"/>
                  <a:pt x="11355" y="3315"/>
                  <a:pt x="11409" y="3261"/>
                </a:cubicBezTo>
                <a:cubicBezTo>
                  <a:pt x="11445" y="3243"/>
                  <a:pt x="11481" y="3224"/>
                  <a:pt x="11518" y="3206"/>
                </a:cubicBezTo>
                <a:cubicBezTo>
                  <a:pt x="11554" y="3206"/>
                  <a:pt x="11608" y="3224"/>
                  <a:pt x="11644" y="3206"/>
                </a:cubicBezTo>
                <a:cubicBezTo>
                  <a:pt x="11681" y="3170"/>
                  <a:pt x="11717" y="3134"/>
                  <a:pt x="11735" y="3080"/>
                </a:cubicBezTo>
                <a:cubicBezTo>
                  <a:pt x="11771" y="3025"/>
                  <a:pt x="11826" y="2989"/>
                  <a:pt x="11898" y="2989"/>
                </a:cubicBezTo>
                <a:cubicBezTo>
                  <a:pt x="11934" y="2989"/>
                  <a:pt x="11952" y="3025"/>
                  <a:pt x="11934" y="3043"/>
                </a:cubicBezTo>
                <a:cubicBezTo>
                  <a:pt x="11934" y="3098"/>
                  <a:pt x="11934" y="3152"/>
                  <a:pt x="11916" y="3206"/>
                </a:cubicBezTo>
                <a:lnTo>
                  <a:pt x="11988" y="3188"/>
                </a:lnTo>
                <a:cubicBezTo>
                  <a:pt x="12007" y="3188"/>
                  <a:pt x="12043" y="3206"/>
                  <a:pt x="12043" y="3243"/>
                </a:cubicBezTo>
                <a:cubicBezTo>
                  <a:pt x="12043" y="3333"/>
                  <a:pt x="12061" y="3442"/>
                  <a:pt x="12097" y="3532"/>
                </a:cubicBezTo>
                <a:cubicBezTo>
                  <a:pt x="12115" y="3568"/>
                  <a:pt x="12115" y="3587"/>
                  <a:pt x="12133" y="3623"/>
                </a:cubicBezTo>
                <a:cubicBezTo>
                  <a:pt x="12151" y="3659"/>
                  <a:pt x="12133" y="3695"/>
                  <a:pt x="12115" y="3695"/>
                </a:cubicBezTo>
                <a:lnTo>
                  <a:pt x="12115" y="3840"/>
                </a:lnTo>
                <a:lnTo>
                  <a:pt x="12242" y="3822"/>
                </a:lnTo>
                <a:cubicBezTo>
                  <a:pt x="12278" y="3804"/>
                  <a:pt x="12351" y="3786"/>
                  <a:pt x="12387" y="3822"/>
                </a:cubicBezTo>
                <a:cubicBezTo>
                  <a:pt x="12423" y="3858"/>
                  <a:pt x="12423" y="3894"/>
                  <a:pt x="12423" y="3949"/>
                </a:cubicBezTo>
                <a:cubicBezTo>
                  <a:pt x="12423" y="3985"/>
                  <a:pt x="12405" y="4021"/>
                  <a:pt x="12405" y="4057"/>
                </a:cubicBezTo>
                <a:cubicBezTo>
                  <a:pt x="12387" y="4112"/>
                  <a:pt x="12351" y="4130"/>
                  <a:pt x="12314" y="4148"/>
                </a:cubicBezTo>
                <a:lnTo>
                  <a:pt x="12586" y="4148"/>
                </a:lnTo>
                <a:cubicBezTo>
                  <a:pt x="12622" y="4148"/>
                  <a:pt x="12640" y="4184"/>
                  <a:pt x="12640" y="4202"/>
                </a:cubicBezTo>
                <a:cubicBezTo>
                  <a:pt x="12640" y="4239"/>
                  <a:pt x="12622" y="4275"/>
                  <a:pt x="12622" y="4311"/>
                </a:cubicBezTo>
                <a:cubicBezTo>
                  <a:pt x="12677" y="4329"/>
                  <a:pt x="12731" y="4347"/>
                  <a:pt x="12767" y="4383"/>
                </a:cubicBezTo>
                <a:cubicBezTo>
                  <a:pt x="12785" y="4420"/>
                  <a:pt x="12803" y="4474"/>
                  <a:pt x="12803" y="4510"/>
                </a:cubicBezTo>
                <a:cubicBezTo>
                  <a:pt x="12803" y="4565"/>
                  <a:pt x="12785" y="4601"/>
                  <a:pt x="12822" y="4619"/>
                </a:cubicBezTo>
                <a:cubicBezTo>
                  <a:pt x="12840" y="4655"/>
                  <a:pt x="12876" y="4691"/>
                  <a:pt x="12894" y="4709"/>
                </a:cubicBezTo>
                <a:cubicBezTo>
                  <a:pt x="12930" y="4764"/>
                  <a:pt x="12930" y="4800"/>
                  <a:pt x="12912" y="4854"/>
                </a:cubicBezTo>
                <a:cubicBezTo>
                  <a:pt x="12894" y="4890"/>
                  <a:pt x="12858" y="4927"/>
                  <a:pt x="12822" y="4963"/>
                </a:cubicBezTo>
                <a:cubicBezTo>
                  <a:pt x="12803" y="4999"/>
                  <a:pt x="12822" y="5035"/>
                  <a:pt x="12858" y="5053"/>
                </a:cubicBezTo>
                <a:cubicBezTo>
                  <a:pt x="12894" y="5108"/>
                  <a:pt x="12912" y="5162"/>
                  <a:pt x="12894" y="5216"/>
                </a:cubicBezTo>
                <a:cubicBezTo>
                  <a:pt x="12894" y="5216"/>
                  <a:pt x="12894" y="5235"/>
                  <a:pt x="12894" y="5253"/>
                </a:cubicBezTo>
                <a:cubicBezTo>
                  <a:pt x="12948" y="5289"/>
                  <a:pt x="12985" y="5343"/>
                  <a:pt x="12985" y="5398"/>
                </a:cubicBezTo>
                <a:cubicBezTo>
                  <a:pt x="12985" y="5488"/>
                  <a:pt x="12894" y="5524"/>
                  <a:pt x="12822" y="5542"/>
                </a:cubicBezTo>
                <a:cubicBezTo>
                  <a:pt x="12785" y="5542"/>
                  <a:pt x="12749" y="5542"/>
                  <a:pt x="12749" y="5561"/>
                </a:cubicBezTo>
                <a:cubicBezTo>
                  <a:pt x="12731" y="5579"/>
                  <a:pt x="12749" y="5597"/>
                  <a:pt x="12767" y="5615"/>
                </a:cubicBezTo>
                <a:cubicBezTo>
                  <a:pt x="12803" y="5651"/>
                  <a:pt x="12858" y="5651"/>
                  <a:pt x="12894" y="5597"/>
                </a:cubicBezTo>
                <a:cubicBezTo>
                  <a:pt x="12912" y="5579"/>
                  <a:pt x="12930" y="5579"/>
                  <a:pt x="12966" y="5579"/>
                </a:cubicBezTo>
                <a:cubicBezTo>
                  <a:pt x="13021" y="5597"/>
                  <a:pt x="13057" y="5651"/>
                  <a:pt x="13057" y="5724"/>
                </a:cubicBezTo>
                <a:cubicBezTo>
                  <a:pt x="13057" y="5760"/>
                  <a:pt x="13039" y="5796"/>
                  <a:pt x="13039" y="5814"/>
                </a:cubicBezTo>
                <a:cubicBezTo>
                  <a:pt x="13039" y="5850"/>
                  <a:pt x="13021" y="5868"/>
                  <a:pt x="13039" y="5905"/>
                </a:cubicBezTo>
                <a:cubicBezTo>
                  <a:pt x="13057" y="5923"/>
                  <a:pt x="13075" y="5923"/>
                  <a:pt x="13111" y="5923"/>
                </a:cubicBezTo>
                <a:cubicBezTo>
                  <a:pt x="13148" y="5923"/>
                  <a:pt x="13184" y="5941"/>
                  <a:pt x="13220" y="5941"/>
                </a:cubicBezTo>
                <a:cubicBezTo>
                  <a:pt x="13256" y="5959"/>
                  <a:pt x="13292" y="5977"/>
                  <a:pt x="13310" y="6013"/>
                </a:cubicBezTo>
                <a:cubicBezTo>
                  <a:pt x="13365" y="5868"/>
                  <a:pt x="13347" y="5724"/>
                  <a:pt x="13292" y="5579"/>
                </a:cubicBezTo>
                <a:cubicBezTo>
                  <a:pt x="13274" y="5561"/>
                  <a:pt x="13292" y="5542"/>
                  <a:pt x="13292" y="5524"/>
                </a:cubicBezTo>
                <a:cubicBezTo>
                  <a:pt x="13329" y="5506"/>
                  <a:pt x="13383" y="5488"/>
                  <a:pt x="13419" y="5488"/>
                </a:cubicBezTo>
                <a:lnTo>
                  <a:pt x="13528" y="5488"/>
                </a:lnTo>
                <a:cubicBezTo>
                  <a:pt x="13546" y="5488"/>
                  <a:pt x="13528" y="5416"/>
                  <a:pt x="13510" y="5398"/>
                </a:cubicBezTo>
                <a:cubicBezTo>
                  <a:pt x="13492" y="5361"/>
                  <a:pt x="13473" y="5307"/>
                  <a:pt x="13492" y="5253"/>
                </a:cubicBezTo>
                <a:cubicBezTo>
                  <a:pt x="13528" y="5162"/>
                  <a:pt x="13618" y="5108"/>
                  <a:pt x="13709" y="5126"/>
                </a:cubicBezTo>
                <a:cubicBezTo>
                  <a:pt x="13818" y="5162"/>
                  <a:pt x="13872" y="5253"/>
                  <a:pt x="13872" y="5361"/>
                </a:cubicBezTo>
                <a:cubicBezTo>
                  <a:pt x="13854" y="5416"/>
                  <a:pt x="13836" y="5470"/>
                  <a:pt x="13818" y="5506"/>
                </a:cubicBezTo>
                <a:cubicBezTo>
                  <a:pt x="13781" y="5561"/>
                  <a:pt x="13818" y="5597"/>
                  <a:pt x="13836" y="5651"/>
                </a:cubicBezTo>
                <a:cubicBezTo>
                  <a:pt x="13854" y="5742"/>
                  <a:pt x="13781" y="5814"/>
                  <a:pt x="13727" y="5868"/>
                </a:cubicBezTo>
                <a:cubicBezTo>
                  <a:pt x="13727" y="5905"/>
                  <a:pt x="13691" y="5923"/>
                  <a:pt x="13709" y="5959"/>
                </a:cubicBezTo>
                <a:cubicBezTo>
                  <a:pt x="13727" y="5977"/>
                  <a:pt x="13781" y="5995"/>
                  <a:pt x="13799" y="6013"/>
                </a:cubicBezTo>
                <a:cubicBezTo>
                  <a:pt x="13854" y="6013"/>
                  <a:pt x="13890" y="6031"/>
                  <a:pt x="13944" y="6068"/>
                </a:cubicBezTo>
                <a:cubicBezTo>
                  <a:pt x="13981" y="6104"/>
                  <a:pt x="13999" y="6158"/>
                  <a:pt x="14017" y="6194"/>
                </a:cubicBezTo>
                <a:cubicBezTo>
                  <a:pt x="14053" y="6321"/>
                  <a:pt x="14071" y="6466"/>
                  <a:pt x="14053" y="6593"/>
                </a:cubicBezTo>
                <a:cubicBezTo>
                  <a:pt x="14053" y="6665"/>
                  <a:pt x="14053" y="6738"/>
                  <a:pt x="14053" y="6810"/>
                </a:cubicBezTo>
                <a:cubicBezTo>
                  <a:pt x="14053" y="6864"/>
                  <a:pt x="14053" y="6919"/>
                  <a:pt x="14071" y="6955"/>
                </a:cubicBezTo>
                <a:lnTo>
                  <a:pt x="14071" y="6955"/>
                </a:lnTo>
                <a:cubicBezTo>
                  <a:pt x="14107" y="6955"/>
                  <a:pt x="14125" y="6991"/>
                  <a:pt x="14107" y="7009"/>
                </a:cubicBezTo>
                <a:cubicBezTo>
                  <a:pt x="14089" y="7009"/>
                  <a:pt x="14089" y="7027"/>
                  <a:pt x="14071" y="7027"/>
                </a:cubicBezTo>
                <a:cubicBezTo>
                  <a:pt x="14071" y="7046"/>
                  <a:pt x="14071" y="7064"/>
                  <a:pt x="14053" y="7064"/>
                </a:cubicBezTo>
                <a:cubicBezTo>
                  <a:pt x="14053" y="7136"/>
                  <a:pt x="14071" y="7208"/>
                  <a:pt x="14125" y="7263"/>
                </a:cubicBezTo>
                <a:cubicBezTo>
                  <a:pt x="14216" y="7335"/>
                  <a:pt x="14270" y="7444"/>
                  <a:pt x="14288" y="7553"/>
                </a:cubicBezTo>
                <a:cubicBezTo>
                  <a:pt x="14288" y="7661"/>
                  <a:pt x="14216" y="7770"/>
                  <a:pt x="14216" y="7879"/>
                </a:cubicBezTo>
                <a:cubicBezTo>
                  <a:pt x="14234" y="8005"/>
                  <a:pt x="14307" y="8114"/>
                  <a:pt x="14397" y="8186"/>
                </a:cubicBezTo>
                <a:cubicBezTo>
                  <a:pt x="14451" y="8223"/>
                  <a:pt x="14488" y="8277"/>
                  <a:pt x="14524" y="8349"/>
                </a:cubicBezTo>
                <a:cubicBezTo>
                  <a:pt x="14524" y="8386"/>
                  <a:pt x="14524" y="8440"/>
                  <a:pt x="14506" y="8476"/>
                </a:cubicBezTo>
                <a:cubicBezTo>
                  <a:pt x="14542" y="8494"/>
                  <a:pt x="14578" y="8530"/>
                  <a:pt x="14596" y="8585"/>
                </a:cubicBezTo>
                <a:cubicBezTo>
                  <a:pt x="14632" y="8657"/>
                  <a:pt x="14614" y="8730"/>
                  <a:pt x="14560" y="8784"/>
                </a:cubicBezTo>
                <a:cubicBezTo>
                  <a:pt x="14524" y="8838"/>
                  <a:pt x="14470" y="8893"/>
                  <a:pt x="14488" y="8947"/>
                </a:cubicBezTo>
                <a:cubicBezTo>
                  <a:pt x="14506" y="8983"/>
                  <a:pt x="14524" y="9019"/>
                  <a:pt x="14560" y="9056"/>
                </a:cubicBezTo>
                <a:cubicBezTo>
                  <a:pt x="14578" y="9110"/>
                  <a:pt x="14614" y="9146"/>
                  <a:pt x="14632" y="9182"/>
                </a:cubicBezTo>
                <a:cubicBezTo>
                  <a:pt x="14669" y="9237"/>
                  <a:pt x="14669" y="9237"/>
                  <a:pt x="14687" y="9255"/>
                </a:cubicBezTo>
                <a:lnTo>
                  <a:pt x="14705" y="9255"/>
                </a:lnTo>
                <a:cubicBezTo>
                  <a:pt x="14741" y="9237"/>
                  <a:pt x="14795" y="9237"/>
                  <a:pt x="14832" y="9273"/>
                </a:cubicBezTo>
                <a:cubicBezTo>
                  <a:pt x="14868" y="9327"/>
                  <a:pt x="14886" y="9400"/>
                  <a:pt x="14832" y="9472"/>
                </a:cubicBezTo>
                <a:cubicBezTo>
                  <a:pt x="14814" y="9508"/>
                  <a:pt x="14723" y="9581"/>
                  <a:pt x="14777" y="9635"/>
                </a:cubicBezTo>
                <a:cubicBezTo>
                  <a:pt x="14832" y="9689"/>
                  <a:pt x="14904" y="9653"/>
                  <a:pt x="14940" y="9617"/>
                </a:cubicBezTo>
                <a:cubicBezTo>
                  <a:pt x="15103" y="9508"/>
                  <a:pt x="15230" y="9364"/>
                  <a:pt x="15321" y="9182"/>
                </a:cubicBezTo>
                <a:cubicBezTo>
                  <a:pt x="15321" y="9164"/>
                  <a:pt x="15357" y="9146"/>
                  <a:pt x="15375" y="9164"/>
                </a:cubicBezTo>
                <a:cubicBezTo>
                  <a:pt x="15429" y="9164"/>
                  <a:pt x="15484" y="9164"/>
                  <a:pt x="15538" y="9128"/>
                </a:cubicBezTo>
                <a:lnTo>
                  <a:pt x="15556" y="9128"/>
                </a:lnTo>
                <a:cubicBezTo>
                  <a:pt x="15610" y="9092"/>
                  <a:pt x="15683" y="9146"/>
                  <a:pt x="15647" y="9201"/>
                </a:cubicBezTo>
                <a:cubicBezTo>
                  <a:pt x="15647" y="9201"/>
                  <a:pt x="15647" y="9219"/>
                  <a:pt x="15647" y="9219"/>
                </a:cubicBezTo>
                <a:cubicBezTo>
                  <a:pt x="15647" y="9255"/>
                  <a:pt x="15647" y="9273"/>
                  <a:pt x="15683" y="9291"/>
                </a:cubicBezTo>
                <a:cubicBezTo>
                  <a:pt x="15701" y="9309"/>
                  <a:pt x="15719" y="9327"/>
                  <a:pt x="15737" y="9345"/>
                </a:cubicBezTo>
                <a:cubicBezTo>
                  <a:pt x="15755" y="9382"/>
                  <a:pt x="15755" y="9400"/>
                  <a:pt x="15737" y="9436"/>
                </a:cubicBezTo>
                <a:cubicBezTo>
                  <a:pt x="15719" y="9472"/>
                  <a:pt x="15683" y="9527"/>
                  <a:pt x="15647" y="9563"/>
                </a:cubicBezTo>
                <a:cubicBezTo>
                  <a:pt x="15647" y="9563"/>
                  <a:pt x="15610" y="9581"/>
                  <a:pt x="15610" y="9599"/>
                </a:cubicBezTo>
                <a:cubicBezTo>
                  <a:pt x="15610" y="9617"/>
                  <a:pt x="15610" y="9635"/>
                  <a:pt x="15629" y="9653"/>
                </a:cubicBezTo>
                <a:cubicBezTo>
                  <a:pt x="15647" y="9671"/>
                  <a:pt x="15647" y="9708"/>
                  <a:pt x="15665" y="9726"/>
                </a:cubicBezTo>
                <a:cubicBezTo>
                  <a:pt x="15665" y="9708"/>
                  <a:pt x="15665" y="9689"/>
                  <a:pt x="15683" y="9689"/>
                </a:cubicBezTo>
                <a:lnTo>
                  <a:pt x="15936" y="9563"/>
                </a:lnTo>
                <a:lnTo>
                  <a:pt x="16045" y="9508"/>
                </a:lnTo>
                <a:cubicBezTo>
                  <a:pt x="16063" y="9490"/>
                  <a:pt x="16081" y="9490"/>
                  <a:pt x="16099" y="9472"/>
                </a:cubicBezTo>
                <a:lnTo>
                  <a:pt x="16117" y="9472"/>
                </a:lnTo>
                <a:lnTo>
                  <a:pt x="16117" y="9472"/>
                </a:lnTo>
                <a:cubicBezTo>
                  <a:pt x="16117" y="9418"/>
                  <a:pt x="16154" y="9400"/>
                  <a:pt x="16190" y="9400"/>
                </a:cubicBezTo>
                <a:cubicBezTo>
                  <a:pt x="16280" y="9418"/>
                  <a:pt x="16371" y="9472"/>
                  <a:pt x="16425" y="9563"/>
                </a:cubicBezTo>
                <a:cubicBezTo>
                  <a:pt x="16462" y="9599"/>
                  <a:pt x="16480" y="9653"/>
                  <a:pt x="16462" y="9708"/>
                </a:cubicBezTo>
                <a:cubicBezTo>
                  <a:pt x="16534" y="9708"/>
                  <a:pt x="16588" y="9726"/>
                  <a:pt x="16643" y="9780"/>
                </a:cubicBezTo>
                <a:cubicBezTo>
                  <a:pt x="16679" y="9816"/>
                  <a:pt x="16697" y="9871"/>
                  <a:pt x="16697" y="9925"/>
                </a:cubicBezTo>
                <a:cubicBezTo>
                  <a:pt x="16697" y="9961"/>
                  <a:pt x="16697" y="10015"/>
                  <a:pt x="16697" y="10070"/>
                </a:cubicBezTo>
                <a:cubicBezTo>
                  <a:pt x="16715" y="10124"/>
                  <a:pt x="16806" y="10178"/>
                  <a:pt x="16824" y="10233"/>
                </a:cubicBezTo>
                <a:cubicBezTo>
                  <a:pt x="16860" y="10269"/>
                  <a:pt x="16860" y="10323"/>
                  <a:pt x="16842" y="10360"/>
                </a:cubicBezTo>
                <a:cubicBezTo>
                  <a:pt x="16842" y="10378"/>
                  <a:pt x="16824" y="10414"/>
                  <a:pt x="16806" y="10432"/>
                </a:cubicBezTo>
                <a:cubicBezTo>
                  <a:pt x="16788" y="10450"/>
                  <a:pt x="16769" y="10468"/>
                  <a:pt x="16751" y="10486"/>
                </a:cubicBezTo>
                <a:cubicBezTo>
                  <a:pt x="16751" y="10523"/>
                  <a:pt x="16751" y="10577"/>
                  <a:pt x="16788" y="10595"/>
                </a:cubicBezTo>
                <a:cubicBezTo>
                  <a:pt x="16860" y="10631"/>
                  <a:pt x="16914" y="10631"/>
                  <a:pt x="16987" y="10631"/>
                </a:cubicBezTo>
                <a:cubicBezTo>
                  <a:pt x="17023" y="10631"/>
                  <a:pt x="17041" y="10667"/>
                  <a:pt x="17041" y="10704"/>
                </a:cubicBezTo>
                <a:cubicBezTo>
                  <a:pt x="17041" y="10812"/>
                  <a:pt x="17005" y="10921"/>
                  <a:pt x="16951" y="11030"/>
                </a:cubicBezTo>
                <a:cubicBezTo>
                  <a:pt x="16969" y="11066"/>
                  <a:pt x="16969" y="11120"/>
                  <a:pt x="16969" y="11174"/>
                </a:cubicBezTo>
                <a:cubicBezTo>
                  <a:pt x="17023" y="11156"/>
                  <a:pt x="17077" y="11120"/>
                  <a:pt x="17095" y="11084"/>
                </a:cubicBezTo>
                <a:cubicBezTo>
                  <a:pt x="17150" y="11030"/>
                  <a:pt x="17204" y="10975"/>
                  <a:pt x="17276" y="10957"/>
                </a:cubicBezTo>
                <a:cubicBezTo>
                  <a:pt x="17313" y="10939"/>
                  <a:pt x="17349" y="10939"/>
                  <a:pt x="17385" y="10957"/>
                </a:cubicBezTo>
                <a:cubicBezTo>
                  <a:pt x="17421" y="10957"/>
                  <a:pt x="17421" y="10921"/>
                  <a:pt x="17421" y="10885"/>
                </a:cubicBezTo>
                <a:cubicBezTo>
                  <a:pt x="17439" y="10794"/>
                  <a:pt x="17421" y="10704"/>
                  <a:pt x="17385" y="10613"/>
                </a:cubicBezTo>
                <a:cubicBezTo>
                  <a:pt x="17385" y="10577"/>
                  <a:pt x="17403" y="10541"/>
                  <a:pt x="17439" y="10541"/>
                </a:cubicBezTo>
                <a:cubicBezTo>
                  <a:pt x="17494" y="10541"/>
                  <a:pt x="17530" y="10523"/>
                  <a:pt x="17584" y="10504"/>
                </a:cubicBezTo>
                <a:cubicBezTo>
                  <a:pt x="17584" y="10486"/>
                  <a:pt x="17584" y="10468"/>
                  <a:pt x="17584" y="10450"/>
                </a:cubicBezTo>
                <a:cubicBezTo>
                  <a:pt x="17566" y="10414"/>
                  <a:pt x="17566" y="10378"/>
                  <a:pt x="17566" y="10341"/>
                </a:cubicBezTo>
                <a:cubicBezTo>
                  <a:pt x="17566" y="10305"/>
                  <a:pt x="17584" y="10269"/>
                  <a:pt x="17621" y="10251"/>
                </a:cubicBezTo>
                <a:cubicBezTo>
                  <a:pt x="17639" y="10233"/>
                  <a:pt x="17657" y="10215"/>
                  <a:pt x="17657" y="10197"/>
                </a:cubicBezTo>
                <a:cubicBezTo>
                  <a:pt x="17675" y="10142"/>
                  <a:pt x="17693" y="10070"/>
                  <a:pt x="17711" y="10015"/>
                </a:cubicBezTo>
                <a:cubicBezTo>
                  <a:pt x="17711" y="9979"/>
                  <a:pt x="17729" y="9961"/>
                  <a:pt x="17765" y="9943"/>
                </a:cubicBezTo>
                <a:cubicBezTo>
                  <a:pt x="17802" y="9925"/>
                  <a:pt x="17820" y="9907"/>
                  <a:pt x="17856" y="9907"/>
                </a:cubicBezTo>
                <a:cubicBezTo>
                  <a:pt x="17892" y="9907"/>
                  <a:pt x="17910" y="9871"/>
                  <a:pt x="17928" y="9852"/>
                </a:cubicBezTo>
                <a:cubicBezTo>
                  <a:pt x="17947" y="9834"/>
                  <a:pt x="17965" y="9816"/>
                  <a:pt x="18001" y="9798"/>
                </a:cubicBezTo>
                <a:cubicBezTo>
                  <a:pt x="18110" y="9744"/>
                  <a:pt x="18236" y="9762"/>
                  <a:pt x="18327" y="9834"/>
                </a:cubicBezTo>
                <a:cubicBezTo>
                  <a:pt x="18417" y="9943"/>
                  <a:pt x="18454" y="10070"/>
                  <a:pt x="18399" y="10215"/>
                </a:cubicBezTo>
                <a:cubicBezTo>
                  <a:pt x="18381" y="10269"/>
                  <a:pt x="18381" y="10323"/>
                  <a:pt x="18399" y="10378"/>
                </a:cubicBezTo>
                <a:cubicBezTo>
                  <a:pt x="18417" y="10396"/>
                  <a:pt x="18417" y="10414"/>
                  <a:pt x="18435" y="10432"/>
                </a:cubicBezTo>
                <a:cubicBezTo>
                  <a:pt x="18454" y="10450"/>
                  <a:pt x="18508" y="10432"/>
                  <a:pt x="18526" y="10450"/>
                </a:cubicBezTo>
                <a:cubicBezTo>
                  <a:pt x="18598" y="10468"/>
                  <a:pt x="18653" y="10504"/>
                  <a:pt x="18653" y="10577"/>
                </a:cubicBezTo>
                <a:cubicBezTo>
                  <a:pt x="18671" y="10613"/>
                  <a:pt x="18671" y="10667"/>
                  <a:pt x="18689" y="10704"/>
                </a:cubicBezTo>
                <a:lnTo>
                  <a:pt x="18689" y="10704"/>
                </a:lnTo>
                <a:lnTo>
                  <a:pt x="18689" y="10704"/>
                </a:lnTo>
                <a:lnTo>
                  <a:pt x="18689" y="10704"/>
                </a:lnTo>
                <a:cubicBezTo>
                  <a:pt x="18725" y="10722"/>
                  <a:pt x="18761" y="10740"/>
                  <a:pt x="18798" y="10758"/>
                </a:cubicBezTo>
                <a:cubicBezTo>
                  <a:pt x="18834" y="10812"/>
                  <a:pt x="18834" y="10885"/>
                  <a:pt x="18798" y="10939"/>
                </a:cubicBezTo>
                <a:cubicBezTo>
                  <a:pt x="18761" y="10993"/>
                  <a:pt x="18725" y="11030"/>
                  <a:pt x="18689" y="11084"/>
                </a:cubicBezTo>
                <a:cubicBezTo>
                  <a:pt x="18689" y="11102"/>
                  <a:pt x="18689" y="11102"/>
                  <a:pt x="18689" y="11120"/>
                </a:cubicBezTo>
                <a:lnTo>
                  <a:pt x="18689" y="11120"/>
                </a:lnTo>
                <a:lnTo>
                  <a:pt x="18689" y="11120"/>
                </a:lnTo>
                <a:cubicBezTo>
                  <a:pt x="18725" y="11138"/>
                  <a:pt x="18743" y="11156"/>
                  <a:pt x="18780" y="11174"/>
                </a:cubicBezTo>
                <a:cubicBezTo>
                  <a:pt x="18834" y="11229"/>
                  <a:pt x="18834" y="11319"/>
                  <a:pt x="18816" y="11392"/>
                </a:cubicBezTo>
                <a:cubicBezTo>
                  <a:pt x="18798" y="11428"/>
                  <a:pt x="18798" y="11464"/>
                  <a:pt x="18816" y="11500"/>
                </a:cubicBezTo>
                <a:lnTo>
                  <a:pt x="18816" y="11500"/>
                </a:lnTo>
                <a:cubicBezTo>
                  <a:pt x="18816" y="11500"/>
                  <a:pt x="18834" y="11500"/>
                  <a:pt x="18834" y="11500"/>
                </a:cubicBezTo>
                <a:lnTo>
                  <a:pt x="18834" y="11500"/>
                </a:lnTo>
                <a:cubicBezTo>
                  <a:pt x="18870" y="11500"/>
                  <a:pt x="18888" y="11519"/>
                  <a:pt x="18888" y="11537"/>
                </a:cubicBezTo>
                <a:cubicBezTo>
                  <a:pt x="18924" y="11537"/>
                  <a:pt x="18961" y="11537"/>
                  <a:pt x="18997" y="11519"/>
                </a:cubicBezTo>
                <a:cubicBezTo>
                  <a:pt x="19015" y="11500"/>
                  <a:pt x="19033" y="11482"/>
                  <a:pt x="19033" y="11446"/>
                </a:cubicBezTo>
                <a:cubicBezTo>
                  <a:pt x="19033" y="11410"/>
                  <a:pt x="19051" y="11356"/>
                  <a:pt x="19087" y="11337"/>
                </a:cubicBezTo>
                <a:cubicBezTo>
                  <a:pt x="19142" y="11319"/>
                  <a:pt x="19196" y="11319"/>
                  <a:pt x="19250" y="11319"/>
                </a:cubicBezTo>
                <a:lnTo>
                  <a:pt x="19413" y="11319"/>
                </a:lnTo>
                <a:cubicBezTo>
                  <a:pt x="19486" y="11301"/>
                  <a:pt x="19576" y="11337"/>
                  <a:pt x="19631" y="11392"/>
                </a:cubicBezTo>
                <a:cubicBezTo>
                  <a:pt x="19685" y="11464"/>
                  <a:pt x="19685" y="11555"/>
                  <a:pt x="19631" y="11609"/>
                </a:cubicBezTo>
                <a:cubicBezTo>
                  <a:pt x="19613" y="11645"/>
                  <a:pt x="19594" y="11682"/>
                  <a:pt x="19576" y="11718"/>
                </a:cubicBezTo>
                <a:cubicBezTo>
                  <a:pt x="19576" y="11736"/>
                  <a:pt x="19594" y="11754"/>
                  <a:pt x="19613" y="11772"/>
                </a:cubicBezTo>
                <a:cubicBezTo>
                  <a:pt x="19685" y="11845"/>
                  <a:pt x="19739" y="11917"/>
                  <a:pt x="19739" y="12008"/>
                </a:cubicBezTo>
                <a:cubicBezTo>
                  <a:pt x="19739" y="12116"/>
                  <a:pt x="19667" y="12207"/>
                  <a:pt x="19576" y="12225"/>
                </a:cubicBezTo>
                <a:cubicBezTo>
                  <a:pt x="19486" y="12279"/>
                  <a:pt x="19395" y="12297"/>
                  <a:pt x="19341" y="12370"/>
                </a:cubicBezTo>
                <a:cubicBezTo>
                  <a:pt x="19323" y="12406"/>
                  <a:pt x="19305" y="12460"/>
                  <a:pt x="19305" y="12496"/>
                </a:cubicBezTo>
                <a:cubicBezTo>
                  <a:pt x="19305" y="12515"/>
                  <a:pt x="19305" y="12533"/>
                  <a:pt x="19305" y="12551"/>
                </a:cubicBezTo>
                <a:cubicBezTo>
                  <a:pt x="19305" y="12569"/>
                  <a:pt x="19305" y="12569"/>
                  <a:pt x="19305" y="12587"/>
                </a:cubicBezTo>
                <a:cubicBezTo>
                  <a:pt x="19305" y="12569"/>
                  <a:pt x="19323" y="12569"/>
                  <a:pt x="19323" y="12569"/>
                </a:cubicBezTo>
                <a:cubicBezTo>
                  <a:pt x="19359" y="12569"/>
                  <a:pt x="19395" y="12569"/>
                  <a:pt x="19413" y="12587"/>
                </a:cubicBezTo>
                <a:cubicBezTo>
                  <a:pt x="19468" y="12605"/>
                  <a:pt x="19504" y="12659"/>
                  <a:pt x="19486" y="12714"/>
                </a:cubicBezTo>
                <a:cubicBezTo>
                  <a:pt x="19486" y="12768"/>
                  <a:pt x="19450" y="12822"/>
                  <a:pt x="19413" y="12859"/>
                </a:cubicBezTo>
                <a:cubicBezTo>
                  <a:pt x="19359" y="12895"/>
                  <a:pt x="19305" y="12913"/>
                  <a:pt x="19269" y="12931"/>
                </a:cubicBezTo>
                <a:cubicBezTo>
                  <a:pt x="19232" y="12949"/>
                  <a:pt x="19196" y="12985"/>
                  <a:pt x="19214" y="13022"/>
                </a:cubicBezTo>
                <a:cubicBezTo>
                  <a:pt x="19214" y="13040"/>
                  <a:pt x="19232" y="13076"/>
                  <a:pt x="19269" y="13076"/>
                </a:cubicBezTo>
                <a:cubicBezTo>
                  <a:pt x="19305" y="13076"/>
                  <a:pt x="19341" y="13076"/>
                  <a:pt x="19359" y="13094"/>
                </a:cubicBezTo>
                <a:cubicBezTo>
                  <a:pt x="19395" y="13112"/>
                  <a:pt x="19413" y="13148"/>
                  <a:pt x="19432" y="13185"/>
                </a:cubicBezTo>
                <a:cubicBezTo>
                  <a:pt x="19432" y="13239"/>
                  <a:pt x="19450" y="13293"/>
                  <a:pt x="19450" y="13366"/>
                </a:cubicBezTo>
                <a:cubicBezTo>
                  <a:pt x="19450" y="13420"/>
                  <a:pt x="19450" y="13492"/>
                  <a:pt x="19413" y="13547"/>
                </a:cubicBezTo>
                <a:cubicBezTo>
                  <a:pt x="19413" y="13583"/>
                  <a:pt x="19395" y="13601"/>
                  <a:pt x="19377" y="13637"/>
                </a:cubicBezTo>
                <a:cubicBezTo>
                  <a:pt x="19450" y="13692"/>
                  <a:pt x="19468" y="13764"/>
                  <a:pt x="19468" y="13855"/>
                </a:cubicBezTo>
                <a:cubicBezTo>
                  <a:pt x="19450" y="13945"/>
                  <a:pt x="19395" y="14036"/>
                  <a:pt x="19305" y="14090"/>
                </a:cubicBezTo>
                <a:lnTo>
                  <a:pt x="19450" y="14163"/>
                </a:lnTo>
                <a:lnTo>
                  <a:pt x="19558" y="14199"/>
                </a:lnTo>
                <a:lnTo>
                  <a:pt x="19613" y="14235"/>
                </a:lnTo>
                <a:cubicBezTo>
                  <a:pt x="19631" y="14235"/>
                  <a:pt x="19631" y="14235"/>
                  <a:pt x="19631" y="14253"/>
                </a:cubicBezTo>
                <a:cubicBezTo>
                  <a:pt x="19739" y="14253"/>
                  <a:pt x="19794" y="14380"/>
                  <a:pt x="19866" y="14452"/>
                </a:cubicBezTo>
                <a:lnTo>
                  <a:pt x="19884" y="14470"/>
                </a:lnTo>
                <a:lnTo>
                  <a:pt x="19902" y="14470"/>
                </a:lnTo>
                <a:lnTo>
                  <a:pt x="19920" y="14470"/>
                </a:lnTo>
                <a:lnTo>
                  <a:pt x="19957" y="14470"/>
                </a:lnTo>
                <a:cubicBezTo>
                  <a:pt x="19957" y="14470"/>
                  <a:pt x="19975" y="14452"/>
                  <a:pt x="19993" y="14452"/>
                </a:cubicBezTo>
                <a:cubicBezTo>
                  <a:pt x="20047" y="14380"/>
                  <a:pt x="20047" y="14289"/>
                  <a:pt x="20083" y="14217"/>
                </a:cubicBezTo>
                <a:cubicBezTo>
                  <a:pt x="20102" y="14181"/>
                  <a:pt x="20120" y="14163"/>
                  <a:pt x="20138" y="14126"/>
                </a:cubicBezTo>
                <a:cubicBezTo>
                  <a:pt x="20138" y="14108"/>
                  <a:pt x="20174" y="14090"/>
                  <a:pt x="20174" y="14072"/>
                </a:cubicBezTo>
                <a:cubicBezTo>
                  <a:pt x="20192" y="14054"/>
                  <a:pt x="20174" y="13981"/>
                  <a:pt x="20174" y="13945"/>
                </a:cubicBezTo>
                <a:cubicBezTo>
                  <a:pt x="20156" y="13891"/>
                  <a:pt x="20192" y="13855"/>
                  <a:pt x="20246" y="13855"/>
                </a:cubicBezTo>
                <a:lnTo>
                  <a:pt x="20265" y="13855"/>
                </a:lnTo>
                <a:lnTo>
                  <a:pt x="20301" y="13855"/>
                </a:lnTo>
                <a:cubicBezTo>
                  <a:pt x="20319" y="13855"/>
                  <a:pt x="20355" y="13837"/>
                  <a:pt x="20373" y="13800"/>
                </a:cubicBezTo>
                <a:cubicBezTo>
                  <a:pt x="20409" y="13764"/>
                  <a:pt x="20464" y="13710"/>
                  <a:pt x="20536" y="13674"/>
                </a:cubicBezTo>
                <a:cubicBezTo>
                  <a:pt x="20609" y="13637"/>
                  <a:pt x="20681" y="13619"/>
                  <a:pt x="20754" y="13619"/>
                </a:cubicBezTo>
                <a:cubicBezTo>
                  <a:pt x="20790" y="13619"/>
                  <a:pt x="20808" y="13601"/>
                  <a:pt x="20826" y="13583"/>
                </a:cubicBezTo>
                <a:cubicBezTo>
                  <a:pt x="20862" y="13547"/>
                  <a:pt x="20862" y="13511"/>
                  <a:pt x="20862" y="13474"/>
                </a:cubicBezTo>
                <a:cubicBezTo>
                  <a:pt x="20862" y="13402"/>
                  <a:pt x="20916" y="13311"/>
                  <a:pt x="20989" y="13275"/>
                </a:cubicBezTo>
                <a:lnTo>
                  <a:pt x="21079" y="13221"/>
                </a:lnTo>
                <a:cubicBezTo>
                  <a:pt x="21098" y="13221"/>
                  <a:pt x="21116" y="13221"/>
                  <a:pt x="21116" y="13203"/>
                </a:cubicBezTo>
                <a:lnTo>
                  <a:pt x="21116" y="13203"/>
                </a:lnTo>
                <a:lnTo>
                  <a:pt x="21116" y="13203"/>
                </a:lnTo>
                <a:lnTo>
                  <a:pt x="21116" y="13203"/>
                </a:lnTo>
                <a:lnTo>
                  <a:pt x="21116" y="13203"/>
                </a:lnTo>
                <a:lnTo>
                  <a:pt x="21116" y="13203"/>
                </a:lnTo>
                <a:lnTo>
                  <a:pt x="21116" y="13185"/>
                </a:lnTo>
                <a:cubicBezTo>
                  <a:pt x="21116" y="13167"/>
                  <a:pt x="21116" y="13148"/>
                  <a:pt x="21098" y="13112"/>
                </a:cubicBezTo>
                <a:cubicBezTo>
                  <a:pt x="21079" y="13076"/>
                  <a:pt x="21079" y="13004"/>
                  <a:pt x="21098" y="12949"/>
                </a:cubicBezTo>
                <a:cubicBezTo>
                  <a:pt x="21134" y="12877"/>
                  <a:pt x="21188" y="12804"/>
                  <a:pt x="21279" y="12786"/>
                </a:cubicBezTo>
                <a:cubicBezTo>
                  <a:pt x="21442" y="12732"/>
                  <a:pt x="21641" y="12822"/>
                  <a:pt x="21677" y="13004"/>
                </a:cubicBezTo>
                <a:cubicBezTo>
                  <a:pt x="21695" y="13094"/>
                  <a:pt x="21677" y="13203"/>
                  <a:pt x="21641" y="13275"/>
                </a:cubicBezTo>
                <a:cubicBezTo>
                  <a:pt x="21605" y="13348"/>
                  <a:pt x="21550" y="13420"/>
                  <a:pt x="21568" y="13511"/>
                </a:cubicBezTo>
                <a:cubicBezTo>
                  <a:pt x="21568" y="13547"/>
                  <a:pt x="21605" y="13547"/>
                  <a:pt x="21641" y="13583"/>
                </a:cubicBezTo>
                <a:cubicBezTo>
                  <a:pt x="21695" y="13619"/>
                  <a:pt x="21713" y="13655"/>
                  <a:pt x="21731" y="13710"/>
                </a:cubicBezTo>
                <a:cubicBezTo>
                  <a:pt x="21731" y="13800"/>
                  <a:pt x="21695" y="13891"/>
                  <a:pt x="21659" y="13981"/>
                </a:cubicBezTo>
                <a:cubicBezTo>
                  <a:pt x="21605" y="14036"/>
                  <a:pt x="21605" y="14108"/>
                  <a:pt x="21659" y="14181"/>
                </a:cubicBezTo>
                <a:cubicBezTo>
                  <a:pt x="21695" y="14217"/>
                  <a:pt x="21750" y="14271"/>
                  <a:pt x="21786" y="14307"/>
                </a:cubicBezTo>
                <a:cubicBezTo>
                  <a:pt x="21840" y="14362"/>
                  <a:pt x="21858" y="14416"/>
                  <a:pt x="21876" y="14489"/>
                </a:cubicBezTo>
                <a:cubicBezTo>
                  <a:pt x="21876" y="14579"/>
                  <a:pt x="21840" y="14651"/>
                  <a:pt x="21768" y="14724"/>
                </a:cubicBezTo>
                <a:cubicBezTo>
                  <a:pt x="21731" y="14742"/>
                  <a:pt x="21695" y="14778"/>
                  <a:pt x="21659" y="14814"/>
                </a:cubicBezTo>
                <a:cubicBezTo>
                  <a:pt x="21641" y="14851"/>
                  <a:pt x="21659" y="14887"/>
                  <a:pt x="21659" y="14905"/>
                </a:cubicBezTo>
                <a:cubicBezTo>
                  <a:pt x="21677" y="14941"/>
                  <a:pt x="21695" y="14977"/>
                  <a:pt x="21695" y="15014"/>
                </a:cubicBezTo>
                <a:cubicBezTo>
                  <a:pt x="21750" y="15014"/>
                  <a:pt x="21804" y="15032"/>
                  <a:pt x="21840" y="15068"/>
                </a:cubicBezTo>
                <a:cubicBezTo>
                  <a:pt x="21913" y="15140"/>
                  <a:pt x="21858" y="15249"/>
                  <a:pt x="21822" y="15322"/>
                </a:cubicBezTo>
                <a:cubicBezTo>
                  <a:pt x="21804" y="15340"/>
                  <a:pt x="21786" y="15358"/>
                  <a:pt x="21786" y="15376"/>
                </a:cubicBezTo>
                <a:cubicBezTo>
                  <a:pt x="21786" y="15376"/>
                  <a:pt x="21786" y="15376"/>
                  <a:pt x="21786" y="15376"/>
                </a:cubicBezTo>
                <a:cubicBezTo>
                  <a:pt x="21786" y="15412"/>
                  <a:pt x="21822" y="15412"/>
                  <a:pt x="21822" y="15448"/>
                </a:cubicBezTo>
                <a:cubicBezTo>
                  <a:pt x="21840" y="15466"/>
                  <a:pt x="21840" y="15503"/>
                  <a:pt x="21822" y="15539"/>
                </a:cubicBezTo>
                <a:cubicBezTo>
                  <a:pt x="21804" y="15593"/>
                  <a:pt x="21750" y="15611"/>
                  <a:pt x="21695" y="15629"/>
                </a:cubicBezTo>
                <a:cubicBezTo>
                  <a:pt x="21659" y="15629"/>
                  <a:pt x="21605" y="15629"/>
                  <a:pt x="21568" y="15648"/>
                </a:cubicBezTo>
                <a:cubicBezTo>
                  <a:pt x="21550" y="15684"/>
                  <a:pt x="21568" y="15720"/>
                  <a:pt x="21605" y="15738"/>
                </a:cubicBezTo>
                <a:cubicBezTo>
                  <a:pt x="21641" y="15774"/>
                  <a:pt x="21695" y="15810"/>
                  <a:pt x="21750" y="15810"/>
                </a:cubicBezTo>
                <a:cubicBezTo>
                  <a:pt x="21768" y="15810"/>
                  <a:pt x="21786" y="15829"/>
                  <a:pt x="21786" y="15847"/>
                </a:cubicBezTo>
                <a:cubicBezTo>
                  <a:pt x="21786" y="15937"/>
                  <a:pt x="21750" y="16028"/>
                  <a:pt x="21659" y="16082"/>
                </a:cubicBezTo>
                <a:cubicBezTo>
                  <a:pt x="21623" y="16100"/>
                  <a:pt x="21587" y="16136"/>
                  <a:pt x="21568" y="16155"/>
                </a:cubicBezTo>
                <a:cubicBezTo>
                  <a:pt x="21532" y="16191"/>
                  <a:pt x="21532" y="16227"/>
                  <a:pt x="21568" y="16263"/>
                </a:cubicBezTo>
                <a:cubicBezTo>
                  <a:pt x="21587" y="16299"/>
                  <a:pt x="21587" y="16354"/>
                  <a:pt x="21587" y="16390"/>
                </a:cubicBezTo>
                <a:cubicBezTo>
                  <a:pt x="21587" y="16426"/>
                  <a:pt x="21550" y="16462"/>
                  <a:pt x="21550" y="16499"/>
                </a:cubicBezTo>
                <a:cubicBezTo>
                  <a:pt x="21568" y="16589"/>
                  <a:pt x="21695" y="16589"/>
                  <a:pt x="21786" y="16607"/>
                </a:cubicBezTo>
                <a:cubicBezTo>
                  <a:pt x="21822" y="16607"/>
                  <a:pt x="21840" y="16625"/>
                  <a:pt x="21840" y="16680"/>
                </a:cubicBezTo>
                <a:cubicBezTo>
                  <a:pt x="21804" y="16879"/>
                  <a:pt x="21605" y="16970"/>
                  <a:pt x="21460" y="17096"/>
                </a:cubicBezTo>
                <a:cubicBezTo>
                  <a:pt x="21442" y="17132"/>
                  <a:pt x="21405" y="17187"/>
                  <a:pt x="21387" y="17223"/>
                </a:cubicBezTo>
                <a:cubicBezTo>
                  <a:pt x="21405" y="17223"/>
                  <a:pt x="21424" y="17223"/>
                  <a:pt x="21460" y="17205"/>
                </a:cubicBezTo>
                <a:cubicBezTo>
                  <a:pt x="21496" y="17187"/>
                  <a:pt x="21550" y="17169"/>
                  <a:pt x="21587" y="17169"/>
                </a:cubicBezTo>
                <a:cubicBezTo>
                  <a:pt x="21641" y="17151"/>
                  <a:pt x="21695" y="17169"/>
                  <a:pt x="21731" y="17223"/>
                </a:cubicBezTo>
                <a:cubicBezTo>
                  <a:pt x="21804" y="17187"/>
                  <a:pt x="21876" y="17187"/>
                  <a:pt x="21949" y="17259"/>
                </a:cubicBezTo>
                <a:cubicBezTo>
                  <a:pt x="22003" y="17314"/>
                  <a:pt x="22003" y="17422"/>
                  <a:pt x="21949" y="17495"/>
                </a:cubicBezTo>
                <a:cubicBezTo>
                  <a:pt x="22021" y="17549"/>
                  <a:pt x="22112" y="17567"/>
                  <a:pt x="22202" y="17567"/>
                </a:cubicBezTo>
                <a:cubicBezTo>
                  <a:pt x="22220" y="17567"/>
                  <a:pt x="22257" y="17585"/>
                  <a:pt x="22257" y="17603"/>
                </a:cubicBezTo>
                <a:cubicBezTo>
                  <a:pt x="22275" y="17694"/>
                  <a:pt x="22275" y="17784"/>
                  <a:pt x="22238" y="17857"/>
                </a:cubicBezTo>
                <a:cubicBezTo>
                  <a:pt x="22257" y="17875"/>
                  <a:pt x="22293" y="17875"/>
                  <a:pt x="22311" y="17857"/>
                </a:cubicBezTo>
                <a:cubicBezTo>
                  <a:pt x="22329" y="17839"/>
                  <a:pt x="22365" y="17857"/>
                  <a:pt x="22383" y="17893"/>
                </a:cubicBezTo>
                <a:cubicBezTo>
                  <a:pt x="22420" y="17966"/>
                  <a:pt x="22492" y="18038"/>
                  <a:pt x="22492" y="18129"/>
                </a:cubicBezTo>
                <a:cubicBezTo>
                  <a:pt x="22510" y="18165"/>
                  <a:pt x="22492" y="18201"/>
                  <a:pt x="22474" y="18237"/>
                </a:cubicBezTo>
                <a:cubicBezTo>
                  <a:pt x="22510" y="18219"/>
                  <a:pt x="22528" y="18219"/>
                  <a:pt x="22564" y="18219"/>
                </a:cubicBezTo>
                <a:cubicBezTo>
                  <a:pt x="22637" y="18237"/>
                  <a:pt x="22691" y="18273"/>
                  <a:pt x="22709" y="18346"/>
                </a:cubicBezTo>
                <a:cubicBezTo>
                  <a:pt x="22764" y="18473"/>
                  <a:pt x="22673" y="18581"/>
                  <a:pt x="22564" y="18654"/>
                </a:cubicBezTo>
                <a:cubicBezTo>
                  <a:pt x="22601" y="18708"/>
                  <a:pt x="22637" y="18744"/>
                  <a:pt x="22655" y="18799"/>
                </a:cubicBezTo>
                <a:cubicBezTo>
                  <a:pt x="22673" y="18817"/>
                  <a:pt x="22691" y="18853"/>
                  <a:pt x="22727" y="18871"/>
                </a:cubicBezTo>
                <a:cubicBezTo>
                  <a:pt x="22727" y="18889"/>
                  <a:pt x="22746" y="18907"/>
                  <a:pt x="22764" y="18925"/>
                </a:cubicBezTo>
                <a:cubicBezTo>
                  <a:pt x="22782" y="18907"/>
                  <a:pt x="22818" y="18907"/>
                  <a:pt x="22836" y="18925"/>
                </a:cubicBezTo>
                <a:cubicBezTo>
                  <a:pt x="22854" y="18943"/>
                  <a:pt x="22854" y="18998"/>
                  <a:pt x="22836" y="19034"/>
                </a:cubicBezTo>
                <a:cubicBezTo>
                  <a:pt x="22818" y="19070"/>
                  <a:pt x="22818" y="19106"/>
                  <a:pt x="22818" y="19143"/>
                </a:cubicBezTo>
                <a:lnTo>
                  <a:pt x="22854" y="19143"/>
                </a:lnTo>
                <a:cubicBezTo>
                  <a:pt x="22909" y="19143"/>
                  <a:pt x="22927" y="19197"/>
                  <a:pt x="22909" y="19233"/>
                </a:cubicBezTo>
                <a:cubicBezTo>
                  <a:pt x="22890" y="19233"/>
                  <a:pt x="22890" y="19233"/>
                  <a:pt x="22890" y="19251"/>
                </a:cubicBezTo>
                <a:cubicBezTo>
                  <a:pt x="22836" y="19306"/>
                  <a:pt x="22890" y="19396"/>
                  <a:pt x="22963" y="19378"/>
                </a:cubicBezTo>
                <a:cubicBezTo>
                  <a:pt x="23072" y="19360"/>
                  <a:pt x="23090" y="19233"/>
                  <a:pt x="22999" y="19179"/>
                </a:cubicBezTo>
                <a:cubicBezTo>
                  <a:pt x="22963" y="19161"/>
                  <a:pt x="22963" y="19106"/>
                  <a:pt x="22999" y="19088"/>
                </a:cubicBezTo>
                <a:lnTo>
                  <a:pt x="23126" y="18998"/>
                </a:lnTo>
                <a:cubicBezTo>
                  <a:pt x="23108" y="18962"/>
                  <a:pt x="23090" y="18907"/>
                  <a:pt x="23108" y="18871"/>
                </a:cubicBezTo>
                <a:cubicBezTo>
                  <a:pt x="23108" y="18835"/>
                  <a:pt x="23144" y="18817"/>
                  <a:pt x="23162" y="18835"/>
                </a:cubicBezTo>
                <a:cubicBezTo>
                  <a:pt x="23216" y="18835"/>
                  <a:pt x="23271" y="18853"/>
                  <a:pt x="23307" y="18889"/>
                </a:cubicBezTo>
                <a:cubicBezTo>
                  <a:pt x="23307" y="18708"/>
                  <a:pt x="23343" y="18509"/>
                  <a:pt x="23397" y="18346"/>
                </a:cubicBezTo>
                <a:cubicBezTo>
                  <a:pt x="23397" y="18328"/>
                  <a:pt x="23416" y="18310"/>
                  <a:pt x="23434" y="18310"/>
                </a:cubicBezTo>
                <a:lnTo>
                  <a:pt x="23434" y="18310"/>
                </a:lnTo>
                <a:cubicBezTo>
                  <a:pt x="23488" y="18237"/>
                  <a:pt x="23579" y="18201"/>
                  <a:pt x="23669" y="18201"/>
                </a:cubicBezTo>
                <a:cubicBezTo>
                  <a:pt x="23760" y="18201"/>
                  <a:pt x="23868" y="18237"/>
                  <a:pt x="23941" y="18310"/>
                </a:cubicBezTo>
                <a:cubicBezTo>
                  <a:pt x="23959" y="18346"/>
                  <a:pt x="23977" y="18400"/>
                  <a:pt x="23977" y="18454"/>
                </a:cubicBezTo>
                <a:cubicBezTo>
                  <a:pt x="23995" y="18473"/>
                  <a:pt x="24031" y="18509"/>
                  <a:pt x="24049" y="18545"/>
                </a:cubicBezTo>
                <a:cubicBezTo>
                  <a:pt x="24086" y="18599"/>
                  <a:pt x="24086" y="18690"/>
                  <a:pt x="24049" y="18762"/>
                </a:cubicBezTo>
                <a:cubicBezTo>
                  <a:pt x="24013" y="18835"/>
                  <a:pt x="23959" y="18889"/>
                  <a:pt x="23977" y="18980"/>
                </a:cubicBezTo>
                <a:cubicBezTo>
                  <a:pt x="24013" y="19052"/>
                  <a:pt x="24104" y="19052"/>
                  <a:pt x="24140" y="19125"/>
                </a:cubicBezTo>
                <a:cubicBezTo>
                  <a:pt x="24176" y="19197"/>
                  <a:pt x="24176" y="19306"/>
                  <a:pt x="24140" y="19378"/>
                </a:cubicBezTo>
                <a:cubicBezTo>
                  <a:pt x="24104" y="19469"/>
                  <a:pt x="24068" y="19541"/>
                  <a:pt x="24049" y="19632"/>
                </a:cubicBezTo>
                <a:cubicBezTo>
                  <a:pt x="24013" y="19686"/>
                  <a:pt x="24013" y="19740"/>
                  <a:pt x="24031" y="19795"/>
                </a:cubicBezTo>
                <a:cubicBezTo>
                  <a:pt x="24049" y="19849"/>
                  <a:pt x="24086" y="19903"/>
                  <a:pt x="24140" y="19921"/>
                </a:cubicBezTo>
                <a:cubicBezTo>
                  <a:pt x="24231" y="19939"/>
                  <a:pt x="24303" y="20012"/>
                  <a:pt x="24285" y="20102"/>
                </a:cubicBezTo>
                <a:cubicBezTo>
                  <a:pt x="24267" y="20175"/>
                  <a:pt x="24231" y="20247"/>
                  <a:pt x="24158" y="20284"/>
                </a:cubicBezTo>
                <a:lnTo>
                  <a:pt x="24068" y="20428"/>
                </a:lnTo>
                <a:cubicBezTo>
                  <a:pt x="24104" y="20410"/>
                  <a:pt x="24122" y="20392"/>
                  <a:pt x="24140" y="20392"/>
                </a:cubicBezTo>
                <a:cubicBezTo>
                  <a:pt x="24176" y="20356"/>
                  <a:pt x="24231" y="20356"/>
                  <a:pt x="24267" y="20356"/>
                </a:cubicBezTo>
                <a:cubicBezTo>
                  <a:pt x="24321" y="20374"/>
                  <a:pt x="24357" y="20410"/>
                  <a:pt x="24375" y="20465"/>
                </a:cubicBezTo>
                <a:cubicBezTo>
                  <a:pt x="24394" y="20501"/>
                  <a:pt x="24394" y="20555"/>
                  <a:pt x="24375" y="20610"/>
                </a:cubicBezTo>
                <a:lnTo>
                  <a:pt x="24466" y="20646"/>
                </a:lnTo>
                <a:lnTo>
                  <a:pt x="24520" y="20664"/>
                </a:lnTo>
                <a:cubicBezTo>
                  <a:pt x="24520" y="20591"/>
                  <a:pt x="24538" y="20519"/>
                  <a:pt x="24557" y="20447"/>
                </a:cubicBezTo>
                <a:lnTo>
                  <a:pt x="24557" y="20410"/>
                </a:lnTo>
                <a:cubicBezTo>
                  <a:pt x="24557" y="20356"/>
                  <a:pt x="24629" y="20356"/>
                  <a:pt x="24665" y="20392"/>
                </a:cubicBezTo>
                <a:cubicBezTo>
                  <a:pt x="24738" y="20465"/>
                  <a:pt x="24864" y="20483"/>
                  <a:pt x="24937" y="20410"/>
                </a:cubicBezTo>
                <a:cubicBezTo>
                  <a:pt x="24973" y="20374"/>
                  <a:pt x="25045" y="20410"/>
                  <a:pt x="25045" y="20465"/>
                </a:cubicBezTo>
                <a:cubicBezTo>
                  <a:pt x="25045" y="20465"/>
                  <a:pt x="25045" y="20483"/>
                  <a:pt x="25045" y="20501"/>
                </a:cubicBezTo>
                <a:cubicBezTo>
                  <a:pt x="25045" y="20573"/>
                  <a:pt x="25027" y="20664"/>
                  <a:pt x="25009" y="20736"/>
                </a:cubicBezTo>
                <a:cubicBezTo>
                  <a:pt x="25064" y="20772"/>
                  <a:pt x="25100" y="20827"/>
                  <a:pt x="25100" y="20899"/>
                </a:cubicBezTo>
                <a:cubicBezTo>
                  <a:pt x="25100" y="20954"/>
                  <a:pt x="25082" y="21008"/>
                  <a:pt x="25064" y="21062"/>
                </a:cubicBezTo>
                <a:lnTo>
                  <a:pt x="25064" y="21117"/>
                </a:lnTo>
                <a:cubicBezTo>
                  <a:pt x="25154" y="21044"/>
                  <a:pt x="25263" y="21026"/>
                  <a:pt x="25371" y="21044"/>
                </a:cubicBezTo>
                <a:cubicBezTo>
                  <a:pt x="25480" y="21098"/>
                  <a:pt x="25553" y="21225"/>
                  <a:pt x="25498" y="21352"/>
                </a:cubicBezTo>
                <a:lnTo>
                  <a:pt x="25498" y="21352"/>
                </a:lnTo>
                <a:cubicBezTo>
                  <a:pt x="25534" y="21406"/>
                  <a:pt x="25589" y="21424"/>
                  <a:pt x="25661" y="21424"/>
                </a:cubicBezTo>
                <a:cubicBezTo>
                  <a:pt x="25716" y="21424"/>
                  <a:pt x="25770" y="21370"/>
                  <a:pt x="25824" y="21388"/>
                </a:cubicBezTo>
                <a:cubicBezTo>
                  <a:pt x="25915" y="21388"/>
                  <a:pt x="25969" y="21461"/>
                  <a:pt x="25969" y="21551"/>
                </a:cubicBezTo>
                <a:cubicBezTo>
                  <a:pt x="25969" y="21606"/>
                  <a:pt x="25969" y="21678"/>
                  <a:pt x="25933" y="21732"/>
                </a:cubicBezTo>
                <a:lnTo>
                  <a:pt x="0" y="15358"/>
                </a:lnTo>
                <a:close/>
                <a:moveTo>
                  <a:pt x="19395" y="12696"/>
                </a:moveTo>
                <a:close/>
                <a:moveTo>
                  <a:pt x="21587" y="15068"/>
                </a:moveTo>
                <a:close/>
                <a:moveTo>
                  <a:pt x="19323" y="13239"/>
                </a:moveTo>
                <a:close/>
                <a:moveTo>
                  <a:pt x="19305" y="12605"/>
                </a:moveTo>
                <a:lnTo>
                  <a:pt x="19305" y="12605"/>
                </a:lnTo>
                <a:close/>
                <a:moveTo>
                  <a:pt x="15592" y="10034"/>
                </a:moveTo>
                <a:lnTo>
                  <a:pt x="15592" y="10034"/>
                </a:lnTo>
                <a:cubicBezTo>
                  <a:pt x="15592" y="10052"/>
                  <a:pt x="15610" y="10088"/>
                  <a:pt x="15647" y="10106"/>
                </a:cubicBezTo>
                <a:lnTo>
                  <a:pt x="15665" y="10124"/>
                </a:lnTo>
                <a:lnTo>
                  <a:pt x="15665" y="9852"/>
                </a:lnTo>
                <a:cubicBezTo>
                  <a:pt x="15647" y="9871"/>
                  <a:pt x="15629" y="9889"/>
                  <a:pt x="15629" y="9925"/>
                </a:cubicBezTo>
                <a:cubicBezTo>
                  <a:pt x="15610" y="9943"/>
                  <a:pt x="15574" y="9997"/>
                  <a:pt x="15574" y="10034"/>
                </a:cubicBezTo>
                <a:close/>
                <a:moveTo>
                  <a:pt x="14741" y="9345"/>
                </a:moveTo>
                <a:lnTo>
                  <a:pt x="14741" y="9345"/>
                </a:lnTo>
                <a:close/>
                <a:moveTo>
                  <a:pt x="12803" y="5198"/>
                </a:moveTo>
                <a:lnTo>
                  <a:pt x="12803" y="5198"/>
                </a:lnTo>
                <a:close/>
                <a:moveTo>
                  <a:pt x="12260" y="4148"/>
                </a:moveTo>
                <a:lnTo>
                  <a:pt x="12260" y="4148"/>
                </a:lnTo>
                <a:cubicBezTo>
                  <a:pt x="12260" y="4148"/>
                  <a:pt x="12242" y="4148"/>
                  <a:pt x="12260" y="4148"/>
                </a:cubicBezTo>
                <a:close/>
                <a:moveTo>
                  <a:pt x="761" y="4329"/>
                </a:moveTo>
                <a:close/>
                <a:moveTo>
                  <a:pt x="4419" y="1576"/>
                </a:moveTo>
                <a:close/>
                <a:moveTo>
                  <a:pt x="5379" y="888"/>
                </a:move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4"/>
          <p:cNvSpPr/>
          <p:nvPr/>
        </p:nvSpPr>
        <p:spPr>
          <a:xfrm>
            <a:off x="-3675" y="4730302"/>
            <a:ext cx="9144042" cy="1230724"/>
          </a:xfrm>
          <a:custGeom>
            <a:avLst/>
            <a:gdLst/>
            <a:ahLst/>
            <a:cxnLst/>
            <a:rect l="l" t="t" r="r" b="b"/>
            <a:pathLst>
              <a:path w="63874" h="17260" extrusionOk="0">
                <a:moveTo>
                  <a:pt x="55235" y="2826"/>
                </a:moveTo>
                <a:cubicBezTo>
                  <a:pt x="55235" y="2790"/>
                  <a:pt x="55199" y="2771"/>
                  <a:pt x="55162" y="2790"/>
                </a:cubicBezTo>
                <a:lnTo>
                  <a:pt x="55108" y="2753"/>
                </a:lnTo>
                <a:cubicBezTo>
                  <a:pt x="55054" y="2717"/>
                  <a:pt x="54999" y="2717"/>
                  <a:pt x="54963" y="2771"/>
                </a:cubicBezTo>
                <a:cubicBezTo>
                  <a:pt x="54873" y="2844"/>
                  <a:pt x="54836" y="2971"/>
                  <a:pt x="54710" y="2989"/>
                </a:cubicBezTo>
                <a:lnTo>
                  <a:pt x="54420" y="2989"/>
                </a:lnTo>
                <a:cubicBezTo>
                  <a:pt x="54366" y="2989"/>
                  <a:pt x="54311" y="2971"/>
                  <a:pt x="54275" y="2971"/>
                </a:cubicBezTo>
                <a:cubicBezTo>
                  <a:pt x="54203" y="2934"/>
                  <a:pt x="54185" y="2898"/>
                  <a:pt x="54130" y="2862"/>
                </a:cubicBezTo>
                <a:cubicBezTo>
                  <a:pt x="54076" y="2826"/>
                  <a:pt x="54003" y="2808"/>
                  <a:pt x="53949" y="2826"/>
                </a:cubicBezTo>
                <a:cubicBezTo>
                  <a:pt x="53895" y="2844"/>
                  <a:pt x="53840" y="2844"/>
                  <a:pt x="53786" y="2862"/>
                </a:cubicBezTo>
                <a:cubicBezTo>
                  <a:pt x="53732" y="2862"/>
                  <a:pt x="53659" y="2826"/>
                  <a:pt x="53605" y="2844"/>
                </a:cubicBezTo>
                <a:cubicBezTo>
                  <a:pt x="53551" y="2844"/>
                  <a:pt x="53533" y="2862"/>
                  <a:pt x="53496" y="2862"/>
                </a:cubicBezTo>
                <a:cubicBezTo>
                  <a:pt x="53460" y="2844"/>
                  <a:pt x="53406" y="2844"/>
                  <a:pt x="53352" y="2826"/>
                </a:cubicBezTo>
                <a:cubicBezTo>
                  <a:pt x="53315" y="2826"/>
                  <a:pt x="53279" y="2826"/>
                  <a:pt x="53225" y="2826"/>
                </a:cubicBezTo>
                <a:cubicBezTo>
                  <a:pt x="53170" y="2808"/>
                  <a:pt x="53134" y="2790"/>
                  <a:pt x="53080" y="2771"/>
                </a:cubicBezTo>
                <a:cubicBezTo>
                  <a:pt x="53007" y="2753"/>
                  <a:pt x="52935" y="2735"/>
                  <a:pt x="52881" y="2753"/>
                </a:cubicBezTo>
                <a:cubicBezTo>
                  <a:pt x="52754" y="2790"/>
                  <a:pt x="52627" y="2808"/>
                  <a:pt x="52500" y="2826"/>
                </a:cubicBezTo>
                <a:lnTo>
                  <a:pt x="52174" y="2826"/>
                </a:lnTo>
                <a:cubicBezTo>
                  <a:pt x="52066" y="2826"/>
                  <a:pt x="51957" y="2808"/>
                  <a:pt x="51848" y="2790"/>
                </a:cubicBezTo>
                <a:cubicBezTo>
                  <a:pt x="51794" y="2790"/>
                  <a:pt x="51722" y="2808"/>
                  <a:pt x="51667" y="2844"/>
                </a:cubicBezTo>
                <a:cubicBezTo>
                  <a:pt x="51559" y="2880"/>
                  <a:pt x="51450" y="2880"/>
                  <a:pt x="51341" y="2880"/>
                </a:cubicBezTo>
                <a:cubicBezTo>
                  <a:pt x="51323" y="2880"/>
                  <a:pt x="51287" y="2880"/>
                  <a:pt x="51269" y="2898"/>
                </a:cubicBezTo>
                <a:cubicBezTo>
                  <a:pt x="51233" y="2916"/>
                  <a:pt x="51178" y="2971"/>
                  <a:pt x="51142" y="2971"/>
                </a:cubicBezTo>
                <a:cubicBezTo>
                  <a:pt x="51106" y="2971"/>
                  <a:pt x="51070" y="2934"/>
                  <a:pt x="51052" y="2916"/>
                </a:cubicBezTo>
                <a:cubicBezTo>
                  <a:pt x="51015" y="2898"/>
                  <a:pt x="50979" y="2898"/>
                  <a:pt x="50943" y="2898"/>
                </a:cubicBezTo>
                <a:cubicBezTo>
                  <a:pt x="50834" y="2934"/>
                  <a:pt x="50708" y="2953"/>
                  <a:pt x="50581" y="2934"/>
                </a:cubicBezTo>
                <a:cubicBezTo>
                  <a:pt x="50508" y="2916"/>
                  <a:pt x="50436" y="2916"/>
                  <a:pt x="50363" y="2934"/>
                </a:cubicBezTo>
                <a:cubicBezTo>
                  <a:pt x="50327" y="2953"/>
                  <a:pt x="50291" y="2971"/>
                  <a:pt x="50255" y="2989"/>
                </a:cubicBezTo>
                <a:lnTo>
                  <a:pt x="50200" y="2989"/>
                </a:lnTo>
                <a:cubicBezTo>
                  <a:pt x="50110" y="2971"/>
                  <a:pt x="50019" y="2934"/>
                  <a:pt x="49929" y="2898"/>
                </a:cubicBezTo>
                <a:cubicBezTo>
                  <a:pt x="49893" y="2898"/>
                  <a:pt x="49856" y="2898"/>
                  <a:pt x="49802" y="2880"/>
                </a:cubicBezTo>
                <a:cubicBezTo>
                  <a:pt x="49766" y="2862"/>
                  <a:pt x="49730" y="2844"/>
                  <a:pt x="49712" y="2826"/>
                </a:cubicBezTo>
                <a:cubicBezTo>
                  <a:pt x="49639" y="2790"/>
                  <a:pt x="49567" y="2771"/>
                  <a:pt x="49494" y="2753"/>
                </a:cubicBezTo>
                <a:cubicBezTo>
                  <a:pt x="49114" y="2681"/>
                  <a:pt x="48715" y="2771"/>
                  <a:pt x="48353" y="2681"/>
                </a:cubicBezTo>
                <a:cubicBezTo>
                  <a:pt x="48245" y="2663"/>
                  <a:pt x="48154" y="2627"/>
                  <a:pt x="48064" y="2590"/>
                </a:cubicBezTo>
                <a:cubicBezTo>
                  <a:pt x="47973" y="2572"/>
                  <a:pt x="47901" y="2572"/>
                  <a:pt x="47810" y="2554"/>
                </a:cubicBezTo>
                <a:cubicBezTo>
                  <a:pt x="47719" y="2518"/>
                  <a:pt x="47647" y="2482"/>
                  <a:pt x="47556" y="2445"/>
                </a:cubicBezTo>
                <a:cubicBezTo>
                  <a:pt x="47484" y="2409"/>
                  <a:pt x="47393" y="2391"/>
                  <a:pt x="47303" y="2373"/>
                </a:cubicBezTo>
                <a:cubicBezTo>
                  <a:pt x="47122" y="2337"/>
                  <a:pt x="46923" y="2337"/>
                  <a:pt x="46742" y="2283"/>
                </a:cubicBezTo>
                <a:cubicBezTo>
                  <a:pt x="46579" y="2228"/>
                  <a:pt x="46416" y="2192"/>
                  <a:pt x="46253" y="2156"/>
                </a:cubicBezTo>
                <a:cubicBezTo>
                  <a:pt x="46053" y="2138"/>
                  <a:pt x="45854" y="2138"/>
                  <a:pt x="45655" y="2156"/>
                </a:cubicBezTo>
                <a:cubicBezTo>
                  <a:pt x="45474" y="2138"/>
                  <a:pt x="45293" y="2156"/>
                  <a:pt x="45112" y="2174"/>
                </a:cubicBezTo>
                <a:cubicBezTo>
                  <a:pt x="45039" y="2192"/>
                  <a:pt x="44967" y="2228"/>
                  <a:pt x="44876" y="2246"/>
                </a:cubicBezTo>
                <a:cubicBezTo>
                  <a:pt x="44768" y="2283"/>
                  <a:pt x="44677" y="2283"/>
                  <a:pt x="44568" y="2301"/>
                </a:cubicBezTo>
                <a:cubicBezTo>
                  <a:pt x="44424" y="2337"/>
                  <a:pt x="44279" y="2391"/>
                  <a:pt x="44134" y="2464"/>
                </a:cubicBezTo>
                <a:cubicBezTo>
                  <a:pt x="44043" y="2482"/>
                  <a:pt x="43971" y="2500"/>
                  <a:pt x="43880" y="2536"/>
                </a:cubicBezTo>
                <a:cubicBezTo>
                  <a:pt x="43790" y="2554"/>
                  <a:pt x="43681" y="2554"/>
                  <a:pt x="43590" y="2590"/>
                </a:cubicBezTo>
                <a:cubicBezTo>
                  <a:pt x="43428" y="2645"/>
                  <a:pt x="43246" y="2663"/>
                  <a:pt x="43065" y="2717"/>
                </a:cubicBezTo>
                <a:cubicBezTo>
                  <a:pt x="42884" y="2771"/>
                  <a:pt x="42685" y="2790"/>
                  <a:pt x="42486" y="2790"/>
                </a:cubicBezTo>
                <a:lnTo>
                  <a:pt x="42250" y="2790"/>
                </a:lnTo>
                <a:cubicBezTo>
                  <a:pt x="42142" y="2790"/>
                  <a:pt x="42051" y="2735"/>
                  <a:pt x="41961" y="2681"/>
                </a:cubicBezTo>
                <a:cubicBezTo>
                  <a:pt x="41888" y="2663"/>
                  <a:pt x="41816" y="2627"/>
                  <a:pt x="41725" y="2608"/>
                </a:cubicBezTo>
                <a:cubicBezTo>
                  <a:pt x="41689" y="2608"/>
                  <a:pt x="41653" y="2572"/>
                  <a:pt x="41617" y="2572"/>
                </a:cubicBezTo>
                <a:cubicBezTo>
                  <a:pt x="41562" y="2554"/>
                  <a:pt x="41508" y="2572"/>
                  <a:pt x="41454" y="2554"/>
                </a:cubicBezTo>
                <a:cubicBezTo>
                  <a:pt x="41291" y="2464"/>
                  <a:pt x="41109" y="2409"/>
                  <a:pt x="40928" y="2355"/>
                </a:cubicBezTo>
                <a:cubicBezTo>
                  <a:pt x="40784" y="2337"/>
                  <a:pt x="40639" y="2319"/>
                  <a:pt x="40476" y="2337"/>
                </a:cubicBezTo>
                <a:cubicBezTo>
                  <a:pt x="40403" y="2355"/>
                  <a:pt x="40331" y="2355"/>
                  <a:pt x="40240" y="2355"/>
                </a:cubicBezTo>
                <a:lnTo>
                  <a:pt x="39950" y="2355"/>
                </a:lnTo>
                <a:cubicBezTo>
                  <a:pt x="39769" y="2355"/>
                  <a:pt x="39588" y="2355"/>
                  <a:pt x="39407" y="2391"/>
                </a:cubicBezTo>
                <a:cubicBezTo>
                  <a:pt x="39208" y="2427"/>
                  <a:pt x="39009" y="2445"/>
                  <a:pt x="38791" y="2427"/>
                </a:cubicBezTo>
                <a:cubicBezTo>
                  <a:pt x="38429" y="2427"/>
                  <a:pt x="38049" y="2373"/>
                  <a:pt x="37669" y="2355"/>
                </a:cubicBezTo>
                <a:cubicBezTo>
                  <a:pt x="37469" y="2319"/>
                  <a:pt x="37270" y="2264"/>
                  <a:pt x="37071" y="2192"/>
                </a:cubicBezTo>
                <a:cubicBezTo>
                  <a:pt x="36890" y="2138"/>
                  <a:pt x="36709" y="2065"/>
                  <a:pt x="36546" y="1993"/>
                </a:cubicBezTo>
                <a:cubicBezTo>
                  <a:pt x="36401" y="1920"/>
                  <a:pt x="36256" y="1884"/>
                  <a:pt x="36093" y="1866"/>
                </a:cubicBezTo>
                <a:cubicBezTo>
                  <a:pt x="35894" y="1866"/>
                  <a:pt x="35677" y="1830"/>
                  <a:pt x="35477" y="1775"/>
                </a:cubicBezTo>
                <a:cubicBezTo>
                  <a:pt x="35333" y="1685"/>
                  <a:pt x="35170" y="1631"/>
                  <a:pt x="34988" y="1594"/>
                </a:cubicBezTo>
                <a:cubicBezTo>
                  <a:pt x="34825" y="1576"/>
                  <a:pt x="34681" y="1558"/>
                  <a:pt x="34518" y="1558"/>
                </a:cubicBezTo>
                <a:cubicBezTo>
                  <a:pt x="34445" y="1540"/>
                  <a:pt x="34355" y="1522"/>
                  <a:pt x="34282" y="1504"/>
                </a:cubicBezTo>
                <a:cubicBezTo>
                  <a:pt x="34192" y="1504"/>
                  <a:pt x="34101" y="1468"/>
                  <a:pt x="34029" y="1468"/>
                </a:cubicBezTo>
                <a:cubicBezTo>
                  <a:pt x="33829" y="1449"/>
                  <a:pt x="33648" y="1431"/>
                  <a:pt x="33467" y="1395"/>
                </a:cubicBezTo>
                <a:cubicBezTo>
                  <a:pt x="33413" y="1377"/>
                  <a:pt x="33341" y="1377"/>
                  <a:pt x="33268" y="1377"/>
                </a:cubicBezTo>
                <a:cubicBezTo>
                  <a:pt x="33214" y="1377"/>
                  <a:pt x="33141" y="1377"/>
                  <a:pt x="33087" y="1377"/>
                </a:cubicBezTo>
                <a:cubicBezTo>
                  <a:pt x="33051" y="1377"/>
                  <a:pt x="33033" y="1359"/>
                  <a:pt x="33033" y="1341"/>
                </a:cubicBezTo>
                <a:cubicBezTo>
                  <a:pt x="33033" y="1323"/>
                  <a:pt x="32978" y="1323"/>
                  <a:pt x="32996" y="1359"/>
                </a:cubicBezTo>
                <a:cubicBezTo>
                  <a:pt x="32924" y="1341"/>
                  <a:pt x="32852" y="1323"/>
                  <a:pt x="32779" y="1305"/>
                </a:cubicBezTo>
                <a:cubicBezTo>
                  <a:pt x="32616" y="1286"/>
                  <a:pt x="32471" y="1286"/>
                  <a:pt x="32308" y="1250"/>
                </a:cubicBezTo>
                <a:cubicBezTo>
                  <a:pt x="32037" y="1160"/>
                  <a:pt x="31765" y="1105"/>
                  <a:pt x="31493" y="1051"/>
                </a:cubicBezTo>
                <a:cubicBezTo>
                  <a:pt x="31185" y="1015"/>
                  <a:pt x="30878" y="979"/>
                  <a:pt x="30588" y="906"/>
                </a:cubicBezTo>
                <a:cubicBezTo>
                  <a:pt x="30443" y="870"/>
                  <a:pt x="30298" y="834"/>
                  <a:pt x="30153" y="798"/>
                </a:cubicBezTo>
                <a:cubicBezTo>
                  <a:pt x="30008" y="779"/>
                  <a:pt x="29882" y="798"/>
                  <a:pt x="29737" y="779"/>
                </a:cubicBezTo>
                <a:cubicBezTo>
                  <a:pt x="29465" y="743"/>
                  <a:pt x="29193" y="725"/>
                  <a:pt x="28904" y="743"/>
                </a:cubicBezTo>
                <a:cubicBezTo>
                  <a:pt x="28777" y="743"/>
                  <a:pt x="28632" y="725"/>
                  <a:pt x="28487" y="689"/>
                </a:cubicBezTo>
                <a:cubicBezTo>
                  <a:pt x="28360" y="689"/>
                  <a:pt x="28216" y="689"/>
                  <a:pt x="28071" y="689"/>
                </a:cubicBezTo>
                <a:cubicBezTo>
                  <a:pt x="27835" y="689"/>
                  <a:pt x="27600" y="707"/>
                  <a:pt x="27346" y="761"/>
                </a:cubicBezTo>
                <a:cubicBezTo>
                  <a:pt x="27274" y="779"/>
                  <a:pt x="27201" y="798"/>
                  <a:pt x="27129" y="834"/>
                </a:cubicBezTo>
                <a:cubicBezTo>
                  <a:pt x="27111" y="870"/>
                  <a:pt x="27075" y="906"/>
                  <a:pt x="27075" y="942"/>
                </a:cubicBezTo>
                <a:cubicBezTo>
                  <a:pt x="27020" y="1015"/>
                  <a:pt x="26966" y="1069"/>
                  <a:pt x="26894" y="1105"/>
                </a:cubicBezTo>
                <a:cubicBezTo>
                  <a:pt x="26622" y="1214"/>
                  <a:pt x="26332" y="1286"/>
                  <a:pt x="26060" y="1323"/>
                </a:cubicBezTo>
                <a:cubicBezTo>
                  <a:pt x="25897" y="1359"/>
                  <a:pt x="25753" y="1359"/>
                  <a:pt x="25608" y="1377"/>
                </a:cubicBezTo>
                <a:cubicBezTo>
                  <a:pt x="25463" y="1395"/>
                  <a:pt x="25318" y="1431"/>
                  <a:pt x="25173" y="1486"/>
                </a:cubicBezTo>
                <a:cubicBezTo>
                  <a:pt x="24920" y="1522"/>
                  <a:pt x="24684" y="1594"/>
                  <a:pt x="24449" y="1703"/>
                </a:cubicBezTo>
                <a:cubicBezTo>
                  <a:pt x="24322" y="1794"/>
                  <a:pt x="24177" y="1848"/>
                  <a:pt x="24032" y="1884"/>
                </a:cubicBezTo>
                <a:cubicBezTo>
                  <a:pt x="23924" y="1884"/>
                  <a:pt x="23815" y="1902"/>
                  <a:pt x="23706" y="1957"/>
                </a:cubicBezTo>
                <a:cubicBezTo>
                  <a:pt x="23471" y="2083"/>
                  <a:pt x="23181" y="2101"/>
                  <a:pt x="22928" y="2210"/>
                </a:cubicBezTo>
                <a:cubicBezTo>
                  <a:pt x="22819" y="2246"/>
                  <a:pt x="22710" y="2319"/>
                  <a:pt x="22602" y="2355"/>
                </a:cubicBezTo>
                <a:cubicBezTo>
                  <a:pt x="22439" y="2391"/>
                  <a:pt x="22294" y="2409"/>
                  <a:pt x="22131" y="2391"/>
                </a:cubicBezTo>
                <a:cubicBezTo>
                  <a:pt x="21823" y="2373"/>
                  <a:pt x="21515" y="2337"/>
                  <a:pt x="21225" y="2283"/>
                </a:cubicBezTo>
                <a:cubicBezTo>
                  <a:pt x="21098" y="2264"/>
                  <a:pt x="20990" y="2283"/>
                  <a:pt x="20881" y="2264"/>
                </a:cubicBezTo>
                <a:cubicBezTo>
                  <a:pt x="20718" y="2246"/>
                  <a:pt x="20573" y="2210"/>
                  <a:pt x="20428" y="2192"/>
                </a:cubicBezTo>
                <a:cubicBezTo>
                  <a:pt x="20121" y="2156"/>
                  <a:pt x="19831" y="2156"/>
                  <a:pt x="19523" y="2101"/>
                </a:cubicBezTo>
                <a:cubicBezTo>
                  <a:pt x="19251" y="2047"/>
                  <a:pt x="18980" y="1975"/>
                  <a:pt x="18708" y="1866"/>
                </a:cubicBezTo>
                <a:cubicBezTo>
                  <a:pt x="18491" y="1757"/>
                  <a:pt x="18237" y="1685"/>
                  <a:pt x="17984" y="1649"/>
                </a:cubicBezTo>
                <a:cubicBezTo>
                  <a:pt x="17875" y="1631"/>
                  <a:pt x="17766" y="1631"/>
                  <a:pt x="17640" y="1649"/>
                </a:cubicBezTo>
                <a:cubicBezTo>
                  <a:pt x="17477" y="1649"/>
                  <a:pt x="17332" y="1612"/>
                  <a:pt x="17169" y="1540"/>
                </a:cubicBezTo>
                <a:cubicBezTo>
                  <a:pt x="17060" y="1486"/>
                  <a:pt x="16951" y="1468"/>
                  <a:pt x="16825" y="1486"/>
                </a:cubicBezTo>
                <a:cubicBezTo>
                  <a:pt x="16680" y="1486"/>
                  <a:pt x="16517" y="1468"/>
                  <a:pt x="16372" y="1449"/>
                </a:cubicBezTo>
                <a:cubicBezTo>
                  <a:pt x="16245" y="1431"/>
                  <a:pt x="16100" y="1413"/>
                  <a:pt x="15973" y="1395"/>
                </a:cubicBezTo>
                <a:cubicBezTo>
                  <a:pt x="15829" y="1341"/>
                  <a:pt x="15702" y="1286"/>
                  <a:pt x="15557" y="1232"/>
                </a:cubicBezTo>
                <a:cubicBezTo>
                  <a:pt x="15340" y="1123"/>
                  <a:pt x="15104" y="1015"/>
                  <a:pt x="14869" y="942"/>
                </a:cubicBezTo>
                <a:cubicBezTo>
                  <a:pt x="14742" y="924"/>
                  <a:pt x="14615" y="906"/>
                  <a:pt x="14507" y="870"/>
                </a:cubicBezTo>
                <a:cubicBezTo>
                  <a:pt x="14380" y="834"/>
                  <a:pt x="14253" y="798"/>
                  <a:pt x="14126" y="761"/>
                </a:cubicBezTo>
                <a:cubicBezTo>
                  <a:pt x="13981" y="743"/>
                  <a:pt x="13855" y="653"/>
                  <a:pt x="13710" y="635"/>
                </a:cubicBezTo>
                <a:cubicBezTo>
                  <a:pt x="13583" y="616"/>
                  <a:pt x="13438" y="598"/>
                  <a:pt x="13293" y="562"/>
                </a:cubicBezTo>
                <a:cubicBezTo>
                  <a:pt x="13022" y="490"/>
                  <a:pt x="12768" y="399"/>
                  <a:pt x="12515" y="327"/>
                </a:cubicBezTo>
                <a:lnTo>
                  <a:pt x="12116" y="200"/>
                </a:lnTo>
                <a:cubicBezTo>
                  <a:pt x="11971" y="146"/>
                  <a:pt x="11808" y="127"/>
                  <a:pt x="11645" y="91"/>
                </a:cubicBezTo>
                <a:cubicBezTo>
                  <a:pt x="11392" y="37"/>
                  <a:pt x="11138" y="1"/>
                  <a:pt x="10867" y="1"/>
                </a:cubicBezTo>
                <a:cubicBezTo>
                  <a:pt x="10577" y="19"/>
                  <a:pt x="10287" y="55"/>
                  <a:pt x="9997" y="127"/>
                </a:cubicBezTo>
                <a:cubicBezTo>
                  <a:pt x="9889" y="146"/>
                  <a:pt x="9780" y="182"/>
                  <a:pt x="9689" y="236"/>
                </a:cubicBezTo>
                <a:cubicBezTo>
                  <a:pt x="9635" y="254"/>
                  <a:pt x="9581" y="290"/>
                  <a:pt x="9526" y="327"/>
                </a:cubicBezTo>
                <a:cubicBezTo>
                  <a:pt x="9436" y="363"/>
                  <a:pt x="9345" y="381"/>
                  <a:pt x="9255" y="381"/>
                </a:cubicBezTo>
                <a:cubicBezTo>
                  <a:pt x="8983" y="417"/>
                  <a:pt x="8730" y="544"/>
                  <a:pt x="8476" y="598"/>
                </a:cubicBezTo>
                <a:cubicBezTo>
                  <a:pt x="8331" y="635"/>
                  <a:pt x="8186" y="653"/>
                  <a:pt x="8042" y="707"/>
                </a:cubicBezTo>
                <a:cubicBezTo>
                  <a:pt x="7915" y="743"/>
                  <a:pt x="7770" y="779"/>
                  <a:pt x="7643" y="798"/>
                </a:cubicBezTo>
                <a:cubicBezTo>
                  <a:pt x="7335" y="816"/>
                  <a:pt x="7027" y="816"/>
                  <a:pt x="6738" y="798"/>
                </a:cubicBezTo>
                <a:cubicBezTo>
                  <a:pt x="6593" y="761"/>
                  <a:pt x="6448" y="743"/>
                  <a:pt x="6285" y="743"/>
                </a:cubicBezTo>
                <a:cubicBezTo>
                  <a:pt x="6140" y="743"/>
                  <a:pt x="5977" y="743"/>
                  <a:pt x="5832" y="707"/>
                </a:cubicBezTo>
                <a:cubicBezTo>
                  <a:pt x="5561" y="653"/>
                  <a:pt x="5271" y="635"/>
                  <a:pt x="4981" y="635"/>
                </a:cubicBezTo>
                <a:cubicBezTo>
                  <a:pt x="4673" y="635"/>
                  <a:pt x="4365" y="689"/>
                  <a:pt x="4057" y="707"/>
                </a:cubicBezTo>
                <a:cubicBezTo>
                  <a:pt x="3786" y="725"/>
                  <a:pt x="3514" y="761"/>
                  <a:pt x="3242" y="816"/>
                </a:cubicBezTo>
                <a:cubicBezTo>
                  <a:pt x="2953" y="870"/>
                  <a:pt x="2663" y="834"/>
                  <a:pt x="2391" y="888"/>
                </a:cubicBezTo>
                <a:cubicBezTo>
                  <a:pt x="2102" y="924"/>
                  <a:pt x="1794" y="888"/>
                  <a:pt x="1486" y="906"/>
                </a:cubicBezTo>
                <a:cubicBezTo>
                  <a:pt x="1359" y="924"/>
                  <a:pt x="1250" y="961"/>
                  <a:pt x="1124" y="961"/>
                </a:cubicBezTo>
                <a:cubicBezTo>
                  <a:pt x="997" y="979"/>
                  <a:pt x="870" y="997"/>
                  <a:pt x="761" y="1033"/>
                </a:cubicBezTo>
                <a:cubicBezTo>
                  <a:pt x="562" y="1087"/>
                  <a:pt x="363" y="1105"/>
                  <a:pt x="164" y="1087"/>
                </a:cubicBezTo>
                <a:cubicBezTo>
                  <a:pt x="164" y="1069"/>
                  <a:pt x="146" y="1069"/>
                  <a:pt x="128" y="1069"/>
                </a:cubicBezTo>
                <a:lnTo>
                  <a:pt x="1" y="1069"/>
                </a:lnTo>
                <a:lnTo>
                  <a:pt x="1" y="17259"/>
                </a:lnTo>
                <a:lnTo>
                  <a:pt x="63873" y="17259"/>
                </a:lnTo>
                <a:lnTo>
                  <a:pt x="63873" y="5144"/>
                </a:lnTo>
                <a:lnTo>
                  <a:pt x="63873" y="5144"/>
                </a:lnTo>
                <a:cubicBezTo>
                  <a:pt x="63783" y="5108"/>
                  <a:pt x="63674" y="5071"/>
                  <a:pt x="63583" y="5035"/>
                </a:cubicBezTo>
                <a:cubicBezTo>
                  <a:pt x="63602" y="5017"/>
                  <a:pt x="63602" y="4999"/>
                  <a:pt x="63583" y="4999"/>
                </a:cubicBezTo>
                <a:cubicBezTo>
                  <a:pt x="63529" y="4963"/>
                  <a:pt x="63475" y="4945"/>
                  <a:pt x="63420" y="4908"/>
                </a:cubicBezTo>
                <a:cubicBezTo>
                  <a:pt x="63348" y="4872"/>
                  <a:pt x="63294" y="4836"/>
                  <a:pt x="63221" y="4800"/>
                </a:cubicBezTo>
                <a:lnTo>
                  <a:pt x="62823" y="4582"/>
                </a:lnTo>
                <a:cubicBezTo>
                  <a:pt x="62696" y="4510"/>
                  <a:pt x="62569" y="4456"/>
                  <a:pt x="62442" y="4438"/>
                </a:cubicBezTo>
                <a:cubicBezTo>
                  <a:pt x="62298" y="4401"/>
                  <a:pt x="62153" y="4347"/>
                  <a:pt x="62026" y="4311"/>
                </a:cubicBezTo>
                <a:cubicBezTo>
                  <a:pt x="61954" y="4293"/>
                  <a:pt x="61899" y="4293"/>
                  <a:pt x="61827" y="4275"/>
                </a:cubicBezTo>
                <a:cubicBezTo>
                  <a:pt x="61772" y="4238"/>
                  <a:pt x="61700" y="4220"/>
                  <a:pt x="61646" y="4220"/>
                </a:cubicBezTo>
                <a:cubicBezTo>
                  <a:pt x="61573" y="4202"/>
                  <a:pt x="61519" y="4202"/>
                  <a:pt x="61465" y="4220"/>
                </a:cubicBezTo>
                <a:cubicBezTo>
                  <a:pt x="61374" y="4202"/>
                  <a:pt x="61283" y="4184"/>
                  <a:pt x="61193" y="4166"/>
                </a:cubicBezTo>
                <a:cubicBezTo>
                  <a:pt x="61139" y="4148"/>
                  <a:pt x="61084" y="4130"/>
                  <a:pt x="61030" y="4130"/>
                </a:cubicBezTo>
                <a:cubicBezTo>
                  <a:pt x="60958" y="4130"/>
                  <a:pt x="60867" y="4112"/>
                  <a:pt x="60813" y="4057"/>
                </a:cubicBezTo>
                <a:cubicBezTo>
                  <a:pt x="60740" y="3967"/>
                  <a:pt x="60650" y="3894"/>
                  <a:pt x="60541" y="3840"/>
                </a:cubicBezTo>
                <a:cubicBezTo>
                  <a:pt x="60414" y="3804"/>
                  <a:pt x="60287" y="3804"/>
                  <a:pt x="60143" y="3822"/>
                </a:cubicBezTo>
                <a:lnTo>
                  <a:pt x="59690" y="3822"/>
                </a:lnTo>
                <a:cubicBezTo>
                  <a:pt x="59617" y="3822"/>
                  <a:pt x="59545" y="3804"/>
                  <a:pt x="59473" y="3786"/>
                </a:cubicBezTo>
                <a:cubicBezTo>
                  <a:pt x="59418" y="3767"/>
                  <a:pt x="59364" y="3731"/>
                  <a:pt x="59310" y="3695"/>
                </a:cubicBezTo>
                <a:cubicBezTo>
                  <a:pt x="59255" y="3677"/>
                  <a:pt x="59219" y="3677"/>
                  <a:pt x="59165" y="3659"/>
                </a:cubicBezTo>
                <a:cubicBezTo>
                  <a:pt x="59110" y="3641"/>
                  <a:pt x="59020" y="3586"/>
                  <a:pt x="58929" y="3550"/>
                </a:cubicBezTo>
                <a:cubicBezTo>
                  <a:pt x="58676" y="3478"/>
                  <a:pt x="58404" y="3460"/>
                  <a:pt x="58151" y="3478"/>
                </a:cubicBezTo>
                <a:cubicBezTo>
                  <a:pt x="58060" y="3478"/>
                  <a:pt x="57988" y="3478"/>
                  <a:pt x="57897" y="3460"/>
                </a:cubicBezTo>
                <a:cubicBezTo>
                  <a:pt x="57843" y="3442"/>
                  <a:pt x="57788" y="3405"/>
                  <a:pt x="57734" y="3369"/>
                </a:cubicBezTo>
                <a:cubicBezTo>
                  <a:pt x="57625" y="3333"/>
                  <a:pt x="57517" y="3333"/>
                  <a:pt x="57426" y="3369"/>
                </a:cubicBezTo>
                <a:cubicBezTo>
                  <a:pt x="57299" y="3405"/>
                  <a:pt x="57118" y="3514"/>
                  <a:pt x="57010" y="3442"/>
                </a:cubicBezTo>
                <a:cubicBezTo>
                  <a:pt x="56955" y="3405"/>
                  <a:pt x="56937" y="3351"/>
                  <a:pt x="56883" y="3315"/>
                </a:cubicBezTo>
                <a:cubicBezTo>
                  <a:pt x="56847" y="3279"/>
                  <a:pt x="56792" y="3260"/>
                  <a:pt x="56720" y="3260"/>
                </a:cubicBezTo>
                <a:lnTo>
                  <a:pt x="56539" y="3260"/>
                </a:lnTo>
                <a:cubicBezTo>
                  <a:pt x="56521" y="3260"/>
                  <a:pt x="56484" y="3260"/>
                  <a:pt x="56466" y="3260"/>
                </a:cubicBezTo>
                <a:cubicBezTo>
                  <a:pt x="56430" y="3242"/>
                  <a:pt x="56412" y="3188"/>
                  <a:pt x="56412" y="3170"/>
                </a:cubicBezTo>
                <a:cubicBezTo>
                  <a:pt x="56358" y="3061"/>
                  <a:pt x="56376" y="2934"/>
                  <a:pt x="56285" y="2844"/>
                </a:cubicBezTo>
                <a:cubicBezTo>
                  <a:pt x="56285" y="2844"/>
                  <a:pt x="56267" y="2826"/>
                  <a:pt x="56249" y="2844"/>
                </a:cubicBezTo>
                <a:cubicBezTo>
                  <a:pt x="56195" y="2862"/>
                  <a:pt x="56158" y="2880"/>
                  <a:pt x="56122" y="2898"/>
                </a:cubicBezTo>
                <a:cubicBezTo>
                  <a:pt x="56050" y="2934"/>
                  <a:pt x="56014" y="2880"/>
                  <a:pt x="55977" y="2826"/>
                </a:cubicBezTo>
                <a:cubicBezTo>
                  <a:pt x="55923" y="2753"/>
                  <a:pt x="55851" y="2717"/>
                  <a:pt x="55778" y="2735"/>
                </a:cubicBezTo>
                <a:cubicBezTo>
                  <a:pt x="55706" y="2735"/>
                  <a:pt x="55633" y="2790"/>
                  <a:pt x="55579" y="2844"/>
                </a:cubicBezTo>
                <a:cubicBezTo>
                  <a:pt x="55525" y="2898"/>
                  <a:pt x="55470" y="2953"/>
                  <a:pt x="55398" y="3007"/>
                </a:cubicBezTo>
                <a:cubicBezTo>
                  <a:pt x="55362" y="2934"/>
                  <a:pt x="55307" y="2862"/>
                  <a:pt x="55235" y="282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4"/>
          <p:cNvSpPr txBox="1">
            <a:spLocks noGrp="1"/>
          </p:cNvSpPr>
          <p:nvPr>
            <p:ph type="title"/>
          </p:nvPr>
        </p:nvSpPr>
        <p:spPr>
          <a:xfrm>
            <a:off x="1766309" y="1646069"/>
            <a:ext cx="2727900" cy="470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61" name="Google Shape;261;p14"/>
          <p:cNvSpPr txBox="1">
            <a:spLocks noGrp="1"/>
          </p:cNvSpPr>
          <p:nvPr>
            <p:ph type="title" idx="2" hasCustomPrompt="1"/>
          </p:nvPr>
        </p:nvSpPr>
        <p:spPr>
          <a:xfrm>
            <a:off x="932859" y="1911720"/>
            <a:ext cx="625500" cy="381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7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62" name="Google Shape;262;p14"/>
          <p:cNvSpPr txBox="1">
            <a:spLocks noGrp="1"/>
          </p:cNvSpPr>
          <p:nvPr>
            <p:ph type="subTitle" idx="1"/>
          </p:nvPr>
        </p:nvSpPr>
        <p:spPr>
          <a:xfrm>
            <a:off x="1766309" y="2113681"/>
            <a:ext cx="2727900" cy="524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263" name="Google Shape;263;p14"/>
          <p:cNvSpPr txBox="1">
            <a:spLocks noGrp="1"/>
          </p:cNvSpPr>
          <p:nvPr>
            <p:ph type="title" idx="3"/>
          </p:nvPr>
        </p:nvSpPr>
        <p:spPr>
          <a:xfrm>
            <a:off x="5626609" y="1646069"/>
            <a:ext cx="2727900" cy="470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64" name="Google Shape;264;p14"/>
          <p:cNvSpPr txBox="1">
            <a:spLocks noGrp="1"/>
          </p:cNvSpPr>
          <p:nvPr>
            <p:ph type="title" idx="4" hasCustomPrompt="1"/>
          </p:nvPr>
        </p:nvSpPr>
        <p:spPr>
          <a:xfrm>
            <a:off x="4793224" y="1911717"/>
            <a:ext cx="625500" cy="381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7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65" name="Google Shape;265;p14"/>
          <p:cNvSpPr txBox="1">
            <a:spLocks noGrp="1"/>
          </p:cNvSpPr>
          <p:nvPr>
            <p:ph type="subTitle" idx="5"/>
          </p:nvPr>
        </p:nvSpPr>
        <p:spPr>
          <a:xfrm>
            <a:off x="5626609" y="2113681"/>
            <a:ext cx="2727900" cy="524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266" name="Google Shape;266;p14"/>
          <p:cNvSpPr txBox="1">
            <a:spLocks noGrp="1"/>
          </p:cNvSpPr>
          <p:nvPr>
            <p:ph type="title" idx="6"/>
          </p:nvPr>
        </p:nvSpPr>
        <p:spPr>
          <a:xfrm>
            <a:off x="1766309" y="2974669"/>
            <a:ext cx="2727900" cy="470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67" name="Google Shape;267;p14"/>
          <p:cNvSpPr txBox="1">
            <a:spLocks noGrp="1"/>
          </p:cNvSpPr>
          <p:nvPr>
            <p:ph type="title" idx="7" hasCustomPrompt="1"/>
          </p:nvPr>
        </p:nvSpPr>
        <p:spPr>
          <a:xfrm>
            <a:off x="932859" y="3270692"/>
            <a:ext cx="625500" cy="381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7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68" name="Google Shape;268;p14"/>
          <p:cNvSpPr txBox="1">
            <a:spLocks noGrp="1"/>
          </p:cNvSpPr>
          <p:nvPr>
            <p:ph type="subTitle" idx="8"/>
          </p:nvPr>
        </p:nvSpPr>
        <p:spPr>
          <a:xfrm>
            <a:off x="1766309" y="3440193"/>
            <a:ext cx="2727900" cy="601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269" name="Google Shape;269;p14"/>
          <p:cNvSpPr txBox="1">
            <a:spLocks noGrp="1"/>
          </p:cNvSpPr>
          <p:nvPr>
            <p:ph type="title" idx="9"/>
          </p:nvPr>
        </p:nvSpPr>
        <p:spPr>
          <a:xfrm>
            <a:off x="5626609" y="2974669"/>
            <a:ext cx="2727900" cy="4704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70" name="Google Shape;270;p14"/>
          <p:cNvSpPr txBox="1">
            <a:spLocks noGrp="1"/>
          </p:cNvSpPr>
          <p:nvPr>
            <p:ph type="title" idx="13" hasCustomPrompt="1"/>
          </p:nvPr>
        </p:nvSpPr>
        <p:spPr>
          <a:xfrm>
            <a:off x="4793224" y="3270692"/>
            <a:ext cx="625500" cy="381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7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71" name="Google Shape;271;p14"/>
          <p:cNvSpPr txBox="1">
            <a:spLocks noGrp="1"/>
          </p:cNvSpPr>
          <p:nvPr>
            <p:ph type="subTitle" idx="14"/>
          </p:nvPr>
        </p:nvSpPr>
        <p:spPr>
          <a:xfrm>
            <a:off x="5626609" y="3440193"/>
            <a:ext cx="2727900" cy="601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272" name="Google Shape;272;p14"/>
          <p:cNvSpPr txBox="1">
            <a:spLocks noGrp="1"/>
          </p:cNvSpPr>
          <p:nvPr>
            <p:ph type="title" idx="15"/>
          </p:nvPr>
        </p:nvSpPr>
        <p:spPr>
          <a:xfrm>
            <a:off x="2642625" y="445025"/>
            <a:ext cx="38586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grpSp>
        <p:nvGrpSpPr>
          <p:cNvPr id="273" name="Google Shape;273;p14"/>
          <p:cNvGrpSpPr/>
          <p:nvPr/>
        </p:nvGrpSpPr>
        <p:grpSpPr>
          <a:xfrm>
            <a:off x="517071" y="479738"/>
            <a:ext cx="8240797" cy="1166343"/>
            <a:chOff x="517071" y="479738"/>
            <a:chExt cx="8240797" cy="1166343"/>
          </a:xfrm>
        </p:grpSpPr>
        <p:sp>
          <p:nvSpPr>
            <p:cNvPr id="274" name="Google Shape;274;p14"/>
            <p:cNvSpPr/>
            <p:nvPr/>
          </p:nvSpPr>
          <p:spPr>
            <a:xfrm flipH="1">
              <a:off x="1766292" y="1198622"/>
              <a:ext cx="158685" cy="59392"/>
            </a:xfrm>
            <a:custGeom>
              <a:avLst/>
              <a:gdLst/>
              <a:ahLst/>
              <a:cxnLst/>
              <a:rect l="l" t="t" r="r" b="b"/>
              <a:pathLst>
                <a:path w="1034" h="387" extrusionOk="0">
                  <a:moveTo>
                    <a:pt x="186" y="1"/>
                  </a:moveTo>
                  <a:cubicBezTo>
                    <a:pt x="125" y="1"/>
                    <a:pt x="62" y="12"/>
                    <a:pt x="1" y="36"/>
                  </a:cubicBezTo>
                  <a:cubicBezTo>
                    <a:pt x="14" y="34"/>
                    <a:pt x="27" y="34"/>
                    <a:pt x="40" y="34"/>
                  </a:cubicBezTo>
                  <a:cubicBezTo>
                    <a:pt x="210" y="34"/>
                    <a:pt x="385" y="141"/>
                    <a:pt x="435" y="325"/>
                  </a:cubicBezTo>
                  <a:cubicBezTo>
                    <a:pt x="435" y="343"/>
                    <a:pt x="472" y="380"/>
                    <a:pt x="490" y="380"/>
                  </a:cubicBezTo>
                  <a:cubicBezTo>
                    <a:pt x="503" y="384"/>
                    <a:pt x="517" y="386"/>
                    <a:pt x="530" y="386"/>
                  </a:cubicBezTo>
                  <a:cubicBezTo>
                    <a:pt x="569" y="386"/>
                    <a:pt x="603" y="366"/>
                    <a:pt x="617" y="325"/>
                  </a:cubicBezTo>
                  <a:cubicBezTo>
                    <a:pt x="635" y="235"/>
                    <a:pt x="689" y="162"/>
                    <a:pt x="779" y="108"/>
                  </a:cubicBezTo>
                  <a:cubicBezTo>
                    <a:pt x="811" y="84"/>
                    <a:pt x="853" y="71"/>
                    <a:pt x="895" y="71"/>
                  </a:cubicBezTo>
                  <a:cubicBezTo>
                    <a:pt x="949" y="71"/>
                    <a:pt x="1002" y="93"/>
                    <a:pt x="1033" y="144"/>
                  </a:cubicBezTo>
                  <a:cubicBezTo>
                    <a:pt x="990" y="58"/>
                    <a:pt x="902" y="6"/>
                    <a:pt x="804" y="6"/>
                  </a:cubicBezTo>
                  <a:cubicBezTo>
                    <a:pt x="778" y="6"/>
                    <a:pt x="752" y="10"/>
                    <a:pt x="725" y="17"/>
                  </a:cubicBezTo>
                  <a:cubicBezTo>
                    <a:pt x="656" y="41"/>
                    <a:pt x="587" y="86"/>
                    <a:pt x="527" y="139"/>
                  </a:cubicBezTo>
                  <a:lnTo>
                    <a:pt x="527" y="139"/>
                  </a:lnTo>
                  <a:cubicBezTo>
                    <a:pt x="434" y="50"/>
                    <a:pt x="313" y="1"/>
                    <a:pt x="1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75" name="Google Shape;275;p14"/>
            <p:cNvSpPr/>
            <p:nvPr/>
          </p:nvSpPr>
          <p:spPr>
            <a:xfrm flipH="1">
              <a:off x="2128582" y="1338527"/>
              <a:ext cx="150245" cy="79496"/>
            </a:xfrm>
            <a:custGeom>
              <a:avLst/>
              <a:gdLst/>
              <a:ahLst/>
              <a:cxnLst/>
              <a:rect l="l" t="t" r="r" b="b"/>
              <a:pathLst>
                <a:path w="979" h="518" extrusionOk="0">
                  <a:moveTo>
                    <a:pt x="923" y="1"/>
                  </a:moveTo>
                  <a:cubicBezTo>
                    <a:pt x="830" y="1"/>
                    <a:pt x="734" y="38"/>
                    <a:pt x="689" y="114"/>
                  </a:cubicBezTo>
                  <a:cubicBezTo>
                    <a:pt x="647" y="155"/>
                    <a:pt x="612" y="208"/>
                    <a:pt x="586" y="263"/>
                  </a:cubicBezTo>
                  <a:lnTo>
                    <a:pt x="586" y="263"/>
                  </a:lnTo>
                  <a:cubicBezTo>
                    <a:pt x="506" y="213"/>
                    <a:pt x="416" y="188"/>
                    <a:pt x="325" y="188"/>
                  </a:cubicBezTo>
                  <a:cubicBezTo>
                    <a:pt x="209" y="188"/>
                    <a:pt x="93" y="229"/>
                    <a:pt x="1" y="313"/>
                  </a:cubicBezTo>
                  <a:cubicBezTo>
                    <a:pt x="21" y="311"/>
                    <a:pt x="41" y="310"/>
                    <a:pt x="62" y="310"/>
                  </a:cubicBezTo>
                  <a:cubicBezTo>
                    <a:pt x="240" y="310"/>
                    <a:pt x="417" y="380"/>
                    <a:pt x="580" y="494"/>
                  </a:cubicBezTo>
                  <a:cubicBezTo>
                    <a:pt x="580" y="494"/>
                    <a:pt x="598" y="512"/>
                    <a:pt x="598" y="512"/>
                  </a:cubicBezTo>
                  <a:cubicBezTo>
                    <a:pt x="608" y="516"/>
                    <a:pt x="617" y="517"/>
                    <a:pt x="627" y="517"/>
                  </a:cubicBezTo>
                  <a:cubicBezTo>
                    <a:pt x="671" y="517"/>
                    <a:pt x="710" y="485"/>
                    <a:pt x="725" y="440"/>
                  </a:cubicBezTo>
                  <a:cubicBezTo>
                    <a:pt x="743" y="367"/>
                    <a:pt x="779" y="277"/>
                    <a:pt x="797" y="204"/>
                  </a:cubicBezTo>
                  <a:cubicBezTo>
                    <a:pt x="834" y="114"/>
                    <a:pt x="906" y="41"/>
                    <a:pt x="978" y="5"/>
                  </a:cubicBezTo>
                  <a:cubicBezTo>
                    <a:pt x="960" y="2"/>
                    <a:pt x="942" y="1"/>
                    <a:pt x="9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76" name="Google Shape;276;p14"/>
            <p:cNvSpPr/>
            <p:nvPr/>
          </p:nvSpPr>
          <p:spPr>
            <a:xfrm flipH="1">
              <a:off x="517071" y="479738"/>
              <a:ext cx="197513" cy="118170"/>
            </a:xfrm>
            <a:custGeom>
              <a:avLst/>
              <a:gdLst/>
              <a:ahLst/>
              <a:cxnLst/>
              <a:rect l="l" t="t" r="r" b="b"/>
              <a:pathLst>
                <a:path w="1287" h="770" extrusionOk="0">
                  <a:moveTo>
                    <a:pt x="1" y="0"/>
                  </a:moveTo>
                  <a:cubicBezTo>
                    <a:pt x="273" y="73"/>
                    <a:pt x="454" y="344"/>
                    <a:pt x="417" y="634"/>
                  </a:cubicBezTo>
                  <a:cubicBezTo>
                    <a:pt x="417" y="670"/>
                    <a:pt x="417" y="706"/>
                    <a:pt x="454" y="743"/>
                  </a:cubicBezTo>
                  <a:cubicBezTo>
                    <a:pt x="481" y="761"/>
                    <a:pt x="512" y="770"/>
                    <a:pt x="542" y="770"/>
                  </a:cubicBezTo>
                  <a:cubicBezTo>
                    <a:pt x="571" y="770"/>
                    <a:pt x="598" y="761"/>
                    <a:pt x="617" y="743"/>
                  </a:cubicBezTo>
                  <a:cubicBezTo>
                    <a:pt x="707" y="634"/>
                    <a:pt x="834" y="562"/>
                    <a:pt x="961" y="525"/>
                  </a:cubicBezTo>
                  <a:cubicBezTo>
                    <a:pt x="975" y="524"/>
                    <a:pt x="990" y="523"/>
                    <a:pt x="1004" y="523"/>
                  </a:cubicBezTo>
                  <a:cubicBezTo>
                    <a:pt x="1130" y="523"/>
                    <a:pt x="1238" y="594"/>
                    <a:pt x="1287" y="725"/>
                  </a:cubicBezTo>
                  <a:cubicBezTo>
                    <a:pt x="1287" y="634"/>
                    <a:pt x="1250" y="562"/>
                    <a:pt x="1196" y="507"/>
                  </a:cubicBezTo>
                  <a:cubicBezTo>
                    <a:pt x="1124" y="453"/>
                    <a:pt x="1051" y="417"/>
                    <a:pt x="961" y="399"/>
                  </a:cubicBezTo>
                  <a:cubicBezTo>
                    <a:pt x="841" y="399"/>
                    <a:pt x="730" y="414"/>
                    <a:pt x="626" y="451"/>
                  </a:cubicBezTo>
                  <a:lnTo>
                    <a:pt x="626" y="451"/>
                  </a:lnTo>
                  <a:cubicBezTo>
                    <a:pt x="525" y="198"/>
                    <a:pt x="281" y="15"/>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77" name="Google Shape;277;p14"/>
            <p:cNvSpPr/>
            <p:nvPr/>
          </p:nvSpPr>
          <p:spPr>
            <a:xfrm flipH="1">
              <a:off x="7030008" y="689433"/>
              <a:ext cx="158532" cy="76887"/>
            </a:xfrm>
            <a:custGeom>
              <a:avLst/>
              <a:gdLst/>
              <a:ahLst/>
              <a:cxnLst/>
              <a:rect l="l" t="t" r="r" b="b"/>
              <a:pathLst>
                <a:path w="1033" h="501" extrusionOk="0">
                  <a:moveTo>
                    <a:pt x="948" y="1"/>
                  </a:moveTo>
                  <a:cubicBezTo>
                    <a:pt x="869" y="1"/>
                    <a:pt x="792" y="38"/>
                    <a:pt x="724" y="105"/>
                  </a:cubicBezTo>
                  <a:cubicBezTo>
                    <a:pt x="684" y="146"/>
                    <a:pt x="643" y="192"/>
                    <a:pt x="608" y="242"/>
                  </a:cubicBezTo>
                  <a:lnTo>
                    <a:pt x="608" y="242"/>
                  </a:lnTo>
                  <a:cubicBezTo>
                    <a:pt x="516" y="170"/>
                    <a:pt x="401" y="133"/>
                    <a:pt x="285" y="133"/>
                  </a:cubicBezTo>
                  <a:cubicBezTo>
                    <a:pt x="188" y="133"/>
                    <a:pt x="89" y="159"/>
                    <a:pt x="0" y="214"/>
                  </a:cubicBezTo>
                  <a:cubicBezTo>
                    <a:pt x="217" y="214"/>
                    <a:pt x="417" y="322"/>
                    <a:pt x="561" y="467"/>
                  </a:cubicBezTo>
                  <a:cubicBezTo>
                    <a:pt x="580" y="485"/>
                    <a:pt x="580" y="485"/>
                    <a:pt x="598" y="485"/>
                  </a:cubicBezTo>
                  <a:cubicBezTo>
                    <a:pt x="614" y="496"/>
                    <a:pt x="629" y="500"/>
                    <a:pt x="644" y="500"/>
                  </a:cubicBezTo>
                  <a:cubicBezTo>
                    <a:pt x="681" y="500"/>
                    <a:pt x="712" y="475"/>
                    <a:pt x="724" y="449"/>
                  </a:cubicBezTo>
                  <a:cubicBezTo>
                    <a:pt x="761" y="359"/>
                    <a:pt x="797" y="268"/>
                    <a:pt x="833" y="196"/>
                  </a:cubicBezTo>
                  <a:cubicBezTo>
                    <a:pt x="887" y="105"/>
                    <a:pt x="960" y="51"/>
                    <a:pt x="1032" y="15"/>
                  </a:cubicBezTo>
                  <a:cubicBezTo>
                    <a:pt x="1004" y="5"/>
                    <a:pt x="976" y="1"/>
                    <a:pt x="9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78" name="Google Shape;278;p14"/>
            <p:cNvSpPr/>
            <p:nvPr/>
          </p:nvSpPr>
          <p:spPr>
            <a:xfrm flipH="1">
              <a:off x="8568797" y="1563515"/>
              <a:ext cx="189072" cy="82566"/>
            </a:xfrm>
            <a:custGeom>
              <a:avLst/>
              <a:gdLst/>
              <a:ahLst/>
              <a:cxnLst/>
              <a:rect l="l" t="t" r="r" b="b"/>
              <a:pathLst>
                <a:path w="1232" h="538" extrusionOk="0">
                  <a:moveTo>
                    <a:pt x="158" y="0"/>
                  </a:moveTo>
                  <a:cubicBezTo>
                    <a:pt x="106" y="0"/>
                    <a:pt x="53" y="7"/>
                    <a:pt x="0" y="19"/>
                  </a:cubicBezTo>
                  <a:cubicBezTo>
                    <a:pt x="254" y="91"/>
                    <a:pt x="453" y="254"/>
                    <a:pt x="580" y="490"/>
                  </a:cubicBezTo>
                  <a:cubicBezTo>
                    <a:pt x="580" y="490"/>
                    <a:pt x="580" y="508"/>
                    <a:pt x="598" y="526"/>
                  </a:cubicBezTo>
                  <a:cubicBezTo>
                    <a:pt x="613" y="534"/>
                    <a:pt x="631" y="538"/>
                    <a:pt x="650" y="538"/>
                  </a:cubicBezTo>
                  <a:cubicBezTo>
                    <a:pt x="676" y="538"/>
                    <a:pt x="704" y="529"/>
                    <a:pt x="725" y="508"/>
                  </a:cubicBezTo>
                  <a:cubicBezTo>
                    <a:pt x="797" y="417"/>
                    <a:pt x="870" y="345"/>
                    <a:pt x="942" y="272"/>
                  </a:cubicBezTo>
                  <a:cubicBezTo>
                    <a:pt x="1015" y="182"/>
                    <a:pt x="1123" y="146"/>
                    <a:pt x="1232" y="146"/>
                  </a:cubicBezTo>
                  <a:cubicBezTo>
                    <a:pt x="1178" y="110"/>
                    <a:pt x="1114" y="91"/>
                    <a:pt x="1051" y="91"/>
                  </a:cubicBezTo>
                  <a:cubicBezTo>
                    <a:pt x="987" y="91"/>
                    <a:pt x="924" y="110"/>
                    <a:pt x="870" y="146"/>
                  </a:cubicBezTo>
                  <a:cubicBezTo>
                    <a:pt x="803" y="179"/>
                    <a:pt x="736" y="219"/>
                    <a:pt x="678" y="266"/>
                  </a:cubicBezTo>
                  <a:lnTo>
                    <a:pt x="678" y="266"/>
                  </a:lnTo>
                  <a:cubicBezTo>
                    <a:pt x="558" y="97"/>
                    <a:pt x="365" y="0"/>
                    <a:pt x="15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79" name="Google Shape;279;p14"/>
            <p:cNvSpPr/>
            <p:nvPr/>
          </p:nvSpPr>
          <p:spPr>
            <a:xfrm flipH="1">
              <a:off x="7602360" y="1416634"/>
              <a:ext cx="97452" cy="61540"/>
            </a:xfrm>
            <a:custGeom>
              <a:avLst/>
              <a:gdLst/>
              <a:ahLst/>
              <a:cxnLst/>
              <a:rect l="l" t="t" r="r" b="b"/>
              <a:pathLst>
                <a:path w="635" h="401" extrusionOk="0">
                  <a:moveTo>
                    <a:pt x="531" y="0"/>
                  </a:moveTo>
                  <a:cubicBezTo>
                    <a:pt x="481" y="0"/>
                    <a:pt x="431" y="20"/>
                    <a:pt x="399" y="51"/>
                  </a:cubicBezTo>
                  <a:cubicBezTo>
                    <a:pt x="371" y="80"/>
                    <a:pt x="347" y="119"/>
                    <a:pt x="328" y="162"/>
                  </a:cubicBezTo>
                  <a:lnTo>
                    <a:pt x="328" y="162"/>
                  </a:lnTo>
                  <a:cubicBezTo>
                    <a:pt x="314" y="161"/>
                    <a:pt x="299" y="160"/>
                    <a:pt x="284" y="160"/>
                  </a:cubicBezTo>
                  <a:cubicBezTo>
                    <a:pt x="170" y="160"/>
                    <a:pt x="61" y="208"/>
                    <a:pt x="1" y="305"/>
                  </a:cubicBezTo>
                  <a:cubicBezTo>
                    <a:pt x="44" y="276"/>
                    <a:pt x="94" y="261"/>
                    <a:pt x="142" y="261"/>
                  </a:cubicBezTo>
                  <a:cubicBezTo>
                    <a:pt x="214" y="261"/>
                    <a:pt x="283" y="294"/>
                    <a:pt x="327" y="359"/>
                  </a:cubicBezTo>
                  <a:cubicBezTo>
                    <a:pt x="345" y="389"/>
                    <a:pt x="370" y="401"/>
                    <a:pt x="395" y="401"/>
                  </a:cubicBezTo>
                  <a:cubicBezTo>
                    <a:pt x="448" y="401"/>
                    <a:pt x="502" y="348"/>
                    <a:pt x="490" y="287"/>
                  </a:cubicBezTo>
                  <a:cubicBezTo>
                    <a:pt x="472" y="232"/>
                    <a:pt x="472" y="160"/>
                    <a:pt x="490" y="106"/>
                  </a:cubicBezTo>
                  <a:cubicBezTo>
                    <a:pt x="505" y="61"/>
                    <a:pt x="544" y="29"/>
                    <a:pt x="598" y="29"/>
                  </a:cubicBezTo>
                  <a:cubicBezTo>
                    <a:pt x="610" y="29"/>
                    <a:pt x="622" y="30"/>
                    <a:pt x="635" y="33"/>
                  </a:cubicBezTo>
                  <a:cubicBezTo>
                    <a:pt x="604" y="10"/>
                    <a:pt x="568" y="0"/>
                    <a:pt x="53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80" name="Google Shape;280;p14"/>
            <p:cNvSpPr/>
            <p:nvPr/>
          </p:nvSpPr>
          <p:spPr>
            <a:xfrm flipH="1">
              <a:off x="7468828" y="1132485"/>
              <a:ext cx="133517" cy="66144"/>
            </a:xfrm>
            <a:custGeom>
              <a:avLst/>
              <a:gdLst/>
              <a:ahLst/>
              <a:cxnLst/>
              <a:rect l="l" t="t" r="r" b="b"/>
              <a:pathLst>
                <a:path w="870" h="431" extrusionOk="0">
                  <a:moveTo>
                    <a:pt x="698" y="1"/>
                  </a:moveTo>
                  <a:cubicBezTo>
                    <a:pt x="657" y="1"/>
                    <a:pt x="615" y="11"/>
                    <a:pt x="580" y="32"/>
                  </a:cubicBezTo>
                  <a:cubicBezTo>
                    <a:pt x="524" y="65"/>
                    <a:pt x="483" y="112"/>
                    <a:pt x="446" y="164"/>
                  </a:cubicBezTo>
                  <a:lnTo>
                    <a:pt x="446" y="164"/>
                  </a:lnTo>
                  <a:cubicBezTo>
                    <a:pt x="382" y="129"/>
                    <a:pt x="312" y="112"/>
                    <a:pt x="244" y="112"/>
                  </a:cubicBezTo>
                  <a:cubicBezTo>
                    <a:pt x="157" y="112"/>
                    <a:pt x="71" y="140"/>
                    <a:pt x="0" y="195"/>
                  </a:cubicBezTo>
                  <a:cubicBezTo>
                    <a:pt x="29" y="184"/>
                    <a:pt x="60" y="179"/>
                    <a:pt x="90" y="179"/>
                  </a:cubicBezTo>
                  <a:cubicBezTo>
                    <a:pt x="213" y="179"/>
                    <a:pt x="341" y="260"/>
                    <a:pt x="399" y="376"/>
                  </a:cubicBezTo>
                  <a:cubicBezTo>
                    <a:pt x="417" y="394"/>
                    <a:pt x="435" y="412"/>
                    <a:pt x="471" y="431"/>
                  </a:cubicBezTo>
                  <a:cubicBezTo>
                    <a:pt x="525" y="431"/>
                    <a:pt x="562" y="394"/>
                    <a:pt x="562" y="340"/>
                  </a:cubicBezTo>
                  <a:cubicBezTo>
                    <a:pt x="562" y="268"/>
                    <a:pt x="598" y="177"/>
                    <a:pt x="634" y="123"/>
                  </a:cubicBezTo>
                  <a:cubicBezTo>
                    <a:pt x="670" y="74"/>
                    <a:pt x="731" y="50"/>
                    <a:pt x="788" y="50"/>
                  </a:cubicBezTo>
                  <a:cubicBezTo>
                    <a:pt x="817" y="50"/>
                    <a:pt x="845" y="56"/>
                    <a:pt x="869" y="68"/>
                  </a:cubicBezTo>
                  <a:cubicBezTo>
                    <a:pt x="826" y="25"/>
                    <a:pt x="762" y="1"/>
                    <a:pt x="6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grpSp>
      <p:grpSp>
        <p:nvGrpSpPr>
          <p:cNvPr id="281" name="Google Shape;281;p14"/>
          <p:cNvGrpSpPr/>
          <p:nvPr/>
        </p:nvGrpSpPr>
        <p:grpSpPr>
          <a:xfrm>
            <a:off x="-150589" y="120357"/>
            <a:ext cx="10273223" cy="2684577"/>
            <a:chOff x="-150589" y="120357"/>
            <a:chExt cx="10273223" cy="2684577"/>
          </a:xfrm>
        </p:grpSpPr>
        <p:sp>
          <p:nvSpPr>
            <p:cNvPr id="282" name="Google Shape;282;p14"/>
            <p:cNvSpPr/>
            <p:nvPr/>
          </p:nvSpPr>
          <p:spPr>
            <a:xfrm>
              <a:off x="110080" y="575776"/>
              <a:ext cx="1825090" cy="501884"/>
            </a:xfrm>
            <a:custGeom>
              <a:avLst/>
              <a:gdLst/>
              <a:ahLst/>
              <a:cxnLst/>
              <a:rect l="l" t="t" r="r" b="b"/>
              <a:pathLst>
                <a:path w="53198" h="14629" extrusionOk="0">
                  <a:moveTo>
                    <a:pt x="20677" y="0"/>
                  </a:moveTo>
                  <a:cubicBezTo>
                    <a:pt x="18587" y="1166"/>
                    <a:pt x="17421" y="2552"/>
                    <a:pt x="17421" y="2552"/>
                  </a:cubicBezTo>
                  <a:lnTo>
                    <a:pt x="16728" y="8590"/>
                  </a:lnTo>
                  <a:cubicBezTo>
                    <a:pt x="15630" y="9191"/>
                    <a:pt x="14530" y="9362"/>
                    <a:pt x="13633" y="9362"/>
                  </a:cubicBezTo>
                  <a:cubicBezTo>
                    <a:pt x="12446" y="9362"/>
                    <a:pt x="11614" y="9063"/>
                    <a:pt x="11614" y="9063"/>
                  </a:cubicBezTo>
                  <a:lnTo>
                    <a:pt x="7897" y="10449"/>
                  </a:lnTo>
                  <a:lnTo>
                    <a:pt x="4883" y="12780"/>
                  </a:lnTo>
                  <a:lnTo>
                    <a:pt x="0" y="14397"/>
                  </a:lnTo>
                  <a:lnTo>
                    <a:pt x="10459" y="14628"/>
                  </a:lnTo>
                  <a:lnTo>
                    <a:pt x="53198" y="14628"/>
                  </a:lnTo>
                  <a:lnTo>
                    <a:pt x="36470" y="13001"/>
                  </a:lnTo>
                  <a:lnTo>
                    <a:pt x="35084" y="9756"/>
                  </a:lnTo>
                  <a:lnTo>
                    <a:pt x="32522" y="7425"/>
                  </a:lnTo>
                  <a:lnTo>
                    <a:pt x="29035" y="7194"/>
                  </a:lnTo>
                  <a:lnTo>
                    <a:pt x="24856" y="2783"/>
                  </a:lnTo>
                  <a:lnTo>
                    <a:pt x="206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83" name="Google Shape;283;p14"/>
            <p:cNvSpPr/>
            <p:nvPr/>
          </p:nvSpPr>
          <p:spPr>
            <a:xfrm>
              <a:off x="8297544" y="2157612"/>
              <a:ext cx="1825090" cy="501884"/>
            </a:xfrm>
            <a:custGeom>
              <a:avLst/>
              <a:gdLst/>
              <a:ahLst/>
              <a:cxnLst/>
              <a:rect l="l" t="t" r="r" b="b"/>
              <a:pathLst>
                <a:path w="53198" h="14629" extrusionOk="0">
                  <a:moveTo>
                    <a:pt x="20676" y="0"/>
                  </a:moveTo>
                  <a:cubicBezTo>
                    <a:pt x="18587" y="1166"/>
                    <a:pt x="17421" y="2552"/>
                    <a:pt x="17421" y="2552"/>
                  </a:cubicBezTo>
                  <a:lnTo>
                    <a:pt x="16728" y="8590"/>
                  </a:lnTo>
                  <a:cubicBezTo>
                    <a:pt x="15625" y="9191"/>
                    <a:pt x="14524" y="9362"/>
                    <a:pt x="13628" y="9362"/>
                  </a:cubicBezTo>
                  <a:cubicBezTo>
                    <a:pt x="12442" y="9362"/>
                    <a:pt x="11614" y="9063"/>
                    <a:pt x="11614" y="9063"/>
                  </a:cubicBezTo>
                  <a:lnTo>
                    <a:pt x="7897" y="10449"/>
                  </a:lnTo>
                  <a:lnTo>
                    <a:pt x="4883" y="12780"/>
                  </a:lnTo>
                  <a:lnTo>
                    <a:pt x="0" y="14397"/>
                  </a:lnTo>
                  <a:lnTo>
                    <a:pt x="10448" y="14628"/>
                  </a:lnTo>
                  <a:lnTo>
                    <a:pt x="53198" y="14628"/>
                  </a:lnTo>
                  <a:lnTo>
                    <a:pt x="36470" y="13000"/>
                  </a:lnTo>
                  <a:lnTo>
                    <a:pt x="35073" y="9756"/>
                  </a:lnTo>
                  <a:lnTo>
                    <a:pt x="32521" y="7424"/>
                  </a:lnTo>
                  <a:lnTo>
                    <a:pt x="29035" y="7193"/>
                  </a:lnTo>
                  <a:lnTo>
                    <a:pt x="24866" y="2783"/>
                  </a:lnTo>
                  <a:lnTo>
                    <a:pt x="2067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84" name="Google Shape;284;p14"/>
            <p:cNvSpPr/>
            <p:nvPr/>
          </p:nvSpPr>
          <p:spPr>
            <a:xfrm>
              <a:off x="8757879" y="803823"/>
              <a:ext cx="562025" cy="45801"/>
            </a:xfrm>
            <a:custGeom>
              <a:avLst/>
              <a:gdLst/>
              <a:ahLst/>
              <a:cxnLst/>
              <a:rect l="l" t="t" r="r" b="b"/>
              <a:pathLst>
                <a:path w="16382" h="1335" extrusionOk="0">
                  <a:moveTo>
                    <a:pt x="8191" y="1"/>
                  </a:moveTo>
                  <a:cubicBezTo>
                    <a:pt x="3665" y="1"/>
                    <a:pt x="0" y="295"/>
                    <a:pt x="0" y="673"/>
                  </a:cubicBezTo>
                  <a:cubicBezTo>
                    <a:pt x="0" y="1040"/>
                    <a:pt x="3665" y="1334"/>
                    <a:pt x="8191" y="1334"/>
                  </a:cubicBezTo>
                  <a:cubicBezTo>
                    <a:pt x="12706" y="1334"/>
                    <a:pt x="16382" y="1040"/>
                    <a:pt x="16382" y="673"/>
                  </a:cubicBezTo>
                  <a:cubicBezTo>
                    <a:pt x="16382" y="305"/>
                    <a:pt x="12706"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85" name="Google Shape;285;p14"/>
            <p:cNvSpPr/>
            <p:nvPr/>
          </p:nvSpPr>
          <p:spPr>
            <a:xfrm>
              <a:off x="-150589" y="285743"/>
              <a:ext cx="562060" cy="46144"/>
            </a:xfrm>
            <a:custGeom>
              <a:avLst/>
              <a:gdLst/>
              <a:ahLst/>
              <a:cxnLst/>
              <a:rect l="l" t="t" r="r" b="b"/>
              <a:pathLst>
                <a:path w="16383" h="1345" extrusionOk="0">
                  <a:moveTo>
                    <a:pt x="8191" y="0"/>
                  </a:moveTo>
                  <a:cubicBezTo>
                    <a:pt x="3666" y="0"/>
                    <a:pt x="1" y="305"/>
                    <a:pt x="1" y="673"/>
                  </a:cubicBezTo>
                  <a:cubicBezTo>
                    <a:pt x="1" y="1040"/>
                    <a:pt x="3666" y="1345"/>
                    <a:pt x="8191" y="1345"/>
                  </a:cubicBezTo>
                  <a:cubicBezTo>
                    <a:pt x="12707" y="1345"/>
                    <a:pt x="16382" y="1040"/>
                    <a:pt x="16382" y="673"/>
                  </a:cubicBezTo>
                  <a:cubicBezTo>
                    <a:pt x="16382" y="305"/>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86" name="Google Shape;286;p14"/>
            <p:cNvSpPr/>
            <p:nvPr/>
          </p:nvSpPr>
          <p:spPr>
            <a:xfrm>
              <a:off x="8929075" y="1355393"/>
              <a:ext cx="562025" cy="45766"/>
            </a:xfrm>
            <a:custGeom>
              <a:avLst/>
              <a:gdLst/>
              <a:ahLst/>
              <a:cxnLst/>
              <a:rect l="l" t="t" r="r" b="b"/>
              <a:pathLst>
                <a:path w="16382" h="1334" extrusionOk="0">
                  <a:moveTo>
                    <a:pt x="8191" y="0"/>
                  </a:moveTo>
                  <a:cubicBezTo>
                    <a:pt x="3665" y="0"/>
                    <a:pt x="0" y="294"/>
                    <a:pt x="0" y="662"/>
                  </a:cubicBezTo>
                  <a:cubicBezTo>
                    <a:pt x="0" y="1040"/>
                    <a:pt x="3676" y="1334"/>
                    <a:pt x="8191" y="1334"/>
                  </a:cubicBezTo>
                  <a:cubicBezTo>
                    <a:pt x="12707" y="1334"/>
                    <a:pt x="16382" y="1040"/>
                    <a:pt x="16382" y="662"/>
                  </a:cubicBezTo>
                  <a:cubicBezTo>
                    <a:pt x="16382" y="294"/>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87" name="Google Shape;287;p14"/>
            <p:cNvSpPr/>
            <p:nvPr/>
          </p:nvSpPr>
          <p:spPr>
            <a:xfrm>
              <a:off x="860710" y="120357"/>
              <a:ext cx="561682" cy="45801"/>
            </a:xfrm>
            <a:custGeom>
              <a:avLst/>
              <a:gdLst/>
              <a:ahLst/>
              <a:cxnLst/>
              <a:rect l="l" t="t" r="r" b="b"/>
              <a:pathLst>
                <a:path w="16372" h="1335" extrusionOk="0">
                  <a:moveTo>
                    <a:pt x="8191" y="1"/>
                  </a:moveTo>
                  <a:cubicBezTo>
                    <a:pt x="3666" y="1"/>
                    <a:pt x="1" y="295"/>
                    <a:pt x="1" y="662"/>
                  </a:cubicBezTo>
                  <a:cubicBezTo>
                    <a:pt x="1" y="1030"/>
                    <a:pt x="3666" y="1334"/>
                    <a:pt x="8191" y="1334"/>
                  </a:cubicBezTo>
                  <a:cubicBezTo>
                    <a:pt x="12707" y="1334"/>
                    <a:pt x="16372" y="1030"/>
                    <a:pt x="16372" y="662"/>
                  </a:cubicBezTo>
                  <a:cubicBezTo>
                    <a:pt x="16372" y="295"/>
                    <a:pt x="12707"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sp>
          <p:nvSpPr>
            <p:cNvPr id="288" name="Google Shape;288;p14"/>
            <p:cNvSpPr/>
            <p:nvPr/>
          </p:nvSpPr>
          <p:spPr>
            <a:xfrm>
              <a:off x="-150403" y="2758791"/>
              <a:ext cx="561682" cy="46144"/>
            </a:xfrm>
            <a:custGeom>
              <a:avLst/>
              <a:gdLst/>
              <a:ahLst/>
              <a:cxnLst/>
              <a:rect l="l" t="t" r="r" b="b"/>
              <a:pathLst>
                <a:path w="16372" h="1345" extrusionOk="0">
                  <a:moveTo>
                    <a:pt x="8180" y="0"/>
                  </a:moveTo>
                  <a:cubicBezTo>
                    <a:pt x="3665" y="0"/>
                    <a:pt x="0" y="305"/>
                    <a:pt x="0" y="672"/>
                  </a:cubicBezTo>
                  <a:cubicBezTo>
                    <a:pt x="0" y="1040"/>
                    <a:pt x="3665" y="1344"/>
                    <a:pt x="8180" y="1344"/>
                  </a:cubicBezTo>
                  <a:cubicBezTo>
                    <a:pt x="12706" y="1344"/>
                    <a:pt x="16371" y="1040"/>
                    <a:pt x="16371" y="672"/>
                  </a:cubicBezTo>
                  <a:cubicBezTo>
                    <a:pt x="16371" y="305"/>
                    <a:pt x="12706" y="0"/>
                    <a:pt x="81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2">
  <p:cSld name="SECTION_HEADER_2">
    <p:spTree>
      <p:nvGrpSpPr>
        <p:cNvPr id="1" name="Shape 397"/>
        <p:cNvGrpSpPr/>
        <p:nvPr/>
      </p:nvGrpSpPr>
      <p:grpSpPr>
        <a:xfrm>
          <a:off x="0" y="0"/>
          <a:ext cx="0" cy="0"/>
          <a:chOff x="0" y="0"/>
          <a:chExt cx="0" cy="0"/>
        </a:xfrm>
      </p:grpSpPr>
      <p:sp>
        <p:nvSpPr>
          <p:cNvPr id="398" name="Google Shape;398;p20"/>
          <p:cNvSpPr/>
          <p:nvPr/>
        </p:nvSpPr>
        <p:spPr>
          <a:xfrm flipH="1">
            <a:off x="136239" y="770213"/>
            <a:ext cx="9605558" cy="3339826"/>
          </a:xfrm>
          <a:custGeom>
            <a:avLst/>
            <a:gdLst/>
            <a:ahLst/>
            <a:cxnLst/>
            <a:rect l="l" t="t" r="r" b="b"/>
            <a:pathLst>
              <a:path w="196674" h="68383" extrusionOk="0">
                <a:moveTo>
                  <a:pt x="185903" y="1"/>
                </a:moveTo>
                <a:cubicBezTo>
                  <a:pt x="166193" y="1"/>
                  <a:pt x="144130" y="127"/>
                  <a:pt x="125158" y="4837"/>
                </a:cubicBezTo>
                <a:cubicBezTo>
                  <a:pt x="123127" y="5341"/>
                  <a:pt x="121021" y="5923"/>
                  <a:pt x="119528" y="7238"/>
                </a:cubicBezTo>
                <a:cubicBezTo>
                  <a:pt x="118038" y="8554"/>
                  <a:pt x="117418" y="10833"/>
                  <a:pt x="118729" y="12291"/>
                </a:cubicBezTo>
                <a:cubicBezTo>
                  <a:pt x="119744" y="13416"/>
                  <a:pt x="121659" y="13820"/>
                  <a:pt x="121481" y="15864"/>
                </a:cubicBezTo>
                <a:cubicBezTo>
                  <a:pt x="121390" y="16941"/>
                  <a:pt x="120726" y="17922"/>
                  <a:pt x="119731" y="18552"/>
                </a:cubicBezTo>
                <a:cubicBezTo>
                  <a:pt x="118073" y="19603"/>
                  <a:pt x="115946" y="19733"/>
                  <a:pt x="113922" y="19841"/>
                </a:cubicBezTo>
                <a:cubicBezTo>
                  <a:pt x="94678" y="20891"/>
                  <a:pt x="75510" y="23049"/>
                  <a:pt x="56586" y="26297"/>
                </a:cubicBezTo>
                <a:cubicBezTo>
                  <a:pt x="54003" y="26744"/>
                  <a:pt x="51294" y="27261"/>
                  <a:pt x="49322" y="28806"/>
                </a:cubicBezTo>
                <a:cubicBezTo>
                  <a:pt x="48833" y="29193"/>
                  <a:pt x="48411" y="29661"/>
                  <a:pt x="48085" y="30182"/>
                </a:cubicBezTo>
                <a:cubicBezTo>
                  <a:pt x="45619" y="34068"/>
                  <a:pt x="41395" y="36851"/>
                  <a:pt x="36568" y="38149"/>
                </a:cubicBezTo>
                <a:lnTo>
                  <a:pt x="31940" y="39391"/>
                </a:lnTo>
                <a:cubicBezTo>
                  <a:pt x="30433" y="39794"/>
                  <a:pt x="28792" y="40281"/>
                  <a:pt x="28371" y="41896"/>
                </a:cubicBezTo>
                <a:cubicBezTo>
                  <a:pt x="28093" y="42954"/>
                  <a:pt x="28519" y="44048"/>
                  <a:pt x="29353" y="44843"/>
                </a:cubicBezTo>
                <a:cubicBezTo>
                  <a:pt x="31058" y="46471"/>
                  <a:pt x="33589" y="46705"/>
                  <a:pt x="35965" y="46893"/>
                </a:cubicBezTo>
                <a:cubicBezTo>
                  <a:pt x="45511" y="47643"/>
                  <a:pt x="55053" y="48390"/>
                  <a:pt x="64600" y="49141"/>
                </a:cubicBezTo>
                <a:cubicBezTo>
                  <a:pt x="67139" y="49342"/>
                  <a:pt x="70539" y="50436"/>
                  <a:pt x="69832" y="52754"/>
                </a:cubicBezTo>
                <a:cubicBezTo>
                  <a:pt x="69541" y="53708"/>
                  <a:pt x="68638" y="54433"/>
                  <a:pt x="67548" y="54681"/>
                </a:cubicBezTo>
                <a:cubicBezTo>
                  <a:pt x="45016" y="59769"/>
                  <a:pt x="19467" y="57090"/>
                  <a:pt x="0" y="68383"/>
                </a:cubicBezTo>
                <a:lnTo>
                  <a:pt x="22502" y="67592"/>
                </a:lnTo>
                <a:cubicBezTo>
                  <a:pt x="40453" y="57047"/>
                  <a:pt x="64388" y="60725"/>
                  <a:pt x="85165" y="55649"/>
                </a:cubicBezTo>
                <a:cubicBezTo>
                  <a:pt x="91448" y="54117"/>
                  <a:pt x="98497" y="50452"/>
                  <a:pt x="98363" y="44700"/>
                </a:cubicBezTo>
                <a:cubicBezTo>
                  <a:pt x="98333" y="43481"/>
                  <a:pt x="97968" y="42234"/>
                  <a:pt x="98355" y="41066"/>
                </a:cubicBezTo>
                <a:cubicBezTo>
                  <a:pt x="99070" y="38896"/>
                  <a:pt x="101949" y="37984"/>
                  <a:pt x="104476" y="37610"/>
                </a:cubicBezTo>
                <a:cubicBezTo>
                  <a:pt x="107416" y="37178"/>
                  <a:pt x="110396" y="37040"/>
                  <a:pt x="113392" y="37040"/>
                </a:cubicBezTo>
                <a:cubicBezTo>
                  <a:pt x="118635" y="37040"/>
                  <a:pt x="123927" y="37461"/>
                  <a:pt x="129137" y="37461"/>
                </a:cubicBezTo>
                <a:cubicBezTo>
                  <a:pt x="133790" y="37461"/>
                  <a:pt x="138377" y="37125"/>
                  <a:pt x="142806" y="35853"/>
                </a:cubicBezTo>
                <a:cubicBezTo>
                  <a:pt x="151940" y="33230"/>
                  <a:pt x="159533" y="26810"/>
                  <a:pt x="169050" y="25632"/>
                </a:cubicBezTo>
                <a:cubicBezTo>
                  <a:pt x="170528" y="25450"/>
                  <a:pt x="172029" y="25400"/>
                  <a:pt x="173536" y="25400"/>
                </a:cubicBezTo>
                <a:cubicBezTo>
                  <a:pt x="175431" y="25400"/>
                  <a:pt x="177336" y="25480"/>
                  <a:pt x="179219" y="25480"/>
                </a:cubicBezTo>
                <a:cubicBezTo>
                  <a:pt x="182057" y="25480"/>
                  <a:pt x="184847" y="25298"/>
                  <a:pt x="187479" y="24387"/>
                </a:cubicBezTo>
                <a:cubicBezTo>
                  <a:pt x="192897" y="22512"/>
                  <a:pt x="196674" y="17441"/>
                  <a:pt x="196479" y="12305"/>
                </a:cubicBezTo>
                <a:cubicBezTo>
                  <a:pt x="196283" y="7169"/>
                  <a:pt x="192454" y="1"/>
                  <a:pt x="1866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9" name="Google Shape;399;p20"/>
          <p:cNvGrpSpPr/>
          <p:nvPr/>
        </p:nvGrpSpPr>
        <p:grpSpPr>
          <a:xfrm flipH="1">
            <a:off x="204018" y="117070"/>
            <a:ext cx="9096477" cy="2896172"/>
            <a:chOff x="468948" y="976607"/>
            <a:chExt cx="9096477" cy="2896172"/>
          </a:xfrm>
        </p:grpSpPr>
        <p:sp>
          <p:nvSpPr>
            <p:cNvPr id="400" name="Google Shape;400;p20"/>
            <p:cNvSpPr/>
            <p:nvPr/>
          </p:nvSpPr>
          <p:spPr>
            <a:xfrm>
              <a:off x="910850" y="3468361"/>
              <a:ext cx="1470659" cy="404419"/>
            </a:xfrm>
            <a:custGeom>
              <a:avLst/>
              <a:gdLst/>
              <a:ahLst/>
              <a:cxnLst/>
              <a:rect l="l" t="t" r="r" b="b"/>
              <a:pathLst>
                <a:path w="53198" h="14629" extrusionOk="0">
                  <a:moveTo>
                    <a:pt x="20676" y="0"/>
                  </a:moveTo>
                  <a:cubicBezTo>
                    <a:pt x="18587" y="1166"/>
                    <a:pt x="17421" y="2552"/>
                    <a:pt x="17421" y="2552"/>
                  </a:cubicBezTo>
                  <a:lnTo>
                    <a:pt x="16728" y="8590"/>
                  </a:lnTo>
                  <a:cubicBezTo>
                    <a:pt x="15625" y="9191"/>
                    <a:pt x="14524" y="9362"/>
                    <a:pt x="13628" y="9362"/>
                  </a:cubicBezTo>
                  <a:cubicBezTo>
                    <a:pt x="12442" y="9362"/>
                    <a:pt x="11614" y="9063"/>
                    <a:pt x="11614" y="9063"/>
                  </a:cubicBezTo>
                  <a:lnTo>
                    <a:pt x="7897" y="10449"/>
                  </a:lnTo>
                  <a:lnTo>
                    <a:pt x="4883" y="12780"/>
                  </a:lnTo>
                  <a:lnTo>
                    <a:pt x="0" y="14397"/>
                  </a:lnTo>
                  <a:lnTo>
                    <a:pt x="10448" y="14628"/>
                  </a:lnTo>
                  <a:lnTo>
                    <a:pt x="53198" y="14628"/>
                  </a:lnTo>
                  <a:lnTo>
                    <a:pt x="36470" y="13000"/>
                  </a:lnTo>
                  <a:lnTo>
                    <a:pt x="35073" y="9756"/>
                  </a:lnTo>
                  <a:lnTo>
                    <a:pt x="32521" y="7424"/>
                  </a:lnTo>
                  <a:lnTo>
                    <a:pt x="29035" y="7193"/>
                  </a:lnTo>
                  <a:lnTo>
                    <a:pt x="24866" y="2783"/>
                  </a:lnTo>
                  <a:lnTo>
                    <a:pt x="2067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0"/>
            <p:cNvSpPr/>
            <p:nvPr/>
          </p:nvSpPr>
          <p:spPr>
            <a:xfrm>
              <a:off x="8772754" y="1735823"/>
              <a:ext cx="562025" cy="45801"/>
            </a:xfrm>
            <a:custGeom>
              <a:avLst/>
              <a:gdLst/>
              <a:ahLst/>
              <a:cxnLst/>
              <a:rect l="l" t="t" r="r" b="b"/>
              <a:pathLst>
                <a:path w="16382" h="1335" extrusionOk="0">
                  <a:moveTo>
                    <a:pt x="8191" y="1"/>
                  </a:moveTo>
                  <a:cubicBezTo>
                    <a:pt x="3665" y="1"/>
                    <a:pt x="0" y="295"/>
                    <a:pt x="0" y="673"/>
                  </a:cubicBezTo>
                  <a:cubicBezTo>
                    <a:pt x="0" y="1040"/>
                    <a:pt x="3665" y="1334"/>
                    <a:pt x="8191" y="1334"/>
                  </a:cubicBezTo>
                  <a:cubicBezTo>
                    <a:pt x="12706" y="1334"/>
                    <a:pt x="16382" y="1040"/>
                    <a:pt x="16382" y="673"/>
                  </a:cubicBezTo>
                  <a:cubicBezTo>
                    <a:pt x="16382" y="305"/>
                    <a:pt x="12706"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0"/>
            <p:cNvSpPr/>
            <p:nvPr/>
          </p:nvSpPr>
          <p:spPr>
            <a:xfrm>
              <a:off x="468948" y="1218193"/>
              <a:ext cx="562060" cy="46144"/>
            </a:xfrm>
            <a:custGeom>
              <a:avLst/>
              <a:gdLst/>
              <a:ahLst/>
              <a:cxnLst/>
              <a:rect l="l" t="t" r="r" b="b"/>
              <a:pathLst>
                <a:path w="16383" h="1345" extrusionOk="0">
                  <a:moveTo>
                    <a:pt x="8191" y="0"/>
                  </a:moveTo>
                  <a:cubicBezTo>
                    <a:pt x="3666" y="0"/>
                    <a:pt x="1" y="305"/>
                    <a:pt x="1" y="673"/>
                  </a:cubicBezTo>
                  <a:cubicBezTo>
                    <a:pt x="1" y="1040"/>
                    <a:pt x="3666" y="1345"/>
                    <a:pt x="8191" y="1345"/>
                  </a:cubicBezTo>
                  <a:cubicBezTo>
                    <a:pt x="12707" y="1345"/>
                    <a:pt x="16382" y="1040"/>
                    <a:pt x="16382" y="673"/>
                  </a:cubicBezTo>
                  <a:cubicBezTo>
                    <a:pt x="16382" y="305"/>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0"/>
            <p:cNvSpPr/>
            <p:nvPr/>
          </p:nvSpPr>
          <p:spPr>
            <a:xfrm>
              <a:off x="9003400" y="1399993"/>
              <a:ext cx="562025" cy="45766"/>
            </a:xfrm>
            <a:custGeom>
              <a:avLst/>
              <a:gdLst/>
              <a:ahLst/>
              <a:cxnLst/>
              <a:rect l="l" t="t" r="r" b="b"/>
              <a:pathLst>
                <a:path w="16382" h="1334" extrusionOk="0">
                  <a:moveTo>
                    <a:pt x="8191" y="0"/>
                  </a:moveTo>
                  <a:cubicBezTo>
                    <a:pt x="3665" y="0"/>
                    <a:pt x="0" y="294"/>
                    <a:pt x="0" y="662"/>
                  </a:cubicBezTo>
                  <a:cubicBezTo>
                    <a:pt x="0" y="1040"/>
                    <a:pt x="3676" y="1334"/>
                    <a:pt x="8191" y="1334"/>
                  </a:cubicBezTo>
                  <a:cubicBezTo>
                    <a:pt x="12707" y="1334"/>
                    <a:pt x="16382" y="1040"/>
                    <a:pt x="16382" y="662"/>
                  </a:cubicBezTo>
                  <a:cubicBezTo>
                    <a:pt x="16382" y="294"/>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0"/>
            <p:cNvSpPr/>
            <p:nvPr/>
          </p:nvSpPr>
          <p:spPr>
            <a:xfrm>
              <a:off x="1175448" y="976607"/>
              <a:ext cx="561682" cy="45801"/>
            </a:xfrm>
            <a:custGeom>
              <a:avLst/>
              <a:gdLst/>
              <a:ahLst/>
              <a:cxnLst/>
              <a:rect l="l" t="t" r="r" b="b"/>
              <a:pathLst>
                <a:path w="16372" h="1335" extrusionOk="0">
                  <a:moveTo>
                    <a:pt x="8191" y="1"/>
                  </a:moveTo>
                  <a:cubicBezTo>
                    <a:pt x="3666" y="1"/>
                    <a:pt x="1" y="295"/>
                    <a:pt x="1" y="662"/>
                  </a:cubicBezTo>
                  <a:cubicBezTo>
                    <a:pt x="1" y="1030"/>
                    <a:pt x="3666" y="1334"/>
                    <a:pt x="8191" y="1334"/>
                  </a:cubicBezTo>
                  <a:cubicBezTo>
                    <a:pt x="12707" y="1334"/>
                    <a:pt x="16372" y="1030"/>
                    <a:pt x="16372" y="662"/>
                  </a:cubicBezTo>
                  <a:cubicBezTo>
                    <a:pt x="16372" y="295"/>
                    <a:pt x="12707"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0"/>
            <p:cNvSpPr/>
            <p:nvPr/>
          </p:nvSpPr>
          <p:spPr>
            <a:xfrm>
              <a:off x="524947" y="2824128"/>
              <a:ext cx="561682" cy="46144"/>
            </a:xfrm>
            <a:custGeom>
              <a:avLst/>
              <a:gdLst/>
              <a:ahLst/>
              <a:cxnLst/>
              <a:rect l="l" t="t" r="r" b="b"/>
              <a:pathLst>
                <a:path w="16372" h="1345" extrusionOk="0">
                  <a:moveTo>
                    <a:pt x="8180" y="0"/>
                  </a:moveTo>
                  <a:cubicBezTo>
                    <a:pt x="3665" y="0"/>
                    <a:pt x="0" y="305"/>
                    <a:pt x="0" y="672"/>
                  </a:cubicBezTo>
                  <a:cubicBezTo>
                    <a:pt x="0" y="1040"/>
                    <a:pt x="3665" y="1344"/>
                    <a:pt x="8180" y="1344"/>
                  </a:cubicBezTo>
                  <a:cubicBezTo>
                    <a:pt x="12706" y="1344"/>
                    <a:pt x="16371" y="1040"/>
                    <a:pt x="16371" y="672"/>
                  </a:cubicBezTo>
                  <a:cubicBezTo>
                    <a:pt x="16371" y="305"/>
                    <a:pt x="12706" y="0"/>
                    <a:pt x="81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6" name="Google Shape;406;p20"/>
          <p:cNvSpPr/>
          <p:nvPr/>
        </p:nvSpPr>
        <p:spPr>
          <a:xfrm flipH="1">
            <a:off x="2033023" y="255126"/>
            <a:ext cx="1825090" cy="501884"/>
          </a:xfrm>
          <a:custGeom>
            <a:avLst/>
            <a:gdLst/>
            <a:ahLst/>
            <a:cxnLst/>
            <a:rect l="l" t="t" r="r" b="b"/>
            <a:pathLst>
              <a:path w="53198" h="14629" extrusionOk="0">
                <a:moveTo>
                  <a:pt x="20677" y="0"/>
                </a:moveTo>
                <a:cubicBezTo>
                  <a:pt x="18587" y="1166"/>
                  <a:pt x="17421" y="2552"/>
                  <a:pt x="17421" y="2552"/>
                </a:cubicBezTo>
                <a:lnTo>
                  <a:pt x="16728" y="8590"/>
                </a:lnTo>
                <a:cubicBezTo>
                  <a:pt x="15630" y="9191"/>
                  <a:pt x="14530" y="9362"/>
                  <a:pt x="13633" y="9362"/>
                </a:cubicBezTo>
                <a:cubicBezTo>
                  <a:pt x="12446" y="9362"/>
                  <a:pt x="11614" y="9063"/>
                  <a:pt x="11614" y="9063"/>
                </a:cubicBezTo>
                <a:lnTo>
                  <a:pt x="7897" y="10449"/>
                </a:lnTo>
                <a:lnTo>
                  <a:pt x="4883" y="12780"/>
                </a:lnTo>
                <a:lnTo>
                  <a:pt x="0" y="14397"/>
                </a:lnTo>
                <a:lnTo>
                  <a:pt x="10459" y="14628"/>
                </a:lnTo>
                <a:lnTo>
                  <a:pt x="53198" y="14628"/>
                </a:lnTo>
                <a:lnTo>
                  <a:pt x="36470" y="13001"/>
                </a:lnTo>
                <a:lnTo>
                  <a:pt x="35084" y="9756"/>
                </a:lnTo>
                <a:lnTo>
                  <a:pt x="32522" y="7425"/>
                </a:lnTo>
                <a:lnTo>
                  <a:pt x="29035" y="7194"/>
                </a:lnTo>
                <a:lnTo>
                  <a:pt x="24856" y="2783"/>
                </a:lnTo>
                <a:lnTo>
                  <a:pt x="206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0"/>
          <p:cNvSpPr/>
          <p:nvPr/>
        </p:nvSpPr>
        <p:spPr>
          <a:xfrm>
            <a:off x="-16249" y="4123275"/>
            <a:ext cx="9129511" cy="1112839"/>
          </a:xfrm>
          <a:custGeom>
            <a:avLst/>
            <a:gdLst/>
            <a:ahLst/>
            <a:cxnLst/>
            <a:rect l="l" t="t" r="r" b="b"/>
            <a:pathLst>
              <a:path w="63874" h="17260" extrusionOk="0">
                <a:moveTo>
                  <a:pt x="55235" y="2826"/>
                </a:moveTo>
                <a:cubicBezTo>
                  <a:pt x="55235" y="2790"/>
                  <a:pt x="55199" y="2771"/>
                  <a:pt x="55162" y="2790"/>
                </a:cubicBezTo>
                <a:lnTo>
                  <a:pt x="55108" y="2753"/>
                </a:lnTo>
                <a:cubicBezTo>
                  <a:pt x="55054" y="2717"/>
                  <a:pt x="54999" y="2717"/>
                  <a:pt x="54963" y="2771"/>
                </a:cubicBezTo>
                <a:cubicBezTo>
                  <a:pt x="54873" y="2844"/>
                  <a:pt x="54836" y="2971"/>
                  <a:pt x="54710" y="2989"/>
                </a:cubicBezTo>
                <a:lnTo>
                  <a:pt x="54420" y="2989"/>
                </a:lnTo>
                <a:cubicBezTo>
                  <a:pt x="54366" y="2989"/>
                  <a:pt x="54311" y="2971"/>
                  <a:pt x="54275" y="2971"/>
                </a:cubicBezTo>
                <a:cubicBezTo>
                  <a:pt x="54203" y="2934"/>
                  <a:pt x="54185" y="2898"/>
                  <a:pt x="54130" y="2862"/>
                </a:cubicBezTo>
                <a:cubicBezTo>
                  <a:pt x="54076" y="2826"/>
                  <a:pt x="54003" y="2808"/>
                  <a:pt x="53949" y="2826"/>
                </a:cubicBezTo>
                <a:cubicBezTo>
                  <a:pt x="53895" y="2844"/>
                  <a:pt x="53840" y="2844"/>
                  <a:pt x="53786" y="2862"/>
                </a:cubicBezTo>
                <a:cubicBezTo>
                  <a:pt x="53732" y="2862"/>
                  <a:pt x="53659" y="2826"/>
                  <a:pt x="53605" y="2844"/>
                </a:cubicBezTo>
                <a:cubicBezTo>
                  <a:pt x="53551" y="2844"/>
                  <a:pt x="53533" y="2862"/>
                  <a:pt x="53496" y="2862"/>
                </a:cubicBezTo>
                <a:cubicBezTo>
                  <a:pt x="53460" y="2844"/>
                  <a:pt x="53406" y="2844"/>
                  <a:pt x="53352" y="2826"/>
                </a:cubicBezTo>
                <a:cubicBezTo>
                  <a:pt x="53315" y="2826"/>
                  <a:pt x="53279" y="2826"/>
                  <a:pt x="53225" y="2826"/>
                </a:cubicBezTo>
                <a:cubicBezTo>
                  <a:pt x="53170" y="2808"/>
                  <a:pt x="53134" y="2790"/>
                  <a:pt x="53080" y="2771"/>
                </a:cubicBezTo>
                <a:cubicBezTo>
                  <a:pt x="53007" y="2753"/>
                  <a:pt x="52935" y="2735"/>
                  <a:pt x="52881" y="2753"/>
                </a:cubicBezTo>
                <a:cubicBezTo>
                  <a:pt x="52754" y="2790"/>
                  <a:pt x="52627" y="2808"/>
                  <a:pt x="52500" y="2826"/>
                </a:cubicBezTo>
                <a:lnTo>
                  <a:pt x="52174" y="2826"/>
                </a:lnTo>
                <a:cubicBezTo>
                  <a:pt x="52066" y="2826"/>
                  <a:pt x="51957" y="2808"/>
                  <a:pt x="51848" y="2790"/>
                </a:cubicBezTo>
                <a:cubicBezTo>
                  <a:pt x="51794" y="2790"/>
                  <a:pt x="51722" y="2808"/>
                  <a:pt x="51667" y="2844"/>
                </a:cubicBezTo>
                <a:cubicBezTo>
                  <a:pt x="51559" y="2880"/>
                  <a:pt x="51450" y="2880"/>
                  <a:pt x="51341" y="2880"/>
                </a:cubicBezTo>
                <a:cubicBezTo>
                  <a:pt x="51323" y="2880"/>
                  <a:pt x="51287" y="2880"/>
                  <a:pt x="51269" y="2898"/>
                </a:cubicBezTo>
                <a:cubicBezTo>
                  <a:pt x="51233" y="2916"/>
                  <a:pt x="51178" y="2971"/>
                  <a:pt x="51142" y="2971"/>
                </a:cubicBezTo>
                <a:cubicBezTo>
                  <a:pt x="51106" y="2971"/>
                  <a:pt x="51070" y="2934"/>
                  <a:pt x="51052" y="2916"/>
                </a:cubicBezTo>
                <a:cubicBezTo>
                  <a:pt x="51015" y="2898"/>
                  <a:pt x="50979" y="2898"/>
                  <a:pt x="50943" y="2898"/>
                </a:cubicBezTo>
                <a:cubicBezTo>
                  <a:pt x="50834" y="2934"/>
                  <a:pt x="50708" y="2953"/>
                  <a:pt x="50581" y="2934"/>
                </a:cubicBezTo>
                <a:cubicBezTo>
                  <a:pt x="50508" y="2916"/>
                  <a:pt x="50436" y="2916"/>
                  <a:pt x="50363" y="2934"/>
                </a:cubicBezTo>
                <a:cubicBezTo>
                  <a:pt x="50327" y="2953"/>
                  <a:pt x="50291" y="2971"/>
                  <a:pt x="50255" y="2989"/>
                </a:cubicBezTo>
                <a:lnTo>
                  <a:pt x="50200" y="2989"/>
                </a:lnTo>
                <a:cubicBezTo>
                  <a:pt x="50110" y="2971"/>
                  <a:pt x="50019" y="2934"/>
                  <a:pt x="49929" y="2898"/>
                </a:cubicBezTo>
                <a:cubicBezTo>
                  <a:pt x="49893" y="2898"/>
                  <a:pt x="49856" y="2898"/>
                  <a:pt x="49802" y="2880"/>
                </a:cubicBezTo>
                <a:cubicBezTo>
                  <a:pt x="49766" y="2862"/>
                  <a:pt x="49730" y="2844"/>
                  <a:pt x="49712" y="2826"/>
                </a:cubicBezTo>
                <a:cubicBezTo>
                  <a:pt x="49639" y="2790"/>
                  <a:pt x="49567" y="2771"/>
                  <a:pt x="49494" y="2753"/>
                </a:cubicBezTo>
                <a:cubicBezTo>
                  <a:pt x="49114" y="2681"/>
                  <a:pt x="48715" y="2771"/>
                  <a:pt x="48353" y="2681"/>
                </a:cubicBezTo>
                <a:cubicBezTo>
                  <a:pt x="48245" y="2663"/>
                  <a:pt x="48154" y="2627"/>
                  <a:pt x="48064" y="2590"/>
                </a:cubicBezTo>
                <a:cubicBezTo>
                  <a:pt x="47973" y="2572"/>
                  <a:pt x="47901" y="2572"/>
                  <a:pt x="47810" y="2554"/>
                </a:cubicBezTo>
                <a:cubicBezTo>
                  <a:pt x="47719" y="2518"/>
                  <a:pt x="47647" y="2482"/>
                  <a:pt x="47556" y="2445"/>
                </a:cubicBezTo>
                <a:cubicBezTo>
                  <a:pt x="47484" y="2409"/>
                  <a:pt x="47393" y="2391"/>
                  <a:pt x="47303" y="2373"/>
                </a:cubicBezTo>
                <a:cubicBezTo>
                  <a:pt x="47122" y="2337"/>
                  <a:pt x="46923" y="2337"/>
                  <a:pt x="46742" y="2283"/>
                </a:cubicBezTo>
                <a:cubicBezTo>
                  <a:pt x="46579" y="2228"/>
                  <a:pt x="46416" y="2192"/>
                  <a:pt x="46253" y="2156"/>
                </a:cubicBezTo>
                <a:cubicBezTo>
                  <a:pt x="46053" y="2138"/>
                  <a:pt x="45854" y="2138"/>
                  <a:pt x="45655" y="2156"/>
                </a:cubicBezTo>
                <a:cubicBezTo>
                  <a:pt x="45474" y="2138"/>
                  <a:pt x="45293" y="2156"/>
                  <a:pt x="45112" y="2174"/>
                </a:cubicBezTo>
                <a:cubicBezTo>
                  <a:pt x="45039" y="2192"/>
                  <a:pt x="44967" y="2228"/>
                  <a:pt x="44876" y="2246"/>
                </a:cubicBezTo>
                <a:cubicBezTo>
                  <a:pt x="44768" y="2283"/>
                  <a:pt x="44677" y="2283"/>
                  <a:pt x="44568" y="2301"/>
                </a:cubicBezTo>
                <a:cubicBezTo>
                  <a:pt x="44424" y="2337"/>
                  <a:pt x="44279" y="2391"/>
                  <a:pt x="44134" y="2464"/>
                </a:cubicBezTo>
                <a:cubicBezTo>
                  <a:pt x="44043" y="2482"/>
                  <a:pt x="43971" y="2500"/>
                  <a:pt x="43880" y="2536"/>
                </a:cubicBezTo>
                <a:cubicBezTo>
                  <a:pt x="43790" y="2554"/>
                  <a:pt x="43681" y="2554"/>
                  <a:pt x="43590" y="2590"/>
                </a:cubicBezTo>
                <a:cubicBezTo>
                  <a:pt x="43428" y="2645"/>
                  <a:pt x="43246" y="2663"/>
                  <a:pt x="43065" y="2717"/>
                </a:cubicBezTo>
                <a:cubicBezTo>
                  <a:pt x="42884" y="2771"/>
                  <a:pt x="42685" y="2790"/>
                  <a:pt x="42486" y="2790"/>
                </a:cubicBezTo>
                <a:lnTo>
                  <a:pt x="42250" y="2790"/>
                </a:lnTo>
                <a:cubicBezTo>
                  <a:pt x="42142" y="2790"/>
                  <a:pt x="42051" y="2735"/>
                  <a:pt x="41961" y="2681"/>
                </a:cubicBezTo>
                <a:cubicBezTo>
                  <a:pt x="41888" y="2663"/>
                  <a:pt x="41816" y="2627"/>
                  <a:pt x="41725" y="2608"/>
                </a:cubicBezTo>
                <a:cubicBezTo>
                  <a:pt x="41689" y="2608"/>
                  <a:pt x="41653" y="2572"/>
                  <a:pt x="41617" y="2572"/>
                </a:cubicBezTo>
                <a:cubicBezTo>
                  <a:pt x="41562" y="2554"/>
                  <a:pt x="41508" y="2572"/>
                  <a:pt x="41454" y="2554"/>
                </a:cubicBezTo>
                <a:cubicBezTo>
                  <a:pt x="41291" y="2464"/>
                  <a:pt x="41109" y="2409"/>
                  <a:pt x="40928" y="2355"/>
                </a:cubicBezTo>
                <a:cubicBezTo>
                  <a:pt x="40784" y="2337"/>
                  <a:pt x="40639" y="2319"/>
                  <a:pt x="40476" y="2337"/>
                </a:cubicBezTo>
                <a:cubicBezTo>
                  <a:pt x="40403" y="2355"/>
                  <a:pt x="40331" y="2355"/>
                  <a:pt x="40240" y="2355"/>
                </a:cubicBezTo>
                <a:lnTo>
                  <a:pt x="39950" y="2355"/>
                </a:lnTo>
                <a:cubicBezTo>
                  <a:pt x="39769" y="2355"/>
                  <a:pt x="39588" y="2355"/>
                  <a:pt x="39407" y="2391"/>
                </a:cubicBezTo>
                <a:cubicBezTo>
                  <a:pt x="39208" y="2427"/>
                  <a:pt x="39009" y="2445"/>
                  <a:pt x="38791" y="2427"/>
                </a:cubicBezTo>
                <a:cubicBezTo>
                  <a:pt x="38429" y="2427"/>
                  <a:pt x="38049" y="2373"/>
                  <a:pt x="37669" y="2355"/>
                </a:cubicBezTo>
                <a:cubicBezTo>
                  <a:pt x="37469" y="2319"/>
                  <a:pt x="37270" y="2264"/>
                  <a:pt x="37071" y="2192"/>
                </a:cubicBezTo>
                <a:cubicBezTo>
                  <a:pt x="36890" y="2138"/>
                  <a:pt x="36709" y="2065"/>
                  <a:pt x="36546" y="1993"/>
                </a:cubicBezTo>
                <a:cubicBezTo>
                  <a:pt x="36401" y="1920"/>
                  <a:pt x="36256" y="1884"/>
                  <a:pt x="36093" y="1866"/>
                </a:cubicBezTo>
                <a:cubicBezTo>
                  <a:pt x="35894" y="1866"/>
                  <a:pt x="35677" y="1830"/>
                  <a:pt x="35477" y="1775"/>
                </a:cubicBezTo>
                <a:cubicBezTo>
                  <a:pt x="35333" y="1685"/>
                  <a:pt x="35170" y="1631"/>
                  <a:pt x="34988" y="1594"/>
                </a:cubicBezTo>
                <a:cubicBezTo>
                  <a:pt x="34825" y="1576"/>
                  <a:pt x="34681" y="1558"/>
                  <a:pt x="34518" y="1558"/>
                </a:cubicBezTo>
                <a:cubicBezTo>
                  <a:pt x="34445" y="1540"/>
                  <a:pt x="34355" y="1522"/>
                  <a:pt x="34282" y="1504"/>
                </a:cubicBezTo>
                <a:cubicBezTo>
                  <a:pt x="34192" y="1504"/>
                  <a:pt x="34101" y="1468"/>
                  <a:pt x="34029" y="1468"/>
                </a:cubicBezTo>
                <a:cubicBezTo>
                  <a:pt x="33829" y="1449"/>
                  <a:pt x="33648" y="1431"/>
                  <a:pt x="33467" y="1395"/>
                </a:cubicBezTo>
                <a:cubicBezTo>
                  <a:pt x="33413" y="1377"/>
                  <a:pt x="33341" y="1377"/>
                  <a:pt x="33268" y="1377"/>
                </a:cubicBezTo>
                <a:cubicBezTo>
                  <a:pt x="33214" y="1377"/>
                  <a:pt x="33141" y="1377"/>
                  <a:pt x="33087" y="1377"/>
                </a:cubicBezTo>
                <a:cubicBezTo>
                  <a:pt x="33051" y="1377"/>
                  <a:pt x="33033" y="1359"/>
                  <a:pt x="33033" y="1341"/>
                </a:cubicBezTo>
                <a:cubicBezTo>
                  <a:pt x="33033" y="1323"/>
                  <a:pt x="32978" y="1323"/>
                  <a:pt x="32996" y="1359"/>
                </a:cubicBezTo>
                <a:cubicBezTo>
                  <a:pt x="32924" y="1341"/>
                  <a:pt x="32852" y="1323"/>
                  <a:pt x="32779" y="1305"/>
                </a:cubicBezTo>
                <a:cubicBezTo>
                  <a:pt x="32616" y="1286"/>
                  <a:pt x="32471" y="1286"/>
                  <a:pt x="32308" y="1250"/>
                </a:cubicBezTo>
                <a:cubicBezTo>
                  <a:pt x="32037" y="1160"/>
                  <a:pt x="31765" y="1105"/>
                  <a:pt x="31493" y="1051"/>
                </a:cubicBezTo>
                <a:cubicBezTo>
                  <a:pt x="31185" y="1015"/>
                  <a:pt x="30878" y="979"/>
                  <a:pt x="30588" y="906"/>
                </a:cubicBezTo>
                <a:cubicBezTo>
                  <a:pt x="30443" y="870"/>
                  <a:pt x="30298" y="834"/>
                  <a:pt x="30153" y="798"/>
                </a:cubicBezTo>
                <a:cubicBezTo>
                  <a:pt x="30008" y="779"/>
                  <a:pt x="29882" y="798"/>
                  <a:pt x="29737" y="779"/>
                </a:cubicBezTo>
                <a:cubicBezTo>
                  <a:pt x="29465" y="743"/>
                  <a:pt x="29193" y="725"/>
                  <a:pt x="28904" y="743"/>
                </a:cubicBezTo>
                <a:cubicBezTo>
                  <a:pt x="28777" y="743"/>
                  <a:pt x="28632" y="725"/>
                  <a:pt x="28487" y="689"/>
                </a:cubicBezTo>
                <a:cubicBezTo>
                  <a:pt x="28360" y="689"/>
                  <a:pt x="28216" y="689"/>
                  <a:pt x="28071" y="689"/>
                </a:cubicBezTo>
                <a:cubicBezTo>
                  <a:pt x="27835" y="689"/>
                  <a:pt x="27600" y="707"/>
                  <a:pt x="27346" y="761"/>
                </a:cubicBezTo>
                <a:cubicBezTo>
                  <a:pt x="27274" y="779"/>
                  <a:pt x="27201" y="798"/>
                  <a:pt x="27129" y="834"/>
                </a:cubicBezTo>
                <a:cubicBezTo>
                  <a:pt x="27111" y="870"/>
                  <a:pt x="27075" y="906"/>
                  <a:pt x="27075" y="942"/>
                </a:cubicBezTo>
                <a:cubicBezTo>
                  <a:pt x="27020" y="1015"/>
                  <a:pt x="26966" y="1069"/>
                  <a:pt x="26894" y="1105"/>
                </a:cubicBezTo>
                <a:cubicBezTo>
                  <a:pt x="26622" y="1214"/>
                  <a:pt x="26332" y="1286"/>
                  <a:pt x="26060" y="1323"/>
                </a:cubicBezTo>
                <a:cubicBezTo>
                  <a:pt x="25897" y="1359"/>
                  <a:pt x="25753" y="1359"/>
                  <a:pt x="25608" y="1377"/>
                </a:cubicBezTo>
                <a:cubicBezTo>
                  <a:pt x="25463" y="1395"/>
                  <a:pt x="25318" y="1431"/>
                  <a:pt x="25173" y="1486"/>
                </a:cubicBezTo>
                <a:cubicBezTo>
                  <a:pt x="24920" y="1522"/>
                  <a:pt x="24684" y="1594"/>
                  <a:pt x="24449" y="1703"/>
                </a:cubicBezTo>
                <a:cubicBezTo>
                  <a:pt x="24322" y="1794"/>
                  <a:pt x="24177" y="1848"/>
                  <a:pt x="24032" y="1884"/>
                </a:cubicBezTo>
                <a:cubicBezTo>
                  <a:pt x="23924" y="1884"/>
                  <a:pt x="23815" y="1902"/>
                  <a:pt x="23706" y="1957"/>
                </a:cubicBezTo>
                <a:cubicBezTo>
                  <a:pt x="23471" y="2083"/>
                  <a:pt x="23181" y="2101"/>
                  <a:pt x="22928" y="2210"/>
                </a:cubicBezTo>
                <a:cubicBezTo>
                  <a:pt x="22819" y="2246"/>
                  <a:pt x="22710" y="2319"/>
                  <a:pt x="22602" y="2355"/>
                </a:cubicBezTo>
                <a:cubicBezTo>
                  <a:pt x="22439" y="2391"/>
                  <a:pt x="22294" y="2409"/>
                  <a:pt x="22131" y="2391"/>
                </a:cubicBezTo>
                <a:cubicBezTo>
                  <a:pt x="21823" y="2373"/>
                  <a:pt x="21515" y="2337"/>
                  <a:pt x="21225" y="2283"/>
                </a:cubicBezTo>
                <a:cubicBezTo>
                  <a:pt x="21098" y="2264"/>
                  <a:pt x="20990" y="2283"/>
                  <a:pt x="20881" y="2264"/>
                </a:cubicBezTo>
                <a:cubicBezTo>
                  <a:pt x="20718" y="2246"/>
                  <a:pt x="20573" y="2210"/>
                  <a:pt x="20428" y="2192"/>
                </a:cubicBezTo>
                <a:cubicBezTo>
                  <a:pt x="20121" y="2156"/>
                  <a:pt x="19831" y="2156"/>
                  <a:pt x="19523" y="2101"/>
                </a:cubicBezTo>
                <a:cubicBezTo>
                  <a:pt x="19251" y="2047"/>
                  <a:pt x="18980" y="1975"/>
                  <a:pt x="18708" y="1866"/>
                </a:cubicBezTo>
                <a:cubicBezTo>
                  <a:pt x="18491" y="1757"/>
                  <a:pt x="18237" y="1685"/>
                  <a:pt x="17984" y="1649"/>
                </a:cubicBezTo>
                <a:cubicBezTo>
                  <a:pt x="17875" y="1631"/>
                  <a:pt x="17766" y="1631"/>
                  <a:pt x="17640" y="1649"/>
                </a:cubicBezTo>
                <a:cubicBezTo>
                  <a:pt x="17477" y="1649"/>
                  <a:pt x="17332" y="1612"/>
                  <a:pt x="17169" y="1540"/>
                </a:cubicBezTo>
                <a:cubicBezTo>
                  <a:pt x="17060" y="1486"/>
                  <a:pt x="16951" y="1468"/>
                  <a:pt x="16825" y="1486"/>
                </a:cubicBezTo>
                <a:cubicBezTo>
                  <a:pt x="16680" y="1486"/>
                  <a:pt x="16517" y="1468"/>
                  <a:pt x="16372" y="1449"/>
                </a:cubicBezTo>
                <a:cubicBezTo>
                  <a:pt x="16245" y="1431"/>
                  <a:pt x="16100" y="1413"/>
                  <a:pt x="15973" y="1395"/>
                </a:cubicBezTo>
                <a:cubicBezTo>
                  <a:pt x="15829" y="1341"/>
                  <a:pt x="15702" y="1286"/>
                  <a:pt x="15557" y="1232"/>
                </a:cubicBezTo>
                <a:cubicBezTo>
                  <a:pt x="15340" y="1123"/>
                  <a:pt x="15104" y="1015"/>
                  <a:pt x="14869" y="942"/>
                </a:cubicBezTo>
                <a:cubicBezTo>
                  <a:pt x="14742" y="924"/>
                  <a:pt x="14615" y="906"/>
                  <a:pt x="14507" y="870"/>
                </a:cubicBezTo>
                <a:cubicBezTo>
                  <a:pt x="14380" y="834"/>
                  <a:pt x="14253" y="798"/>
                  <a:pt x="14126" y="761"/>
                </a:cubicBezTo>
                <a:cubicBezTo>
                  <a:pt x="13981" y="743"/>
                  <a:pt x="13855" y="653"/>
                  <a:pt x="13710" y="635"/>
                </a:cubicBezTo>
                <a:cubicBezTo>
                  <a:pt x="13583" y="616"/>
                  <a:pt x="13438" y="598"/>
                  <a:pt x="13293" y="562"/>
                </a:cubicBezTo>
                <a:cubicBezTo>
                  <a:pt x="13022" y="490"/>
                  <a:pt x="12768" y="399"/>
                  <a:pt x="12515" y="327"/>
                </a:cubicBezTo>
                <a:lnTo>
                  <a:pt x="12116" y="200"/>
                </a:lnTo>
                <a:cubicBezTo>
                  <a:pt x="11971" y="146"/>
                  <a:pt x="11808" y="127"/>
                  <a:pt x="11645" y="91"/>
                </a:cubicBezTo>
                <a:cubicBezTo>
                  <a:pt x="11392" y="37"/>
                  <a:pt x="11138" y="1"/>
                  <a:pt x="10867" y="1"/>
                </a:cubicBezTo>
                <a:cubicBezTo>
                  <a:pt x="10577" y="19"/>
                  <a:pt x="10287" y="55"/>
                  <a:pt x="9997" y="127"/>
                </a:cubicBezTo>
                <a:cubicBezTo>
                  <a:pt x="9889" y="146"/>
                  <a:pt x="9780" y="182"/>
                  <a:pt x="9689" y="236"/>
                </a:cubicBezTo>
                <a:cubicBezTo>
                  <a:pt x="9635" y="254"/>
                  <a:pt x="9581" y="290"/>
                  <a:pt x="9526" y="327"/>
                </a:cubicBezTo>
                <a:cubicBezTo>
                  <a:pt x="9436" y="363"/>
                  <a:pt x="9345" y="381"/>
                  <a:pt x="9255" y="381"/>
                </a:cubicBezTo>
                <a:cubicBezTo>
                  <a:pt x="8983" y="417"/>
                  <a:pt x="8730" y="544"/>
                  <a:pt x="8476" y="598"/>
                </a:cubicBezTo>
                <a:cubicBezTo>
                  <a:pt x="8331" y="635"/>
                  <a:pt x="8186" y="653"/>
                  <a:pt x="8042" y="707"/>
                </a:cubicBezTo>
                <a:cubicBezTo>
                  <a:pt x="7915" y="743"/>
                  <a:pt x="7770" y="779"/>
                  <a:pt x="7643" y="798"/>
                </a:cubicBezTo>
                <a:cubicBezTo>
                  <a:pt x="7335" y="816"/>
                  <a:pt x="7027" y="816"/>
                  <a:pt x="6738" y="798"/>
                </a:cubicBezTo>
                <a:cubicBezTo>
                  <a:pt x="6593" y="761"/>
                  <a:pt x="6448" y="743"/>
                  <a:pt x="6285" y="743"/>
                </a:cubicBezTo>
                <a:cubicBezTo>
                  <a:pt x="6140" y="743"/>
                  <a:pt x="5977" y="743"/>
                  <a:pt x="5832" y="707"/>
                </a:cubicBezTo>
                <a:cubicBezTo>
                  <a:pt x="5561" y="653"/>
                  <a:pt x="5271" y="635"/>
                  <a:pt x="4981" y="635"/>
                </a:cubicBezTo>
                <a:cubicBezTo>
                  <a:pt x="4673" y="635"/>
                  <a:pt x="4365" y="689"/>
                  <a:pt x="4057" y="707"/>
                </a:cubicBezTo>
                <a:cubicBezTo>
                  <a:pt x="3786" y="725"/>
                  <a:pt x="3514" y="761"/>
                  <a:pt x="3242" y="816"/>
                </a:cubicBezTo>
                <a:cubicBezTo>
                  <a:pt x="2953" y="870"/>
                  <a:pt x="2663" y="834"/>
                  <a:pt x="2391" y="888"/>
                </a:cubicBezTo>
                <a:cubicBezTo>
                  <a:pt x="2102" y="924"/>
                  <a:pt x="1794" y="888"/>
                  <a:pt x="1486" y="906"/>
                </a:cubicBezTo>
                <a:cubicBezTo>
                  <a:pt x="1359" y="924"/>
                  <a:pt x="1250" y="961"/>
                  <a:pt x="1124" y="961"/>
                </a:cubicBezTo>
                <a:cubicBezTo>
                  <a:pt x="997" y="979"/>
                  <a:pt x="870" y="997"/>
                  <a:pt x="761" y="1033"/>
                </a:cubicBezTo>
                <a:cubicBezTo>
                  <a:pt x="562" y="1087"/>
                  <a:pt x="363" y="1105"/>
                  <a:pt x="164" y="1087"/>
                </a:cubicBezTo>
                <a:cubicBezTo>
                  <a:pt x="164" y="1069"/>
                  <a:pt x="146" y="1069"/>
                  <a:pt x="128" y="1069"/>
                </a:cubicBezTo>
                <a:lnTo>
                  <a:pt x="1" y="1069"/>
                </a:lnTo>
                <a:lnTo>
                  <a:pt x="1" y="17259"/>
                </a:lnTo>
                <a:lnTo>
                  <a:pt x="63873" y="17259"/>
                </a:lnTo>
                <a:lnTo>
                  <a:pt x="63873" y="5144"/>
                </a:lnTo>
                <a:lnTo>
                  <a:pt x="63873" y="5144"/>
                </a:lnTo>
                <a:cubicBezTo>
                  <a:pt x="63783" y="5108"/>
                  <a:pt x="63674" y="5071"/>
                  <a:pt x="63583" y="5035"/>
                </a:cubicBezTo>
                <a:cubicBezTo>
                  <a:pt x="63602" y="5017"/>
                  <a:pt x="63602" y="4999"/>
                  <a:pt x="63583" y="4999"/>
                </a:cubicBezTo>
                <a:cubicBezTo>
                  <a:pt x="63529" y="4963"/>
                  <a:pt x="63475" y="4945"/>
                  <a:pt x="63420" y="4908"/>
                </a:cubicBezTo>
                <a:cubicBezTo>
                  <a:pt x="63348" y="4872"/>
                  <a:pt x="63294" y="4836"/>
                  <a:pt x="63221" y="4800"/>
                </a:cubicBezTo>
                <a:lnTo>
                  <a:pt x="62823" y="4582"/>
                </a:lnTo>
                <a:cubicBezTo>
                  <a:pt x="62696" y="4510"/>
                  <a:pt x="62569" y="4456"/>
                  <a:pt x="62442" y="4438"/>
                </a:cubicBezTo>
                <a:cubicBezTo>
                  <a:pt x="62298" y="4401"/>
                  <a:pt x="62153" y="4347"/>
                  <a:pt x="62026" y="4311"/>
                </a:cubicBezTo>
                <a:cubicBezTo>
                  <a:pt x="61954" y="4293"/>
                  <a:pt x="61899" y="4293"/>
                  <a:pt x="61827" y="4275"/>
                </a:cubicBezTo>
                <a:cubicBezTo>
                  <a:pt x="61772" y="4238"/>
                  <a:pt x="61700" y="4220"/>
                  <a:pt x="61646" y="4220"/>
                </a:cubicBezTo>
                <a:cubicBezTo>
                  <a:pt x="61573" y="4202"/>
                  <a:pt x="61519" y="4202"/>
                  <a:pt x="61465" y="4220"/>
                </a:cubicBezTo>
                <a:cubicBezTo>
                  <a:pt x="61374" y="4202"/>
                  <a:pt x="61283" y="4184"/>
                  <a:pt x="61193" y="4166"/>
                </a:cubicBezTo>
                <a:cubicBezTo>
                  <a:pt x="61139" y="4148"/>
                  <a:pt x="61084" y="4130"/>
                  <a:pt x="61030" y="4130"/>
                </a:cubicBezTo>
                <a:cubicBezTo>
                  <a:pt x="60958" y="4130"/>
                  <a:pt x="60867" y="4112"/>
                  <a:pt x="60813" y="4057"/>
                </a:cubicBezTo>
                <a:cubicBezTo>
                  <a:pt x="60740" y="3967"/>
                  <a:pt x="60650" y="3894"/>
                  <a:pt x="60541" y="3840"/>
                </a:cubicBezTo>
                <a:cubicBezTo>
                  <a:pt x="60414" y="3804"/>
                  <a:pt x="60287" y="3804"/>
                  <a:pt x="60143" y="3822"/>
                </a:cubicBezTo>
                <a:lnTo>
                  <a:pt x="59690" y="3822"/>
                </a:lnTo>
                <a:cubicBezTo>
                  <a:pt x="59617" y="3822"/>
                  <a:pt x="59545" y="3804"/>
                  <a:pt x="59473" y="3786"/>
                </a:cubicBezTo>
                <a:cubicBezTo>
                  <a:pt x="59418" y="3767"/>
                  <a:pt x="59364" y="3731"/>
                  <a:pt x="59310" y="3695"/>
                </a:cubicBezTo>
                <a:cubicBezTo>
                  <a:pt x="59255" y="3677"/>
                  <a:pt x="59219" y="3677"/>
                  <a:pt x="59165" y="3659"/>
                </a:cubicBezTo>
                <a:cubicBezTo>
                  <a:pt x="59110" y="3641"/>
                  <a:pt x="59020" y="3586"/>
                  <a:pt x="58929" y="3550"/>
                </a:cubicBezTo>
                <a:cubicBezTo>
                  <a:pt x="58676" y="3478"/>
                  <a:pt x="58404" y="3460"/>
                  <a:pt x="58151" y="3478"/>
                </a:cubicBezTo>
                <a:cubicBezTo>
                  <a:pt x="58060" y="3478"/>
                  <a:pt x="57988" y="3478"/>
                  <a:pt x="57897" y="3460"/>
                </a:cubicBezTo>
                <a:cubicBezTo>
                  <a:pt x="57843" y="3442"/>
                  <a:pt x="57788" y="3405"/>
                  <a:pt x="57734" y="3369"/>
                </a:cubicBezTo>
                <a:cubicBezTo>
                  <a:pt x="57625" y="3333"/>
                  <a:pt x="57517" y="3333"/>
                  <a:pt x="57426" y="3369"/>
                </a:cubicBezTo>
                <a:cubicBezTo>
                  <a:pt x="57299" y="3405"/>
                  <a:pt x="57118" y="3514"/>
                  <a:pt x="57010" y="3442"/>
                </a:cubicBezTo>
                <a:cubicBezTo>
                  <a:pt x="56955" y="3405"/>
                  <a:pt x="56937" y="3351"/>
                  <a:pt x="56883" y="3315"/>
                </a:cubicBezTo>
                <a:cubicBezTo>
                  <a:pt x="56847" y="3279"/>
                  <a:pt x="56792" y="3260"/>
                  <a:pt x="56720" y="3260"/>
                </a:cubicBezTo>
                <a:lnTo>
                  <a:pt x="56539" y="3260"/>
                </a:lnTo>
                <a:cubicBezTo>
                  <a:pt x="56521" y="3260"/>
                  <a:pt x="56484" y="3260"/>
                  <a:pt x="56466" y="3260"/>
                </a:cubicBezTo>
                <a:cubicBezTo>
                  <a:pt x="56430" y="3242"/>
                  <a:pt x="56412" y="3188"/>
                  <a:pt x="56412" y="3170"/>
                </a:cubicBezTo>
                <a:cubicBezTo>
                  <a:pt x="56358" y="3061"/>
                  <a:pt x="56376" y="2934"/>
                  <a:pt x="56285" y="2844"/>
                </a:cubicBezTo>
                <a:cubicBezTo>
                  <a:pt x="56285" y="2844"/>
                  <a:pt x="56267" y="2826"/>
                  <a:pt x="56249" y="2844"/>
                </a:cubicBezTo>
                <a:cubicBezTo>
                  <a:pt x="56195" y="2862"/>
                  <a:pt x="56158" y="2880"/>
                  <a:pt x="56122" y="2898"/>
                </a:cubicBezTo>
                <a:cubicBezTo>
                  <a:pt x="56050" y="2934"/>
                  <a:pt x="56014" y="2880"/>
                  <a:pt x="55977" y="2826"/>
                </a:cubicBezTo>
                <a:cubicBezTo>
                  <a:pt x="55923" y="2753"/>
                  <a:pt x="55851" y="2717"/>
                  <a:pt x="55778" y="2735"/>
                </a:cubicBezTo>
                <a:cubicBezTo>
                  <a:pt x="55706" y="2735"/>
                  <a:pt x="55633" y="2790"/>
                  <a:pt x="55579" y="2844"/>
                </a:cubicBezTo>
                <a:cubicBezTo>
                  <a:pt x="55525" y="2898"/>
                  <a:pt x="55470" y="2953"/>
                  <a:pt x="55398" y="3007"/>
                </a:cubicBezTo>
                <a:cubicBezTo>
                  <a:pt x="55362" y="2934"/>
                  <a:pt x="55307" y="2862"/>
                  <a:pt x="55235" y="2826"/>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0"/>
          <p:cNvSpPr/>
          <p:nvPr/>
        </p:nvSpPr>
        <p:spPr>
          <a:xfrm rot="-1815088">
            <a:off x="2081340" y="3411016"/>
            <a:ext cx="1748424" cy="1465522"/>
          </a:xfrm>
          <a:custGeom>
            <a:avLst/>
            <a:gdLst/>
            <a:ahLst/>
            <a:cxnLst/>
            <a:rect l="l" t="t" r="r" b="b"/>
            <a:pathLst>
              <a:path w="21044" h="17639" extrusionOk="0">
                <a:moveTo>
                  <a:pt x="20265" y="17639"/>
                </a:moveTo>
                <a:cubicBezTo>
                  <a:pt x="20482" y="17476"/>
                  <a:pt x="20681" y="17295"/>
                  <a:pt x="20898" y="17132"/>
                </a:cubicBezTo>
                <a:lnTo>
                  <a:pt x="20916" y="17132"/>
                </a:lnTo>
                <a:cubicBezTo>
                  <a:pt x="20989" y="17168"/>
                  <a:pt x="21043" y="17077"/>
                  <a:pt x="20971" y="17041"/>
                </a:cubicBezTo>
                <a:cubicBezTo>
                  <a:pt x="20971" y="17023"/>
                  <a:pt x="20953" y="17023"/>
                  <a:pt x="20953" y="17023"/>
                </a:cubicBezTo>
                <a:lnTo>
                  <a:pt x="20772" y="16896"/>
                </a:lnTo>
                <a:cubicBezTo>
                  <a:pt x="20717" y="16860"/>
                  <a:pt x="20645" y="16806"/>
                  <a:pt x="20591" y="16769"/>
                </a:cubicBezTo>
                <a:cubicBezTo>
                  <a:pt x="20482" y="16661"/>
                  <a:pt x="20373" y="16552"/>
                  <a:pt x="20301" y="16425"/>
                </a:cubicBezTo>
                <a:cubicBezTo>
                  <a:pt x="20246" y="16280"/>
                  <a:pt x="20210" y="16136"/>
                  <a:pt x="20210" y="15991"/>
                </a:cubicBezTo>
                <a:cubicBezTo>
                  <a:pt x="20210" y="15900"/>
                  <a:pt x="20210" y="15810"/>
                  <a:pt x="20192" y="15719"/>
                </a:cubicBezTo>
                <a:cubicBezTo>
                  <a:pt x="20192" y="15647"/>
                  <a:pt x="20120" y="15574"/>
                  <a:pt x="20047" y="15592"/>
                </a:cubicBezTo>
                <a:cubicBezTo>
                  <a:pt x="19957" y="15592"/>
                  <a:pt x="19884" y="15610"/>
                  <a:pt x="19794" y="15629"/>
                </a:cubicBezTo>
                <a:lnTo>
                  <a:pt x="19649" y="15665"/>
                </a:lnTo>
                <a:lnTo>
                  <a:pt x="19631" y="15665"/>
                </a:lnTo>
                <a:lnTo>
                  <a:pt x="19631" y="15393"/>
                </a:lnTo>
                <a:cubicBezTo>
                  <a:pt x="19631" y="15303"/>
                  <a:pt x="19594" y="15230"/>
                  <a:pt x="19522" y="15212"/>
                </a:cubicBezTo>
                <a:cubicBezTo>
                  <a:pt x="19468" y="15212"/>
                  <a:pt x="19432" y="15212"/>
                  <a:pt x="19395" y="15212"/>
                </a:cubicBezTo>
                <a:cubicBezTo>
                  <a:pt x="19377" y="15230"/>
                  <a:pt x="19359" y="15212"/>
                  <a:pt x="19359" y="15212"/>
                </a:cubicBezTo>
                <a:cubicBezTo>
                  <a:pt x="19323" y="15158"/>
                  <a:pt x="19305" y="15103"/>
                  <a:pt x="19323" y="15067"/>
                </a:cubicBezTo>
                <a:cubicBezTo>
                  <a:pt x="19359" y="14995"/>
                  <a:pt x="19395" y="14922"/>
                  <a:pt x="19413" y="14868"/>
                </a:cubicBezTo>
                <a:cubicBezTo>
                  <a:pt x="19450" y="14795"/>
                  <a:pt x="19450" y="14723"/>
                  <a:pt x="19432" y="14651"/>
                </a:cubicBezTo>
                <a:cubicBezTo>
                  <a:pt x="19395" y="14578"/>
                  <a:pt x="19323" y="14542"/>
                  <a:pt x="19250" y="14560"/>
                </a:cubicBezTo>
                <a:cubicBezTo>
                  <a:pt x="19178" y="14560"/>
                  <a:pt x="19142" y="14633"/>
                  <a:pt x="19087" y="14633"/>
                </a:cubicBezTo>
                <a:cubicBezTo>
                  <a:pt x="19033" y="14651"/>
                  <a:pt x="18961" y="14633"/>
                  <a:pt x="18924" y="14596"/>
                </a:cubicBezTo>
                <a:lnTo>
                  <a:pt x="18924" y="14596"/>
                </a:lnTo>
                <a:cubicBezTo>
                  <a:pt x="18924" y="14470"/>
                  <a:pt x="18834" y="14361"/>
                  <a:pt x="18707" y="14343"/>
                </a:cubicBezTo>
                <a:cubicBezTo>
                  <a:pt x="18598" y="14343"/>
                  <a:pt x="18508" y="14397"/>
                  <a:pt x="18435" y="14470"/>
                </a:cubicBezTo>
                <a:cubicBezTo>
                  <a:pt x="18435" y="14451"/>
                  <a:pt x="18435" y="14433"/>
                  <a:pt x="18435" y="14415"/>
                </a:cubicBezTo>
                <a:cubicBezTo>
                  <a:pt x="18454" y="14361"/>
                  <a:pt x="18454" y="14307"/>
                  <a:pt x="18435" y="14252"/>
                </a:cubicBezTo>
                <a:cubicBezTo>
                  <a:pt x="18417" y="14180"/>
                  <a:pt x="18363" y="14144"/>
                  <a:pt x="18309" y="14125"/>
                </a:cubicBezTo>
                <a:cubicBezTo>
                  <a:pt x="18309" y="14035"/>
                  <a:pt x="18309" y="13962"/>
                  <a:pt x="18291" y="13890"/>
                </a:cubicBezTo>
                <a:cubicBezTo>
                  <a:pt x="18291" y="13872"/>
                  <a:pt x="18291" y="13854"/>
                  <a:pt x="18291" y="13836"/>
                </a:cubicBezTo>
                <a:cubicBezTo>
                  <a:pt x="18272" y="13799"/>
                  <a:pt x="18200" y="13781"/>
                  <a:pt x="18182" y="13818"/>
                </a:cubicBezTo>
                <a:cubicBezTo>
                  <a:pt x="18110" y="13908"/>
                  <a:pt x="17983" y="13926"/>
                  <a:pt x="17910" y="13854"/>
                </a:cubicBezTo>
                <a:cubicBezTo>
                  <a:pt x="17856" y="13836"/>
                  <a:pt x="17802" y="13854"/>
                  <a:pt x="17802" y="13908"/>
                </a:cubicBezTo>
                <a:lnTo>
                  <a:pt x="17802" y="13962"/>
                </a:lnTo>
                <a:lnTo>
                  <a:pt x="17802" y="14162"/>
                </a:lnTo>
                <a:lnTo>
                  <a:pt x="17765" y="14162"/>
                </a:lnTo>
                <a:lnTo>
                  <a:pt x="17675" y="14144"/>
                </a:lnTo>
                <a:cubicBezTo>
                  <a:pt x="17675" y="14107"/>
                  <a:pt x="17657" y="14053"/>
                  <a:pt x="17639" y="14017"/>
                </a:cubicBezTo>
                <a:cubicBezTo>
                  <a:pt x="17602" y="13962"/>
                  <a:pt x="17548" y="13944"/>
                  <a:pt x="17494" y="13926"/>
                </a:cubicBezTo>
                <a:cubicBezTo>
                  <a:pt x="17458" y="13944"/>
                  <a:pt x="17403" y="13962"/>
                  <a:pt x="17385" y="13999"/>
                </a:cubicBezTo>
                <a:cubicBezTo>
                  <a:pt x="17385" y="13999"/>
                  <a:pt x="17349" y="14035"/>
                  <a:pt x="17313" y="14053"/>
                </a:cubicBezTo>
                <a:cubicBezTo>
                  <a:pt x="17331" y="13999"/>
                  <a:pt x="17367" y="13944"/>
                  <a:pt x="17385" y="13890"/>
                </a:cubicBezTo>
                <a:cubicBezTo>
                  <a:pt x="17421" y="13836"/>
                  <a:pt x="17458" y="13763"/>
                  <a:pt x="17458" y="13691"/>
                </a:cubicBezTo>
                <a:cubicBezTo>
                  <a:pt x="17458" y="13582"/>
                  <a:pt x="17367" y="13546"/>
                  <a:pt x="17276" y="13528"/>
                </a:cubicBezTo>
                <a:cubicBezTo>
                  <a:pt x="17204" y="13528"/>
                  <a:pt x="17150" y="13510"/>
                  <a:pt x="17132" y="13455"/>
                </a:cubicBezTo>
                <a:cubicBezTo>
                  <a:pt x="17095" y="13401"/>
                  <a:pt x="17095" y="13347"/>
                  <a:pt x="17095" y="13274"/>
                </a:cubicBezTo>
                <a:cubicBezTo>
                  <a:pt x="17095" y="13184"/>
                  <a:pt x="17132" y="13111"/>
                  <a:pt x="17132" y="13021"/>
                </a:cubicBezTo>
                <a:cubicBezTo>
                  <a:pt x="17150" y="12930"/>
                  <a:pt x="17132" y="12840"/>
                  <a:pt x="17077" y="12767"/>
                </a:cubicBezTo>
                <a:cubicBezTo>
                  <a:pt x="17023" y="12713"/>
                  <a:pt x="16932" y="12731"/>
                  <a:pt x="16896" y="12659"/>
                </a:cubicBezTo>
                <a:cubicBezTo>
                  <a:pt x="16842" y="12586"/>
                  <a:pt x="16896" y="12514"/>
                  <a:pt x="16896" y="12423"/>
                </a:cubicBezTo>
                <a:cubicBezTo>
                  <a:pt x="16932" y="12351"/>
                  <a:pt x="16914" y="12260"/>
                  <a:pt x="16860" y="12206"/>
                </a:cubicBezTo>
                <a:cubicBezTo>
                  <a:pt x="16842" y="12170"/>
                  <a:pt x="16806" y="12152"/>
                  <a:pt x="16769" y="12152"/>
                </a:cubicBezTo>
                <a:cubicBezTo>
                  <a:pt x="16769" y="12097"/>
                  <a:pt x="16733" y="12043"/>
                  <a:pt x="16697" y="12007"/>
                </a:cubicBezTo>
                <a:cubicBezTo>
                  <a:pt x="16606" y="11952"/>
                  <a:pt x="16516" y="11934"/>
                  <a:pt x="16425" y="11970"/>
                </a:cubicBezTo>
                <a:cubicBezTo>
                  <a:pt x="16335" y="11989"/>
                  <a:pt x="16226" y="12025"/>
                  <a:pt x="16208" y="12115"/>
                </a:cubicBezTo>
                <a:lnTo>
                  <a:pt x="16208" y="12115"/>
                </a:lnTo>
                <a:cubicBezTo>
                  <a:pt x="16190" y="12133"/>
                  <a:pt x="16190" y="12152"/>
                  <a:pt x="16190" y="12170"/>
                </a:cubicBezTo>
                <a:cubicBezTo>
                  <a:pt x="16172" y="12351"/>
                  <a:pt x="16172" y="12532"/>
                  <a:pt x="16226" y="12713"/>
                </a:cubicBezTo>
                <a:cubicBezTo>
                  <a:pt x="16172" y="12695"/>
                  <a:pt x="16136" y="12695"/>
                  <a:pt x="16081" y="12695"/>
                </a:cubicBezTo>
                <a:cubicBezTo>
                  <a:pt x="16045" y="12695"/>
                  <a:pt x="16027" y="12713"/>
                  <a:pt x="16027" y="12749"/>
                </a:cubicBezTo>
                <a:cubicBezTo>
                  <a:pt x="16027" y="12785"/>
                  <a:pt x="16045" y="12840"/>
                  <a:pt x="16081" y="12858"/>
                </a:cubicBezTo>
                <a:lnTo>
                  <a:pt x="15973" y="12985"/>
                </a:lnTo>
                <a:cubicBezTo>
                  <a:pt x="15936" y="13021"/>
                  <a:pt x="15954" y="13075"/>
                  <a:pt x="15991" y="13075"/>
                </a:cubicBezTo>
                <a:cubicBezTo>
                  <a:pt x="16099" y="13093"/>
                  <a:pt x="16117" y="13238"/>
                  <a:pt x="16009" y="13274"/>
                </a:cubicBezTo>
                <a:cubicBezTo>
                  <a:pt x="15936" y="13311"/>
                  <a:pt x="15864" y="13238"/>
                  <a:pt x="15900" y="13166"/>
                </a:cubicBezTo>
                <a:cubicBezTo>
                  <a:pt x="15900" y="13166"/>
                  <a:pt x="15918" y="13148"/>
                  <a:pt x="15918" y="13148"/>
                </a:cubicBezTo>
                <a:cubicBezTo>
                  <a:pt x="15936" y="13129"/>
                  <a:pt x="15936" y="13111"/>
                  <a:pt x="15918" y="13075"/>
                </a:cubicBezTo>
                <a:cubicBezTo>
                  <a:pt x="15900" y="13075"/>
                  <a:pt x="15864" y="13075"/>
                  <a:pt x="15846" y="13075"/>
                </a:cubicBezTo>
                <a:lnTo>
                  <a:pt x="15828" y="13093"/>
                </a:lnTo>
                <a:cubicBezTo>
                  <a:pt x="15810" y="13057"/>
                  <a:pt x="15810" y="13021"/>
                  <a:pt x="15828" y="12985"/>
                </a:cubicBezTo>
                <a:cubicBezTo>
                  <a:pt x="15846" y="12948"/>
                  <a:pt x="15828" y="12894"/>
                  <a:pt x="15791" y="12876"/>
                </a:cubicBezTo>
                <a:cubicBezTo>
                  <a:pt x="15773" y="12858"/>
                  <a:pt x="15737" y="12876"/>
                  <a:pt x="15719" y="12912"/>
                </a:cubicBezTo>
                <a:cubicBezTo>
                  <a:pt x="15701" y="12894"/>
                  <a:pt x="15683" y="12876"/>
                  <a:pt x="15683" y="12858"/>
                </a:cubicBezTo>
                <a:cubicBezTo>
                  <a:pt x="15665" y="12858"/>
                  <a:pt x="15629" y="12822"/>
                  <a:pt x="15592" y="12803"/>
                </a:cubicBezTo>
                <a:cubicBezTo>
                  <a:pt x="15556" y="12767"/>
                  <a:pt x="15520" y="12731"/>
                  <a:pt x="15484" y="12695"/>
                </a:cubicBezTo>
                <a:cubicBezTo>
                  <a:pt x="15574" y="12604"/>
                  <a:pt x="15610" y="12459"/>
                  <a:pt x="15538" y="12351"/>
                </a:cubicBezTo>
                <a:cubicBezTo>
                  <a:pt x="15502" y="12296"/>
                  <a:pt x="15447" y="12260"/>
                  <a:pt x="15375" y="12260"/>
                </a:cubicBezTo>
                <a:cubicBezTo>
                  <a:pt x="15339" y="12278"/>
                  <a:pt x="15303" y="12296"/>
                  <a:pt x="15284" y="12314"/>
                </a:cubicBezTo>
                <a:cubicBezTo>
                  <a:pt x="15303" y="12278"/>
                  <a:pt x="15303" y="12224"/>
                  <a:pt x="15284" y="12188"/>
                </a:cubicBezTo>
                <a:cubicBezTo>
                  <a:pt x="15248" y="12097"/>
                  <a:pt x="15176" y="12061"/>
                  <a:pt x="15121" y="11989"/>
                </a:cubicBezTo>
                <a:cubicBezTo>
                  <a:pt x="15103" y="11952"/>
                  <a:pt x="15067" y="11952"/>
                  <a:pt x="15031" y="11970"/>
                </a:cubicBezTo>
                <a:cubicBezTo>
                  <a:pt x="15013" y="11989"/>
                  <a:pt x="14995" y="12007"/>
                  <a:pt x="14958" y="11989"/>
                </a:cubicBezTo>
                <a:cubicBezTo>
                  <a:pt x="14977" y="11898"/>
                  <a:pt x="14958" y="11807"/>
                  <a:pt x="14922" y="11735"/>
                </a:cubicBezTo>
                <a:cubicBezTo>
                  <a:pt x="14904" y="11717"/>
                  <a:pt x="14886" y="11717"/>
                  <a:pt x="14868" y="11717"/>
                </a:cubicBezTo>
                <a:cubicBezTo>
                  <a:pt x="14777" y="11735"/>
                  <a:pt x="14687" y="11735"/>
                  <a:pt x="14596" y="11717"/>
                </a:cubicBezTo>
                <a:cubicBezTo>
                  <a:pt x="14632" y="11626"/>
                  <a:pt x="14596" y="11536"/>
                  <a:pt x="14524" y="11481"/>
                </a:cubicBezTo>
                <a:cubicBezTo>
                  <a:pt x="14451" y="11427"/>
                  <a:pt x="14361" y="11445"/>
                  <a:pt x="14307" y="11500"/>
                </a:cubicBezTo>
                <a:cubicBezTo>
                  <a:pt x="14270" y="11463"/>
                  <a:pt x="14216" y="11445"/>
                  <a:pt x="14162" y="11481"/>
                </a:cubicBezTo>
                <a:cubicBezTo>
                  <a:pt x="14125" y="11500"/>
                  <a:pt x="14071" y="11518"/>
                  <a:pt x="14035" y="11554"/>
                </a:cubicBezTo>
                <a:cubicBezTo>
                  <a:pt x="14017" y="11572"/>
                  <a:pt x="13999" y="11572"/>
                  <a:pt x="13981" y="11572"/>
                </a:cubicBezTo>
                <a:cubicBezTo>
                  <a:pt x="13999" y="11536"/>
                  <a:pt x="13999" y="11481"/>
                  <a:pt x="14035" y="11445"/>
                </a:cubicBezTo>
                <a:cubicBezTo>
                  <a:pt x="14125" y="11282"/>
                  <a:pt x="14307" y="11137"/>
                  <a:pt x="14288" y="10938"/>
                </a:cubicBezTo>
                <a:cubicBezTo>
                  <a:pt x="14288" y="10902"/>
                  <a:pt x="14252" y="10884"/>
                  <a:pt x="14216" y="10884"/>
                </a:cubicBezTo>
                <a:cubicBezTo>
                  <a:pt x="14144" y="10902"/>
                  <a:pt x="14017" y="10920"/>
                  <a:pt x="13962" y="10848"/>
                </a:cubicBezTo>
                <a:cubicBezTo>
                  <a:pt x="13944" y="10811"/>
                  <a:pt x="13962" y="10757"/>
                  <a:pt x="13962" y="10721"/>
                </a:cubicBezTo>
                <a:cubicBezTo>
                  <a:pt x="13962" y="10685"/>
                  <a:pt x="13944" y="10630"/>
                  <a:pt x="13908" y="10612"/>
                </a:cubicBezTo>
                <a:cubicBezTo>
                  <a:pt x="13890" y="10576"/>
                  <a:pt x="13872" y="10540"/>
                  <a:pt x="13890" y="10504"/>
                </a:cubicBezTo>
                <a:cubicBezTo>
                  <a:pt x="13908" y="10467"/>
                  <a:pt x="13944" y="10431"/>
                  <a:pt x="13962" y="10395"/>
                </a:cubicBezTo>
                <a:cubicBezTo>
                  <a:pt x="14035" y="10341"/>
                  <a:pt x="14071" y="10232"/>
                  <a:pt x="14035" y="10141"/>
                </a:cubicBezTo>
                <a:cubicBezTo>
                  <a:pt x="14035" y="10123"/>
                  <a:pt x="14017" y="10123"/>
                  <a:pt x="13999" y="10123"/>
                </a:cubicBezTo>
                <a:cubicBezTo>
                  <a:pt x="13926" y="10123"/>
                  <a:pt x="13872" y="10123"/>
                  <a:pt x="13818" y="10087"/>
                </a:cubicBezTo>
                <a:cubicBezTo>
                  <a:pt x="13799" y="10069"/>
                  <a:pt x="13781" y="10033"/>
                  <a:pt x="13781" y="10015"/>
                </a:cubicBezTo>
                <a:cubicBezTo>
                  <a:pt x="13799" y="9978"/>
                  <a:pt x="13872" y="9960"/>
                  <a:pt x="13890" y="9960"/>
                </a:cubicBezTo>
                <a:cubicBezTo>
                  <a:pt x="13944" y="9924"/>
                  <a:pt x="13981" y="9888"/>
                  <a:pt x="13999" y="9833"/>
                </a:cubicBezTo>
                <a:cubicBezTo>
                  <a:pt x="13999" y="9797"/>
                  <a:pt x="13999" y="9761"/>
                  <a:pt x="13981" y="9743"/>
                </a:cubicBezTo>
                <a:cubicBezTo>
                  <a:pt x="13962" y="9725"/>
                  <a:pt x="13944" y="9707"/>
                  <a:pt x="13926" y="9689"/>
                </a:cubicBezTo>
                <a:cubicBezTo>
                  <a:pt x="13926" y="9689"/>
                  <a:pt x="13926" y="9689"/>
                  <a:pt x="13926" y="9671"/>
                </a:cubicBezTo>
                <a:cubicBezTo>
                  <a:pt x="13926" y="9652"/>
                  <a:pt x="13926" y="9634"/>
                  <a:pt x="13944" y="9616"/>
                </a:cubicBezTo>
                <a:cubicBezTo>
                  <a:pt x="13962" y="9544"/>
                  <a:pt x="13999" y="9435"/>
                  <a:pt x="13890" y="9381"/>
                </a:cubicBezTo>
                <a:cubicBezTo>
                  <a:pt x="13854" y="9345"/>
                  <a:pt x="13799" y="9345"/>
                  <a:pt x="13745" y="9363"/>
                </a:cubicBezTo>
                <a:cubicBezTo>
                  <a:pt x="13745" y="9326"/>
                  <a:pt x="13727" y="9290"/>
                  <a:pt x="13691" y="9272"/>
                </a:cubicBezTo>
                <a:cubicBezTo>
                  <a:pt x="13673" y="9236"/>
                  <a:pt x="13655" y="9200"/>
                  <a:pt x="13655" y="9163"/>
                </a:cubicBezTo>
                <a:cubicBezTo>
                  <a:pt x="13691" y="9127"/>
                  <a:pt x="13709" y="9091"/>
                  <a:pt x="13745" y="9055"/>
                </a:cubicBezTo>
                <a:cubicBezTo>
                  <a:pt x="13799" y="8982"/>
                  <a:pt x="13818" y="8892"/>
                  <a:pt x="13781" y="8801"/>
                </a:cubicBezTo>
                <a:cubicBezTo>
                  <a:pt x="13763" y="8729"/>
                  <a:pt x="13709" y="8693"/>
                  <a:pt x="13655" y="8656"/>
                </a:cubicBezTo>
                <a:cubicBezTo>
                  <a:pt x="13600" y="8602"/>
                  <a:pt x="13546" y="8584"/>
                  <a:pt x="13492" y="8548"/>
                </a:cubicBezTo>
                <a:cubicBezTo>
                  <a:pt x="13437" y="8493"/>
                  <a:pt x="13419" y="8421"/>
                  <a:pt x="13437" y="8367"/>
                </a:cubicBezTo>
                <a:cubicBezTo>
                  <a:pt x="13473" y="8276"/>
                  <a:pt x="13473" y="8167"/>
                  <a:pt x="13455" y="8077"/>
                </a:cubicBezTo>
                <a:cubicBezTo>
                  <a:pt x="13437" y="8041"/>
                  <a:pt x="13419" y="8004"/>
                  <a:pt x="13383" y="7968"/>
                </a:cubicBezTo>
                <a:cubicBezTo>
                  <a:pt x="13347" y="7950"/>
                  <a:pt x="13292" y="7950"/>
                  <a:pt x="13274" y="7914"/>
                </a:cubicBezTo>
                <a:cubicBezTo>
                  <a:pt x="13238" y="7841"/>
                  <a:pt x="13274" y="7751"/>
                  <a:pt x="13310" y="7678"/>
                </a:cubicBezTo>
                <a:cubicBezTo>
                  <a:pt x="13329" y="7588"/>
                  <a:pt x="13310" y="7497"/>
                  <a:pt x="13274" y="7407"/>
                </a:cubicBezTo>
                <a:cubicBezTo>
                  <a:pt x="13184" y="7244"/>
                  <a:pt x="12985" y="7190"/>
                  <a:pt x="12822" y="7298"/>
                </a:cubicBezTo>
                <a:cubicBezTo>
                  <a:pt x="12749" y="7334"/>
                  <a:pt x="12713" y="7425"/>
                  <a:pt x="12713" y="7497"/>
                </a:cubicBezTo>
                <a:cubicBezTo>
                  <a:pt x="12695" y="7552"/>
                  <a:pt x="12713" y="7606"/>
                  <a:pt x="12749" y="7660"/>
                </a:cubicBezTo>
                <a:cubicBezTo>
                  <a:pt x="12749" y="7678"/>
                  <a:pt x="12767" y="7697"/>
                  <a:pt x="12785" y="7715"/>
                </a:cubicBezTo>
                <a:lnTo>
                  <a:pt x="12785" y="7733"/>
                </a:lnTo>
                <a:lnTo>
                  <a:pt x="12785" y="7733"/>
                </a:lnTo>
                <a:lnTo>
                  <a:pt x="12785" y="7733"/>
                </a:lnTo>
                <a:lnTo>
                  <a:pt x="12785" y="7733"/>
                </a:lnTo>
                <a:lnTo>
                  <a:pt x="12785" y="7733"/>
                </a:lnTo>
                <a:lnTo>
                  <a:pt x="12785" y="7733"/>
                </a:lnTo>
                <a:lnTo>
                  <a:pt x="12785" y="7733"/>
                </a:lnTo>
                <a:lnTo>
                  <a:pt x="12785" y="7733"/>
                </a:lnTo>
                <a:cubicBezTo>
                  <a:pt x="12767" y="7751"/>
                  <a:pt x="12749" y="7751"/>
                  <a:pt x="12749" y="7769"/>
                </a:cubicBezTo>
                <a:cubicBezTo>
                  <a:pt x="12713" y="7787"/>
                  <a:pt x="12695" y="7805"/>
                  <a:pt x="12677" y="7823"/>
                </a:cubicBezTo>
                <a:cubicBezTo>
                  <a:pt x="12604" y="7896"/>
                  <a:pt x="12586" y="7968"/>
                  <a:pt x="12604" y="8059"/>
                </a:cubicBezTo>
                <a:cubicBezTo>
                  <a:pt x="12604" y="8095"/>
                  <a:pt x="12604" y="8131"/>
                  <a:pt x="12604" y="8167"/>
                </a:cubicBezTo>
                <a:cubicBezTo>
                  <a:pt x="12586" y="8186"/>
                  <a:pt x="12550" y="8204"/>
                  <a:pt x="12532" y="8222"/>
                </a:cubicBezTo>
                <a:cubicBezTo>
                  <a:pt x="12459" y="8240"/>
                  <a:pt x="12387" y="8276"/>
                  <a:pt x="12333" y="8330"/>
                </a:cubicBezTo>
                <a:cubicBezTo>
                  <a:pt x="12278" y="8367"/>
                  <a:pt x="12242" y="8421"/>
                  <a:pt x="12206" y="8493"/>
                </a:cubicBezTo>
                <a:cubicBezTo>
                  <a:pt x="12188" y="8511"/>
                  <a:pt x="12170" y="8530"/>
                  <a:pt x="12151" y="8548"/>
                </a:cubicBezTo>
                <a:lnTo>
                  <a:pt x="12133" y="8566"/>
                </a:lnTo>
                <a:lnTo>
                  <a:pt x="12097" y="8566"/>
                </a:lnTo>
                <a:cubicBezTo>
                  <a:pt x="12061" y="8566"/>
                  <a:pt x="12007" y="8620"/>
                  <a:pt x="12043" y="8674"/>
                </a:cubicBezTo>
                <a:cubicBezTo>
                  <a:pt x="12079" y="8711"/>
                  <a:pt x="12115" y="8747"/>
                  <a:pt x="12097" y="8801"/>
                </a:cubicBezTo>
                <a:cubicBezTo>
                  <a:pt x="12079" y="8837"/>
                  <a:pt x="12061" y="8837"/>
                  <a:pt x="12061" y="8856"/>
                </a:cubicBezTo>
                <a:cubicBezTo>
                  <a:pt x="12043" y="8892"/>
                  <a:pt x="12043" y="8910"/>
                  <a:pt x="12025" y="8946"/>
                </a:cubicBezTo>
                <a:cubicBezTo>
                  <a:pt x="12025" y="9037"/>
                  <a:pt x="12025" y="9127"/>
                  <a:pt x="11988" y="9200"/>
                </a:cubicBezTo>
                <a:cubicBezTo>
                  <a:pt x="11988" y="9218"/>
                  <a:pt x="11970" y="9218"/>
                  <a:pt x="11970" y="9236"/>
                </a:cubicBezTo>
                <a:lnTo>
                  <a:pt x="11952" y="9236"/>
                </a:lnTo>
                <a:lnTo>
                  <a:pt x="11934" y="9236"/>
                </a:lnTo>
                <a:lnTo>
                  <a:pt x="11916" y="9236"/>
                </a:lnTo>
                <a:lnTo>
                  <a:pt x="11898" y="9236"/>
                </a:lnTo>
                <a:lnTo>
                  <a:pt x="11880" y="9236"/>
                </a:lnTo>
                <a:cubicBezTo>
                  <a:pt x="11789" y="9182"/>
                  <a:pt x="11699" y="9073"/>
                  <a:pt x="11590" y="9073"/>
                </a:cubicBezTo>
                <a:lnTo>
                  <a:pt x="11572" y="9073"/>
                </a:lnTo>
                <a:cubicBezTo>
                  <a:pt x="11554" y="9073"/>
                  <a:pt x="11536" y="9073"/>
                  <a:pt x="11518" y="9073"/>
                </a:cubicBezTo>
                <a:lnTo>
                  <a:pt x="11391" y="9037"/>
                </a:lnTo>
                <a:lnTo>
                  <a:pt x="11246" y="9019"/>
                </a:lnTo>
                <a:cubicBezTo>
                  <a:pt x="11318" y="8946"/>
                  <a:pt x="11337" y="8856"/>
                  <a:pt x="11337" y="8747"/>
                </a:cubicBezTo>
                <a:cubicBezTo>
                  <a:pt x="11337" y="8656"/>
                  <a:pt x="11282" y="8584"/>
                  <a:pt x="11210" y="8548"/>
                </a:cubicBezTo>
                <a:cubicBezTo>
                  <a:pt x="11210" y="8511"/>
                  <a:pt x="11228" y="8493"/>
                  <a:pt x="11228" y="8457"/>
                </a:cubicBezTo>
                <a:cubicBezTo>
                  <a:pt x="11228" y="8385"/>
                  <a:pt x="11210" y="8330"/>
                  <a:pt x="11192" y="8258"/>
                </a:cubicBezTo>
                <a:cubicBezTo>
                  <a:pt x="11192" y="8204"/>
                  <a:pt x="11174" y="8149"/>
                  <a:pt x="11137" y="8095"/>
                </a:cubicBezTo>
                <a:cubicBezTo>
                  <a:pt x="11119" y="8077"/>
                  <a:pt x="11101" y="8041"/>
                  <a:pt x="11065" y="8023"/>
                </a:cubicBezTo>
                <a:cubicBezTo>
                  <a:pt x="11029" y="8023"/>
                  <a:pt x="10992" y="8023"/>
                  <a:pt x="10956" y="8023"/>
                </a:cubicBezTo>
                <a:cubicBezTo>
                  <a:pt x="10938" y="8041"/>
                  <a:pt x="10902" y="8023"/>
                  <a:pt x="10884" y="7986"/>
                </a:cubicBezTo>
                <a:cubicBezTo>
                  <a:pt x="10866" y="7950"/>
                  <a:pt x="10884" y="7932"/>
                  <a:pt x="10920" y="7896"/>
                </a:cubicBezTo>
                <a:cubicBezTo>
                  <a:pt x="10956" y="7860"/>
                  <a:pt x="11011" y="7823"/>
                  <a:pt x="11047" y="7787"/>
                </a:cubicBezTo>
                <a:cubicBezTo>
                  <a:pt x="11083" y="7751"/>
                  <a:pt x="11101" y="7697"/>
                  <a:pt x="11101" y="7624"/>
                </a:cubicBezTo>
                <a:cubicBezTo>
                  <a:pt x="11083" y="7570"/>
                  <a:pt x="11047" y="7534"/>
                  <a:pt x="10992" y="7515"/>
                </a:cubicBezTo>
                <a:cubicBezTo>
                  <a:pt x="10956" y="7515"/>
                  <a:pt x="10938" y="7515"/>
                  <a:pt x="10902" y="7515"/>
                </a:cubicBezTo>
                <a:lnTo>
                  <a:pt x="10884" y="7534"/>
                </a:lnTo>
                <a:cubicBezTo>
                  <a:pt x="10866" y="7534"/>
                  <a:pt x="10866" y="7515"/>
                  <a:pt x="10866" y="7515"/>
                </a:cubicBezTo>
                <a:cubicBezTo>
                  <a:pt x="10848" y="7497"/>
                  <a:pt x="10848" y="7479"/>
                  <a:pt x="10848" y="7461"/>
                </a:cubicBezTo>
                <a:cubicBezTo>
                  <a:pt x="10829" y="7407"/>
                  <a:pt x="10829" y="7371"/>
                  <a:pt x="10848" y="7334"/>
                </a:cubicBezTo>
                <a:cubicBezTo>
                  <a:pt x="10884" y="7244"/>
                  <a:pt x="10974" y="7190"/>
                  <a:pt x="11047" y="7135"/>
                </a:cubicBezTo>
                <a:cubicBezTo>
                  <a:pt x="11137" y="7081"/>
                  <a:pt x="11174" y="6972"/>
                  <a:pt x="11155" y="6882"/>
                </a:cubicBezTo>
                <a:cubicBezTo>
                  <a:pt x="11137" y="6791"/>
                  <a:pt x="11047" y="6737"/>
                  <a:pt x="10974" y="6682"/>
                </a:cubicBezTo>
                <a:cubicBezTo>
                  <a:pt x="10938" y="6682"/>
                  <a:pt x="10920" y="6664"/>
                  <a:pt x="10920" y="6628"/>
                </a:cubicBezTo>
                <a:cubicBezTo>
                  <a:pt x="10920" y="6592"/>
                  <a:pt x="10938" y="6556"/>
                  <a:pt x="10956" y="6519"/>
                </a:cubicBezTo>
                <a:cubicBezTo>
                  <a:pt x="10992" y="6447"/>
                  <a:pt x="10974" y="6356"/>
                  <a:pt x="10902" y="6302"/>
                </a:cubicBezTo>
                <a:cubicBezTo>
                  <a:pt x="10829" y="6266"/>
                  <a:pt x="10757" y="6248"/>
                  <a:pt x="10667" y="6284"/>
                </a:cubicBezTo>
                <a:cubicBezTo>
                  <a:pt x="10630" y="6284"/>
                  <a:pt x="10576" y="6302"/>
                  <a:pt x="10522" y="6320"/>
                </a:cubicBezTo>
                <a:cubicBezTo>
                  <a:pt x="10467" y="6338"/>
                  <a:pt x="10431" y="6356"/>
                  <a:pt x="10377" y="6375"/>
                </a:cubicBezTo>
                <a:cubicBezTo>
                  <a:pt x="10341" y="6411"/>
                  <a:pt x="10322" y="6447"/>
                  <a:pt x="10341" y="6501"/>
                </a:cubicBezTo>
                <a:cubicBezTo>
                  <a:pt x="10341" y="6519"/>
                  <a:pt x="10341" y="6556"/>
                  <a:pt x="10322" y="6574"/>
                </a:cubicBezTo>
                <a:cubicBezTo>
                  <a:pt x="10304" y="6592"/>
                  <a:pt x="10268" y="6610"/>
                  <a:pt x="10232" y="6610"/>
                </a:cubicBezTo>
                <a:cubicBezTo>
                  <a:pt x="10214" y="6592"/>
                  <a:pt x="10196" y="6592"/>
                  <a:pt x="10178" y="6592"/>
                </a:cubicBezTo>
                <a:lnTo>
                  <a:pt x="10178" y="6592"/>
                </a:lnTo>
                <a:cubicBezTo>
                  <a:pt x="10159" y="6592"/>
                  <a:pt x="10141" y="6592"/>
                  <a:pt x="10141" y="6592"/>
                </a:cubicBezTo>
                <a:lnTo>
                  <a:pt x="10141" y="6592"/>
                </a:lnTo>
                <a:cubicBezTo>
                  <a:pt x="10123" y="6556"/>
                  <a:pt x="10123" y="6519"/>
                  <a:pt x="10123" y="6483"/>
                </a:cubicBezTo>
                <a:cubicBezTo>
                  <a:pt x="10141" y="6411"/>
                  <a:pt x="10105" y="6338"/>
                  <a:pt x="10051" y="6284"/>
                </a:cubicBezTo>
                <a:cubicBezTo>
                  <a:pt x="10015" y="6266"/>
                  <a:pt x="9978" y="6266"/>
                  <a:pt x="9942" y="6266"/>
                </a:cubicBezTo>
                <a:lnTo>
                  <a:pt x="9942" y="6266"/>
                </a:lnTo>
                <a:cubicBezTo>
                  <a:pt x="9942" y="6248"/>
                  <a:pt x="9942" y="6248"/>
                  <a:pt x="9942" y="6248"/>
                </a:cubicBezTo>
                <a:cubicBezTo>
                  <a:pt x="9942" y="6248"/>
                  <a:pt x="9942" y="6230"/>
                  <a:pt x="9942" y="6212"/>
                </a:cubicBezTo>
                <a:cubicBezTo>
                  <a:pt x="9960" y="6157"/>
                  <a:pt x="9996" y="6103"/>
                  <a:pt x="10015" y="6049"/>
                </a:cubicBezTo>
                <a:cubicBezTo>
                  <a:pt x="10033" y="5994"/>
                  <a:pt x="10015" y="5922"/>
                  <a:pt x="9960" y="5886"/>
                </a:cubicBezTo>
                <a:cubicBezTo>
                  <a:pt x="9924" y="5849"/>
                  <a:pt x="9888" y="5849"/>
                  <a:pt x="9852" y="5849"/>
                </a:cubicBezTo>
                <a:lnTo>
                  <a:pt x="9833" y="5849"/>
                </a:lnTo>
                <a:lnTo>
                  <a:pt x="9833" y="5849"/>
                </a:lnTo>
                <a:lnTo>
                  <a:pt x="9833" y="5849"/>
                </a:lnTo>
                <a:cubicBezTo>
                  <a:pt x="9815" y="5813"/>
                  <a:pt x="9797" y="5759"/>
                  <a:pt x="9779" y="5723"/>
                </a:cubicBezTo>
                <a:cubicBezTo>
                  <a:pt x="9743" y="5668"/>
                  <a:pt x="9689" y="5632"/>
                  <a:pt x="9616" y="5632"/>
                </a:cubicBezTo>
                <a:cubicBezTo>
                  <a:pt x="9580" y="5632"/>
                  <a:pt x="9544" y="5650"/>
                  <a:pt x="9526" y="5632"/>
                </a:cubicBezTo>
                <a:cubicBezTo>
                  <a:pt x="9507" y="5632"/>
                  <a:pt x="9489" y="5614"/>
                  <a:pt x="9471" y="5596"/>
                </a:cubicBezTo>
                <a:cubicBezTo>
                  <a:pt x="9453" y="5560"/>
                  <a:pt x="9435" y="5487"/>
                  <a:pt x="9435" y="5433"/>
                </a:cubicBezTo>
                <a:cubicBezTo>
                  <a:pt x="9453" y="5288"/>
                  <a:pt x="9381" y="5161"/>
                  <a:pt x="9272" y="5089"/>
                </a:cubicBezTo>
                <a:cubicBezTo>
                  <a:pt x="9163" y="5034"/>
                  <a:pt x="9037" y="5053"/>
                  <a:pt x="8946" y="5125"/>
                </a:cubicBezTo>
                <a:cubicBezTo>
                  <a:pt x="8928" y="5143"/>
                  <a:pt x="8892" y="5179"/>
                  <a:pt x="8892" y="5197"/>
                </a:cubicBezTo>
                <a:cubicBezTo>
                  <a:pt x="8874" y="5234"/>
                  <a:pt x="8856" y="5252"/>
                  <a:pt x="8837" y="5270"/>
                </a:cubicBezTo>
                <a:cubicBezTo>
                  <a:pt x="8801" y="5288"/>
                  <a:pt x="8783" y="5306"/>
                  <a:pt x="8747" y="5324"/>
                </a:cubicBezTo>
                <a:cubicBezTo>
                  <a:pt x="8729" y="5360"/>
                  <a:pt x="8711" y="5379"/>
                  <a:pt x="8711" y="5415"/>
                </a:cubicBezTo>
                <a:lnTo>
                  <a:pt x="8711" y="5596"/>
                </a:lnTo>
                <a:cubicBezTo>
                  <a:pt x="8711" y="5614"/>
                  <a:pt x="8693" y="5650"/>
                  <a:pt x="8674" y="5668"/>
                </a:cubicBezTo>
                <a:cubicBezTo>
                  <a:pt x="8656" y="5686"/>
                  <a:pt x="8638" y="5741"/>
                  <a:pt x="8656" y="5777"/>
                </a:cubicBezTo>
                <a:cubicBezTo>
                  <a:pt x="8656" y="5795"/>
                  <a:pt x="8674" y="5831"/>
                  <a:pt x="8693" y="5868"/>
                </a:cubicBezTo>
                <a:cubicBezTo>
                  <a:pt x="8693" y="5886"/>
                  <a:pt x="8693" y="5904"/>
                  <a:pt x="8693" y="5922"/>
                </a:cubicBezTo>
                <a:cubicBezTo>
                  <a:pt x="8656" y="5958"/>
                  <a:pt x="8602" y="5976"/>
                  <a:pt x="8566" y="5994"/>
                </a:cubicBezTo>
                <a:cubicBezTo>
                  <a:pt x="8530" y="5994"/>
                  <a:pt x="8511" y="6030"/>
                  <a:pt x="8530" y="6067"/>
                </a:cubicBezTo>
                <a:cubicBezTo>
                  <a:pt x="8584" y="6139"/>
                  <a:pt x="8620" y="6230"/>
                  <a:pt x="8638" y="6338"/>
                </a:cubicBezTo>
                <a:cubicBezTo>
                  <a:pt x="8638" y="6356"/>
                  <a:pt x="8638" y="6393"/>
                  <a:pt x="8602" y="6393"/>
                </a:cubicBezTo>
                <a:cubicBezTo>
                  <a:pt x="8566" y="6393"/>
                  <a:pt x="8530" y="6411"/>
                  <a:pt x="8493" y="6429"/>
                </a:cubicBezTo>
                <a:cubicBezTo>
                  <a:pt x="8439" y="6465"/>
                  <a:pt x="8385" y="6538"/>
                  <a:pt x="8367" y="6610"/>
                </a:cubicBezTo>
                <a:cubicBezTo>
                  <a:pt x="8330" y="6646"/>
                  <a:pt x="8294" y="6682"/>
                  <a:pt x="8258" y="6701"/>
                </a:cubicBezTo>
                <a:cubicBezTo>
                  <a:pt x="8240" y="6664"/>
                  <a:pt x="8222" y="6610"/>
                  <a:pt x="8204" y="6574"/>
                </a:cubicBezTo>
                <a:cubicBezTo>
                  <a:pt x="8240" y="6465"/>
                  <a:pt x="8240" y="6356"/>
                  <a:pt x="8222" y="6230"/>
                </a:cubicBezTo>
                <a:cubicBezTo>
                  <a:pt x="8204" y="6212"/>
                  <a:pt x="8167" y="6175"/>
                  <a:pt x="8131" y="6193"/>
                </a:cubicBezTo>
                <a:cubicBezTo>
                  <a:pt x="8077" y="6212"/>
                  <a:pt x="8004" y="6212"/>
                  <a:pt x="7950" y="6193"/>
                </a:cubicBezTo>
                <a:cubicBezTo>
                  <a:pt x="7914" y="6175"/>
                  <a:pt x="7878" y="6139"/>
                  <a:pt x="7896" y="6103"/>
                </a:cubicBezTo>
                <a:cubicBezTo>
                  <a:pt x="7896" y="6067"/>
                  <a:pt x="7914" y="6049"/>
                  <a:pt x="7932" y="6030"/>
                </a:cubicBezTo>
                <a:cubicBezTo>
                  <a:pt x="7932" y="6012"/>
                  <a:pt x="7950" y="5976"/>
                  <a:pt x="7950" y="5958"/>
                </a:cubicBezTo>
                <a:cubicBezTo>
                  <a:pt x="7950" y="5904"/>
                  <a:pt x="7932" y="5868"/>
                  <a:pt x="7896" y="5831"/>
                </a:cubicBezTo>
                <a:cubicBezTo>
                  <a:pt x="7860" y="5777"/>
                  <a:pt x="7769" y="5759"/>
                  <a:pt x="7733" y="5705"/>
                </a:cubicBezTo>
                <a:cubicBezTo>
                  <a:pt x="7697" y="5632"/>
                  <a:pt x="7715" y="5596"/>
                  <a:pt x="7697" y="5560"/>
                </a:cubicBezTo>
                <a:cubicBezTo>
                  <a:pt x="7697" y="5505"/>
                  <a:pt x="7660" y="5469"/>
                  <a:pt x="7606" y="5433"/>
                </a:cubicBezTo>
                <a:cubicBezTo>
                  <a:pt x="7552" y="5397"/>
                  <a:pt x="7479" y="5397"/>
                  <a:pt x="7425" y="5415"/>
                </a:cubicBezTo>
                <a:cubicBezTo>
                  <a:pt x="7425" y="5360"/>
                  <a:pt x="7389" y="5306"/>
                  <a:pt x="7352" y="5270"/>
                </a:cubicBezTo>
                <a:cubicBezTo>
                  <a:pt x="7280" y="5216"/>
                  <a:pt x="7171" y="5179"/>
                  <a:pt x="7081" y="5179"/>
                </a:cubicBezTo>
                <a:cubicBezTo>
                  <a:pt x="7045" y="5179"/>
                  <a:pt x="7008" y="5216"/>
                  <a:pt x="7026" y="5252"/>
                </a:cubicBezTo>
                <a:lnTo>
                  <a:pt x="7026" y="5252"/>
                </a:lnTo>
                <a:cubicBezTo>
                  <a:pt x="7008" y="5270"/>
                  <a:pt x="7008" y="5270"/>
                  <a:pt x="7008" y="5270"/>
                </a:cubicBezTo>
                <a:lnTo>
                  <a:pt x="6972" y="5306"/>
                </a:lnTo>
                <a:cubicBezTo>
                  <a:pt x="6936" y="5342"/>
                  <a:pt x="6900" y="5360"/>
                  <a:pt x="6864" y="5397"/>
                </a:cubicBezTo>
                <a:lnTo>
                  <a:pt x="6646" y="5578"/>
                </a:lnTo>
                <a:cubicBezTo>
                  <a:pt x="6646" y="5578"/>
                  <a:pt x="6646" y="5596"/>
                  <a:pt x="6646" y="5614"/>
                </a:cubicBezTo>
                <a:lnTo>
                  <a:pt x="6592" y="5560"/>
                </a:lnTo>
                <a:cubicBezTo>
                  <a:pt x="6574" y="5542"/>
                  <a:pt x="6574" y="5523"/>
                  <a:pt x="6556" y="5505"/>
                </a:cubicBezTo>
                <a:cubicBezTo>
                  <a:pt x="6574" y="5487"/>
                  <a:pt x="6574" y="5469"/>
                  <a:pt x="6592" y="5451"/>
                </a:cubicBezTo>
                <a:cubicBezTo>
                  <a:pt x="6628" y="5415"/>
                  <a:pt x="6646" y="5360"/>
                  <a:pt x="6646" y="5306"/>
                </a:cubicBezTo>
                <a:cubicBezTo>
                  <a:pt x="6646" y="5288"/>
                  <a:pt x="6628" y="5252"/>
                  <a:pt x="6610" y="5234"/>
                </a:cubicBezTo>
                <a:cubicBezTo>
                  <a:pt x="6592" y="5216"/>
                  <a:pt x="6574" y="5197"/>
                  <a:pt x="6538" y="5197"/>
                </a:cubicBezTo>
                <a:cubicBezTo>
                  <a:pt x="6519" y="5179"/>
                  <a:pt x="6501" y="5161"/>
                  <a:pt x="6501" y="5143"/>
                </a:cubicBezTo>
                <a:cubicBezTo>
                  <a:pt x="6501" y="5125"/>
                  <a:pt x="6501" y="5125"/>
                  <a:pt x="6501" y="5107"/>
                </a:cubicBezTo>
                <a:cubicBezTo>
                  <a:pt x="6501" y="5053"/>
                  <a:pt x="6447" y="5016"/>
                  <a:pt x="6393" y="5053"/>
                </a:cubicBezTo>
                <a:lnTo>
                  <a:pt x="6375" y="5071"/>
                </a:lnTo>
                <a:cubicBezTo>
                  <a:pt x="6338" y="5107"/>
                  <a:pt x="6284" y="5125"/>
                  <a:pt x="6230" y="5125"/>
                </a:cubicBezTo>
                <a:cubicBezTo>
                  <a:pt x="6193" y="5143"/>
                  <a:pt x="6175" y="5143"/>
                  <a:pt x="6175" y="5179"/>
                </a:cubicBezTo>
                <a:cubicBezTo>
                  <a:pt x="6139" y="5360"/>
                  <a:pt x="6049" y="5542"/>
                  <a:pt x="5922" y="5686"/>
                </a:cubicBezTo>
                <a:cubicBezTo>
                  <a:pt x="5867" y="5723"/>
                  <a:pt x="5813" y="5759"/>
                  <a:pt x="5759" y="5741"/>
                </a:cubicBezTo>
                <a:cubicBezTo>
                  <a:pt x="5686" y="5705"/>
                  <a:pt x="5759" y="5614"/>
                  <a:pt x="5777" y="5560"/>
                </a:cubicBezTo>
                <a:cubicBezTo>
                  <a:pt x="5795" y="5487"/>
                  <a:pt x="5777" y="5415"/>
                  <a:pt x="5723" y="5379"/>
                </a:cubicBezTo>
                <a:cubicBezTo>
                  <a:pt x="5686" y="5360"/>
                  <a:pt x="5632" y="5360"/>
                  <a:pt x="5596" y="5379"/>
                </a:cubicBezTo>
                <a:lnTo>
                  <a:pt x="5578" y="5379"/>
                </a:lnTo>
                <a:cubicBezTo>
                  <a:pt x="5560" y="5379"/>
                  <a:pt x="5523" y="5342"/>
                  <a:pt x="5523" y="5324"/>
                </a:cubicBezTo>
                <a:lnTo>
                  <a:pt x="5397" y="5216"/>
                </a:lnTo>
                <a:cubicBezTo>
                  <a:pt x="5379" y="5197"/>
                  <a:pt x="5342" y="5161"/>
                  <a:pt x="5306" y="5143"/>
                </a:cubicBezTo>
                <a:cubicBezTo>
                  <a:pt x="5270" y="5071"/>
                  <a:pt x="5306" y="5016"/>
                  <a:pt x="5342" y="4962"/>
                </a:cubicBezTo>
                <a:cubicBezTo>
                  <a:pt x="5379" y="4890"/>
                  <a:pt x="5379" y="4799"/>
                  <a:pt x="5342" y="4745"/>
                </a:cubicBezTo>
                <a:cubicBezTo>
                  <a:pt x="5306" y="4709"/>
                  <a:pt x="5270" y="4672"/>
                  <a:pt x="5216" y="4654"/>
                </a:cubicBezTo>
                <a:cubicBezTo>
                  <a:pt x="5234" y="4618"/>
                  <a:pt x="5216" y="4582"/>
                  <a:pt x="5197" y="4546"/>
                </a:cubicBezTo>
                <a:cubicBezTo>
                  <a:pt x="5179" y="4473"/>
                  <a:pt x="5107" y="4437"/>
                  <a:pt x="5053" y="4401"/>
                </a:cubicBezTo>
                <a:cubicBezTo>
                  <a:pt x="4962" y="4346"/>
                  <a:pt x="4817" y="4274"/>
                  <a:pt x="4799" y="4165"/>
                </a:cubicBezTo>
                <a:cubicBezTo>
                  <a:pt x="4781" y="4057"/>
                  <a:pt x="4799" y="3930"/>
                  <a:pt x="4781" y="3821"/>
                </a:cubicBezTo>
                <a:cubicBezTo>
                  <a:pt x="4781" y="3712"/>
                  <a:pt x="4654" y="3640"/>
                  <a:pt x="4564" y="3586"/>
                </a:cubicBezTo>
                <a:cubicBezTo>
                  <a:pt x="4491" y="3549"/>
                  <a:pt x="4455" y="3477"/>
                  <a:pt x="4455" y="3405"/>
                </a:cubicBezTo>
                <a:cubicBezTo>
                  <a:pt x="4455" y="3387"/>
                  <a:pt x="4455" y="3368"/>
                  <a:pt x="4455" y="3368"/>
                </a:cubicBezTo>
                <a:cubicBezTo>
                  <a:pt x="4455" y="3350"/>
                  <a:pt x="4455" y="3350"/>
                  <a:pt x="4473" y="3350"/>
                </a:cubicBezTo>
                <a:cubicBezTo>
                  <a:pt x="4491" y="3332"/>
                  <a:pt x="4473" y="3278"/>
                  <a:pt x="4437" y="3296"/>
                </a:cubicBezTo>
                <a:lnTo>
                  <a:pt x="4437" y="3296"/>
                </a:lnTo>
                <a:cubicBezTo>
                  <a:pt x="4419" y="3260"/>
                  <a:pt x="4401" y="3205"/>
                  <a:pt x="4383" y="3151"/>
                </a:cubicBezTo>
                <a:cubicBezTo>
                  <a:pt x="4364" y="3079"/>
                  <a:pt x="4328" y="3024"/>
                  <a:pt x="4310" y="2952"/>
                </a:cubicBezTo>
                <a:cubicBezTo>
                  <a:pt x="4310" y="2807"/>
                  <a:pt x="4274" y="2680"/>
                  <a:pt x="4201" y="2572"/>
                </a:cubicBezTo>
                <a:cubicBezTo>
                  <a:pt x="4165" y="2535"/>
                  <a:pt x="4129" y="2499"/>
                  <a:pt x="4093" y="2463"/>
                </a:cubicBezTo>
                <a:cubicBezTo>
                  <a:pt x="4038" y="2445"/>
                  <a:pt x="3984" y="2427"/>
                  <a:pt x="3930" y="2427"/>
                </a:cubicBezTo>
                <a:cubicBezTo>
                  <a:pt x="3912" y="2427"/>
                  <a:pt x="3857" y="2427"/>
                  <a:pt x="3839" y="2409"/>
                </a:cubicBezTo>
                <a:cubicBezTo>
                  <a:pt x="3821" y="2390"/>
                  <a:pt x="3839" y="2354"/>
                  <a:pt x="3839" y="2336"/>
                </a:cubicBezTo>
                <a:cubicBezTo>
                  <a:pt x="3875" y="2246"/>
                  <a:pt x="3930" y="2155"/>
                  <a:pt x="3875" y="2083"/>
                </a:cubicBezTo>
                <a:cubicBezTo>
                  <a:pt x="3857" y="2028"/>
                  <a:pt x="3803" y="2010"/>
                  <a:pt x="3821" y="1956"/>
                </a:cubicBezTo>
                <a:cubicBezTo>
                  <a:pt x="3839" y="1902"/>
                  <a:pt x="3839" y="1847"/>
                  <a:pt x="3839" y="1793"/>
                </a:cubicBezTo>
                <a:cubicBezTo>
                  <a:pt x="3821" y="1684"/>
                  <a:pt x="3749" y="1612"/>
                  <a:pt x="3640" y="1594"/>
                </a:cubicBezTo>
                <a:cubicBezTo>
                  <a:pt x="3531" y="1594"/>
                  <a:pt x="3459" y="1666"/>
                  <a:pt x="3441" y="1775"/>
                </a:cubicBezTo>
                <a:cubicBezTo>
                  <a:pt x="3441" y="1829"/>
                  <a:pt x="3459" y="1865"/>
                  <a:pt x="3495" y="1920"/>
                </a:cubicBezTo>
                <a:cubicBezTo>
                  <a:pt x="3495" y="1938"/>
                  <a:pt x="3549" y="1974"/>
                  <a:pt x="3531" y="1992"/>
                </a:cubicBezTo>
                <a:cubicBezTo>
                  <a:pt x="3513" y="2028"/>
                  <a:pt x="3459" y="2028"/>
                  <a:pt x="3441" y="2028"/>
                </a:cubicBezTo>
                <a:cubicBezTo>
                  <a:pt x="3386" y="2046"/>
                  <a:pt x="3350" y="2065"/>
                  <a:pt x="3332" y="2101"/>
                </a:cubicBezTo>
                <a:cubicBezTo>
                  <a:pt x="3314" y="2119"/>
                  <a:pt x="3314" y="2137"/>
                  <a:pt x="3332" y="2155"/>
                </a:cubicBezTo>
                <a:cubicBezTo>
                  <a:pt x="3423" y="2264"/>
                  <a:pt x="3459" y="2409"/>
                  <a:pt x="3459" y="2553"/>
                </a:cubicBezTo>
                <a:cubicBezTo>
                  <a:pt x="3423" y="2535"/>
                  <a:pt x="3386" y="2535"/>
                  <a:pt x="3332" y="2517"/>
                </a:cubicBezTo>
                <a:cubicBezTo>
                  <a:pt x="3296" y="2517"/>
                  <a:pt x="3260" y="2517"/>
                  <a:pt x="3223" y="2517"/>
                </a:cubicBezTo>
                <a:cubicBezTo>
                  <a:pt x="3205" y="2517"/>
                  <a:pt x="3169" y="2535"/>
                  <a:pt x="3151" y="2517"/>
                </a:cubicBezTo>
                <a:cubicBezTo>
                  <a:pt x="3133" y="2517"/>
                  <a:pt x="3151" y="2463"/>
                  <a:pt x="3151" y="2445"/>
                </a:cubicBezTo>
                <a:cubicBezTo>
                  <a:pt x="3169" y="2409"/>
                  <a:pt x="3169" y="2372"/>
                  <a:pt x="3151" y="2354"/>
                </a:cubicBezTo>
                <a:cubicBezTo>
                  <a:pt x="3151" y="2282"/>
                  <a:pt x="3097" y="2228"/>
                  <a:pt x="3024" y="2228"/>
                </a:cubicBezTo>
                <a:cubicBezTo>
                  <a:pt x="3006" y="2228"/>
                  <a:pt x="2988" y="2246"/>
                  <a:pt x="2970" y="2264"/>
                </a:cubicBezTo>
                <a:cubicBezTo>
                  <a:pt x="2952" y="2318"/>
                  <a:pt x="2898" y="2336"/>
                  <a:pt x="2843" y="2318"/>
                </a:cubicBezTo>
                <a:cubicBezTo>
                  <a:pt x="2825" y="2318"/>
                  <a:pt x="2807" y="2282"/>
                  <a:pt x="2807" y="2264"/>
                </a:cubicBezTo>
                <a:cubicBezTo>
                  <a:pt x="2825" y="2246"/>
                  <a:pt x="2861" y="2228"/>
                  <a:pt x="2879" y="2228"/>
                </a:cubicBezTo>
                <a:cubicBezTo>
                  <a:pt x="2952" y="2191"/>
                  <a:pt x="3024" y="2137"/>
                  <a:pt x="3006" y="2046"/>
                </a:cubicBezTo>
                <a:cubicBezTo>
                  <a:pt x="2988" y="1992"/>
                  <a:pt x="2934" y="1938"/>
                  <a:pt x="2879" y="1920"/>
                </a:cubicBezTo>
                <a:cubicBezTo>
                  <a:pt x="2879" y="1902"/>
                  <a:pt x="2879" y="1902"/>
                  <a:pt x="2879" y="1883"/>
                </a:cubicBezTo>
                <a:cubicBezTo>
                  <a:pt x="2879" y="1829"/>
                  <a:pt x="2843" y="1775"/>
                  <a:pt x="2789" y="1757"/>
                </a:cubicBezTo>
                <a:cubicBezTo>
                  <a:pt x="2771" y="1720"/>
                  <a:pt x="2735" y="1702"/>
                  <a:pt x="2753" y="1666"/>
                </a:cubicBezTo>
                <a:cubicBezTo>
                  <a:pt x="2771" y="1612"/>
                  <a:pt x="2789" y="1576"/>
                  <a:pt x="2807" y="1539"/>
                </a:cubicBezTo>
                <a:cubicBezTo>
                  <a:pt x="2807" y="1485"/>
                  <a:pt x="2789" y="1431"/>
                  <a:pt x="2771" y="1413"/>
                </a:cubicBezTo>
                <a:cubicBezTo>
                  <a:pt x="2735" y="1376"/>
                  <a:pt x="2698" y="1358"/>
                  <a:pt x="2662" y="1340"/>
                </a:cubicBezTo>
                <a:cubicBezTo>
                  <a:pt x="2626" y="1322"/>
                  <a:pt x="2626" y="1286"/>
                  <a:pt x="2626" y="1231"/>
                </a:cubicBezTo>
                <a:cubicBezTo>
                  <a:pt x="2608" y="1195"/>
                  <a:pt x="2590" y="1141"/>
                  <a:pt x="2553" y="1123"/>
                </a:cubicBezTo>
                <a:cubicBezTo>
                  <a:pt x="2499" y="1087"/>
                  <a:pt x="2445" y="1068"/>
                  <a:pt x="2390" y="1087"/>
                </a:cubicBezTo>
                <a:lnTo>
                  <a:pt x="2390" y="978"/>
                </a:lnTo>
                <a:cubicBezTo>
                  <a:pt x="2390" y="887"/>
                  <a:pt x="2264" y="887"/>
                  <a:pt x="2264" y="978"/>
                </a:cubicBezTo>
                <a:lnTo>
                  <a:pt x="2083" y="1014"/>
                </a:lnTo>
                <a:lnTo>
                  <a:pt x="1992" y="1032"/>
                </a:lnTo>
                <a:lnTo>
                  <a:pt x="1992" y="1032"/>
                </a:lnTo>
                <a:cubicBezTo>
                  <a:pt x="2028" y="1014"/>
                  <a:pt x="2046" y="978"/>
                  <a:pt x="2064" y="942"/>
                </a:cubicBezTo>
                <a:cubicBezTo>
                  <a:pt x="2064" y="887"/>
                  <a:pt x="2064" y="851"/>
                  <a:pt x="2064" y="815"/>
                </a:cubicBezTo>
                <a:cubicBezTo>
                  <a:pt x="2046" y="761"/>
                  <a:pt x="2028" y="724"/>
                  <a:pt x="2010" y="688"/>
                </a:cubicBezTo>
                <a:cubicBezTo>
                  <a:pt x="1956" y="670"/>
                  <a:pt x="1901" y="688"/>
                  <a:pt x="1847" y="724"/>
                </a:cubicBezTo>
                <a:lnTo>
                  <a:pt x="1739" y="779"/>
                </a:lnTo>
                <a:cubicBezTo>
                  <a:pt x="1739" y="724"/>
                  <a:pt x="1720" y="688"/>
                  <a:pt x="1702" y="634"/>
                </a:cubicBezTo>
                <a:cubicBezTo>
                  <a:pt x="1720" y="616"/>
                  <a:pt x="1720" y="580"/>
                  <a:pt x="1702" y="561"/>
                </a:cubicBezTo>
                <a:cubicBezTo>
                  <a:pt x="1684" y="543"/>
                  <a:pt x="1666" y="507"/>
                  <a:pt x="1630" y="489"/>
                </a:cubicBezTo>
                <a:cubicBezTo>
                  <a:pt x="1576" y="398"/>
                  <a:pt x="1539" y="308"/>
                  <a:pt x="1521" y="199"/>
                </a:cubicBezTo>
                <a:cubicBezTo>
                  <a:pt x="1503" y="181"/>
                  <a:pt x="1467" y="163"/>
                  <a:pt x="1449" y="163"/>
                </a:cubicBezTo>
                <a:lnTo>
                  <a:pt x="1394" y="199"/>
                </a:lnTo>
                <a:lnTo>
                  <a:pt x="1376" y="54"/>
                </a:lnTo>
                <a:cubicBezTo>
                  <a:pt x="1358" y="18"/>
                  <a:pt x="1340" y="0"/>
                  <a:pt x="1322" y="0"/>
                </a:cubicBezTo>
                <a:cubicBezTo>
                  <a:pt x="1250" y="0"/>
                  <a:pt x="1195" y="54"/>
                  <a:pt x="1177" y="127"/>
                </a:cubicBezTo>
                <a:cubicBezTo>
                  <a:pt x="1159" y="181"/>
                  <a:pt x="1141" y="235"/>
                  <a:pt x="1123" y="272"/>
                </a:cubicBezTo>
                <a:cubicBezTo>
                  <a:pt x="1087" y="308"/>
                  <a:pt x="1032" y="308"/>
                  <a:pt x="996" y="308"/>
                </a:cubicBezTo>
                <a:cubicBezTo>
                  <a:pt x="960" y="326"/>
                  <a:pt x="924" y="344"/>
                  <a:pt x="905" y="380"/>
                </a:cubicBezTo>
                <a:cubicBezTo>
                  <a:pt x="851" y="453"/>
                  <a:pt x="833" y="525"/>
                  <a:pt x="869" y="616"/>
                </a:cubicBezTo>
                <a:cubicBezTo>
                  <a:pt x="869" y="670"/>
                  <a:pt x="905" y="724"/>
                  <a:pt x="942" y="761"/>
                </a:cubicBezTo>
                <a:lnTo>
                  <a:pt x="761" y="761"/>
                </a:lnTo>
                <a:cubicBezTo>
                  <a:pt x="742" y="761"/>
                  <a:pt x="724" y="779"/>
                  <a:pt x="706" y="797"/>
                </a:cubicBezTo>
                <a:lnTo>
                  <a:pt x="634" y="1231"/>
                </a:lnTo>
                <a:cubicBezTo>
                  <a:pt x="543" y="1213"/>
                  <a:pt x="453" y="1213"/>
                  <a:pt x="380" y="1231"/>
                </a:cubicBezTo>
                <a:cubicBezTo>
                  <a:pt x="344" y="1231"/>
                  <a:pt x="326" y="1268"/>
                  <a:pt x="344" y="1304"/>
                </a:cubicBezTo>
                <a:lnTo>
                  <a:pt x="398" y="1394"/>
                </a:lnTo>
                <a:cubicBezTo>
                  <a:pt x="290" y="1449"/>
                  <a:pt x="235" y="1576"/>
                  <a:pt x="290" y="1702"/>
                </a:cubicBezTo>
                <a:cubicBezTo>
                  <a:pt x="308" y="1720"/>
                  <a:pt x="308" y="1739"/>
                  <a:pt x="326" y="1739"/>
                </a:cubicBezTo>
                <a:cubicBezTo>
                  <a:pt x="326" y="1739"/>
                  <a:pt x="344" y="1775"/>
                  <a:pt x="344" y="1793"/>
                </a:cubicBezTo>
                <a:cubicBezTo>
                  <a:pt x="344" y="1793"/>
                  <a:pt x="308" y="1829"/>
                  <a:pt x="308" y="1829"/>
                </a:cubicBezTo>
                <a:cubicBezTo>
                  <a:pt x="290" y="1847"/>
                  <a:pt x="272" y="1865"/>
                  <a:pt x="272" y="1902"/>
                </a:cubicBezTo>
                <a:cubicBezTo>
                  <a:pt x="235" y="1938"/>
                  <a:pt x="217" y="1992"/>
                  <a:pt x="199" y="2046"/>
                </a:cubicBezTo>
                <a:cubicBezTo>
                  <a:pt x="145" y="2028"/>
                  <a:pt x="72" y="2065"/>
                  <a:pt x="54" y="2137"/>
                </a:cubicBezTo>
                <a:cubicBezTo>
                  <a:pt x="18" y="2209"/>
                  <a:pt x="18" y="2300"/>
                  <a:pt x="36" y="2372"/>
                </a:cubicBezTo>
                <a:cubicBezTo>
                  <a:pt x="36" y="2427"/>
                  <a:pt x="54" y="2463"/>
                  <a:pt x="72" y="2499"/>
                </a:cubicBezTo>
                <a:cubicBezTo>
                  <a:pt x="72" y="2499"/>
                  <a:pt x="91" y="2517"/>
                  <a:pt x="91" y="2535"/>
                </a:cubicBezTo>
                <a:lnTo>
                  <a:pt x="91" y="2535"/>
                </a:lnTo>
                <a:cubicBezTo>
                  <a:pt x="54" y="2517"/>
                  <a:pt x="18" y="2553"/>
                  <a:pt x="18" y="2590"/>
                </a:cubicBezTo>
                <a:lnTo>
                  <a:pt x="18" y="2626"/>
                </a:lnTo>
                <a:cubicBezTo>
                  <a:pt x="18" y="2662"/>
                  <a:pt x="36" y="2698"/>
                  <a:pt x="36" y="2735"/>
                </a:cubicBezTo>
                <a:lnTo>
                  <a:pt x="0" y="2753"/>
                </a:lnTo>
                <a:lnTo>
                  <a:pt x="0" y="17639"/>
                </a:lnTo>
                <a:close/>
                <a:moveTo>
                  <a:pt x="10920" y="7660"/>
                </a:moveTo>
                <a:close/>
                <a:moveTo>
                  <a:pt x="20065" y="15737"/>
                </a:moveTo>
                <a:cubicBezTo>
                  <a:pt x="20065" y="15737"/>
                  <a:pt x="20065" y="15719"/>
                  <a:pt x="20065" y="15737"/>
                </a:cubicBezTo>
                <a:close/>
                <a:moveTo>
                  <a:pt x="13618" y="9435"/>
                </a:moveTo>
                <a:close/>
                <a:moveTo>
                  <a:pt x="10974" y="8186"/>
                </a:moveTo>
                <a:close/>
                <a:moveTo>
                  <a:pt x="10811" y="7588"/>
                </a:moveTo>
                <a:close/>
                <a:moveTo>
                  <a:pt x="6574" y="5976"/>
                </a:moveTo>
                <a:cubicBezTo>
                  <a:pt x="6574" y="5940"/>
                  <a:pt x="6574" y="5886"/>
                  <a:pt x="6592" y="5849"/>
                </a:cubicBezTo>
                <a:cubicBezTo>
                  <a:pt x="6610" y="5813"/>
                  <a:pt x="6610" y="5795"/>
                  <a:pt x="6610" y="5777"/>
                </a:cubicBezTo>
                <a:cubicBezTo>
                  <a:pt x="6628" y="5868"/>
                  <a:pt x="6646" y="5958"/>
                  <a:pt x="6664" y="6049"/>
                </a:cubicBezTo>
                <a:lnTo>
                  <a:pt x="6646" y="6030"/>
                </a:lnTo>
                <a:cubicBezTo>
                  <a:pt x="6628" y="6012"/>
                  <a:pt x="6592" y="5994"/>
                  <a:pt x="6574" y="5976"/>
                </a:cubicBezTo>
                <a:close/>
                <a:moveTo>
                  <a:pt x="5614" y="5505"/>
                </a:moveTo>
                <a:close/>
                <a:moveTo>
                  <a:pt x="2716" y="1938"/>
                </a:moveTo>
                <a:close/>
                <a:moveTo>
                  <a:pt x="1938" y="1032"/>
                </a:move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0"/>
          <p:cNvSpPr/>
          <p:nvPr/>
        </p:nvSpPr>
        <p:spPr>
          <a:xfrm flipH="1">
            <a:off x="6980245" y="3716154"/>
            <a:ext cx="2163755" cy="1805686"/>
          </a:xfrm>
          <a:custGeom>
            <a:avLst/>
            <a:gdLst/>
            <a:ahLst/>
            <a:cxnLst/>
            <a:rect l="l" t="t" r="r" b="b"/>
            <a:pathLst>
              <a:path w="25970" h="21733" extrusionOk="0">
                <a:moveTo>
                  <a:pt x="0" y="3840"/>
                </a:moveTo>
                <a:cubicBezTo>
                  <a:pt x="18" y="3822"/>
                  <a:pt x="18" y="3804"/>
                  <a:pt x="36" y="3804"/>
                </a:cubicBezTo>
                <a:cubicBezTo>
                  <a:pt x="36" y="3786"/>
                  <a:pt x="36" y="3786"/>
                  <a:pt x="36" y="3768"/>
                </a:cubicBezTo>
                <a:cubicBezTo>
                  <a:pt x="36" y="3713"/>
                  <a:pt x="127" y="3695"/>
                  <a:pt x="145" y="3750"/>
                </a:cubicBezTo>
                <a:lnTo>
                  <a:pt x="163" y="3768"/>
                </a:lnTo>
                <a:cubicBezTo>
                  <a:pt x="199" y="3822"/>
                  <a:pt x="235" y="3858"/>
                  <a:pt x="290" y="3876"/>
                </a:cubicBezTo>
                <a:cubicBezTo>
                  <a:pt x="326" y="3876"/>
                  <a:pt x="344" y="3894"/>
                  <a:pt x="344" y="3931"/>
                </a:cubicBezTo>
                <a:cubicBezTo>
                  <a:pt x="326" y="4112"/>
                  <a:pt x="362" y="4311"/>
                  <a:pt x="471" y="4474"/>
                </a:cubicBezTo>
                <a:cubicBezTo>
                  <a:pt x="489" y="4528"/>
                  <a:pt x="543" y="4583"/>
                  <a:pt x="616" y="4565"/>
                </a:cubicBezTo>
                <a:cubicBezTo>
                  <a:pt x="670" y="4546"/>
                  <a:pt x="634" y="4438"/>
                  <a:pt x="634" y="4383"/>
                </a:cubicBezTo>
                <a:cubicBezTo>
                  <a:pt x="616" y="4311"/>
                  <a:pt x="670" y="4257"/>
                  <a:pt x="724" y="4220"/>
                </a:cubicBezTo>
                <a:cubicBezTo>
                  <a:pt x="779" y="4220"/>
                  <a:pt x="815" y="4220"/>
                  <a:pt x="851" y="4257"/>
                </a:cubicBezTo>
                <a:lnTo>
                  <a:pt x="869" y="4275"/>
                </a:lnTo>
                <a:cubicBezTo>
                  <a:pt x="887" y="4275"/>
                  <a:pt x="924" y="4257"/>
                  <a:pt x="924" y="4239"/>
                </a:cubicBezTo>
                <a:lnTo>
                  <a:pt x="1068" y="4166"/>
                </a:lnTo>
                <a:cubicBezTo>
                  <a:pt x="1105" y="4148"/>
                  <a:pt x="1141" y="4130"/>
                  <a:pt x="1177" y="4112"/>
                </a:cubicBezTo>
                <a:cubicBezTo>
                  <a:pt x="1231" y="4057"/>
                  <a:pt x="1195" y="3985"/>
                  <a:pt x="1177" y="3931"/>
                </a:cubicBezTo>
                <a:cubicBezTo>
                  <a:pt x="1159" y="3840"/>
                  <a:pt x="1195" y="3768"/>
                  <a:pt x="1250" y="3713"/>
                </a:cubicBezTo>
                <a:cubicBezTo>
                  <a:pt x="1286" y="3677"/>
                  <a:pt x="1340" y="3659"/>
                  <a:pt x="1376" y="3677"/>
                </a:cubicBezTo>
                <a:cubicBezTo>
                  <a:pt x="1394" y="3623"/>
                  <a:pt x="1394" y="3587"/>
                  <a:pt x="1431" y="3550"/>
                </a:cubicBezTo>
                <a:cubicBezTo>
                  <a:pt x="1485" y="3496"/>
                  <a:pt x="1539" y="3478"/>
                  <a:pt x="1612" y="3460"/>
                </a:cubicBezTo>
                <a:cubicBezTo>
                  <a:pt x="1739" y="3442"/>
                  <a:pt x="1829" y="3369"/>
                  <a:pt x="1901" y="3279"/>
                </a:cubicBezTo>
                <a:cubicBezTo>
                  <a:pt x="1956" y="3188"/>
                  <a:pt x="1956" y="3061"/>
                  <a:pt x="2010" y="2953"/>
                </a:cubicBezTo>
                <a:cubicBezTo>
                  <a:pt x="2064" y="2862"/>
                  <a:pt x="2173" y="2790"/>
                  <a:pt x="2282" y="2772"/>
                </a:cubicBezTo>
                <a:cubicBezTo>
                  <a:pt x="2336" y="2754"/>
                  <a:pt x="2427" y="2699"/>
                  <a:pt x="2427" y="2627"/>
                </a:cubicBezTo>
                <a:cubicBezTo>
                  <a:pt x="2427" y="2609"/>
                  <a:pt x="2427" y="2609"/>
                  <a:pt x="2427" y="2591"/>
                </a:cubicBezTo>
                <a:cubicBezTo>
                  <a:pt x="2427" y="2572"/>
                  <a:pt x="2427" y="2572"/>
                  <a:pt x="2427" y="2572"/>
                </a:cubicBezTo>
                <a:cubicBezTo>
                  <a:pt x="2409" y="2536"/>
                  <a:pt x="2445" y="2500"/>
                  <a:pt x="2463" y="2536"/>
                </a:cubicBezTo>
                <a:lnTo>
                  <a:pt x="2463" y="2536"/>
                </a:lnTo>
                <a:lnTo>
                  <a:pt x="2553" y="2391"/>
                </a:lnTo>
                <a:cubicBezTo>
                  <a:pt x="2590" y="2337"/>
                  <a:pt x="2626" y="2283"/>
                  <a:pt x="2662" y="2210"/>
                </a:cubicBezTo>
                <a:cubicBezTo>
                  <a:pt x="2698" y="2084"/>
                  <a:pt x="2771" y="1975"/>
                  <a:pt x="2861" y="1884"/>
                </a:cubicBezTo>
                <a:cubicBezTo>
                  <a:pt x="2898" y="1848"/>
                  <a:pt x="2952" y="1812"/>
                  <a:pt x="3006" y="1812"/>
                </a:cubicBezTo>
                <a:cubicBezTo>
                  <a:pt x="3042" y="1794"/>
                  <a:pt x="3097" y="1794"/>
                  <a:pt x="3151" y="1812"/>
                </a:cubicBezTo>
                <a:cubicBezTo>
                  <a:pt x="3187" y="1812"/>
                  <a:pt x="3223" y="1830"/>
                  <a:pt x="3260" y="1812"/>
                </a:cubicBezTo>
                <a:cubicBezTo>
                  <a:pt x="3278" y="1794"/>
                  <a:pt x="3278" y="1758"/>
                  <a:pt x="3260" y="1721"/>
                </a:cubicBezTo>
                <a:cubicBezTo>
                  <a:pt x="3260" y="1631"/>
                  <a:pt x="3223" y="1540"/>
                  <a:pt x="3278" y="1468"/>
                </a:cubicBezTo>
                <a:cubicBezTo>
                  <a:pt x="3314" y="1432"/>
                  <a:pt x="3368" y="1413"/>
                  <a:pt x="3368" y="1359"/>
                </a:cubicBezTo>
                <a:cubicBezTo>
                  <a:pt x="3368" y="1305"/>
                  <a:pt x="3368" y="1250"/>
                  <a:pt x="3405" y="1196"/>
                </a:cubicBezTo>
                <a:cubicBezTo>
                  <a:pt x="3441" y="1106"/>
                  <a:pt x="3531" y="1051"/>
                  <a:pt x="3622" y="1069"/>
                </a:cubicBezTo>
                <a:cubicBezTo>
                  <a:pt x="3731" y="1087"/>
                  <a:pt x="3785" y="1196"/>
                  <a:pt x="3767" y="1287"/>
                </a:cubicBezTo>
                <a:cubicBezTo>
                  <a:pt x="3749" y="1341"/>
                  <a:pt x="3731" y="1377"/>
                  <a:pt x="3694" y="1413"/>
                </a:cubicBezTo>
                <a:cubicBezTo>
                  <a:pt x="3676" y="1432"/>
                  <a:pt x="3622" y="1468"/>
                  <a:pt x="3640" y="1486"/>
                </a:cubicBezTo>
                <a:cubicBezTo>
                  <a:pt x="3640" y="1504"/>
                  <a:pt x="3694" y="1522"/>
                  <a:pt x="3712" y="1540"/>
                </a:cubicBezTo>
                <a:cubicBezTo>
                  <a:pt x="3749" y="1558"/>
                  <a:pt x="3785" y="1595"/>
                  <a:pt x="3803" y="1631"/>
                </a:cubicBezTo>
                <a:cubicBezTo>
                  <a:pt x="3821" y="1649"/>
                  <a:pt x="3803" y="1667"/>
                  <a:pt x="3803" y="1685"/>
                </a:cubicBezTo>
                <a:cubicBezTo>
                  <a:pt x="3676" y="1776"/>
                  <a:pt x="3604" y="1902"/>
                  <a:pt x="3568" y="2047"/>
                </a:cubicBezTo>
                <a:cubicBezTo>
                  <a:pt x="3604" y="2047"/>
                  <a:pt x="3658" y="2047"/>
                  <a:pt x="3694" y="2047"/>
                </a:cubicBezTo>
                <a:cubicBezTo>
                  <a:pt x="3731" y="2047"/>
                  <a:pt x="3767" y="2065"/>
                  <a:pt x="3803" y="2084"/>
                </a:cubicBezTo>
                <a:cubicBezTo>
                  <a:pt x="3821" y="2084"/>
                  <a:pt x="3857" y="2102"/>
                  <a:pt x="3875" y="2084"/>
                </a:cubicBezTo>
                <a:cubicBezTo>
                  <a:pt x="3894" y="2047"/>
                  <a:pt x="3894" y="2029"/>
                  <a:pt x="3894" y="2011"/>
                </a:cubicBezTo>
                <a:cubicBezTo>
                  <a:pt x="3912" y="1975"/>
                  <a:pt x="3912" y="1939"/>
                  <a:pt x="3930" y="1921"/>
                </a:cubicBezTo>
                <a:cubicBezTo>
                  <a:pt x="3948" y="1848"/>
                  <a:pt x="4020" y="1812"/>
                  <a:pt x="4075" y="1830"/>
                </a:cubicBezTo>
                <a:cubicBezTo>
                  <a:pt x="4111" y="1830"/>
                  <a:pt x="4129" y="1848"/>
                  <a:pt x="4129" y="1884"/>
                </a:cubicBezTo>
                <a:cubicBezTo>
                  <a:pt x="4129" y="1921"/>
                  <a:pt x="4183" y="1957"/>
                  <a:pt x="4238" y="1957"/>
                </a:cubicBezTo>
                <a:cubicBezTo>
                  <a:pt x="4256" y="1957"/>
                  <a:pt x="4274" y="1921"/>
                  <a:pt x="4274" y="1902"/>
                </a:cubicBezTo>
                <a:cubicBezTo>
                  <a:pt x="4274" y="1884"/>
                  <a:pt x="4238" y="1866"/>
                  <a:pt x="4220" y="1866"/>
                </a:cubicBezTo>
                <a:cubicBezTo>
                  <a:pt x="4165" y="1812"/>
                  <a:pt x="4093" y="1739"/>
                  <a:pt x="4147" y="1667"/>
                </a:cubicBezTo>
                <a:cubicBezTo>
                  <a:pt x="4165" y="1613"/>
                  <a:pt x="4238" y="1576"/>
                  <a:pt x="4292" y="1558"/>
                </a:cubicBezTo>
                <a:cubicBezTo>
                  <a:pt x="4292" y="1558"/>
                  <a:pt x="4292" y="1540"/>
                  <a:pt x="4292" y="1522"/>
                </a:cubicBezTo>
                <a:cubicBezTo>
                  <a:pt x="4310" y="1468"/>
                  <a:pt x="4364" y="1432"/>
                  <a:pt x="4419" y="1413"/>
                </a:cubicBezTo>
                <a:cubicBezTo>
                  <a:pt x="4455" y="1395"/>
                  <a:pt x="4473" y="1395"/>
                  <a:pt x="4473" y="1341"/>
                </a:cubicBezTo>
                <a:cubicBezTo>
                  <a:pt x="4455" y="1305"/>
                  <a:pt x="4455" y="1250"/>
                  <a:pt x="4455" y="1214"/>
                </a:cubicBezTo>
                <a:cubicBezTo>
                  <a:pt x="4455" y="1160"/>
                  <a:pt x="4491" y="1124"/>
                  <a:pt x="4527" y="1087"/>
                </a:cubicBezTo>
                <a:cubicBezTo>
                  <a:pt x="4564" y="1069"/>
                  <a:pt x="4600" y="1069"/>
                  <a:pt x="4636" y="1051"/>
                </a:cubicBezTo>
                <a:cubicBezTo>
                  <a:pt x="4690" y="1033"/>
                  <a:pt x="4690" y="997"/>
                  <a:pt x="4708" y="961"/>
                </a:cubicBezTo>
                <a:cubicBezTo>
                  <a:pt x="4727" y="906"/>
                  <a:pt x="4763" y="870"/>
                  <a:pt x="4799" y="870"/>
                </a:cubicBezTo>
                <a:cubicBezTo>
                  <a:pt x="4853" y="834"/>
                  <a:pt x="4908" y="834"/>
                  <a:pt x="4962" y="870"/>
                </a:cubicBezTo>
                <a:cubicBezTo>
                  <a:pt x="4962" y="834"/>
                  <a:pt x="4980" y="798"/>
                  <a:pt x="4998" y="762"/>
                </a:cubicBezTo>
                <a:cubicBezTo>
                  <a:pt x="4998" y="725"/>
                  <a:pt x="5034" y="707"/>
                  <a:pt x="5071" y="725"/>
                </a:cubicBezTo>
                <a:lnTo>
                  <a:pt x="5234" y="816"/>
                </a:lnTo>
                <a:lnTo>
                  <a:pt x="5306" y="852"/>
                </a:lnTo>
                <a:lnTo>
                  <a:pt x="5306" y="852"/>
                </a:lnTo>
                <a:cubicBezTo>
                  <a:pt x="5288" y="816"/>
                  <a:pt x="5270" y="780"/>
                  <a:pt x="5270" y="743"/>
                </a:cubicBezTo>
                <a:cubicBezTo>
                  <a:pt x="5288" y="707"/>
                  <a:pt x="5288" y="653"/>
                  <a:pt x="5306" y="617"/>
                </a:cubicBezTo>
                <a:cubicBezTo>
                  <a:pt x="5324" y="580"/>
                  <a:pt x="5360" y="544"/>
                  <a:pt x="5397" y="526"/>
                </a:cubicBezTo>
                <a:cubicBezTo>
                  <a:pt x="5433" y="508"/>
                  <a:pt x="5505" y="562"/>
                  <a:pt x="5542" y="599"/>
                </a:cubicBezTo>
                <a:lnTo>
                  <a:pt x="5632" y="671"/>
                </a:lnTo>
                <a:cubicBezTo>
                  <a:pt x="5650" y="635"/>
                  <a:pt x="5686" y="580"/>
                  <a:pt x="5704" y="544"/>
                </a:cubicBezTo>
                <a:cubicBezTo>
                  <a:pt x="5686" y="526"/>
                  <a:pt x="5686" y="490"/>
                  <a:pt x="5704" y="472"/>
                </a:cubicBezTo>
                <a:lnTo>
                  <a:pt x="5777" y="399"/>
                </a:lnTo>
                <a:cubicBezTo>
                  <a:pt x="5849" y="327"/>
                  <a:pt x="5922" y="254"/>
                  <a:pt x="5976" y="164"/>
                </a:cubicBezTo>
                <a:cubicBezTo>
                  <a:pt x="5994" y="128"/>
                  <a:pt x="6030" y="128"/>
                  <a:pt x="6049" y="146"/>
                </a:cubicBezTo>
                <a:lnTo>
                  <a:pt x="6085" y="200"/>
                </a:lnTo>
                <a:cubicBezTo>
                  <a:pt x="6103" y="146"/>
                  <a:pt x="6139" y="91"/>
                  <a:pt x="6157" y="55"/>
                </a:cubicBezTo>
                <a:cubicBezTo>
                  <a:pt x="6157" y="19"/>
                  <a:pt x="6175" y="1"/>
                  <a:pt x="6212" y="19"/>
                </a:cubicBezTo>
                <a:cubicBezTo>
                  <a:pt x="6284" y="37"/>
                  <a:pt x="6320" y="91"/>
                  <a:pt x="6320" y="164"/>
                </a:cubicBezTo>
                <a:cubicBezTo>
                  <a:pt x="6320" y="218"/>
                  <a:pt x="6320" y="273"/>
                  <a:pt x="6338" y="327"/>
                </a:cubicBezTo>
                <a:cubicBezTo>
                  <a:pt x="6356" y="363"/>
                  <a:pt x="6411" y="381"/>
                  <a:pt x="6447" y="399"/>
                </a:cubicBezTo>
                <a:cubicBezTo>
                  <a:pt x="6465" y="417"/>
                  <a:pt x="6501" y="436"/>
                  <a:pt x="6519" y="490"/>
                </a:cubicBezTo>
                <a:cubicBezTo>
                  <a:pt x="6556" y="562"/>
                  <a:pt x="6538" y="635"/>
                  <a:pt x="6501" y="707"/>
                </a:cubicBezTo>
                <a:cubicBezTo>
                  <a:pt x="6483" y="762"/>
                  <a:pt x="6429" y="798"/>
                  <a:pt x="6393" y="834"/>
                </a:cubicBezTo>
                <a:lnTo>
                  <a:pt x="6574" y="888"/>
                </a:lnTo>
                <a:cubicBezTo>
                  <a:pt x="6592" y="888"/>
                  <a:pt x="6610" y="906"/>
                  <a:pt x="6610" y="925"/>
                </a:cubicBezTo>
                <a:lnTo>
                  <a:pt x="6592" y="1359"/>
                </a:lnTo>
                <a:cubicBezTo>
                  <a:pt x="6664" y="1359"/>
                  <a:pt x="6755" y="1377"/>
                  <a:pt x="6827" y="1413"/>
                </a:cubicBezTo>
                <a:cubicBezTo>
                  <a:pt x="6864" y="1432"/>
                  <a:pt x="6864" y="1468"/>
                  <a:pt x="6845" y="1486"/>
                </a:cubicBezTo>
                <a:lnTo>
                  <a:pt x="6773" y="1558"/>
                </a:lnTo>
                <a:cubicBezTo>
                  <a:pt x="6864" y="1649"/>
                  <a:pt x="6882" y="1776"/>
                  <a:pt x="6809" y="1884"/>
                </a:cubicBezTo>
                <a:cubicBezTo>
                  <a:pt x="6791" y="1902"/>
                  <a:pt x="6773" y="1921"/>
                  <a:pt x="6755" y="1921"/>
                </a:cubicBezTo>
                <a:cubicBezTo>
                  <a:pt x="6755" y="1921"/>
                  <a:pt x="6719" y="1939"/>
                  <a:pt x="6719" y="1957"/>
                </a:cubicBezTo>
                <a:cubicBezTo>
                  <a:pt x="6719" y="1975"/>
                  <a:pt x="6755" y="2011"/>
                  <a:pt x="6755" y="2011"/>
                </a:cubicBezTo>
                <a:cubicBezTo>
                  <a:pt x="6773" y="2047"/>
                  <a:pt x="6773" y="2065"/>
                  <a:pt x="6773" y="2084"/>
                </a:cubicBezTo>
                <a:cubicBezTo>
                  <a:pt x="6791" y="2138"/>
                  <a:pt x="6809" y="2192"/>
                  <a:pt x="6809" y="2246"/>
                </a:cubicBezTo>
                <a:cubicBezTo>
                  <a:pt x="6864" y="2246"/>
                  <a:pt x="6936" y="2301"/>
                  <a:pt x="6936" y="2373"/>
                </a:cubicBezTo>
                <a:cubicBezTo>
                  <a:pt x="6936" y="2446"/>
                  <a:pt x="6936" y="2536"/>
                  <a:pt x="6900" y="2609"/>
                </a:cubicBezTo>
                <a:cubicBezTo>
                  <a:pt x="6882" y="2645"/>
                  <a:pt x="6845" y="2681"/>
                  <a:pt x="6827" y="2717"/>
                </a:cubicBezTo>
                <a:cubicBezTo>
                  <a:pt x="6827" y="2717"/>
                  <a:pt x="6791" y="2735"/>
                  <a:pt x="6791" y="2754"/>
                </a:cubicBezTo>
                <a:lnTo>
                  <a:pt x="6791" y="2754"/>
                </a:lnTo>
                <a:cubicBezTo>
                  <a:pt x="6827" y="2735"/>
                  <a:pt x="6864" y="2772"/>
                  <a:pt x="6864" y="2808"/>
                </a:cubicBezTo>
                <a:lnTo>
                  <a:pt x="6845" y="2844"/>
                </a:lnTo>
                <a:cubicBezTo>
                  <a:pt x="6827" y="2880"/>
                  <a:pt x="6809" y="2917"/>
                  <a:pt x="6791" y="2953"/>
                </a:cubicBezTo>
                <a:cubicBezTo>
                  <a:pt x="6827" y="2971"/>
                  <a:pt x="6864" y="2989"/>
                  <a:pt x="6882" y="3025"/>
                </a:cubicBezTo>
                <a:cubicBezTo>
                  <a:pt x="6918" y="3080"/>
                  <a:pt x="6936" y="3152"/>
                  <a:pt x="6918" y="3224"/>
                </a:cubicBezTo>
                <a:cubicBezTo>
                  <a:pt x="6900" y="3297"/>
                  <a:pt x="6882" y="3351"/>
                  <a:pt x="6864" y="3405"/>
                </a:cubicBezTo>
                <a:cubicBezTo>
                  <a:pt x="6827" y="3460"/>
                  <a:pt x="6791" y="3496"/>
                  <a:pt x="6737" y="3514"/>
                </a:cubicBezTo>
                <a:cubicBezTo>
                  <a:pt x="6719" y="3514"/>
                  <a:pt x="6701" y="3514"/>
                  <a:pt x="6701" y="3550"/>
                </a:cubicBezTo>
                <a:cubicBezTo>
                  <a:pt x="6701" y="3568"/>
                  <a:pt x="6737" y="3587"/>
                  <a:pt x="6737" y="3605"/>
                </a:cubicBezTo>
                <a:cubicBezTo>
                  <a:pt x="6773" y="3641"/>
                  <a:pt x="6791" y="3677"/>
                  <a:pt x="6809" y="3731"/>
                </a:cubicBezTo>
                <a:cubicBezTo>
                  <a:pt x="6827" y="3822"/>
                  <a:pt x="6791" y="3913"/>
                  <a:pt x="6737" y="3985"/>
                </a:cubicBezTo>
                <a:cubicBezTo>
                  <a:pt x="6719" y="4021"/>
                  <a:pt x="6664" y="4094"/>
                  <a:pt x="6664" y="4166"/>
                </a:cubicBezTo>
                <a:cubicBezTo>
                  <a:pt x="6737" y="4148"/>
                  <a:pt x="6809" y="4094"/>
                  <a:pt x="6882" y="4076"/>
                </a:cubicBezTo>
                <a:cubicBezTo>
                  <a:pt x="6972" y="4076"/>
                  <a:pt x="7063" y="4130"/>
                  <a:pt x="7081" y="4220"/>
                </a:cubicBezTo>
                <a:cubicBezTo>
                  <a:pt x="7117" y="4311"/>
                  <a:pt x="7081" y="4420"/>
                  <a:pt x="7008" y="4474"/>
                </a:cubicBezTo>
                <a:cubicBezTo>
                  <a:pt x="6936" y="4528"/>
                  <a:pt x="6864" y="4546"/>
                  <a:pt x="6773" y="4528"/>
                </a:cubicBezTo>
                <a:cubicBezTo>
                  <a:pt x="6773" y="4583"/>
                  <a:pt x="6827" y="4637"/>
                  <a:pt x="6864" y="4673"/>
                </a:cubicBezTo>
                <a:cubicBezTo>
                  <a:pt x="6936" y="4727"/>
                  <a:pt x="6990" y="4800"/>
                  <a:pt x="7026" y="4890"/>
                </a:cubicBezTo>
                <a:cubicBezTo>
                  <a:pt x="7063" y="5017"/>
                  <a:pt x="7045" y="5162"/>
                  <a:pt x="6990" y="5271"/>
                </a:cubicBezTo>
                <a:cubicBezTo>
                  <a:pt x="7063" y="5307"/>
                  <a:pt x="7117" y="5379"/>
                  <a:pt x="7117" y="5470"/>
                </a:cubicBezTo>
                <a:cubicBezTo>
                  <a:pt x="7117" y="5597"/>
                  <a:pt x="7026" y="5669"/>
                  <a:pt x="6954" y="5760"/>
                </a:cubicBezTo>
                <a:cubicBezTo>
                  <a:pt x="6918" y="5778"/>
                  <a:pt x="6900" y="5832"/>
                  <a:pt x="6882" y="5886"/>
                </a:cubicBezTo>
                <a:cubicBezTo>
                  <a:pt x="6882" y="5923"/>
                  <a:pt x="6918" y="5941"/>
                  <a:pt x="6954" y="5959"/>
                </a:cubicBezTo>
                <a:cubicBezTo>
                  <a:pt x="7045" y="6013"/>
                  <a:pt x="7135" y="6068"/>
                  <a:pt x="7117" y="6194"/>
                </a:cubicBezTo>
                <a:cubicBezTo>
                  <a:pt x="7117" y="6249"/>
                  <a:pt x="7081" y="6285"/>
                  <a:pt x="7081" y="6339"/>
                </a:cubicBezTo>
                <a:cubicBezTo>
                  <a:pt x="7063" y="6394"/>
                  <a:pt x="7081" y="6430"/>
                  <a:pt x="7099" y="6430"/>
                </a:cubicBezTo>
                <a:cubicBezTo>
                  <a:pt x="7135" y="6448"/>
                  <a:pt x="7153" y="6484"/>
                  <a:pt x="7117" y="6520"/>
                </a:cubicBezTo>
                <a:cubicBezTo>
                  <a:pt x="6972" y="6647"/>
                  <a:pt x="6864" y="6810"/>
                  <a:pt x="6809" y="7009"/>
                </a:cubicBezTo>
                <a:cubicBezTo>
                  <a:pt x="6773" y="7136"/>
                  <a:pt x="6737" y="7245"/>
                  <a:pt x="6719" y="7353"/>
                </a:cubicBezTo>
                <a:lnTo>
                  <a:pt x="6737" y="7371"/>
                </a:lnTo>
                <a:cubicBezTo>
                  <a:pt x="6791" y="7390"/>
                  <a:pt x="6827" y="7408"/>
                  <a:pt x="6882" y="7408"/>
                </a:cubicBezTo>
                <a:cubicBezTo>
                  <a:pt x="6954" y="7426"/>
                  <a:pt x="7026" y="7480"/>
                  <a:pt x="7099" y="7534"/>
                </a:cubicBezTo>
                <a:cubicBezTo>
                  <a:pt x="7117" y="7553"/>
                  <a:pt x="7135" y="7589"/>
                  <a:pt x="7153" y="7607"/>
                </a:cubicBezTo>
                <a:cubicBezTo>
                  <a:pt x="7280" y="7371"/>
                  <a:pt x="7425" y="7154"/>
                  <a:pt x="7588" y="6937"/>
                </a:cubicBezTo>
                <a:cubicBezTo>
                  <a:pt x="7642" y="6864"/>
                  <a:pt x="7715" y="6792"/>
                  <a:pt x="7769" y="6738"/>
                </a:cubicBezTo>
                <a:cubicBezTo>
                  <a:pt x="7841" y="6665"/>
                  <a:pt x="7914" y="6611"/>
                  <a:pt x="8004" y="6538"/>
                </a:cubicBezTo>
                <a:cubicBezTo>
                  <a:pt x="8113" y="6430"/>
                  <a:pt x="8258" y="6339"/>
                  <a:pt x="8403" y="6267"/>
                </a:cubicBezTo>
                <a:cubicBezTo>
                  <a:pt x="8475" y="6249"/>
                  <a:pt x="8566" y="6249"/>
                  <a:pt x="8656" y="6267"/>
                </a:cubicBezTo>
                <a:cubicBezTo>
                  <a:pt x="8693" y="6285"/>
                  <a:pt x="8747" y="6285"/>
                  <a:pt x="8783" y="6303"/>
                </a:cubicBezTo>
                <a:cubicBezTo>
                  <a:pt x="8801" y="6303"/>
                  <a:pt x="8837" y="6285"/>
                  <a:pt x="8856" y="6285"/>
                </a:cubicBezTo>
                <a:cubicBezTo>
                  <a:pt x="8946" y="6249"/>
                  <a:pt x="9019" y="6194"/>
                  <a:pt x="9073" y="6104"/>
                </a:cubicBezTo>
                <a:cubicBezTo>
                  <a:pt x="9182" y="5977"/>
                  <a:pt x="9345" y="5742"/>
                  <a:pt x="9526" y="5778"/>
                </a:cubicBezTo>
                <a:cubicBezTo>
                  <a:pt x="9598" y="5742"/>
                  <a:pt x="9689" y="5760"/>
                  <a:pt x="9743" y="5832"/>
                </a:cubicBezTo>
                <a:cubicBezTo>
                  <a:pt x="9761" y="5850"/>
                  <a:pt x="9761" y="5886"/>
                  <a:pt x="9779" y="5923"/>
                </a:cubicBezTo>
                <a:cubicBezTo>
                  <a:pt x="9797" y="5905"/>
                  <a:pt x="9815" y="5905"/>
                  <a:pt x="9833" y="5886"/>
                </a:cubicBezTo>
                <a:lnTo>
                  <a:pt x="9833" y="5850"/>
                </a:lnTo>
                <a:cubicBezTo>
                  <a:pt x="9779" y="5814"/>
                  <a:pt x="9761" y="5760"/>
                  <a:pt x="9761" y="5705"/>
                </a:cubicBezTo>
                <a:cubicBezTo>
                  <a:pt x="9761" y="5633"/>
                  <a:pt x="9761" y="5579"/>
                  <a:pt x="9797" y="5506"/>
                </a:cubicBezTo>
                <a:cubicBezTo>
                  <a:pt x="9815" y="5452"/>
                  <a:pt x="9852" y="5379"/>
                  <a:pt x="9906" y="5343"/>
                </a:cubicBezTo>
                <a:cubicBezTo>
                  <a:pt x="9942" y="5325"/>
                  <a:pt x="9978" y="5325"/>
                  <a:pt x="10033" y="5325"/>
                </a:cubicBezTo>
                <a:cubicBezTo>
                  <a:pt x="10015" y="5289"/>
                  <a:pt x="10015" y="5253"/>
                  <a:pt x="10033" y="5198"/>
                </a:cubicBezTo>
                <a:lnTo>
                  <a:pt x="10033" y="5162"/>
                </a:lnTo>
                <a:cubicBezTo>
                  <a:pt x="10033" y="5126"/>
                  <a:pt x="10069" y="5126"/>
                  <a:pt x="10105" y="5144"/>
                </a:cubicBezTo>
                <a:lnTo>
                  <a:pt x="10105" y="5144"/>
                </a:lnTo>
                <a:lnTo>
                  <a:pt x="10105" y="5090"/>
                </a:lnTo>
                <a:cubicBezTo>
                  <a:pt x="10087" y="5053"/>
                  <a:pt x="10087" y="5017"/>
                  <a:pt x="10087" y="4963"/>
                </a:cubicBezTo>
                <a:cubicBezTo>
                  <a:pt x="10087" y="4890"/>
                  <a:pt x="10123" y="4800"/>
                  <a:pt x="10178" y="4746"/>
                </a:cubicBezTo>
                <a:cubicBezTo>
                  <a:pt x="10214" y="4691"/>
                  <a:pt x="10286" y="4655"/>
                  <a:pt x="10341" y="4691"/>
                </a:cubicBezTo>
                <a:cubicBezTo>
                  <a:pt x="10359" y="4637"/>
                  <a:pt x="10395" y="4601"/>
                  <a:pt x="10431" y="4565"/>
                </a:cubicBezTo>
                <a:lnTo>
                  <a:pt x="10485" y="4510"/>
                </a:lnTo>
                <a:cubicBezTo>
                  <a:pt x="10485" y="4510"/>
                  <a:pt x="10540" y="4492"/>
                  <a:pt x="10540" y="4474"/>
                </a:cubicBezTo>
                <a:cubicBezTo>
                  <a:pt x="10540" y="4456"/>
                  <a:pt x="10540" y="4438"/>
                  <a:pt x="10522" y="4438"/>
                </a:cubicBezTo>
                <a:cubicBezTo>
                  <a:pt x="10522" y="4420"/>
                  <a:pt x="10504" y="4402"/>
                  <a:pt x="10504" y="4383"/>
                </a:cubicBezTo>
                <a:cubicBezTo>
                  <a:pt x="10485" y="4257"/>
                  <a:pt x="10558" y="4130"/>
                  <a:pt x="10685" y="4112"/>
                </a:cubicBezTo>
                <a:cubicBezTo>
                  <a:pt x="10667" y="4076"/>
                  <a:pt x="10667" y="4039"/>
                  <a:pt x="10648" y="4003"/>
                </a:cubicBezTo>
                <a:cubicBezTo>
                  <a:pt x="10648" y="3985"/>
                  <a:pt x="10667" y="3949"/>
                  <a:pt x="10703" y="3949"/>
                </a:cubicBezTo>
                <a:cubicBezTo>
                  <a:pt x="10775" y="3949"/>
                  <a:pt x="10866" y="3967"/>
                  <a:pt x="10938" y="4021"/>
                </a:cubicBezTo>
                <a:cubicBezTo>
                  <a:pt x="11011" y="3876"/>
                  <a:pt x="11065" y="3750"/>
                  <a:pt x="11119" y="3623"/>
                </a:cubicBezTo>
                <a:cubicBezTo>
                  <a:pt x="11137" y="3605"/>
                  <a:pt x="11155" y="3587"/>
                  <a:pt x="11174" y="3587"/>
                </a:cubicBezTo>
                <a:lnTo>
                  <a:pt x="11355" y="3641"/>
                </a:lnTo>
                <a:cubicBezTo>
                  <a:pt x="11337" y="3587"/>
                  <a:pt x="11318" y="3532"/>
                  <a:pt x="11318" y="3460"/>
                </a:cubicBezTo>
                <a:cubicBezTo>
                  <a:pt x="11318" y="3387"/>
                  <a:pt x="11355" y="3315"/>
                  <a:pt x="11409" y="3261"/>
                </a:cubicBezTo>
                <a:cubicBezTo>
                  <a:pt x="11445" y="3243"/>
                  <a:pt x="11481" y="3224"/>
                  <a:pt x="11518" y="3206"/>
                </a:cubicBezTo>
                <a:cubicBezTo>
                  <a:pt x="11554" y="3206"/>
                  <a:pt x="11608" y="3224"/>
                  <a:pt x="11644" y="3206"/>
                </a:cubicBezTo>
                <a:cubicBezTo>
                  <a:pt x="11681" y="3170"/>
                  <a:pt x="11717" y="3134"/>
                  <a:pt x="11735" y="3080"/>
                </a:cubicBezTo>
                <a:cubicBezTo>
                  <a:pt x="11771" y="3025"/>
                  <a:pt x="11826" y="2989"/>
                  <a:pt x="11898" y="2989"/>
                </a:cubicBezTo>
                <a:cubicBezTo>
                  <a:pt x="11934" y="2989"/>
                  <a:pt x="11952" y="3025"/>
                  <a:pt x="11934" y="3043"/>
                </a:cubicBezTo>
                <a:cubicBezTo>
                  <a:pt x="11934" y="3098"/>
                  <a:pt x="11934" y="3152"/>
                  <a:pt x="11916" y="3206"/>
                </a:cubicBezTo>
                <a:lnTo>
                  <a:pt x="11988" y="3188"/>
                </a:lnTo>
                <a:cubicBezTo>
                  <a:pt x="12007" y="3188"/>
                  <a:pt x="12043" y="3206"/>
                  <a:pt x="12043" y="3243"/>
                </a:cubicBezTo>
                <a:cubicBezTo>
                  <a:pt x="12043" y="3333"/>
                  <a:pt x="12061" y="3442"/>
                  <a:pt x="12097" y="3532"/>
                </a:cubicBezTo>
                <a:cubicBezTo>
                  <a:pt x="12115" y="3568"/>
                  <a:pt x="12115" y="3587"/>
                  <a:pt x="12133" y="3623"/>
                </a:cubicBezTo>
                <a:cubicBezTo>
                  <a:pt x="12151" y="3659"/>
                  <a:pt x="12133" y="3695"/>
                  <a:pt x="12115" y="3695"/>
                </a:cubicBezTo>
                <a:lnTo>
                  <a:pt x="12115" y="3840"/>
                </a:lnTo>
                <a:lnTo>
                  <a:pt x="12242" y="3822"/>
                </a:lnTo>
                <a:cubicBezTo>
                  <a:pt x="12278" y="3804"/>
                  <a:pt x="12351" y="3786"/>
                  <a:pt x="12387" y="3822"/>
                </a:cubicBezTo>
                <a:cubicBezTo>
                  <a:pt x="12423" y="3858"/>
                  <a:pt x="12423" y="3894"/>
                  <a:pt x="12423" y="3949"/>
                </a:cubicBezTo>
                <a:cubicBezTo>
                  <a:pt x="12423" y="3985"/>
                  <a:pt x="12405" y="4021"/>
                  <a:pt x="12405" y="4057"/>
                </a:cubicBezTo>
                <a:cubicBezTo>
                  <a:pt x="12387" y="4112"/>
                  <a:pt x="12351" y="4130"/>
                  <a:pt x="12314" y="4148"/>
                </a:cubicBezTo>
                <a:lnTo>
                  <a:pt x="12586" y="4148"/>
                </a:lnTo>
                <a:cubicBezTo>
                  <a:pt x="12622" y="4148"/>
                  <a:pt x="12640" y="4184"/>
                  <a:pt x="12640" y="4202"/>
                </a:cubicBezTo>
                <a:cubicBezTo>
                  <a:pt x="12640" y="4239"/>
                  <a:pt x="12622" y="4275"/>
                  <a:pt x="12622" y="4311"/>
                </a:cubicBezTo>
                <a:cubicBezTo>
                  <a:pt x="12677" y="4329"/>
                  <a:pt x="12731" y="4347"/>
                  <a:pt x="12767" y="4383"/>
                </a:cubicBezTo>
                <a:cubicBezTo>
                  <a:pt x="12785" y="4420"/>
                  <a:pt x="12803" y="4474"/>
                  <a:pt x="12803" y="4510"/>
                </a:cubicBezTo>
                <a:cubicBezTo>
                  <a:pt x="12803" y="4565"/>
                  <a:pt x="12785" y="4601"/>
                  <a:pt x="12822" y="4619"/>
                </a:cubicBezTo>
                <a:cubicBezTo>
                  <a:pt x="12840" y="4655"/>
                  <a:pt x="12876" y="4691"/>
                  <a:pt x="12894" y="4709"/>
                </a:cubicBezTo>
                <a:cubicBezTo>
                  <a:pt x="12930" y="4764"/>
                  <a:pt x="12930" y="4800"/>
                  <a:pt x="12912" y="4854"/>
                </a:cubicBezTo>
                <a:cubicBezTo>
                  <a:pt x="12894" y="4890"/>
                  <a:pt x="12858" y="4927"/>
                  <a:pt x="12822" y="4963"/>
                </a:cubicBezTo>
                <a:cubicBezTo>
                  <a:pt x="12803" y="4999"/>
                  <a:pt x="12822" y="5035"/>
                  <a:pt x="12858" y="5053"/>
                </a:cubicBezTo>
                <a:cubicBezTo>
                  <a:pt x="12894" y="5108"/>
                  <a:pt x="12912" y="5162"/>
                  <a:pt x="12894" y="5216"/>
                </a:cubicBezTo>
                <a:cubicBezTo>
                  <a:pt x="12894" y="5216"/>
                  <a:pt x="12894" y="5235"/>
                  <a:pt x="12894" y="5253"/>
                </a:cubicBezTo>
                <a:cubicBezTo>
                  <a:pt x="12948" y="5289"/>
                  <a:pt x="12985" y="5343"/>
                  <a:pt x="12985" y="5398"/>
                </a:cubicBezTo>
                <a:cubicBezTo>
                  <a:pt x="12985" y="5488"/>
                  <a:pt x="12894" y="5524"/>
                  <a:pt x="12822" y="5542"/>
                </a:cubicBezTo>
                <a:cubicBezTo>
                  <a:pt x="12785" y="5542"/>
                  <a:pt x="12749" y="5542"/>
                  <a:pt x="12749" y="5561"/>
                </a:cubicBezTo>
                <a:cubicBezTo>
                  <a:pt x="12731" y="5579"/>
                  <a:pt x="12749" y="5597"/>
                  <a:pt x="12767" y="5615"/>
                </a:cubicBezTo>
                <a:cubicBezTo>
                  <a:pt x="12803" y="5651"/>
                  <a:pt x="12858" y="5651"/>
                  <a:pt x="12894" y="5597"/>
                </a:cubicBezTo>
                <a:cubicBezTo>
                  <a:pt x="12912" y="5579"/>
                  <a:pt x="12930" y="5579"/>
                  <a:pt x="12966" y="5579"/>
                </a:cubicBezTo>
                <a:cubicBezTo>
                  <a:pt x="13021" y="5597"/>
                  <a:pt x="13057" y="5651"/>
                  <a:pt x="13057" y="5724"/>
                </a:cubicBezTo>
                <a:cubicBezTo>
                  <a:pt x="13057" y="5760"/>
                  <a:pt x="13039" y="5796"/>
                  <a:pt x="13039" y="5814"/>
                </a:cubicBezTo>
                <a:cubicBezTo>
                  <a:pt x="13039" y="5850"/>
                  <a:pt x="13021" y="5868"/>
                  <a:pt x="13039" y="5905"/>
                </a:cubicBezTo>
                <a:cubicBezTo>
                  <a:pt x="13057" y="5923"/>
                  <a:pt x="13075" y="5923"/>
                  <a:pt x="13111" y="5923"/>
                </a:cubicBezTo>
                <a:cubicBezTo>
                  <a:pt x="13148" y="5923"/>
                  <a:pt x="13184" y="5941"/>
                  <a:pt x="13220" y="5941"/>
                </a:cubicBezTo>
                <a:cubicBezTo>
                  <a:pt x="13256" y="5959"/>
                  <a:pt x="13292" y="5977"/>
                  <a:pt x="13310" y="6013"/>
                </a:cubicBezTo>
                <a:cubicBezTo>
                  <a:pt x="13365" y="5868"/>
                  <a:pt x="13347" y="5724"/>
                  <a:pt x="13292" y="5579"/>
                </a:cubicBezTo>
                <a:cubicBezTo>
                  <a:pt x="13274" y="5561"/>
                  <a:pt x="13292" y="5542"/>
                  <a:pt x="13292" y="5524"/>
                </a:cubicBezTo>
                <a:cubicBezTo>
                  <a:pt x="13329" y="5506"/>
                  <a:pt x="13383" y="5488"/>
                  <a:pt x="13419" y="5488"/>
                </a:cubicBezTo>
                <a:lnTo>
                  <a:pt x="13528" y="5488"/>
                </a:lnTo>
                <a:cubicBezTo>
                  <a:pt x="13546" y="5488"/>
                  <a:pt x="13528" y="5416"/>
                  <a:pt x="13510" y="5398"/>
                </a:cubicBezTo>
                <a:cubicBezTo>
                  <a:pt x="13492" y="5361"/>
                  <a:pt x="13473" y="5307"/>
                  <a:pt x="13492" y="5253"/>
                </a:cubicBezTo>
                <a:cubicBezTo>
                  <a:pt x="13528" y="5162"/>
                  <a:pt x="13618" y="5108"/>
                  <a:pt x="13709" y="5126"/>
                </a:cubicBezTo>
                <a:cubicBezTo>
                  <a:pt x="13818" y="5162"/>
                  <a:pt x="13872" y="5253"/>
                  <a:pt x="13872" y="5361"/>
                </a:cubicBezTo>
                <a:cubicBezTo>
                  <a:pt x="13854" y="5416"/>
                  <a:pt x="13836" y="5470"/>
                  <a:pt x="13818" y="5506"/>
                </a:cubicBezTo>
                <a:cubicBezTo>
                  <a:pt x="13781" y="5561"/>
                  <a:pt x="13818" y="5597"/>
                  <a:pt x="13836" y="5651"/>
                </a:cubicBezTo>
                <a:cubicBezTo>
                  <a:pt x="13854" y="5742"/>
                  <a:pt x="13781" y="5814"/>
                  <a:pt x="13727" y="5868"/>
                </a:cubicBezTo>
                <a:cubicBezTo>
                  <a:pt x="13727" y="5905"/>
                  <a:pt x="13691" y="5923"/>
                  <a:pt x="13709" y="5959"/>
                </a:cubicBezTo>
                <a:cubicBezTo>
                  <a:pt x="13727" y="5977"/>
                  <a:pt x="13781" y="5995"/>
                  <a:pt x="13799" y="6013"/>
                </a:cubicBezTo>
                <a:cubicBezTo>
                  <a:pt x="13854" y="6013"/>
                  <a:pt x="13890" y="6031"/>
                  <a:pt x="13944" y="6068"/>
                </a:cubicBezTo>
                <a:cubicBezTo>
                  <a:pt x="13981" y="6104"/>
                  <a:pt x="13999" y="6158"/>
                  <a:pt x="14017" y="6194"/>
                </a:cubicBezTo>
                <a:cubicBezTo>
                  <a:pt x="14053" y="6321"/>
                  <a:pt x="14071" y="6466"/>
                  <a:pt x="14053" y="6593"/>
                </a:cubicBezTo>
                <a:cubicBezTo>
                  <a:pt x="14053" y="6665"/>
                  <a:pt x="14053" y="6738"/>
                  <a:pt x="14053" y="6810"/>
                </a:cubicBezTo>
                <a:cubicBezTo>
                  <a:pt x="14053" y="6864"/>
                  <a:pt x="14053" y="6919"/>
                  <a:pt x="14071" y="6955"/>
                </a:cubicBezTo>
                <a:lnTo>
                  <a:pt x="14071" y="6955"/>
                </a:lnTo>
                <a:cubicBezTo>
                  <a:pt x="14107" y="6955"/>
                  <a:pt x="14125" y="6991"/>
                  <a:pt x="14107" y="7009"/>
                </a:cubicBezTo>
                <a:cubicBezTo>
                  <a:pt x="14089" y="7009"/>
                  <a:pt x="14089" y="7027"/>
                  <a:pt x="14071" y="7027"/>
                </a:cubicBezTo>
                <a:cubicBezTo>
                  <a:pt x="14071" y="7046"/>
                  <a:pt x="14071" y="7064"/>
                  <a:pt x="14053" y="7064"/>
                </a:cubicBezTo>
                <a:cubicBezTo>
                  <a:pt x="14053" y="7136"/>
                  <a:pt x="14071" y="7208"/>
                  <a:pt x="14125" y="7263"/>
                </a:cubicBezTo>
                <a:cubicBezTo>
                  <a:pt x="14216" y="7335"/>
                  <a:pt x="14270" y="7444"/>
                  <a:pt x="14288" y="7553"/>
                </a:cubicBezTo>
                <a:cubicBezTo>
                  <a:pt x="14288" y="7661"/>
                  <a:pt x="14216" y="7770"/>
                  <a:pt x="14216" y="7879"/>
                </a:cubicBezTo>
                <a:cubicBezTo>
                  <a:pt x="14234" y="8005"/>
                  <a:pt x="14307" y="8114"/>
                  <a:pt x="14397" y="8186"/>
                </a:cubicBezTo>
                <a:cubicBezTo>
                  <a:pt x="14451" y="8223"/>
                  <a:pt x="14488" y="8277"/>
                  <a:pt x="14524" y="8349"/>
                </a:cubicBezTo>
                <a:cubicBezTo>
                  <a:pt x="14524" y="8386"/>
                  <a:pt x="14524" y="8440"/>
                  <a:pt x="14506" y="8476"/>
                </a:cubicBezTo>
                <a:cubicBezTo>
                  <a:pt x="14542" y="8494"/>
                  <a:pt x="14578" y="8530"/>
                  <a:pt x="14596" y="8585"/>
                </a:cubicBezTo>
                <a:cubicBezTo>
                  <a:pt x="14632" y="8657"/>
                  <a:pt x="14614" y="8730"/>
                  <a:pt x="14560" y="8784"/>
                </a:cubicBezTo>
                <a:cubicBezTo>
                  <a:pt x="14524" y="8838"/>
                  <a:pt x="14470" y="8893"/>
                  <a:pt x="14488" y="8947"/>
                </a:cubicBezTo>
                <a:cubicBezTo>
                  <a:pt x="14506" y="8983"/>
                  <a:pt x="14524" y="9019"/>
                  <a:pt x="14560" y="9056"/>
                </a:cubicBezTo>
                <a:cubicBezTo>
                  <a:pt x="14578" y="9110"/>
                  <a:pt x="14614" y="9146"/>
                  <a:pt x="14632" y="9182"/>
                </a:cubicBezTo>
                <a:cubicBezTo>
                  <a:pt x="14669" y="9237"/>
                  <a:pt x="14669" y="9237"/>
                  <a:pt x="14687" y="9255"/>
                </a:cubicBezTo>
                <a:lnTo>
                  <a:pt x="14705" y="9255"/>
                </a:lnTo>
                <a:cubicBezTo>
                  <a:pt x="14741" y="9237"/>
                  <a:pt x="14795" y="9237"/>
                  <a:pt x="14832" y="9273"/>
                </a:cubicBezTo>
                <a:cubicBezTo>
                  <a:pt x="14868" y="9327"/>
                  <a:pt x="14886" y="9400"/>
                  <a:pt x="14832" y="9472"/>
                </a:cubicBezTo>
                <a:cubicBezTo>
                  <a:pt x="14814" y="9508"/>
                  <a:pt x="14723" y="9581"/>
                  <a:pt x="14777" y="9635"/>
                </a:cubicBezTo>
                <a:cubicBezTo>
                  <a:pt x="14832" y="9689"/>
                  <a:pt x="14904" y="9653"/>
                  <a:pt x="14940" y="9617"/>
                </a:cubicBezTo>
                <a:cubicBezTo>
                  <a:pt x="15103" y="9508"/>
                  <a:pt x="15230" y="9364"/>
                  <a:pt x="15321" y="9182"/>
                </a:cubicBezTo>
                <a:cubicBezTo>
                  <a:pt x="15321" y="9164"/>
                  <a:pt x="15357" y="9146"/>
                  <a:pt x="15375" y="9164"/>
                </a:cubicBezTo>
                <a:cubicBezTo>
                  <a:pt x="15429" y="9164"/>
                  <a:pt x="15484" y="9164"/>
                  <a:pt x="15538" y="9128"/>
                </a:cubicBezTo>
                <a:lnTo>
                  <a:pt x="15556" y="9128"/>
                </a:lnTo>
                <a:cubicBezTo>
                  <a:pt x="15610" y="9092"/>
                  <a:pt x="15683" y="9146"/>
                  <a:pt x="15647" y="9201"/>
                </a:cubicBezTo>
                <a:cubicBezTo>
                  <a:pt x="15647" y="9201"/>
                  <a:pt x="15647" y="9219"/>
                  <a:pt x="15647" y="9219"/>
                </a:cubicBezTo>
                <a:cubicBezTo>
                  <a:pt x="15647" y="9255"/>
                  <a:pt x="15647" y="9273"/>
                  <a:pt x="15683" y="9291"/>
                </a:cubicBezTo>
                <a:cubicBezTo>
                  <a:pt x="15701" y="9309"/>
                  <a:pt x="15719" y="9327"/>
                  <a:pt x="15737" y="9345"/>
                </a:cubicBezTo>
                <a:cubicBezTo>
                  <a:pt x="15755" y="9382"/>
                  <a:pt x="15755" y="9400"/>
                  <a:pt x="15737" y="9436"/>
                </a:cubicBezTo>
                <a:cubicBezTo>
                  <a:pt x="15719" y="9472"/>
                  <a:pt x="15683" y="9527"/>
                  <a:pt x="15647" y="9563"/>
                </a:cubicBezTo>
                <a:cubicBezTo>
                  <a:pt x="15647" y="9563"/>
                  <a:pt x="15610" y="9581"/>
                  <a:pt x="15610" y="9599"/>
                </a:cubicBezTo>
                <a:cubicBezTo>
                  <a:pt x="15610" y="9617"/>
                  <a:pt x="15610" y="9635"/>
                  <a:pt x="15629" y="9653"/>
                </a:cubicBezTo>
                <a:cubicBezTo>
                  <a:pt x="15647" y="9671"/>
                  <a:pt x="15647" y="9708"/>
                  <a:pt x="15665" y="9726"/>
                </a:cubicBezTo>
                <a:cubicBezTo>
                  <a:pt x="15665" y="9708"/>
                  <a:pt x="15665" y="9689"/>
                  <a:pt x="15683" y="9689"/>
                </a:cubicBezTo>
                <a:lnTo>
                  <a:pt x="15936" y="9563"/>
                </a:lnTo>
                <a:lnTo>
                  <a:pt x="16045" y="9508"/>
                </a:lnTo>
                <a:cubicBezTo>
                  <a:pt x="16063" y="9490"/>
                  <a:pt x="16081" y="9490"/>
                  <a:pt x="16099" y="9472"/>
                </a:cubicBezTo>
                <a:lnTo>
                  <a:pt x="16117" y="9472"/>
                </a:lnTo>
                <a:lnTo>
                  <a:pt x="16117" y="9472"/>
                </a:lnTo>
                <a:cubicBezTo>
                  <a:pt x="16117" y="9418"/>
                  <a:pt x="16154" y="9400"/>
                  <a:pt x="16190" y="9400"/>
                </a:cubicBezTo>
                <a:cubicBezTo>
                  <a:pt x="16280" y="9418"/>
                  <a:pt x="16371" y="9472"/>
                  <a:pt x="16425" y="9563"/>
                </a:cubicBezTo>
                <a:cubicBezTo>
                  <a:pt x="16462" y="9599"/>
                  <a:pt x="16480" y="9653"/>
                  <a:pt x="16462" y="9708"/>
                </a:cubicBezTo>
                <a:cubicBezTo>
                  <a:pt x="16534" y="9708"/>
                  <a:pt x="16588" y="9726"/>
                  <a:pt x="16643" y="9780"/>
                </a:cubicBezTo>
                <a:cubicBezTo>
                  <a:pt x="16679" y="9816"/>
                  <a:pt x="16697" y="9871"/>
                  <a:pt x="16697" y="9925"/>
                </a:cubicBezTo>
                <a:cubicBezTo>
                  <a:pt x="16697" y="9961"/>
                  <a:pt x="16697" y="10015"/>
                  <a:pt x="16697" y="10070"/>
                </a:cubicBezTo>
                <a:cubicBezTo>
                  <a:pt x="16715" y="10124"/>
                  <a:pt x="16806" y="10178"/>
                  <a:pt x="16824" y="10233"/>
                </a:cubicBezTo>
                <a:cubicBezTo>
                  <a:pt x="16860" y="10269"/>
                  <a:pt x="16860" y="10323"/>
                  <a:pt x="16842" y="10360"/>
                </a:cubicBezTo>
                <a:cubicBezTo>
                  <a:pt x="16842" y="10378"/>
                  <a:pt x="16824" y="10414"/>
                  <a:pt x="16806" y="10432"/>
                </a:cubicBezTo>
                <a:cubicBezTo>
                  <a:pt x="16788" y="10450"/>
                  <a:pt x="16769" y="10468"/>
                  <a:pt x="16751" y="10486"/>
                </a:cubicBezTo>
                <a:cubicBezTo>
                  <a:pt x="16751" y="10523"/>
                  <a:pt x="16751" y="10577"/>
                  <a:pt x="16788" y="10595"/>
                </a:cubicBezTo>
                <a:cubicBezTo>
                  <a:pt x="16860" y="10631"/>
                  <a:pt x="16914" y="10631"/>
                  <a:pt x="16987" y="10631"/>
                </a:cubicBezTo>
                <a:cubicBezTo>
                  <a:pt x="17023" y="10631"/>
                  <a:pt x="17041" y="10667"/>
                  <a:pt x="17041" y="10704"/>
                </a:cubicBezTo>
                <a:cubicBezTo>
                  <a:pt x="17041" y="10812"/>
                  <a:pt x="17005" y="10921"/>
                  <a:pt x="16951" y="11030"/>
                </a:cubicBezTo>
                <a:cubicBezTo>
                  <a:pt x="16969" y="11066"/>
                  <a:pt x="16969" y="11120"/>
                  <a:pt x="16969" y="11174"/>
                </a:cubicBezTo>
                <a:cubicBezTo>
                  <a:pt x="17023" y="11156"/>
                  <a:pt x="17077" y="11120"/>
                  <a:pt x="17095" y="11084"/>
                </a:cubicBezTo>
                <a:cubicBezTo>
                  <a:pt x="17150" y="11030"/>
                  <a:pt x="17204" y="10975"/>
                  <a:pt x="17276" y="10957"/>
                </a:cubicBezTo>
                <a:cubicBezTo>
                  <a:pt x="17313" y="10939"/>
                  <a:pt x="17349" y="10939"/>
                  <a:pt x="17385" y="10957"/>
                </a:cubicBezTo>
                <a:cubicBezTo>
                  <a:pt x="17421" y="10957"/>
                  <a:pt x="17421" y="10921"/>
                  <a:pt x="17421" y="10885"/>
                </a:cubicBezTo>
                <a:cubicBezTo>
                  <a:pt x="17439" y="10794"/>
                  <a:pt x="17421" y="10704"/>
                  <a:pt x="17385" y="10613"/>
                </a:cubicBezTo>
                <a:cubicBezTo>
                  <a:pt x="17385" y="10577"/>
                  <a:pt x="17403" y="10541"/>
                  <a:pt x="17439" y="10541"/>
                </a:cubicBezTo>
                <a:cubicBezTo>
                  <a:pt x="17494" y="10541"/>
                  <a:pt x="17530" y="10523"/>
                  <a:pt x="17584" y="10504"/>
                </a:cubicBezTo>
                <a:cubicBezTo>
                  <a:pt x="17584" y="10486"/>
                  <a:pt x="17584" y="10468"/>
                  <a:pt x="17584" y="10450"/>
                </a:cubicBezTo>
                <a:cubicBezTo>
                  <a:pt x="17566" y="10414"/>
                  <a:pt x="17566" y="10378"/>
                  <a:pt x="17566" y="10341"/>
                </a:cubicBezTo>
                <a:cubicBezTo>
                  <a:pt x="17566" y="10305"/>
                  <a:pt x="17584" y="10269"/>
                  <a:pt x="17621" y="10251"/>
                </a:cubicBezTo>
                <a:cubicBezTo>
                  <a:pt x="17639" y="10233"/>
                  <a:pt x="17657" y="10215"/>
                  <a:pt x="17657" y="10197"/>
                </a:cubicBezTo>
                <a:cubicBezTo>
                  <a:pt x="17675" y="10142"/>
                  <a:pt x="17693" y="10070"/>
                  <a:pt x="17711" y="10015"/>
                </a:cubicBezTo>
                <a:cubicBezTo>
                  <a:pt x="17711" y="9979"/>
                  <a:pt x="17729" y="9961"/>
                  <a:pt x="17765" y="9943"/>
                </a:cubicBezTo>
                <a:cubicBezTo>
                  <a:pt x="17802" y="9925"/>
                  <a:pt x="17820" y="9907"/>
                  <a:pt x="17856" y="9907"/>
                </a:cubicBezTo>
                <a:cubicBezTo>
                  <a:pt x="17892" y="9907"/>
                  <a:pt x="17910" y="9871"/>
                  <a:pt x="17928" y="9852"/>
                </a:cubicBezTo>
                <a:cubicBezTo>
                  <a:pt x="17947" y="9834"/>
                  <a:pt x="17965" y="9816"/>
                  <a:pt x="18001" y="9798"/>
                </a:cubicBezTo>
                <a:cubicBezTo>
                  <a:pt x="18110" y="9744"/>
                  <a:pt x="18236" y="9762"/>
                  <a:pt x="18327" y="9834"/>
                </a:cubicBezTo>
                <a:cubicBezTo>
                  <a:pt x="18417" y="9943"/>
                  <a:pt x="18454" y="10070"/>
                  <a:pt x="18399" y="10215"/>
                </a:cubicBezTo>
                <a:cubicBezTo>
                  <a:pt x="18381" y="10269"/>
                  <a:pt x="18381" y="10323"/>
                  <a:pt x="18399" y="10378"/>
                </a:cubicBezTo>
                <a:cubicBezTo>
                  <a:pt x="18417" y="10396"/>
                  <a:pt x="18417" y="10414"/>
                  <a:pt x="18435" y="10432"/>
                </a:cubicBezTo>
                <a:cubicBezTo>
                  <a:pt x="18454" y="10450"/>
                  <a:pt x="18508" y="10432"/>
                  <a:pt x="18526" y="10450"/>
                </a:cubicBezTo>
                <a:cubicBezTo>
                  <a:pt x="18598" y="10468"/>
                  <a:pt x="18653" y="10504"/>
                  <a:pt x="18653" y="10577"/>
                </a:cubicBezTo>
                <a:cubicBezTo>
                  <a:pt x="18671" y="10613"/>
                  <a:pt x="18671" y="10667"/>
                  <a:pt x="18689" y="10704"/>
                </a:cubicBezTo>
                <a:lnTo>
                  <a:pt x="18689" y="10704"/>
                </a:lnTo>
                <a:lnTo>
                  <a:pt x="18689" y="10704"/>
                </a:lnTo>
                <a:lnTo>
                  <a:pt x="18689" y="10704"/>
                </a:lnTo>
                <a:cubicBezTo>
                  <a:pt x="18725" y="10722"/>
                  <a:pt x="18761" y="10740"/>
                  <a:pt x="18798" y="10758"/>
                </a:cubicBezTo>
                <a:cubicBezTo>
                  <a:pt x="18834" y="10812"/>
                  <a:pt x="18834" y="10885"/>
                  <a:pt x="18798" y="10939"/>
                </a:cubicBezTo>
                <a:cubicBezTo>
                  <a:pt x="18761" y="10993"/>
                  <a:pt x="18725" y="11030"/>
                  <a:pt x="18689" y="11084"/>
                </a:cubicBezTo>
                <a:cubicBezTo>
                  <a:pt x="18689" y="11102"/>
                  <a:pt x="18689" y="11102"/>
                  <a:pt x="18689" y="11120"/>
                </a:cubicBezTo>
                <a:lnTo>
                  <a:pt x="18689" y="11120"/>
                </a:lnTo>
                <a:lnTo>
                  <a:pt x="18689" y="11120"/>
                </a:lnTo>
                <a:cubicBezTo>
                  <a:pt x="18725" y="11138"/>
                  <a:pt x="18743" y="11156"/>
                  <a:pt x="18780" y="11174"/>
                </a:cubicBezTo>
                <a:cubicBezTo>
                  <a:pt x="18834" y="11229"/>
                  <a:pt x="18834" y="11319"/>
                  <a:pt x="18816" y="11392"/>
                </a:cubicBezTo>
                <a:cubicBezTo>
                  <a:pt x="18798" y="11428"/>
                  <a:pt x="18798" y="11464"/>
                  <a:pt x="18816" y="11500"/>
                </a:cubicBezTo>
                <a:lnTo>
                  <a:pt x="18816" y="11500"/>
                </a:lnTo>
                <a:cubicBezTo>
                  <a:pt x="18816" y="11500"/>
                  <a:pt x="18834" y="11500"/>
                  <a:pt x="18834" y="11500"/>
                </a:cubicBezTo>
                <a:lnTo>
                  <a:pt x="18834" y="11500"/>
                </a:lnTo>
                <a:cubicBezTo>
                  <a:pt x="18870" y="11500"/>
                  <a:pt x="18888" y="11519"/>
                  <a:pt x="18888" y="11537"/>
                </a:cubicBezTo>
                <a:cubicBezTo>
                  <a:pt x="18924" y="11537"/>
                  <a:pt x="18961" y="11537"/>
                  <a:pt x="18997" y="11519"/>
                </a:cubicBezTo>
                <a:cubicBezTo>
                  <a:pt x="19015" y="11500"/>
                  <a:pt x="19033" y="11482"/>
                  <a:pt x="19033" y="11446"/>
                </a:cubicBezTo>
                <a:cubicBezTo>
                  <a:pt x="19033" y="11410"/>
                  <a:pt x="19051" y="11356"/>
                  <a:pt x="19087" y="11337"/>
                </a:cubicBezTo>
                <a:cubicBezTo>
                  <a:pt x="19142" y="11319"/>
                  <a:pt x="19196" y="11319"/>
                  <a:pt x="19250" y="11319"/>
                </a:cubicBezTo>
                <a:lnTo>
                  <a:pt x="19413" y="11319"/>
                </a:lnTo>
                <a:cubicBezTo>
                  <a:pt x="19486" y="11301"/>
                  <a:pt x="19576" y="11337"/>
                  <a:pt x="19631" y="11392"/>
                </a:cubicBezTo>
                <a:cubicBezTo>
                  <a:pt x="19685" y="11464"/>
                  <a:pt x="19685" y="11555"/>
                  <a:pt x="19631" y="11609"/>
                </a:cubicBezTo>
                <a:cubicBezTo>
                  <a:pt x="19613" y="11645"/>
                  <a:pt x="19594" y="11682"/>
                  <a:pt x="19576" y="11718"/>
                </a:cubicBezTo>
                <a:cubicBezTo>
                  <a:pt x="19576" y="11736"/>
                  <a:pt x="19594" y="11754"/>
                  <a:pt x="19613" y="11772"/>
                </a:cubicBezTo>
                <a:cubicBezTo>
                  <a:pt x="19685" y="11845"/>
                  <a:pt x="19739" y="11917"/>
                  <a:pt x="19739" y="12008"/>
                </a:cubicBezTo>
                <a:cubicBezTo>
                  <a:pt x="19739" y="12116"/>
                  <a:pt x="19667" y="12207"/>
                  <a:pt x="19576" y="12225"/>
                </a:cubicBezTo>
                <a:cubicBezTo>
                  <a:pt x="19486" y="12279"/>
                  <a:pt x="19395" y="12297"/>
                  <a:pt x="19341" y="12370"/>
                </a:cubicBezTo>
                <a:cubicBezTo>
                  <a:pt x="19323" y="12406"/>
                  <a:pt x="19305" y="12460"/>
                  <a:pt x="19305" y="12496"/>
                </a:cubicBezTo>
                <a:cubicBezTo>
                  <a:pt x="19305" y="12515"/>
                  <a:pt x="19305" y="12533"/>
                  <a:pt x="19305" y="12551"/>
                </a:cubicBezTo>
                <a:cubicBezTo>
                  <a:pt x="19305" y="12569"/>
                  <a:pt x="19305" y="12569"/>
                  <a:pt x="19305" y="12587"/>
                </a:cubicBezTo>
                <a:cubicBezTo>
                  <a:pt x="19305" y="12569"/>
                  <a:pt x="19323" y="12569"/>
                  <a:pt x="19323" y="12569"/>
                </a:cubicBezTo>
                <a:cubicBezTo>
                  <a:pt x="19359" y="12569"/>
                  <a:pt x="19395" y="12569"/>
                  <a:pt x="19413" y="12587"/>
                </a:cubicBezTo>
                <a:cubicBezTo>
                  <a:pt x="19468" y="12605"/>
                  <a:pt x="19504" y="12659"/>
                  <a:pt x="19486" y="12714"/>
                </a:cubicBezTo>
                <a:cubicBezTo>
                  <a:pt x="19486" y="12768"/>
                  <a:pt x="19450" y="12822"/>
                  <a:pt x="19413" y="12859"/>
                </a:cubicBezTo>
                <a:cubicBezTo>
                  <a:pt x="19359" y="12895"/>
                  <a:pt x="19305" y="12913"/>
                  <a:pt x="19269" y="12931"/>
                </a:cubicBezTo>
                <a:cubicBezTo>
                  <a:pt x="19232" y="12949"/>
                  <a:pt x="19196" y="12985"/>
                  <a:pt x="19214" y="13022"/>
                </a:cubicBezTo>
                <a:cubicBezTo>
                  <a:pt x="19214" y="13040"/>
                  <a:pt x="19232" y="13076"/>
                  <a:pt x="19269" y="13076"/>
                </a:cubicBezTo>
                <a:cubicBezTo>
                  <a:pt x="19305" y="13076"/>
                  <a:pt x="19341" y="13076"/>
                  <a:pt x="19359" y="13094"/>
                </a:cubicBezTo>
                <a:cubicBezTo>
                  <a:pt x="19395" y="13112"/>
                  <a:pt x="19413" y="13148"/>
                  <a:pt x="19432" y="13185"/>
                </a:cubicBezTo>
                <a:cubicBezTo>
                  <a:pt x="19432" y="13239"/>
                  <a:pt x="19450" y="13293"/>
                  <a:pt x="19450" y="13366"/>
                </a:cubicBezTo>
                <a:cubicBezTo>
                  <a:pt x="19450" y="13420"/>
                  <a:pt x="19450" y="13492"/>
                  <a:pt x="19413" y="13547"/>
                </a:cubicBezTo>
                <a:cubicBezTo>
                  <a:pt x="19413" y="13583"/>
                  <a:pt x="19395" y="13601"/>
                  <a:pt x="19377" y="13637"/>
                </a:cubicBezTo>
                <a:cubicBezTo>
                  <a:pt x="19450" y="13692"/>
                  <a:pt x="19468" y="13764"/>
                  <a:pt x="19468" y="13855"/>
                </a:cubicBezTo>
                <a:cubicBezTo>
                  <a:pt x="19450" y="13945"/>
                  <a:pt x="19395" y="14036"/>
                  <a:pt x="19305" y="14090"/>
                </a:cubicBezTo>
                <a:lnTo>
                  <a:pt x="19450" y="14163"/>
                </a:lnTo>
                <a:lnTo>
                  <a:pt x="19558" y="14199"/>
                </a:lnTo>
                <a:lnTo>
                  <a:pt x="19613" y="14235"/>
                </a:lnTo>
                <a:cubicBezTo>
                  <a:pt x="19631" y="14235"/>
                  <a:pt x="19631" y="14235"/>
                  <a:pt x="19631" y="14253"/>
                </a:cubicBezTo>
                <a:cubicBezTo>
                  <a:pt x="19739" y="14253"/>
                  <a:pt x="19794" y="14380"/>
                  <a:pt x="19866" y="14452"/>
                </a:cubicBezTo>
                <a:lnTo>
                  <a:pt x="19884" y="14470"/>
                </a:lnTo>
                <a:lnTo>
                  <a:pt x="19902" y="14470"/>
                </a:lnTo>
                <a:lnTo>
                  <a:pt x="19920" y="14470"/>
                </a:lnTo>
                <a:lnTo>
                  <a:pt x="19957" y="14470"/>
                </a:lnTo>
                <a:cubicBezTo>
                  <a:pt x="19957" y="14470"/>
                  <a:pt x="19975" y="14452"/>
                  <a:pt x="19993" y="14452"/>
                </a:cubicBezTo>
                <a:cubicBezTo>
                  <a:pt x="20047" y="14380"/>
                  <a:pt x="20047" y="14289"/>
                  <a:pt x="20083" y="14217"/>
                </a:cubicBezTo>
                <a:cubicBezTo>
                  <a:pt x="20102" y="14181"/>
                  <a:pt x="20120" y="14163"/>
                  <a:pt x="20138" y="14126"/>
                </a:cubicBezTo>
                <a:cubicBezTo>
                  <a:pt x="20138" y="14108"/>
                  <a:pt x="20174" y="14090"/>
                  <a:pt x="20174" y="14072"/>
                </a:cubicBezTo>
                <a:cubicBezTo>
                  <a:pt x="20192" y="14054"/>
                  <a:pt x="20174" y="13981"/>
                  <a:pt x="20174" y="13945"/>
                </a:cubicBezTo>
                <a:cubicBezTo>
                  <a:pt x="20156" y="13891"/>
                  <a:pt x="20192" y="13855"/>
                  <a:pt x="20246" y="13855"/>
                </a:cubicBezTo>
                <a:lnTo>
                  <a:pt x="20265" y="13855"/>
                </a:lnTo>
                <a:lnTo>
                  <a:pt x="20301" y="13855"/>
                </a:lnTo>
                <a:cubicBezTo>
                  <a:pt x="20319" y="13855"/>
                  <a:pt x="20355" y="13837"/>
                  <a:pt x="20373" y="13800"/>
                </a:cubicBezTo>
                <a:cubicBezTo>
                  <a:pt x="20409" y="13764"/>
                  <a:pt x="20464" y="13710"/>
                  <a:pt x="20536" y="13674"/>
                </a:cubicBezTo>
                <a:cubicBezTo>
                  <a:pt x="20609" y="13637"/>
                  <a:pt x="20681" y="13619"/>
                  <a:pt x="20754" y="13619"/>
                </a:cubicBezTo>
                <a:cubicBezTo>
                  <a:pt x="20790" y="13619"/>
                  <a:pt x="20808" y="13601"/>
                  <a:pt x="20826" y="13583"/>
                </a:cubicBezTo>
                <a:cubicBezTo>
                  <a:pt x="20862" y="13547"/>
                  <a:pt x="20862" y="13511"/>
                  <a:pt x="20862" y="13474"/>
                </a:cubicBezTo>
                <a:cubicBezTo>
                  <a:pt x="20862" y="13402"/>
                  <a:pt x="20916" y="13311"/>
                  <a:pt x="20989" y="13275"/>
                </a:cubicBezTo>
                <a:lnTo>
                  <a:pt x="21079" y="13221"/>
                </a:lnTo>
                <a:cubicBezTo>
                  <a:pt x="21098" y="13221"/>
                  <a:pt x="21116" y="13221"/>
                  <a:pt x="21116" y="13203"/>
                </a:cubicBezTo>
                <a:lnTo>
                  <a:pt x="21116" y="13203"/>
                </a:lnTo>
                <a:lnTo>
                  <a:pt x="21116" y="13203"/>
                </a:lnTo>
                <a:lnTo>
                  <a:pt x="21116" y="13203"/>
                </a:lnTo>
                <a:lnTo>
                  <a:pt x="21116" y="13203"/>
                </a:lnTo>
                <a:lnTo>
                  <a:pt x="21116" y="13203"/>
                </a:lnTo>
                <a:lnTo>
                  <a:pt x="21116" y="13185"/>
                </a:lnTo>
                <a:cubicBezTo>
                  <a:pt x="21116" y="13167"/>
                  <a:pt x="21116" y="13148"/>
                  <a:pt x="21098" y="13112"/>
                </a:cubicBezTo>
                <a:cubicBezTo>
                  <a:pt x="21079" y="13076"/>
                  <a:pt x="21079" y="13004"/>
                  <a:pt x="21098" y="12949"/>
                </a:cubicBezTo>
                <a:cubicBezTo>
                  <a:pt x="21134" y="12877"/>
                  <a:pt x="21188" y="12804"/>
                  <a:pt x="21279" y="12786"/>
                </a:cubicBezTo>
                <a:cubicBezTo>
                  <a:pt x="21442" y="12732"/>
                  <a:pt x="21641" y="12822"/>
                  <a:pt x="21677" y="13004"/>
                </a:cubicBezTo>
                <a:cubicBezTo>
                  <a:pt x="21695" y="13094"/>
                  <a:pt x="21677" y="13203"/>
                  <a:pt x="21641" y="13275"/>
                </a:cubicBezTo>
                <a:cubicBezTo>
                  <a:pt x="21605" y="13348"/>
                  <a:pt x="21550" y="13420"/>
                  <a:pt x="21568" y="13511"/>
                </a:cubicBezTo>
                <a:cubicBezTo>
                  <a:pt x="21568" y="13547"/>
                  <a:pt x="21605" y="13547"/>
                  <a:pt x="21641" y="13583"/>
                </a:cubicBezTo>
                <a:cubicBezTo>
                  <a:pt x="21695" y="13619"/>
                  <a:pt x="21713" y="13655"/>
                  <a:pt x="21731" y="13710"/>
                </a:cubicBezTo>
                <a:cubicBezTo>
                  <a:pt x="21731" y="13800"/>
                  <a:pt x="21695" y="13891"/>
                  <a:pt x="21659" y="13981"/>
                </a:cubicBezTo>
                <a:cubicBezTo>
                  <a:pt x="21605" y="14036"/>
                  <a:pt x="21605" y="14108"/>
                  <a:pt x="21659" y="14181"/>
                </a:cubicBezTo>
                <a:cubicBezTo>
                  <a:pt x="21695" y="14217"/>
                  <a:pt x="21750" y="14271"/>
                  <a:pt x="21786" y="14307"/>
                </a:cubicBezTo>
                <a:cubicBezTo>
                  <a:pt x="21840" y="14362"/>
                  <a:pt x="21858" y="14416"/>
                  <a:pt x="21876" y="14489"/>
                </a:cubicBezTo>
                <a:cubicBezTo>
                  <a:pt x="21876" y="14579"/>
                  <a:pt x="21840" y="14651"/>
                  <a:pt x="21768" y="14724"/>
                </a:cubicBezTo>
                <a:cubicBezTo>
                  <a:pt x="21731" y="14742"/>
                  <a:pt x="21695" y="14778"/>
                  <a:pt x="21659" y="14814"/>
                </a:cubicBezTo>
                <a:cubicBezTo>
                  <a:pt x="21641" y="14851"/>
                  <a:pt x="21659" y="14887"/>
                  <a:pt x="21659" y="14905"/>
                </a:cubicBezTo>
                <a:cubicBezTo>
                  <a:pt x="21677" y="14941"/>
                  <a:pt x="21695" y="14977"/>
                  <a:pt x="21695" y="15014"/>
                </a:cubicBezTo>
                <a:cubicBezTo>
                  <a:pt x="21750" y="15014"/>
                  <a:pt x="21804" y="15032"/>
                  <a:pt x="21840" y="15068"/>
                </a:cubicBezTo>
                <a:cubicBezTo>
                  <a:pt x="21913" y="15140"/>
                  <a:pt x="21858" y="15249"/>
                  <a:pt x="21822" y="15322"/>
                </a:cubicBezTo>
                <a:cubicBezTo>
                  <a:pt x="21804" y="15340"/>
                  <a:pt x="21786" y="15358"/>
                  <a:pt x="21786" y="15376"/>
                </a:cubicBezTo>
                <a:cubicBezTo>
                  <a:pt x="21786" y="15376"/>
                  <a:pt x="21786" y="15376"/>
                  <a:pt x="21786" y="15376"/>
                </a:cubicBezTo>
                <a:cubicBezTo>
                  <a:pt x="21786" y="15412"/>
                  <a:pt x="21822" y="15412"/>
                  <a:pt x="21822" y="15448"/>
                </a:cubicBezTo>
                <a:cubicBezTo>
                  <a:pt x="21840" y="15466"/>
                  <a:pt x="21840" y="15503"/>
                  <a:pt x="21822" y="15539"/>
                </a:cubicBezTo>
                <a:cubicBezTo>
                  <a:pt x="21804" y="15593"/>
                  <a:pt x="21750" y="15611"/>
                  <a:pt x="21695" y="15629"/>
                </a:cubicBezTo>
                <a:cubicBezTo>
                  <a:pt x="21659" y="15629"/>
                  <a:pt x="21605" y="15629"/>
                  <a:pt x="21568" y="15648"/>
                </a:cubicBezTo>
                <a:cubicBezTo>
                  <a:pt x="21550" y="15684"/>
                  <a:pt x="21568" y="15720"/>
                  <a:pt x="21605" y="15738"/>
                </a:cubicBezTo>
                <a:cubicBezTo>
                  <a:pt x="21641" y="15774"/>
                  <a:pt x="21695" y="15810"/>
                  <a:pt x="21750" y="15810"/>
                </a:cubicBezTo>
                <a:cubicBezTo>
                  <a:pt x="21768" y="15810"/>
                  <a:pt x="21786" y="15829"/>
                  <a:pt x="21786" y="15847"/>
                </a:cubicBezTo>
                <a:cubicBezTo>
                  <a:pt x="21786" y="15937"/>
                  <a:pt x="21750" y="16028"/>
                  <a:pt x="21659" y="16082"/>
                </a:cubicBezTo>
                <a:cubicBezTo>
                  <a:pt x="21623" y="16100"/>
                  <a:pt x="21587" y="16136"/>
                  <a:pt x="21568" y="16155"/>
                </a:cubicBezTo>
                <a:cubicBezTo>
                  <a:pt x="21532" y="16191"/>
                  <a:pt x="21532" y="16227"/>
                  <a:pt x="21568" y="16263"/>
                </a:cubicBezTo>
                <a:cubicBezTo>
                  <a:pt x="21587" y="16299"/>
                  <a:pt x="21587" y="16354"/>
                  <a:pt x="21587" y="16390"/>
                </a:cubicBezTo>
                <a:cubicBezTo>
                  <a:pt x="21587" y="16426"/>
                  <a:pt x="21550" y="16462"/>
                  <a:pt x="21550" y="16499"/>
                </a:cubicBezTo>
                <a:cubicBezTo>
                  <a:pt x="21568" y="16589"/>
                  <a:pt x="21695" y="16589"/>
                  <a:pt x="21786" y="16607"/>
                </a:cubicBezTo>
                <a:cubicBezTo>
                  <a:pt x="21822" y="16607"/>
                  <a:pt x="21840" y="16625"/>
                  <a:pt x="21840" y="16680"/>
                </a:cubicBezTo>
                <a:cubicBezTo>
                  <a:pt x="21804" y="16879"/>
                  <a:pt x="21605" y="16970"/>
                  <a:pt x="21460" y="17096"/>
                </a:cubicBezTo>
                <a:cubicBezTo>
                  <a:pt x="21442" y="17132"/>
                  <a:pt x="21405" y="17187"/>
                  <a:pt x="21387" y="17223"/>
                </a:cubicBezTo>
                <a:cubicBezTo>
                  <a:pt x="21405" y="17223"/>
                  <a:pt x="21424" y="17223"/>
                  <a:pt x="21460" y="17205"/>
                </a:cubicBezTo>
                <a:cubicBezTo>
                  <a:pt x="21496" y="17187"/>
                  <a:pt x="21550" y="17169"/>
                  <a:pt x="21587" y="17169"/>
                </a:cubicBezTo>
                <a:cubicBezTo>
                  <a:pt x="21641" y="17151"/>
                  <a:pt x="21695" y="17169"/>
                  <a:pt x="21731" y="17223"/>
                </a:cubicBezTo>
                <a:cubicBezTo>
                  <a:pt x="21804" y="17187"/>
                  <a:pt x="21876" y="17187"/>
                  <a:pt x="21949" y="17259"/>
                </a:cubicBezTo>
                <a:cubicBezTo>
                  <a:pt x="22003" y="17314"/>
                  <a:pt x="22003" y="17422"/>
                  <a:pt x="21949" y="17495"/>
                </a:cubicBezTo>
                <a:cubicBezTo>
                  <a:pt x="22021" y="17549"/>
                  <a:pt x="22112" y="17567"/>
                  <a:pt x="22202" y="17567"/>
                </a:cubicBezTo>
                <a:cubicBezTo>
                  <a:pt x="22220" y="17567"/>
                  <a:pt x="22257" y="17585"/>
                  <a:pt x="22257" y="17603"/>
                </a:cubicBezTo>
                <a:cubicBezTo>
                  <a:pt x="22275" y="17694"/>
                  <a:pt x="22275" y="17784"/>
                  <a:pt x="22238" y="17857"/>
                </a:cubicBezTo>
                <a:cubicBezTo>
                  <a:pt x="22257" y="17875"/>
                  <a:pt x="22293" y="17875"/>
                  <a:pt x="22311" y="17857"/>
                </a:cubicBezTo>
                <a:cubicBezTo>
                  <a:pt x="22329" y="17839"/>
                  <a:pt x="22365" y="17857"/>
                  <a:pt x="22383" y="17893"/>
                </a:cubicBezTo>
                <a:cubicBezTo>
                  <a:pt x="22420" y="17966"/>
                  <a:pt x="22492" y="18038"/>
                  <a:pt x="22492" y="18129"/>
                </a:cubicBezTo>
                <a:cubicBezTo>
                  <a:pt x="22510" y="18165"/>
                  <a:pt x="22492" y="18201"/>
                  <a:pt x="22474" y="18237"/>
                </a:cubicBezTo>
                <a:cubicBezTo>
                  <a:pt x="22510" y="18219"/>
                  <a:pt x="22528" y="18219"/>
                  <a:pt x="22564" y="18219"/>
                </a:cubicBezTo>
                <a:cubicBezTo>
                  <a:pt x="22637" y="18237"/>
                  <a:pt x="22691" y="18273"/>
                  <a:pt x="22709" y="18346"/>
                </a:cubicBezTo>
                <a:cubicBezTo>
                  <a:pt x="22764" y="18473"/>
                  <a:pt x="22673" y="18581"/>
                  <a:pt x="22564" y="18654"/>
                </a:cubicBezTo>
                <a:cubicBezTo>
                  <a:pt x="22601" y="18708"/>
                  <a:pt x="22637" y="18744"/>
                  <a:pt x="22655" y="18799"/>
                </a:cubicBezTo>
                <a:cubicBezTo>
                  <a:pt x="22673" y="18817"/>
                  <a:pt x="22691" y="18853"/>
                  <a:pt x="22727" y="18871"/>
                </a:cubicBezTo>
                <a:cubicBezTo>
                  <a:pt x="22727" y="18889"/>
                  <a:pt x="22746" y="18907"/>
                  <a:pt x="22764" y="18925"/>
                </a:cubicBezTo>
                <a:cubicBezTo>
                  <a:pt x="22782" y="18907"/>
                  <a:pt x="22818" y="18907"/>
                  <a:pt x="22836" y="18925"/>
                </a:cubicBezTo>
                <a:cubicBezTo>
                  <a:pt x="22854" y="18943"/>
                  <a:pt x="22854" y="18998"/>
                  <a:pt x="22836" y="19034"/>
                </a:cubicBezTo>
                <a:cubicBezTo>
                  <a:pt x="22818" y="19070"/>
                  <a:pt x="22818" y="19106"/>
                  <a:pt x="22818" y="19143"/>
                </a:cubicBezTo>
                <a:lnTo>
                  <a:pt x="22854" y="19143"/>
                </a:lnTo>
                <a:cubicBezTo>
                  <a:pt x="22909" y="19143"/>
                  <a:pt x="22927" y="19197"/>
                  <a:pt x="22909" y="19233"/>
                </a:cubicBezTo>
                <a:cubicBezTo>
                  <a:pt x="22890" y="19233"/>
                  <a:pt x="22890" y="19233"/>
                  <a:pt x="22890" y="19251"/>
                </a:cubicBezTo>
                <a:cubicBezTo>
                  <a:pt x="22836" y="19306"/>
                  <a:pt x="22890" y="19396"/>
                  <a:pt x="22963" y="19378"/>
                </a:cubicBezTo>
                <a:cubicBezTo>
                  <a:pt x="23072" y="19360"/>
                  <a:pt x="23090" y="19233"/>
                  <a:pt x="22999" y="19179"/>
                </a:cubicBezTo>
                <a:cubicBezTo>
                  <a:pt x="22963" y="19161"/>
                  <a:pt x="22963" y="19106"/>
                  <a:pt x="22999" y="19088"/>
                </a:cubicBezTo>
                <a:lnTo>
                  <a:pt x="23126" y="18998"/>
                </a:lnTo>
                <a:cubicBezTo>
                  <a:pt x="23108" y="18962"/>
                  <a:pt x="23090" y="18907"/>
                  <a:pt x="23108" y="18871"/>
                </a:cubicBezTo>
                <a:cubicBezTo>
                  <a:pt x="23108" y="18835"/>
                  <a:pt x="23144" y="18817"/>
                  <a:pt x="23162" y="18835"/>
                </a:cubicBezTo>
                <a:cubicBezTo>
                  <a:pt x="23216" y="18835"/>
                  <a:pt x="23271" y="18853"/>
                  <a:pt x="23307" y="18889"/>
                </a:cubicBezTo>
                <a:cubicBezTo>
                  <a:pt x="23307" y="18708"/>
                  <a:pt x="23343" y="18509"/>
                  <a:pt x="23397" y="18346"/>
                </a:cubicBezTo>
                <a:cubicBezTo>
                  <a:pt x="23397" y="18328"/>
                  <a:pt x="23416" y="18310"/>
                  <a:pt x="23434" y="18310"/>
                </a:cubicBezTo>
                <a:lnTo>
                  <a:pt x="23434" y="18310"/>
                </a:lnTo>
                <a:cubicBezTo>
                  <a:pt x="23488" y="18237"/>
                  <a:pt x="23579" y="18201"/>
                  <a:pt x="23669" y="18201"/>
                </a:cubicBezTo>
                <a:cubicBezTo>
                  <a:pt x="23760" y="18201"/>
                  <a:pt x="23868" y="18237"/>
                  <a:pt x="23941" y="18310"/>
                </a:cubicBezTo>
                <a:cubicBezTo>
                  <a:pt x="23959" y="18346"/>
                  <a:pt x="23977" y="18400"/>
                  <a:pt x="23977" y="18454"/>
                </a:cubicBezTo>
                <a:cubicBezTo>
                  <a:pt x="23995" y="18473"/>
                  <a:pt x="24031" y="18509"/>
                  <a:pt x="24049" y="18545"/>
                </a:cubicBezTo>
                <a:cubicBezTo>
                  <a:pt x="24086" y="18599"/>
                  <a:pt x="24086" y="18690"/>
                  <a:pt x="24049" y="18762"/>
                </a:cubicBezTo>
                <a:cubicBezTo>
                  <a:pt x="24013" y="18835"/>
                  <a:pt x="23959" y="18889"/>
                  <a:pt x="23977" y="18980"/>
                </a:cubicBezTo>
                <a:cubicBezTo>
                  <a:pt x="24013" y="19052"/>
                  <a:pt x="24104" y="19052"/>
                  <a:pt x="24140" y="19125"/>
                </a:cubicBezTo>
                <a:cubicBezTo>
                  <a:pt x="24176" y="19197"/>
                  <a:pt x="24176" y="19306"/>
                  <a:pt x="24140" y="19378"/>
                </a:cubicBezTo>
                <a:cubicBezTo>
                  <a:pt x="24104" y="19469"/>
                  <a:pt x="24068" y="19541"/>
                  <a:pt x="24049" y="19632"/>
                </a:cubicBezTo>
                <a:cubicBezTo>
                  <a:pt x="24013" y="19686"/>
                  <a:pt x="24013" y="19740"/>
                  <a:pt x="24031" y="19795"/>
                </a:cubicBezTo>
                <a:cubicBezTo>
                  <a:pt x="24049" y="19849"/>
                  <a:pt x="24086" y="19903"/>
                  <a:pt x="24140" y="19921"/>
                </a:cubicBezTo>
                <a:cubicBezTo>
                  <a:pt x="24231" y="19939"/>
                  <a:pt x="24303" y="20012"/>
                  <a:pt x="24285" y="20102"/>
                </a:cubicBezTo>
                <a:cubicBezTo>
                  <a:pt x="24267" y="20175"/>
                  <a:pt x="24231" y="20247"/>
                  <a:pt x="24158" y="20284"/>
                </a:cubicBezTo>
                <a:lnTo>
                  <a:pt x="24068" y="20428"/>
                </a:lnTo>
                <a:cubicBezTo>
                  <a:pt x="24104" y="20410"/>
                  <a:pt x="24122" y="20392"/>
                  <a:pt x="24140" y="20392"/>
                </a:cubicBezTo>
                <a:cubicBezTo>
                  <a:pt x="24176" y="20356"/>
                  <a:pt x="24231" y="20356"/>
                  <a:pt x="24267" y="20356"/>
                </a:cubicBezTo>
                <a:cubicBezTo>
                  <a:pt x="24321" y="20374"/>
                  <a:pt x="24357" y="20410"/>
                  <a:pt x="24375" y="20465"/>
                </a:cubicBezTo>
                <a:cubicBezTo>
                  <a:pt x="24394" y="20501"/>
                  <a:pt x="24394" y="20555"/>
                  <a:pt x="24375" y="20610"/>
                </a:cubicBezTo>
                <a:lnTo>
                  <a:pt x="24466" y="20646"/>
                </a:lnTo>
                <a:lnTo>
                  <a:pt x="24520" y="20664"/>
                </a:lnTo>
                <a:cubicBezTo>
                  <a:pt x="24520" y="20591"/>
                  <a:pt x="24538" y="20519"/>
                  <a:pt x="24557" y="20447"/>
                </a:cubicBezTo>
                <a:lnTo>
                  <a:pt x="24557" y="20410"/>
                </a:lnTo>
                <a:cubicBezTo>
                  <a:pt x="24557" y="20356"/>
                  <a:pt x="24629" y="20356"/>
                  <a:pt x="24665" y="20392"/>
                </a:cubicBezTo>
                <a:cubicBezTo>
                  <a:pt x="24738" y="20465"/>
                  <a:pt x="24864" y="20483"/>
                  <a:pt x="24937" y="20410"/>
                </a:cubicBezTo>
                <a:cubicBezTo>
                  <a:pt x="24973" y="20374"/>
                  <a:pt x="25045" y="20410"/>
                  <a:pt x="25045" y="20465"/>
                </a:cubicBezTo>
                <a:cubicBezTo>
                  <a:pt x="25045" y="20465"/>
                  <a:pt x="25045" y="20483"/>
                  <a:pt x="25045" y="20501"/>
                </a:cubicBezTo>
                <a:cubicBezTo>
                  <a:pt x="25045" y="20573"/>
                  <a:pt x="25027" y="20664"/>
                  <a:pt x="25009" y="20736"/>
                </a:cubicBezTo>
                <a:cubicBezTo>
                  <a:pt x="25064" y="20772"/>
                  <a:pt x="25100" y="20827"/>
                  <a:pt x="25100" y="20899"/>
                </a:cubicBezTo>
                <a:cubicBezTo>
                  <a:pt x="25100" y="20954"/>
                  <a:pt x="25082" y="21008"/>
                  <a:pt x="25064" y="21062"/>
                </a:cubicBezTo>
                <a:lnTo>
                  <a:pt x="25064" y="21117"/>
                </a:lnTo>
                <a:cubicBezTo>
                  <a:pt x="25154" y="21044"/>
                  <a:pt x="25263" y="21026"/>
                  <a:pt x="25371" y="21044"/>
                </a:cubicBezTo>
                <a:cubicBezTo>
                  <a:pt x="25480" y="21098"/>
                  <a:pt x="25553" y="21225"/>
                  <a:pt x="25498" y="21352"/>
                </a:cubicBezTo>
                <a:lnTo>
                  <a:pt x="25498" y="21352"/>
                </a:lnTo>
                <a:cubicBezTo>
                  <a:pt x="25534" y="21406"/>
                  <a:pt x="25589" y="21424"/>
                  <a:pt x="25661" y="21424"/>
                </a:cubicBezTo>
                <a:cubicBezTo>
                  <a:pt x="25716" y="21424"/>
                  <a:pt x="25770" y="21370"/>
                  <a:pt x="25824" y="21388"/>
                </a:cubicBezTo>
                <a:cubicBezTo>
                  <a:pt x="25915" y="21388"/>
                  <a:pt x="25969" y="21461"/>
                  <a:pt x="25969" y="21551"/>
                </a:cubicBezTo>
                <a:cubicBezTo>
                  <a:pt x="25969" y="21606"/>
                  <a:pt x="25969" y="21678"/>
                  <a:pt x="25933" y="21732"/>
                </a:cubicBezTo>
                <a:lnTo>
                  <a:pt x="0" y="15358"/>
                </a:lnTo>
                <a:close/>
                <a:moveTo>
                  <a:pt x="19395" y="12696"/>
                </a:moveTo>
                <a:close/>
                <a:moveTo>
                  <a:pt x="21587" y="15068"/>
                </a:moveTo>
                <a:close/>
                <a:moveTo>
                  <a:pt x="19323" y="13239"/>
                </a:moveTo>
                <a:close/>
                <a:moveTo>
                  <a:pt x="19305" y="12605"/>
                </a:moveTo>
                <a:lnTo>
                  <a:pt x="19305" y="12605"/>
                </a:lnTo>
                <a:close/>
                <a:moveTo>
                  <a:pt x="15592" y="10034"/>
                </a:moveTo>
                <a:lnTo>
                  <a:pt x="15592" y="10034"/>
                </a:lnTo>
                <a:cubicBezTo>
                  <a:pt x="15592" y="10052"/>
                  <a:pt x="15610" y="10088"/>
                  <a:pt x="15647" y="10106"/>
                </a:cubicBezTo>
                <a:lnTo>
                  <a:pt x="15665" y="10124"/>
                </a:lnTo>
                <a:lnTo>
                  <a:pt x="15665" y="9852"/>
                </a:lnTo>
                <a:cubicBezTo>
                  <a:pt x="15647" y="9871"/>
                  <a:pt x="15629" y="9889"/>
                  <a:pt x="15629" y="9925"/>
                </a:cubicBezTo>
                <a:cubicBezTo>
                  <a:pt x="15610" y="9943"/>
                  <a:pt x="15574" y="9997"/>
                  <a:pt x="15574" y="10034"/>
                </a:cubicBezTo>
                <a:close/>
                <a:moveTo>
                  <a:pt x="14741" y="9345"/>
                </a:moveTo>
                <a:lnTo>
                  <a:pt x="14741" y="9345"/>
                </a:lnTo>
                <a:close/>
                <a:moveTo>
                  <a:pt x="12803" y="5198"/>
                </a:moveTo>
                <a:lnTo>
                  <a:pt x="12803" y="5198"/>
                </a:lnTo>
                <a:close/>
                <a:moveTo>
                  <a:pt x="12260" y="4148"/>
                </a:moveTo>
                <a:lnTo>
                  <a:pt x="12260" y="4148"/>
                </a:lnTo>
                <a:cubicBezTo>
                  <a:pt x="12260" y="4148"/>
                  <a:pt x="12242" y="4148"/>
                  <a:pt x="12260" y="4148"/>
                </a:cubicBezTo>
                <a:close/>
                <a:moveTo>
                  <a:pt x="761" y="4329"/>
                </a:moveTo>
                <a:close/>
                <a:moveTo>
                  <a:pt x="4419" y="1576"/>
                </a:moveTo>
                <a:close/>
                <a:moveTo>
                  <a:pt x="5379" y="888"/>
                </a:move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0"/>
          <p:cNvSpPr/>
          <p:nvPr/>
        </p:nvSpPr>
        <p:spPr>
          <a:xfrm rot="-2235283">
            <a:off x="5858918" y="3526712"/>
            <a:ext cx="1748396" cy="1465499"/>
          </a:xfrm>
          <a:custGeom>
            <a:avLst/>
            <a:gdLst/>
            <a:ahLst/>
            <a:cxnLst/>
            <a:rect l="l" t="t" r="r" b="b"/>
            <a:pathLst>
              <a:path w="21044" h="17639" extrusionOk="0">
                <a:moveTo>
                  <a:pt x="20265" y="17639"/>
                </a:moveTo>
                <a:cubicBezTo>
                  <a:pt x="20482" y="17476"/>
                  <a:pt x="20681" y="17295"/>
                  <a:pt x="20898" y="17132"/>
                </a:cubicBezTo>
                <a:lnTo>
                  <a:pt x="20916" y="17132"/>
                </a:lnTo>
                <a:cubicBezTo>
                  <a:pt x="20989" y="17168"/>
                  <a:pt x="21043" y="17077"/>
                  <a:pt x="20971" y="17041"/>
                </a:cubicBezTo>
                <a:cubicBezTo>
                  <a:pt x="20971" y="17023"/>
                  <a:pt x="20953" y="17023"/>
                  <a:pt x="20953" y="17023"/>
                </a:cubicBezTo>
                <a:lnTo>
                  <a:pt x="20772" y="16896"/>
                </a:lnTo>
                <a:cubicBezTo>
                  <a:pt x="20717" y="16860"/>
                  <a:pt x="20645" y="16806"/>
                  <a:pt x="20591" y="16769"/>
                </a:cubicBezTo>
                <a:cubicBezTo>
                  <a:pt x="20482" y="16661"/>
                  <a:pt x="20373" y="16552"/>
                  <a:pt x="20301" y="16425"/>
                </a:cubicBezTo>
                <a:cubicBezTo>
                  <a:pt x="20246" y="16280"/>
                  <a:pt x="20210" y="16136"/>
                  <a:pt x="20210" y="15991"/>
                </a:cubicBezTo>
                <a:cubicBezTo>
                  <a:pt x="20210" y="15900"/>
                  <a:pt x="20210" y="15810"/>
                  <a:pt x="20192" y="15719"/>
                </a:cubicBezTo>
                <a:cubicBezTo>
                  <a:pt x="20192" y="15647"/>
                  <a:pt x="20120" y="15574"/>
                  <a:pt x="20047" y="15592"/>
                </a:cubicBezTo>
                <a:cubicBezTo>
                  <a:pt x="19957" y="15592"/>
                  <a:pt x="19884" y="15610"/>
                  <a:pt x="19794" y="15629"/>
                </a:cubicBezTo>
                <a:lnTo>
                  <a:pt x="19649" y="15665"/>
                </a:lnTo>
                <a:lnTo>
                  <a:pt x="19631" y="15665"/>
                </a:lnTo>
                <a:lnTo>
                  <a:pt x="19631" y="15393"/>
                </a:lnTo>
                <a:cubicBezTo>
                  <a:pt x="19631" y="15303"/>
                  <a:pt x="19594" y="15230"/>
                  <a:pt x="19522" y="15212"/>
                </a:cubicBezTo>
                <a:cubicBezTo>
                  <a:pt x="19468" y="15212"/>
                  <a:pt x="19432" y="15212"/>
                  <a:pt x="19395" y="15212"/>
                </a:cubicBezTo>
                <a:cubicBezTo>
                  <a:pt x="19377" y="15230"/>
                  <a:pt x="19359" y="15212"/>
                  <a:pt x="19359" y="15212"/>
                </a:cubicBezTo>
                <a:cubicBezTo>
                  <a:pt x="19323" y="15158"/>
                  <a:pt x="19305" y="15103"/>
                  <a:pt x="19323" y="15067"/>
                </a:cubicBezTo>
                <a:cubicBezTo>
                  <a:pt x="19359" y="14995"/>
                  <a:pt x="19395" y="14922"/>
                  <a:pt x="19413" y="14868"/>
                </a:cubicBezTo>
                <a:cubicBezTo>
                  <a:pt x="19450" y="14795"/>
                  <a:pt x="19450" y="14723"/>
                  <a:pt x="19432" y="14651"/>
                </a:cubicBezTo>
                <a:cubicBezTo>
                  <a:pt x="19395" y="14578"/>
                  <a:pt x="19323" y="14542"/>
                  <a:pt x="19250" y="14560"/>
                </a:cubicBezTo>
                <a:cubicBezTo>
                  <a:pt x="19178" y="14560"/>
                  <a:pt x="19142" y="14633"/>
                  <a:pt x="19087" y="14633"/>
                </a:cubicBezTo>
                <a:cubicBezTo>
                  <a:pt x="19033" y="14651"/>
                  <a:pt x="18961" y="14633"/>
                  <a:pt x="18924" y="14596"/>
                </a:cubicBezTo>
                <a:lnTo>
                  <a:pt x="18924" y="14596"/>
                </a:lnTo>
                <a:cubicBezTo>
                  <a:pt x="18924" y="14470"/>
                  <a:pt x="18834" y="14361"/>
                  <a:pt x="18707" y="14343"/>
                </a:cubicBezTo>
                <a:cubicBezTo>
                  <a:pt x="18598" y="14343"/>
                  <a:pt x="18508" y="14397"/>
                  <a:pt x="18435" y="14470"/>
                </a:cubicBezTo>
                <a:cubicBezTo>
                  <a:pt x="18435" y="14451"/>
                  <a:pt x="18435" y="14433"/>
                  <a:pt x="18435" y="14415"/>
                </a:cubicBezTo>
                <a:cubicBezTo>
                  <a:pt x="18454" y="14361"/>
                  <a:pt x="18454" y="14307"/>
                  <a:pt x="18435" y="14252"/>
                </a:cubicBezTo>
                <a:cubicBezTo>
                  <a:pt x="18417" y="14180"/>
                  <a:pt x="18363" y="14144"/>
                  <a:pt x="18309" y="14125"/>
                </a:cubicBezTo>
                <a:cubicBezTo>
                  <a:pt x="18309" y="14035"/>
                  <a:pt x="18309" y="13962"/>
                  <a:pt x="18291" y="13890"/>
                </a:cubicBezTo>
                <a:cubicBezTo>
                  <a:pt x="18291" y="13872"/>
                  <a:pt x="18291" y="13854"/>
                  <a:pt x="18291" y="13836"/>
                </a:cubicBezTo>
                <a:cubicBezTo>
                  <a:pt x="18272" y="13799"/>
                  <a:pt x="18200" y="13781"/>
                  <a:pt x="18182" y="13818"/>
                </a:cubicBezTo>
                <a:cubicBezTo>
                  <a:pt x="18110" y="13908"/>
                  <a:pt x="17983" y="13926"/>
                  <a:pt x="17910" y="13854"/>
                </a:cubicBezTo>
                <a:cubicBezTo>
                  <a:pt x="17856" y="13836"/>
                  <a:pt x="17802" y="13854"/>
                  <a:pt x="17802" y="13908"/>
                </a:cubicBezTo>
                <a:lnTo>
                  <a:pt x="17802" y="13962"/>
                </a:lnTo>
                <a:lnTo>
                  <a:pt x="17802" y="14162"/>
                </a:lnTo>
                <a:lnTo>
                  <a:pt x="17765" y="14162"/>
                </a:lnTo>
                <a:lnTo>
                  <a:pt x="17675" y="14144"/>
                </a:lnTo>
                <a:cubicBezTo>
                  <a:pt x="17675" y="14107"/>
                  <a:pt x="17657" y="14053"/>
                  <a:pt x="17639" y="14017"/>
                </a:cubicBezTo>
                <a:cubicBezTo>
                  <a:pt x="17602" y="13962"/>
                  <a:pt x="17548" y="13944"/>
                  <a:pt x="17494" y="13926"/>
                </a:cubicBezTo>
                <a:cubicBezTo>
                  <a:pt x="17458" y="13944"/>
                  <a:pt x="17403" y="13962"/>
                  <a:pt x="17385" y="13999"/>
                </a:cubicBezTo>
                <a:cubicBezTo>
                  <a:pt x="17385" y="13999"/>
                  <a:pt x="17349" y="14035"/>
                  <a:pt x="17313" y="14053"/>
                </a:cubicBezTo>
                <a:cubicBezTo>
                  <a:pt x="17331" y="13999"/>
                  <a:pt x="17367" y="13944"/>
                  <a:pt x="17385" y="13890"/>
                </a:cubicBezTo>
                <a:cubicBezTo>
                  <a:pt x="17421" y="13836"/>
                  <a:pt x="17458" y="13763"/>
                  <a:pt x="17458" y="13691"/>
                </a:cubicBezTo>
                <a:cubicBezTo>
                  <a:pt x="17458" y="13582"/>
                  <a:pt x="17367" y="13546"/>
                  <a:pt x="17276" y="13528"/>
                </a:cubicBezTo>
                <a:cubicBezTo>
                  <a:pt x="17204" y="13528"/>
                  <a:pt x="17150" y="13510"/>
                  <a:pt x="17132" y="13455"/>
                </a:cubicBezTo>
                <a:cubicBezTo>
                  <a:pt x="17095" y="13401"/>
                  <a:pt x="17095" y="13347"/>
                  <a:pt x="17095" y="13274"/>
                </a:cubicBezTo>
                <a:cubicBezTo>
                  <a:pt x="17095" y="13184"/>
                  <a:pt x="17132" y="13111"/>
                  <a:pt x="17132" y="13021"/>
                </a:cubicBezTo>
                <a:cubicBezTo>
                  <a:pt x="17150" y="12930"/>
                  <a:pt x="17132" y="12840"/>
                  <a:pt x="17077" y="12767"/>
                </a:cubicBezTo>
                <a:cubicBezTo>
                  <a:pt x="17023" y="12713"/>
                  <a:pt x="16932" y="12731"/>
                  <a:pt x="16896" y="12659"/>
                </a:cubicBezTo>
                <a:cubicBezTo>
                  <a:pt x="16842" y="12586"/>
                  <a:pt x="16896" y="12514"/>
                  <a:pt x="16896" y="12423"/>
                </a:cubicBezTo>
                <a:cubicBezTo>
                  <a:pt x="16932" y="12351"/>
                  <a:pt x="16914" y="12260"/>
                  <a:pt x="16860" y="12206"/>
                </a:cubicBezTo>
                <a:cubicBezTo>
                  <a:pt x="16842" y="12170"/>
                  <a:pt x="16806" y="12152"/>
                  <a:pt x="16769" y="12152"/>
                </a:cubicBezTo>
                <a:cubicBezTo>
                  <a:pt x="16769" y="12097"/>
                  <a:pt x="16733" y="12043"/>
                  <a:pt x="16697" y="12007"/>
                </a:cubicBezTo>
                <a:cubicBezTo>
                  <a:pt x="16606" y="11952"/>
                  <a:pt x="16516" y="11934"/>
                  <a:pt x="16425" y="11970"/>
                </a:cubicBezTo>
                <a:cubicBezTo>
                  <a:pt x="16335" y="11989"/>
                  <a:pt x="16226" y="12025"/>
                  <a:pt x="16208" y="12115"/>
                </a:cubicBezTo>
                <a:lnTo>
                  <a:pt x="16208" y="12115"/>
                </a:lnTo>
                <a:cubicBezTo>
                  <a:pt x="16190" y="12133"/>
                  <a:pt x="16190" y="12152"/>
                  <a:pt x="16190" y="12170"/>
                </a:cubicBezTo>
                <a:cubicBezTo>
                  <a:pt x="16172" y="12351"/>
                  <a:pt x="16172" y="12532"/>
                  <a:pt x="16226" y="12713"/>
                </a:cubicBezTo>
                <a:cubicBezTo>
                  <a:pt x="16172" y="12695"/>
                  <a:pt x="16136" y="12695"/>
                  <a:pt x="16081" y="12695"/>
                </a:cubicBezTo>
                <a:cubicBezTo>
                  <a:pt x="16045" y="12695"/>
                  <a:pt x="16027" y="12713"/>
                  <a:pt x="16027" y="12749"/>
                </a:cubicBezTo>
                <a:cubicBezTo>
                  <a:pt x="16027" y="12785"/>
                  <a:pt x="16045" y="12840"/>
                  <a:pt x="16081" y="12858"/>
                </a:cubicBezTo>
                <a:lnTo>
                  <a:pt x="15973" y="12985"/>
                </a:lnTo>
                <a:cubicBezTo>
                  <a:pt x="15936" y="13021"/>
                  <a:pt x="15954" y="13075"/>
                  <a:pt x="15991" y="13075"/>
                </a:cubicBezTo>
                <a:cubicBezTo>
                  <a:pt x="16099" y="13093"/>
                  <a:pt x="16117" y="13238"/>
                  <a:pt x="16009" y="13274"/>
                </a:cubicBezTo>
                <a:cubicBezTo>
                  <a:pt x="15936" y="13311"/>
                  <a:pt x="15864" y="13238"/>
                  <a:pt x="15900" y="13166"/>
                </a:cubicBezTo>
                <a:cubicBezTo>
                  <a:pt x="15900" y="13166"/>
                  <a:pt x="15918" y="13148"/>
                  <a:pt x="15918" y="13148"/>
                </a:cubicBezTo>
                <a:cubicBezTo>
                  <a:pt x="15936" y="13129"/>
                  <a:pt x="15936" y="13111"/>
                  <a:pt x="15918" y="13075"/>
                </a:cubicBezTo>
                <a:cubicBezTo>
                  <a:pt x="15900" y="13075"/>
                  <a:pt x="15864" y="13075"/>
                  <a:pt x="15846" y="13075"/>
                </a:cubicBezTo>
                <a:lnTo>
                  <a:pt x="15828" y="13093"/>
                </a:lnTo>
                <a:cubicBezTo>
                  <a:pt x="15810" y="13057"/>
                  <a:pt x="15810" y="13021"/>
                  <a:pt x="15828" y="12985"/>
                </a:cubicBezTo>
                <a:cubicBezTo>
                  <a:pt x="15846" y="12948"/>
                  <a:pt x="15828" y="12894"/>
                  <a:pt x="15791" y="12876"/>
                </a:cubicBezTo>
                <a:cubicBezTo>
                  <a:pt x="15773" y="12858"/>
                  <a:pt x="15737" y="12876"/>
                  <a:pt x="15719" y="12912"/>
                </a:cubicBezTo>
                <a:cubicBezTo>
                  <a:pt x="15701" y="12894"/>
                  <a:pt x="15683" y="12876"/>
                  <a:pt x="15683" y="12858"/>
                </a:cubicBezTo>
                <a:cubicBezTo>
                  <a:pt x="15665" y="12858"/>
                  <a:pt x="15629" y="12822"/>
                  <a:pt x="15592" y="12803"/>
                </a:cubicBezTo>
                <a:cubicBezTo>
                  <a:pt x="15556" y="12767"/>
                  <a:pt x="15520" y="12731"/>
                  <a:pt x="15484" y="12695"/>
                </a:cubicBezTo>
                <a:cubicBezTo>
                  <a:pt x="15574" y="12604"/>
                  <a:pt x="15610" y="12459"/>
                  <a:pt x="15538" y="12351"/>
                </a:cubicBezTo>
                <a:cubicBezTo>
                  <a:pt x="15502" y="12296"/>
                  <a:pt x="15447" y="12260"/>
                  <a:pt x="15375" y="12260"/>
                </a:cubicBezTo>
                <a:cubicBezTo>
                  <a:pt x="15339" y="12278"/>
                  <a:pt x="15303" y="12296"/>
                  <a:pt x="15284" y="12314"/>
                </a:cubicBezTo>
                <a:cubicBezTo>
                  <a:pt x="15303" y="12278"/>
                  <a:pt x="15303" y="12224"/>
                  <a:pt x="15284" y="12188"/>
                </a:cubicBezTo>
                <a:cubicBezTo>
                  <a:pt x="15248" y="12097"/>
                  <a:pt x="15176" y="12061"/>
                  <a:pt x="15121" y="11989"/>
                </a:cubicBezTo>
                <a:cubicBezTo>
                  <a:pt x="15103" y="11952"/>
                  <a:pt x="15067" y="11952"/>
                  <a:pt x="15031" y="11970"/>
                </a:cubicBezTo>
                <a:cubicBezTo>
                  <a:pt x="15013" y="11989"/>
                  <a:pt x="14995" y="12007"/>
                  <a:pt x="14958" y="11989"/>
                </a:cubicBezTo>
                <a:cubicBezTo>
                  <a:pt x="14977" y="11898"/>
                  <a:pt x="14958" y="11807"/>
                  <a:pt x="14922" y="11735"/>
                </a:cubicBezTo>
                <a:cubicBezTo>
                  <a:pt x="14904" y="11717"/>
                  <a:pt x="14886" y="11717"/>
                  <a:pt x="14868" y="11717"/>
                </a:cubicBezTo>
                <a:cubicBezTo>
                  <a:pt x="14777" y="11735"/>
                  <a:pt x="14687" y="11735"/>
                  <a:pt x="14596" y="11717"/>
                </a:cubicBezTo>
                <a:cubicBezTo>
                  <a:pt x="14632" y="11626"/>
                  <a:pt x="14596" y="11536"/>
                  <a:pt x="14524" y="11481"/>
                </a:cubicBezTo>
                <a:cubicBezTo>
                  <a:pt x="14451" y="11427"/>
                  <a:pt x="14361" y="11445"/>
                  <a:pt x="14307" y="11500"/>
                </a:cubicBezTo>
                <a:cubicBezTo>
                  <a:pt x="14270" y="11463"/>
                  <a:pt x="14216" y="11445"/>
                  <a:pt x="14162" y="11481"/>
                </a:cubicBezTo>
                <a:cubicBezTo>
                  <a:pt x="14125" y="11500"/>
                  <a:pt x="14071" y="11518"/>
                  <a:pt x="14035" y="11554"/>
                </a:cubicBezTo>
                <a:cubicBezTo>
                  <a:pt x="14017" y="11572"/>
                  <a:pt x="13999" y="11572"/>
                  <a:pt x="13981" y="11572"/>
                </a:cubicBezTo>
                <a:cubicBezTo>
                  <a:pt x="13999" y="11536"/>
                  <a:pt x="13999" y="11481"/>
                  <a:pt x="14035" y="11445"/>
                </a:cubicBezTo>
                <a:cubicBezTo>
                  <a:pt x="14125" y="11282"/>
                  <a:pt x="14307" y="11137"/>
                  <a:pt x="14288" y="10938"/>
                </a:cubicBezTo>
                <a:cubicBezTo>
                  <a:pt x="14288" y="10902"/>
                  <a:pt x="14252" y="10884"/>
                  <a:pt x="14216" y="10884"/>
                </a:cubicBezTo>
                <a:cubicBezTo>
                  <a:pt x="14144" y="10902"/>
                  <a:pt x="14017" y="10920"/>
                  <a:pt x="13962" y="10848"/>
                </a:cubicBezTo>
                <a:cubicBezTo>
                  <a:pt x="13944" y="10811"/>
                  <a:pt x="13962" y="10757"/>
                  <a:pt x="13962" y="10721"/>
                </a:cubicBezTo>
                <a:cubicBezTo>
                  <a:pt x="13962" y="10685"/>
                  <a:pt x="13944" y="10630"/>
                  <a:pt x="13908" y="10612"/>
                </a:cubicBezTo>
                <a:cubicBezTo>
                  <a:pt x="13890" y="10576"/>
                  <a:pt x="13872" y="10540"/>
                  <a:pt x="13890" y="10504"/>
                </a:cubicBezTo>
                <a:cubicBezTo>
                  <a:pt x="13908" y="10467"/>
                  <a:pt x="13944" y="10431"/>
                  <a:pt x="13962" y="10395"/>
                </a:cubicBezTo>
                <a:cubicBezTo>
                  <a:pt x="14035" y="10341"/>
                  <a:pt x="14071" y="10232"/>
                  <a:pt x="14035" y="10141"/>
                </a:cubicBezTo>
                <a:cubicBezTo>
                  <a:pt x="14035" y="10123"/>
                  <a:pt x="14017" y="10123"/>
                  <a:pt x="13999" y="10123"/>
                </a:cubicBezTo>
                <a:cubicBezTo>
                  <a:pt x="13926" y="10123"/>
                  <a:pt x="13872" y="10123"/>
                  <a:pt x="13818" y="10087"/>
                </a:cubicBezTo>
                <a:cubicBezTo>
                  <a:pt x="13799" y="10069"/>
                  <a:pt x="13781" y="10033"/>
                  <a:pt x="13781" y="10015"/>
                </a:cubicBezTo>
                <a:cubicBezTo>
                  <a:pt x="13799" y="9978"/>
                  <a:pt x="13872" y="9960"/>
                  <a:pt x="13890" y="9960"/>
                </a:cubicBezTo>
                <a:cubicBezTo>
                  <a:pt x="13944" y="9924"/>
                  <a:pt x="13981" y="9888"/>
                  <a:pt x="13999" y="9833"/>
                </a:cubicBezTo>
                <a:cubicBezTo>
                  <a:pt x="13999" y="9797"/>
                  <a:pt x="13999" y="9761"/>
                  <a:pt x="13981" y="9743"/>
                </a:cubicBezTo>
                <a:cubicBezTo>
                  <a:pt x="13962" y="9725"/>
                  <a:pt x="13944" y="9707"/>
                  <a:pt x="13926" y="9689"/>
                </a:cubicBezTo>
                <a:cubicBezTo>
                  <a:pt x="13926" y="9689"/>
                  <a:pt x="13926" y="9689"/>
                  <a:pt x="13926" y="9671"/>
                </a:cubicBezTo>
                <a:cubicBezTo>
                  <a:pt x="13926" y="9652"/>
                  <a:pt x="13926" y="9634"/>
                  <a:pt x="13944" y="9616"/>
                </a:cubicBezTo>
                <a:cubicBezTo>
                  <a:pt x="13962" y="9544"/>
                  <a:pt x="13999" y="9435"/>
                  <a:pt x="13890" y="9381"/>
                </a:cubicBezTo>
                <a:cubicBezTo>
                  <a:pt x="13854" y="9345"/>
                  <a:pt x="13799" y="9345"/>
                  <a:pt x="13745" y="9363"/>
                </a:cubicBezTo>
                <a:cubicBezTo>
                  <a:pt x="13745" y="9326"/>
                  <a:pt x="13727" y="9290"/>
                  <a:pt x="13691" y="9272"/>
                </a:cubicBezTo>
                <a:cubicBezTo>
                  <a:pt x="13673" y="9236"/>
                  <a:pt x="13655" y="9200"/>
                  <a:pt x="13655" y="9163"/>
                </a:cubicBezTo>
                <a:cubicBezTo>
                  <a:pt x="13691" y="9127"/>
                  <a:pt x="13709" y="9091"/>
                  <a:pt x="13745" y="9055"/>
                </a:cubicBezTo>
                <a:cubicBezTo>
                  <a:pt x="13799" y="8982"/>
                  <a:pt x="13818" y="8892"/>
                  <a:pt x="13781" y="8801"/>
                </a:cubicBezTo>
                <a:cubicBezTo>
                  <a:pt x="13763" y="8729"/>
                  <a:pt x="13709" y="8693"/>
                  <a:pt x="13655" y="8656"/>
                </a:cubicBezTo>
                <a:cubicBezTo>
                  <a:pt x="13600" y="8602"/>
                  <a:pt x="13546" y="8584"/>
                  <a:pt x="13492" y="8548"/>
                </a:cubicBezTo>
                <a:cubicBezTo>
                  <a:pt x="13437" y="8493"/>
                  <a:pt x="13419" y="8421"/>
                  <a:pt x="13437" y="8367"/>
                </a:cubicBezTo>
                <a:cubicBezTo>
                  <a:pt x="13473" y="8276"/>
                  <a:pt x="13473" y="8167"/>
                  <a:pt x="13455" y="8077"/>
                </a:cubicBezTo>
                <a:cubicBezTo>
                  <a:pt x="13437" y="8041"/>
                  <a:pt x="13419" y="8004"/>
                  <a:pt x="13383" y="7968"/>
                </a:cubicBezTo>
                <a:cubicBezTo>
                  <a:pt x="13347" y="7950"/>
                  <a:pt x="13292" y="7950"/>
                  <a:pt x="13274" y="7914"/>
                </a:cubicBezTo>
                <a:cubicBezTo>
                  <a:pt x="13238" y="7841"/>
                  <a:pt x="13274" y="7751"/>
                  <a:pt x="13310" y="7678"/>
                </a:cubicBezTo>
                <a:cubicBezTo>
                  <a:pt x="13329" y="7588"/>
                  <a:pt x="13310" y="7497"/>
                  <a:pt x="13274" y="7407"/>
                </a:cubicBezTo>
                <a:cubicBezTo>
                  <a:pt x="13184" y="7244"/>
                  <a:pt x="12985" y="7190"/>
                  <a:pt x="12822" y="7298"/>
                </a:cubicBezTo>
                <a:cubicBezTo>
                  <a:pt x="12749" y="7334"/>
                  <a:pt x="12713" y="7425"/>
                  <a:pt x="12713" y="7497"/>
                </a:cubicBezTo>
                <a:cubicBezTo>
                  <a:pt x="12695" y="7552"/>
                  <a:pt x="12713" y="7606"/>
                  <a:pt x="12749" y="7660"/>
                </a:cubicBezTo>
                <a:cubicBezTo>
                  <a:pt x="12749" y="7678"/>
                  <a:pt x="12767" y="7697"/>
                  <a:pt x="12785" y="7715"/>
                </a:cubicBezTo>
                <a:lnTo>
                  <a:pt x="12785" y="7733"/>
                </a:lnTo>
                <a:lnTo>
                  <a:pt x="12785" y="7733"/>
                </a:lnTo>
                <a:lnTo>
                  <a:pt x="12785" y="7733"/>
                </a:lnTo>
                <a:lnTo>
                  <a:pt x="12785" y="7733"/>
                </a:lnTo>
                <a:lnTo>
                  <a:pt x="12785" y="7733"/>
                </a:lnTo>
                <a:lnTo>
                  <a:pt x="12785" y="7733"/>
                </a:lnTo>
                <a:lnTo>
                  <a:pt x="12785" y="7733"/>
                </a:lnTo>
                <a:lnTo>
                  <a:pt x="12785" y="7733"/>
                </a:lnTo>
                <a:cubicBezTo>
                  <a:pt x="12767" y="7751"/>
                  <a:pt x="12749" y="7751"/>
                  <a:pt x="12749" y="7769"/>
                </a:cubicBezTo>
                <a:cubicBezTo>
                  <a:pt x="12713" y="7787"/>
                  <a:pt x="12695" y="7805"/>
                  <a:pt x="12677" y="7823"/>
                </a:cubicBezTo>
                <a:cubicBezTo>
                  <a:pt x="12604" y="7896"/>
                  <a:pt x="12586" y="7968"/>
                  <a:pt x="12604" y="8059"/>
                </a:cubicBezTo>
                <a:cubicBezTo>
                  <a:pt x="12604" y="8095"/>
                  <a:pt x="12604" y="8131"/>
                  <a:pt x="12604" y="8167"/>
                </a:cubicBezTo>
                <a:cubicBezTo>
                  <a:pt x="12586" y="8186"/>
                  <a:pt x="12550" y="8204"/>
                  <a:pt x="12532" y="8222"/>
                </a:cubicBezTo>
                <a:cubicBezTo>
                  <a:pt x="12459" y="8240"/>
                  <a:pt x="12387" y="8276"/>
                  <a:pt x="12333" y="8330"/>
                </a:cubicBezTo>
                <a:cubicBezTo>
                  <a:pt x="12278" y="8367"/>
                  <a:pt x="12242" y="8421"/>
                  <a:pt x="12206" y="8493"/>
                </a:cubicBezTo>
                <a:cubicBezTo>
                  <a:pt x="12188" y="8511"/>
                  <a:pt x="12170" y="8530"/>
                  <a:pt x="12151" y="8548"/>
                </a:cubicBezTo>
                <a:lnTo>
                  <a:pt x="12133" y="8566"/>
                </a:lnTo>
                <a:lnTo>
                  <a:pt x="12097" y="8566"/>
                </a:lnTo>
                <a:cubicBezTo>
                  <a:pt x="12061" y="8566"/>
                  <a:pt x="12007" y="8620"/>
                  <a:pt x="12043" y="8674"/>
                </a:cubicBezTo>
                <a:cubicBezTo>
                  <a:pt x="12079" y="8711"/>
                  <a:pt x="12115" y="8747"/>
                  <a:pt x="12097" y="8801"/>
                </a:cubicBezTo>
                <a:cubicBezTo>
                  <a:pt x="12079" y="8837"/>
                  <a:pt x="12061" y="8837"/>
                  <a:pt x="12061" y="8856"/>
                </a:cubicBezTo>
                <a:cubicBezTo>
                  <a:pt x="12043" y="8892"/>
                  <a:pt x="12043" y="8910"/>
                  <a:pt x="12025" y="8946"/>
                </a:cubicBezTo>
                <a:cubicBezTo>
                  <a:pt x="12025" y="9037"/>
                  <a:pt x="12025" y="9127"/>
                  <a:pt x="11988" y="9200"/>
                </a:cubicBezTo>
                <a:cubicBezTo>
                  <a:pt x="11988" y="9218"/>
                  <a:pt x="11970" y="9218"/>
                  <a:pt x="11970" y="9236"/>
                </a:cubicBezTo>
                <a:lnTo>
                  <a:pt x="11952" y="9236"/>
                </a:lnTo>
                <a:lnTo>
                  <a:pt x="11934" y="9236"/>
                </a:lnTo>
                <a:lnTo>
                  <a:pt x="11916" y="9236"/>
                </a:lnTo>
                <a:lnTo>
                  <a:pt x="11898" y="9236"/>
                </a:lnTo>
                <a:lnTo>
                  <a:pt x="11880" y="9236"/>
                </a:lnTo>
                <a:cubicBezTo>
                  <a:pt x="11789" y="9182"/>
                  <a:pt x="11699" y="9073"/>
                  <a:pt x="11590" y="9073"/>
                </a:cubicBezTo>
                <a:lnTo>
                  <a:pt x="11572" y="9073"/>
                </a:lnTo>
                <a:cubicBezTo>
                  <a:pt x="11554" y="9073"/>
                  <a:pt x="11536" y="9073"/>
                  <a:pt x="11518" y="9073"/>
                </a:cubicBezTo>
                <a:lnTo>
                  <a:pt x="11391" y="9037"/>
                </a:lnTo>
                <a:lnTo>
                  <a:pt x="11246" y="9019"/>
                </a:lnTo>
                <a:cubicBezTo>
                  <a:pt x="11318" y="8946"/>
                  <a:pt x="11337" y="8856"/>
                  <a:pt x="11337" y="8747"/>
                </a:cubicBezTo>
                <a:cubicBezTo>
                  <a:pt x="11337" y="8656"/>
                  <a:pt x="11282" y="8584"/>
                  <a:pt x="11210" y="8548"/>
                </a:cubicBezTo>
                <a:cubicBezTo>
                  <a:pt x="11210" y="8511"/>
                  <a:pt x="11228" y="8493"/>
                  <a:pt x="11228" y="8457"/>
                </a:cubicBezTo>
                <a:cubicBezTo>
                  <a:pt x="11228" y="8385"/>
                  <a:pt x="11210" y="8330"/>
                  <a:pt x="11192" y="8258"/>
                </a:cubicBezTo>
                <a:cubicBezTo>
                  <a:pt x="11192" y="8204"/>
                  <a:pt x="11174" y="8149"/>
                  <a:pt x="11137" y="8095"/>
                </a:cubicBezTo>
                <a:cubicBezTo>
                  <a:pt x="11119" y="8077"/>
                  <a:pt x="11101" y="8041"/>
                  <a:pt x="11065" y="8023"/>
                </a:cubicBezTo>
                <a:cubicBezTo>
                  <a:pt x="11029" y="8023"/>
                  <a:pt x="10992" y="8023"/>
                  <a:pt x="10956" y="8023"/>
                </a:cubicBezTo>
                <a:cubicBezTo>
                  <a:pt x="10938" y="8041"/>
                  <a:pt x="10902" y="8023"/>
                  <a:pt x="10884" y="7986"/>
                </a:cubicBezTo>
                <a:cubicBezTo>
                  <a:pt x="10866" y="7950"/>
                  <a:pt x="10884" y="7932"/>
                  <a:pt x="10920" y="7896"/>
                </a:cubicBezTo>
                <a:cubicBezTo>
                  <a:pt x="10956" y="7860"/>
                  <a:pt x="11011" y="7823"/>
                  <a:pt x="11047" y="7787"/>
                </a:cubicBezTo>
                <a:cubicBezTo>
                  <a:pt x="11083" y="7751"/>
                  <a:pt x="11101" y="7697"/>
                  <a:pt x="11101" y="7624"/>
                </a:cubicBezTo>
                <a:cubicBezTo>
                  <a:pt x="11083" y="7570"/>
                  <a:pt x="11047" y="7534"/>
                  <a:pt x="10992" y="7515"/>
                </a:cubicBezTo>
                <a:cubicBezTo>
                  <a:pt x="10956" y="7515"/>
                  <a:pt x="10938" y="7515"/>
                  <a:pt x="10902" y="7515"/>
                </a:cubicBezTo>
                <a:lnTo>
                  <a:pt x="10884" y="7534"/>
                </a:lnTo>
                <a:cubicBezTo>
                  <a:pt x="10866" y="7534"/>
                  <a:pt x="10866" y="7515"/>
                  <a:pt x="10866" y="7515"/>
                </a:cubicBezTo>
                <a:cubicBezTo>
                  <a:pt x="10848" y="7497"/>
                  <a:pt x="10848" y="7479"/>
                  <a:pt x="10848" y="7461"/>
                </a:cubicBezTo>
                <a:cubicBezTo>
                  <a:pt x="10829" y="7407"/>
                  <a:pt x="10829" y="7371"/>
                  <a:pt x="10848" y="7334"/>
                </a:cubicBezTo>
                <a:cubicBezTo>
                  <a:pt x="10884" y="7244"/>
                  <a:pt x="10974" y="7190"/>
                  <a:pt x="11047" y="7135"/>
                </a:cubicBezTo>
                <a:cubicBezTo>
                  <a:pt x="11137" y="7081"/>
                  <a:pt x="11174" y="6972"/>
                  <a:pt x="11155" y="6882"/>
                </a:cubicBezTo>
                <a:cubicBezTo>
                  <a:pt x="11137" y="6791"/>
                  <a:pt x="11047" y="6737"/>
                  <a:pt x="10974" y="6682"/>
                </a:cubicBezTo>
                <a:cubicBezTo>
                  <a:pt x="10938" y="6682"/>
                  <a:pt x="10920" y="6664"/>
                  <a:pt x="10920" y="6628"/>
                </a:cubicBezTo>
                <a:cubicBezTo>
                  <a:pt x="10920" y="6592"/>
                  <a:pt x="10938" y="6556"/>
                  <a:pt x="10956" y="6519"/>
                </a:cubicBezTo>
                <a:cubicBezTo>
                  <a:pt x="10992" y="6447"/>
                  <a:pt x="10974" y="6356"/>
                  <a:pt x="10902" y="6302"/>
                </a:cubicBezTo>
                <a:cubicBezTo>
                  <a:pt x="10829" y="6266"/>
                  <a:pt x="10757" y="6248"/>
                  <a:pt x="10667" y="6284"/>
                </a:cubicBezTo>
                <a:cubicBezTo>
                  <a:pt x="10630" y="6284"/>
                  <a:pt x="10576" y="6302"/>
                  <a:pt x="10522" y="6320"/>
                </a:cubicBezTo>
                <a:cubicBezTo>
                  <a:pt x="10467" y="6338"/>
                  <a:pt x="10431" y="6356"/>
                  <a:pt x="10377" y="6375"/>
                </a:cubicBezTo>
                <a:cubicBezTo>
                  <a:pt x="10341" y="6411"/>
                  <a:pt x="10322" y="6447"/>
                  <a:pt x="10341" y="6501"/>
                </a:cubicBezTo>
                <a:cubicBezTo>
                  <a:pt x="10341" y="6519"/>
                  <a:pt x="10341" y="6556"/>
                  <a:pt x="10322" y="6574"/>
                </a:cubicBezTo>
                <a:cubicBezTo>
                  <a:pt x="10304" y="6592"/>
                  <a:pt x="10268" y="6610"/>
                  <a:pt x="10232" y="6610"/>
                </a:cubicBezTo>
                <a:cubicBezTo>
                  <a:pt x="10214" y="6592"/>
                  <a:pt x="10196" y="6592"/>
                  <a:pt x="10178" y="6592"/>
                </a:cubicBezTo>
                <a:lnTo>
                  <a:pt x="10178" y="6592"/>
                </a:lnTo>
                <a:cubicBezTo>
                  <a:pt x="10159" y="6592"/>
                  <a:pt x="10141" y="6592"/>
                  <a:pt x="10141" y="6592"/>
                </a:cubicBezTo>
                <a:lnTo>
                  <a:pt x="10141" y="6592"/>
                </a:lnTo>
                <a:cubicBezTo>
                  <a:pt x="10123" y="6556"/>
                  <a:pt x="10123" y="6519"/>
                  <a:pt x="10123" y="6483"/>
                </a:cubicBezTo>
                <a:cubicBezTo>
                  <a:pt x="10141" y="6411"/>
                  <a:pt x="10105" y="6338"/>
                  <a:pt x="10051" y="6284"/>
                </a:cubicBezTo>
                <a:cubicBezTo>
                  <a:pt x="10015" y="6266"/>
                  <a:pt x="9978" y="6266"/>
                  <a:pt x="9942" y="6266"/>
                </a:cubicBezTo>
                <a:lnTo>
                  <a:pt x="9942" y="6266"/>
                </a:lnTo>
                <a:cubicBezTo>
                  <a:pt x="9942" y="6248"/>
                  <a:pt x="9942" y="6248"/>
                  <a:pt x="9942" y="6248"/>
                </a:cubicBezTo>
                <a:cubicBezTo>
                  <a:pt x="9942" y="6248"/>
                  <a:pt x="9942" y="6230"/>
                  <a:pt x="9942" y="6212"/>
                </a:cubicBezTo>
                <a:cubicBezTo>
                  <a:pt x="9960" y="6157"/>
                  <a:pt x="9996" y="6103"/>
                  <a:pt x="10015" y="6049"/>
                </a:cubicBezTo>
                <a:cubicBezTo>
                  <a:pt x="10033" y="5994"/>
                  <a:pt x="10015" y="5922"/>
                  <a:pt x="9960" y="5886"/>
                </a:cubicBezTo>
                <a:cubicBezTo>
                  <a:pt x="9924" y="5849"/>
                  <a:pt x="9888" y="5849"/>
                  <a:pt x="9852" y="5849"/>
                </a:cubicBezTo>
                <a:lnTo>
                  <a:pt x="9833" y="5849"/>
                </a:lnTo>
                <a:lnTo>
                  <a:pt x="9833" y="5849"/>
                </a:lnTo>
                <a:lnTo>
                  <a:pt x="9833" y="5849"/>
                </a:lnTo>
                <a:cubicBezTo>
                  <a:pt x="9815" y="5813"/>
                  <a:pt x="9797" y="5759"/>
                  <a:pt x="9779" y="5723"/>
                </a:cubicBezTo>
                <a:cubicBezTo>
                  <a:pt x="9743" y="5668"/>
                  <a:pt x="9689" y="5632"/>
                  <a:pt x="9616" y="5632"/>
                </a:cubicBezTo>
                <a:cubicBezTo>
                  <a:pt x="9580" y="5632"/>
                  <a:pt x="9544" y="5650"/>
                  <a:pt x="9526" y="5632"/>
                </a:cubicBezTo>
                <a:cubicBezTo>
                  <a:pt x="9507" y="5632"/>
                  <a:pt x="9489" y="5614"/>
                  <a:pt x="9471" y="5596"/>
                </a:cubicBezTo>
                <a:cubicBezTo>
                  <a:pt x="9453" y="5560"/>
                  <a:pt x="9435" y="5487"/>
                  <a:pt x="9435" y="5433"/>
                </a:cubicBezTo>
                <a:cubicBezTo>
                  <a:pt x="9453" y="5288"/>
                  <a:pt x="9381" y="5161"/>
                  <a:pt x="9272" y="5089"/>
                </a:cubicBezTo>
                <a:cubicBezTo>
                  <a:pt x="9163" y="5034"/>
                  <a:pt x="9037" y="5053"/>
                  <a:pt x="8946" y="5125"/>
                </a:cubicBezTo>
                <a:cubicBezTo>
                  <a:pt x="8928" y="5143"/>
                  <a:pt x="8892" y="5179"/>
                  <a:pt x="8892" y="5197"/>
                </a:cubicBezTo>
                <a:cubicBezTo>
                  <a:pt x="8874" y="5234"/>
                  <a:pt x="8856" y="5252"/>
                  <a:pt x="8837" y="5270"/>
                </a:cubicBezTo>
                <a:cubicBezTo>
                  <a:pt x="8801" y="5288"/>
                  <a:pt x="8783" y="5306"/>
                  <a:pt x="8747" y="5324"/>
                </a:cubicBezTo>
                <a:cubicBezTo>
                  <a:pt x="8729" y="5360"/>
                  <a:pt x="8711" y="5379"/>
                  <a:pt x="8711" y="5415"/>
                </a:cubicBezTo>
                <a:lnTo>
                  <a:pt x="8711" y="5596"/>
                </a:lnTo>
                <a:cubicBezTo>
                  <a:pt x="8711" y="5614"/>
                  <a:pt x="8693" y="5650"/>
                  <a:pt x="8674" y="5668"/>
                </a:cubicBezTo>
                <a:cubicBezTo>
                  <a:pt x="8656" y="5686"/>
                  <a:pt x="8638" y="5741"/>
                  <a:pt x="8656" y="5777"/>
                </a:cubicBezTo>
                <a:cubicBezTo>
                  <a:pt x="8656" y="5795"/>
                  <a:pt x="8674" y="5831"/>
                  <a:pt x="8693" y="5868"/>
                </a:cubicBezTo>
                <a:cubicBezTo>
                  <a:pt x="8693" y="5886"/>
                  <a:pt x="8693" y="5904"/>
                  <a:pt x="8693" y="5922"/>
                </a:cubicBezTo>
                <a:cubicBezTo>
                  <a:pt x="8656" y="5958"/>
                  <a:pt x="8602" y="5976"/>
                  <a:pt x="8566" y="5994"/>
                </a:cubicBezTo>
                <a:cubicBezTo>
                  <a:pt x="8530" y="5994"/>
                  <a:pt x="8511" y="6030"/>
                  <a:pt x="8530" y="6067"/>
                </a:cubicBezTo>
                <a:cubicBezTo>
                  <a:pt x="8584" y="6139"/>
                  <a:pt x="8620" y="6230"/>
                  <a:pt x="8638" y="6338"/>
                </a:cubicBezTo>
                <a:cubicBezTo>
                  <a:pt x="8638" y="6356"/>
                  <a:pt x="8638" y="6393"/>
                  <a:pt x="8602" y="6393"/>
                </a:cubicBezTo>
                <a:cubicBezTo>
                  <a:pt x="8566" y="6393"/>
                  <a:pt x="8530" y="6411"/>
                  <a:pt x="8493" y="6429"/>
                </a:cubicBezTo>
                <a:cubicBezTo>
                  <a:pt x="8439" y="6465"/>
                  <a:pt x="8385" y="6538"/>
                  <a:pt x="8367" y="6610"/>
                </a:cubicBezTo>
                <a:cubicBezTo>
                  <a:pt x="8330" y="6646"/>
                  <a:pt x="8294" y="6682"/>
                  <a:pt x="8258" y="6701"/>
                </a:cubicBezTo>
                <a:cubicBezTo>
                  <a:pt x="8240" y="6664"/>
                  <a:pt x="8222" y="6610"/>
                  <a:pt x="8204" y="6574"/>
                </a:cubicBezTo>
                <a:cubicBezTo>
                  <a:pt x="8240" y="6465"/>
                  <a:pt x="8240" y="6356"/>
                  <a:pt x="8222" y="6230"/>
                </a:cubicBezTo>
                <a:cubicBezTo>
                  <a:pt x="8204" y="6212"/>
                  <a:pt x="8167" y="6175"/>
                  <a:pt x="8131" y="6193"/>
                </a:cubicBezTo>
                <a:cubicBezTo>
                  <a:pt x="8077" y="6212"/>
                  <a:pt x="8004" y="6212"/>
                  <a:pt x="7950" y="6193"/>
                </a:cubicBezTo>
                <a:cubicBezTo>
                  <a:pt x="7914" y="6175"/>
                  <a:pt x="7878" y="6139"/>
                  <a:pt x="7896" y="6103"/>
                </a:cubicBezTo>
                <a:cubicBezTo>
                  <a:pt x="7896" y="6067"/>
                  <a:pt x="7914" y="6049"/>
                  <a:pt x="7932" y="6030"/>
                </a:cubicBezTo>
                <a:cubicBezTo>
                  <a:pt x="7932" y="6012"/>
                  <a:pt x="7950" y="5976"/>
                  <a:pt x="7950" y="5958"/>
                </a:cubicBezTo>
                <a:cubicBezTo>
                  <a:pt x="7950" y="5904"/>
                  <a:pt x="7932" y="5868"/>
                  <a:pt x="7896" y="5831"/>
                </a:cubicBezTo>
                <a:cubicBezTo>
                  <a:pt x="7860" y="5777"/>
                  <a:pt x="7769" y="5759"/>
                  <a:pt x="7733" y="5705"/>
                </a:cubicBezTo>
                <a:cubicBezTo>
                  <a:pt x="7697" y="5632"/>
                  <a:pt x="7715" y="5596"/>
                  <a:pt x="7697" y="5560"/>
                </a:cubicBezTo>
                <a:cubicBezTo>
                  <a:pt x="7697" y="5505"/>
                  <a:pt x="7660" y="5469"/>
                  <a:pt x="7606" y="5433"/>
                </a:cubicBezTo>
                <a:cubicBezTo>
                  <a:pt x="7552" y="5397"/>
                  <a:pt x="7479" y="5397"/>
                  <a:pt x="7425" y="5415"/>
                </a:cubicBezTo>
                <a:cubicBezTo>
                  <a:pt x="7425" y="5360"/>
                  <a:pt x="7389" y="5306"/>
                  <a:pt x="7352" y="5270"/>
                </a:cubicBezTo>
                <a:cubicBezTo>
                  <a:pt x="7280" y="5216"/>
                  <a:pt x="7171" y="5179"/>
                  <a:pt x="7081" y="5179"/>
                </a:cubicBezTo>
                <a:cubicBezTo>
                  <a:pt x="7045" y="5179"/>
                  <a:pt x="7008" y="5216"/>
                  <a:pt x="7026" y="5252"/>
                </a:cubicBezTo>
                <a:lnTo>
                  <a:pt x="7026" y="5252"/>
                </a:lnTo>
                <a:cubicBezTo>
                  <a:pt x="7008" y="5270"/>
                  <a:pt x="7008" y="5270"/>
                  <a:pt x="7008" y="5270"/>
                </a:cubicBezTo>
                <a:lnTo>
                  <a:pt x="6972" y="5306"/>
                </a:lnTo>
                <a:cubicBezTo>
                  <a:pt x="6936" y="5342"/>
                  <a:pt x="6900" y="5360"/>
                  <a:pt x="6864" y="5397"/>
                </a:cubicBezTo>
                <a:lnTo>
                  <a:pt x="6646" y="5578"/>
                </a:lnTo>
                <a:cubicBezTo>
                  <a:pt x="6646" y="5578"/>
                  <a:pt x="6646" y="5596"/>
                  <a:pt x="6646" y="5614"/>
                </a:cubicBezTo>
                <a:lnTo>
                  <a:pt x="6592" y="5560"/>
                </a:lnTo>
                <a:cubicBezTo>
                  <a:pt x="6574" y="5542"/>
                  <a:pt x="6574" y="5523"/>
                  <a:pt x="6556" y="5505"/>
                </a:cubicBezTo>
                <a:cubicBezTo>
                  <a:pt x="6574" y="5487"/>
                  <a:pt x="6574" y="5469"/>
                  <a:pt x="6592" y="5451"/>
                </a:cubicBezTo>
                <a:cubicBezTo>
                  <a:pt x="6628" y="5415"/>
                  <a:pt x="6646" y="5360"/>
                  <a:pt x="6646" y="5306"/>
                </a:cubicBezTo>
                <a:cubicBezTo>
                  <a:pt x="6646" y="5288"/>
                  <a:pt x="6628" y="5252"/>
                  <a:pt x="6610" y="5234"/>
                </a:cubicBezTo>
                <a:cubicBezTo>
                  <a:pt x="6592" y="5216"/>
                  <a:pt x="6574" y="5197"/>
                  <a:pt x="6538" y="5197"/>
                </a:cubicBezTo>
                <a:cubicBezTo>
                  <a:pt x="6519" y="5179"/>
                  <a:pt x="6501" y="5161"/>
                  <a:pt x="6501" y="5143"/>
                </a:cubicBezTo>
                <a:cubicBezTo>
                  <a:pt x="6501" y="5125"/>
                  <a:pt x="6501" y="5125"/>
                  <a:pt x="6501" y="5107"/>
                </a:cubicBezTo>
                <a:cubicBezTo>
                  <a:pt x="6501" y="5053"/>
                  <a:pt x="6447" y="5016"/>
                  <a:pt x="6393" y="5053"/>
                </a:cubicBezTo>
                <a:lnTo>
                  <a:pt x="6375" y="5071"/>
                </a:lnTo>
                <a:cubicBezTo>
                  <a:pt x="6338" y="5107"/>
                  <a:pt x="6284" y="5125"/>
                  <a:pt x="6230" y="5125"/>
                </a:cubicBezTo>
                <a:cubicBezTo>
                  <a:pt x="6193" y="5143"/>
                  <a:pt x="6175" y="5143"/>
                  <a:pt x="6175" y="5179"/>
                </a:cubicBezTo>
                <a:cubicBezTo>
                  <a:pt x="6139" y="5360"/>
                  <a:pt x="6049" y="5542"/>
                  <a:pt x="5922" y="5686"/>
                </a:cubicBezTo>
                <a:cubicBezTo>
                  <a:pt x="5867" y="5723"/>
                  <a:pt x="5813" y="5759"/>
                  <a:pt x="5759" y="5741"/>
                </a:cubicBezTo>
                <a:cubicBezTo>
                  <a:pt x="5686" y="5705"/>
                  <a:pt x="5759" y="5614"/>
                  <a:pt x="5777" y="5560"/>
                </a:cubicBezTo>
                <a:cubicBezTo>
                  <a:pt x="5795" y="5487"/>
                  <a:pt x="5777" y="5415"/>
                  <a:pt x="5723" y="5379"/>
                </a:cubicBezTo>
                <a:cubicBezTo>
                  <a:pt x="5686" y="5360"/>
                  <a:pt x="5632" y="5360"/>
                  <a:pt x="5596" y="5379"/>
                </a:cubicBezTo>
                <a:lnTo>
                  <a:pt x="5578" y="5379"/>
                </a:lnTo>
                <a:cubicBezTo>
                  <a:pt x="5560" y="5379"/>
                  <a:pt x="5523" y="5342"/>
                  <a:pt x="5523" y="5324"/>
                </a:cubicBezTo>
                <a:lnTo>
                  <a:pt x="5397" y="5216"/>
                </a:lnTo>
                <a:cubicBezTo>
                  <a:pt x="5379" y="5197"/>
                  <a:pt x="5342" y="5161"/>
                  <a:pt x="5306" y="5143"/>
                </a:cubicBezTo>
                <a:cubicBezTo>
                  <a:pt x="5270" y="5071"/>
                  <a:pt x="5306" y="5016"/>
                  <a:pt x="5342" y="4962"/>
                </a:cubicBezTo>
                <a:cubicBezTo>
                  <a:pt x="5379" y="4890"/>
                  <a:pt x="5379" y="4799"/>
                  <a:pt x="5342" y="4745"/>
                </a:cubicBezTo>
                <a:cubicBezTo>
                  <a:pt x="5306" y="4709"/>
                  <a:pt x="5270" y="4672"/>
                  <a:pt x="5216" y="4654"/>
                </a:cubicBezTo>
                <a:cubicBezTo>
                  <a:pt x="5234" y="4618"/>
                  <a:pt x="5216" y="4582"/>
                  <a:pt x="5197" y="4546"/>
                </a:cubicBezTo>
                <a:cubicBezTo>
                  <a:pt x="5179" y="4473"/>
                  <a:pt x="5107" y="4437"/>
                  <a:pt x="5053" y="4401"/>
                </a:cubicBezTo>
                <a:cubicBezTo>
                  <a:pt x="4962" y="4346"/>
                  <a:pt x="4817" y="4274"/>
                  <a:pt x="4799" y="4165"/>
                </a:cubicBezTo>
                <a:cubicBezTo>
                  <a:pt x="4781" y="4057"/>
                  <a:pt x="4799" y="3930"/>
                  <a:pt x="4781" y="3821"/>
                </a:cubicBezTo>
                <a:cubicBezTo>
                  <a:pt x="4781" y="3712"/>
                  <a:pt x="4654" y="3640"/>
                  <a:pt x="4564" y="3586"/>
                </a:cubicBezTo>
                <a:cubicBezTo>
                  <a:pt x="4491" y="3549"/>
                  <a:pt x="4455" y="3477"/>
                  <a:pt x="4455" y="3405"/>
                </a:cubicBezTo>
                <a:cubicBezTo>
                  <a:pt x="4455" y="3387"/>
                  <a:pt x="4455" y="3368"/>
                  <a:pt x="4455" y="3368"/>
                </a:cubicBezTo>
                <a:cubicBezTo>
                  <a:pt x="4455" y="3350"/>
                  <a:pt x="4455" y="3350"/>
                  <a:pt x="4473" y="3350"/>
                </a:cubicBezTo>
                <a:cubicBezTo>
                  <a:pt x="4491" y="3332"/>
                  <a:pt x="4473" y="3278"/>
                  <a:pt x="4437" y="3296"/>
                </a:cubicBezTo>
                <a:lnTo>
                  <a:pt x="4437" y="3296"/>
                </a:lnTo>
                <a:cubicBezTo>
                  <a:pt x="4419" y="3260"/>
                  <a:pt x="4401" y="3205"/>
                  <a:pt x="4383" y="3151"/>
                </a:cubicBezTo>
                <a:cubicBezTo>
                  <a:pt x="4364" y="3079"/>
                  <a:pt x="4328" y="3024"/>
                  <a:pt x="4310" y="2952"/>
                </a:cubicBezTo>
                <a:cubicBezTo>
                  <a:pt x="4310" y="2807"/>
                  <a:pt x="4274" y="2680"/>
                  <a:pt x="4201" y="2572"/>
                </a:cubicBezTo>
                <a:cubicBezTo>
                  <a:pt x="4165" y="2535"/>
                  <a:pt x="4129" y="2499"/>
                  <a:pt x="4093" y="2463"/>
                </a:cubicBezTo>
                <a:cubicBezTo>
                  <a:pt x="4038" y="2445"/>
                  <a:pt x="3984" y="2427"/>
                  <a:pt x="3930" y="2427"/>
                </a:cubicBezTo>
                <a:cubicBezTo>
                  <a:pt x="3912" y="2427"/>
                  <a:pt x="3857" y="2427"/>
                  <a:pt x="3839" y="2409"/>
                </a:cubicBezTo>
                <a:cubicBezTo>
                  <a:pt x="3821" y="2390"/>
                  <a:pt x="3839" y="2354"/>
                  <a:pt x="3839" y="2336"/>
                </a:cubicBezTo>
                <a:cubicBezTo>
                  <a:pt x="3875" y="2246"/>
                  <a:pt x="3930" y="2155"/>
                  <a:pt x="3875" y="2083"/>
                </a:cubicBezTo>
                <a:cubicBezTo>
                  <a:pt x="3857" y="2028"/>
                  <a:pt x="3803" y="2010"/>
                  <a:pt x="3821" y="1956"/>
                </a:cubicBezTo>
                <a:cubicBezTo>
                  <a:pt x="3839" y="1902"/>
                  <a:pt x="3839" y="1847"/>
                  <a:pt x="3839" y="1793"/>
                </a:cubicBezTo>
                <a:cubicBezTo>
                  <a:pt x="3821" y="1684"/>
                  <a:pt x="3749" y="1612"/>
                  <a:pt x="3640" y="1594"/>
                </a:cubicBezTo>
                <a:cubicBezTo>
                  <a:pt x="3531" y="1594"/>
                  <a:pt x="3459" y="1666"/>
                  <a:pt x="3441" y="1775"/>
                </a:cubicBezTo>
                <a:cubicBezTo>
                  <a:pt x="3441" y="1829"/>
                  <a:pt x="3459" y="1865"/>
                  <a:pt x="3495" y="1920"/>
                </a:cubicBezTo>
                <a:cubicBezTo>
                  <a:pt x="3495" y="1938"/>
                  <a:pt x="3549" y="1974"/>
                  <a:pt x="3531" y="1992"/>
                </a:cubicBezTo>
                <a:cubicBezTo>
                  <a:pt x="3513" y="2028"/>
                  <a:pt x="3459" y="2028"/>
                  <a:pt x="3441" y="2028"/>
                </a:cubicBezTo>
                <a:cubicBezTo>
                  <a:pt x="3386" y="2046"/>
                  <a:pt x="3350" y="2065"/>
                  <a:pt x="3332" y="2101"/>
                </a:cubicBezTo>
                <a:cubicBezTo>
                  <a:pt x="3314" y="2119"/>
                  <a:pt x="3314" y="2137"/>
                  <a:pt x="3332" y="2155"/>
                </a:cubicBezTo>
                <a:cubicBezTo>
                  <a:pt x="3423" y="2264"/>
                  <a:pt x="3459" y="2409"/>
                  <a:pt x="3459" y="2553"/>
                </a:cubicBezTo>
                <a:cubicBezTo>
                  <a:pt x="3423" y="2535"/>
                  <a:pt x="3386" y="2535"/>
                  <a:pt x="3332" y="2517"/>
                </a:cubicBezTo>
                <a:cubicBezTo>
                  <a:pt x="3296" y="2517"/>
                  <a:pt x="3260" y="2517"/>
                  <a:pt x="3223" y="2517"/>
                </a:cubicBezTo>
                <a:cubicBezTo>
                  <a:pt x="3205" y="2517"/>
                  <a:pt x="3169" y="2535"/>
                  <a:pt x="3151" y="2517"/>
                </a:cubicBezTo>
                <a:cubicBezTo>
                  <a:pt x="3133" y="2517"/>
                  <a:pt x="3151" y="2463"/>
                  <a:pt x="3151" y="2445"/>
                </a:cubicBezTo>
                <a:cubicBezTo>
                  <a:pt x="3169" y="2409"/>
                  <a:pt x="3169" y="2372"/>
                  <a:pt x="3151" y="2354"/>
                </a:cubicBezTo>
                <a:cubicBezTo>
                  <a:pt x="3151" y="2282"/>
                  <a:pt x="3097" y="2228"/>
                  <a:pt x="3024" y="2228"/>
                </a:cubicBezTo>
                <a:cubicBezTo>
                  <a:pt x="3006" y="2228"/>
                  <a:pt x="2988" y="2246"/>
                  <a:pt x="2970" y="2264"/>
                </a:cubicBezTo>
                <a:cubicBezTo>
                  <a:pt x="2952" y="2318"/>
                  <a:pt x="2898" y="2336"/>
                  <a:pt x="2843" y="2318"/>
                </a:cubicBezTo>
                <a:cubicBezTo>
                  <a:pt x="2825" y="2318"/>
                  <a:pt x="2807" y="2282"/>
                  <a:pt x="2807" y="2264"/>
                </a:cubicBezTo>
                <a:cubicBezTo>
                  <a:pt x="2825" y="2246"/>
                  <a:pt x="2861" y="2228"/>
                  <a:pt x="2879" y="2228"/>
                </a:cubicBezTo>
                <a:cubicBezTo>
                  <a:pt x="2952" y="2191"/>
                  <a:pt x="3024" y="2137"/>
                  <a:pt x="3006" y="2046"/>
                </a:cubicBezTo>
                <a:cubicBezTo>
                  <a:pt x="2988" y="1992"/>
                  <a:pt x="2934" y="1938"/>
                  <a:pt x="2879" y="1920"/>
                </a:cubicBezTo>
                <a:cubicBezTo>
                  <a:pt x="2879" y="1902"/>
                  <a:pt x="2879" y="1902"/>
                  <a:pt x="2879" y="1883"/>
                </a:cubicBezTo>
                <a:cubicBezTo>
                  <a:pt x="2879" y="1829"/>
                  <a:pt x="2843" y="1775"/>
                  <a:pt x="2789" y="1757"/>
                </a:cubicBezTo>
                <a:cubicBezTo>
                  <a:pt x="2771" y="1720"/>
                  <a:pt x="2735" y="1702"/>
                  <a:pt x="2753" y="1666"/>
                </a:cubicBezTo>
                <a:cubicBezTo>
                  <a:pt x="2771" y="1612"/>
                  <a:pt x="2789" y="1576"/>
                  <a:pt x="2807" y="1539"/>
                </a:cubicBezTo>
                <a:cubicBezTo>
                  <a:pt x="2807" y="1485"/>
                  <a:pt x="2789" y="1431"/>
                  <a:pt x="2771" y="1413"/>
                </a:cubicBezTo>
                <a:cubicBezTo>
                  <a:pt x="2735" y="1376"/>
                  <a:pt x="2698" y="1358"/>
                  <a:pt x="2662" y="1340"/>
                </a:cubicBezTo>
                <a:cubicBezTo>
                  <a:pt x="2626" y="1322"/>
                  <a:pt x="2626" y="1286"/>
                  <a:pt x="2626" y="1231"/>
                </a:cubicBezTo>
                <a:cubicBezTo>
                  <a:pt x="2608" y="1195"/>
                  <a:pt x="2590" y="1141"/>
                  <a:pt x="2553" y="1123"/>
                </a:cubicBezTo>
                <a:cubicBezTo>
                  <a:pt x="2499" y="1087"/>
                  <a:pt x="2445" y="1068"/>
                  <a:pt x="2390" y="1087"/>
                </a:cubicBezTo>
                <a:lnTo>
                  <a:pt x="2390" y="978"/>
                </a:lnTo>
                <a:cubicBezTo>
                  <a:pt x="2390" y="887"/>
                  <a:pt x="2264" y="887"/>
                  <a:pt x="2264" y="978"/>
                </a:cubicBezTo>
                <a:lnTo>
                  <a:pt x="2083" y="1014"/>
                </a:lnTo>
                <a:lnTo>
                  <a:pt x="1992" y="1032"/>
                </a:lnTo>
                <a:lnTo>
                  <a:pt x="1992" y="1032"/>
                </a:lnTo>
                <a:cubicBezTo>
                  <a:pt x="2028" y="1014"/>
                  <a:pt x="2046" y="978"/>
                  <a:pt x="2064" y="942"/>
                </a:cubicBezTo>
                <a:cubicBezTo>
                  <a:pt x="2064" y="887"/>
                  <a:pt x="2064" y="851"/>
                  <a:pt x="2064" y="815"/>
                </a:cubicBezTo>
                <a:cubicBezTo>
                  <a:pt x="2046" y="761"/>
                  <a:pt x="2028" y="724"/>
                  <a:pt x="2010" y="688"/>
                </a:cubicBezTo>
                <a:cubicBezTo>
                  <a:pt x="1956" y="670"/>
                  <a:pt x="1901" y="688"/>
                  <a:pt x="1847" y="724"/>
                </a:cubicBezTo>
                <a:lnTo>
                  <a:pt x="1739" y="779"/>
                </a:lnTo>
                <a:cubicBezTo>
                  <a:pt x="1739" y="724"/>
                  <a:pt x="1720" y="688"/>
                  <a:pt x="1702" y="634"/>
                </a:cubicBezTo>
                <a:cubicBezTo>
                  <a:pt x="1720" y="616"/>
                  <a:pt x="1720" y="580"/>
                  <a:pt x="1702" y="561"/>
                </a:cubicBezTo>
                <a:cubicBezTo>
                  <a:pt x="1684" y="543"/>
                  <a:pt x="1666" y="507"/>
                  <a:pt x="1630" y="489"/>
                </a:cubicBezTo>
                <a:cubicBezTo>
                  <a:pt x="1576" y="398"/>
                  <a:pt x="1539" y="308"/>
                  <a:pt x="1521" y="199"/>
                </a:cubicBezTo>
                <a:cubicBezTo>
                  <a:pt x="1503" y="181"/>
                  <a:pt x="1467" y="163"/>
                  <a:pt x="1449" y="163"/>
                </a:cubicBezTo>
                <a:lnTo>
                  <a:pt x="1394" y="199"/>
                </a:lnTo>
                <a:lnTo>
                  <a:pt x="1376" y="54"/>
                </a:lnTo>
                <a:cubicBezTo>
                  <a:pt x="1358" y="18"/>
                  <a:pt x="1340" y="0"/>
                  <a:pt x="1322" y="0"/>
                </a:cubicBezTo>
                <a:cubicBezTo>
                  <a:pt x="1250" y="0"/>
                  <a:pt x="1195" y="54"/>
                  <a:pt x="1177" y="127"/>
                </a:cubicBezTo>
                <a:cubicBezTo>
                  <a:pt x="1159" y="181"/>
                  <a:pt x="1141" y="235"/>
                  <a:pt x="1123" y="272"/>
                </a:cubicBezTo>
                <a:cubicBezTo>
                  <a:pt x="1087" y="308"/>
                  <a:pt x="1032" y="308"/>
                  <a:pt x="996" y="308"/>
                </a:cubicBezTo>
                <a:cubicBezTo>
                  <a:pt x="960" y="326"/>
                  <a:pt x="924" y="344"/>
                  <a:pt x="905" y="380"/>
                </a:cubicBezTo>
                <a:cubicBezTo>
                  <a:pt x="851" y="453"/>
                  <a:pt x="833" y="525"/>
                  <a:pt x="869" y="616"/>
                </a:cubicBezTo>
                <a:cubicBezTo>
                  <a:pt x="869" y="670"/>
                  <a:pt x="905" y="724"/>
                  <a:pt x="942" y="761"/>
                </a:cubicBezTo>
                <a:lnTo>
                  <a:pt x="761" y="761"/>
                </a:lnTo>
                <a:cubicBezTo>
                  <a:pt x="742" y="761"/>
                  <a:pt x="724" y="779"/>
                  <a:pt x="706" y="797"/>
                </a:cubicBezTo>
                <a:lnTo>
                  <a:pt x="634" y="1231"/>
                </a:lnTo>
                <a:cubicBezTo>
                  <a:pt x="543" y="1213"/>
                  <a:pt x="453" y="1213"/>
                  <a:pt x="380" y="1231"/>
                </a:cubicBezTo>
                <a:cubicBezTo>
                  <a:pt x="344" y="1231"/>
                  <a:pt x="326" y="1268"/>
                  <a:pt x="344" y="1304"/>
                </a:cubicBezTo>
                <a:lnTo>
                  <a:pt x="398" y="1394"/>
                </a:lnTo>
                <a:cubicBezTo>
                  <a:pt x="290" y="1449"/>
                  <a:pt x="235" y="1576"/>
                  <a:pt x="290" y="1702"/>
                </a:cubicBezTo>
                <a:cubicBezTo>
                  <a:pt x="308" y="1720"/>
                  <a:pt x="308" y="1739"/>
                  <a:pt x="326" y="1739"/>
                </a:cubicBezTo>
                <a:cubicBezTo>
                  <a:pt x="326" y="1739"/>
                  <a:pt x="344" y="1775"/>
                  <a:pt x="344" y="1793"/>
                </a:cubicBezTo>
                <a:cubicBezTo>
                  <a:pt x="344" y="1793"/>
                  <a:pt x="308" y="1829"/>
                  <a:pt x="308" y="1829"/>
                </a:cubicBezTo>
                <a:cubicBezTo>
                  <a:pt x="290" y="1847"/>
                  <a:pt x="272" y="1865"/>
                  <a:pt x="272" y="1902"/>
                </a:cubicBezTo>
                <a:cubicBezTo>
                  <a:pt x="235" y="1938"/>
                  <a:pt x="217" y="1992"/>
                  <a:pt x="199" y="2046"/>
                </a:cubicBezTo>
                <a:cubicBezTo>
                  <a:pt x="145" y="2028"/>
                  <a:pt x="72" y="2065"/>
                  <a:pt x="54" y="2137"/>
                </a:cubicBezTo>
                <a:cubicBezTo>
                  <a:pt x="18" y="2209"/>
                  <a:pt x="18" y="2300"/>
                  <a:pt x="36" y="2372"/>
                </a:cubicBezTo>
                <a:cubicBezTo>
                  <a:pt x="36" y="2427"/>
                  <a:pt x="54" y="2463"/>
                  <a:pt x="72" y="2499"/>
                </a:cubicBezTo>
                <a:cubicBezTo>
                  <a:pt x="72" y="2499"/>
                  <a:pt x="91" y="2517"/>
                  <a:pt x="91" y="2535"/>
                </a:cubicBezTo>
                <a:lnTo>
                  <a:pt x="91" y="2535"/>
                </a:lnTo>
                <a:cubicBezTo>
                  <a:pt x="54" y="2517"/>
                  <a:pt x="18" y="2553"/>
                  <a:pt x="18" y="2590"/>
                </a:cubicBezTo>
                <a:lnTo>
                  <a:pt x="18" y="2626"/>
                </a:lnTo>
                <a:cubicBezTo>
                  <a:pt x="18" y="2662"/>
                  <a:pt x="36" y="2698"/>
                  <a:pt x="36" y="2735"/>
                </a:cubicBezTo>
                <a:lnTo>
                  <a:pt x="0" y="2753"/>
                </a:lnTo>
                <a:lnTo>
                  <a:pt x="0" y="17639"/>
                </a:lnTo>
                <a:close/>
                <a:moveTo>
                  <a:pt x="10920" y="7660"/>
                </a:moveTo>
                <a:close/>
                <a:moveTo>
                  <a:pt x="20065" y="15737"/>
                </a:moveTo>
                <a:cubicBezTo>
                  <a:pt x="20065" y="15737"/>
                  <a:pt x="20065" y="15719"/>
                  <a:pt x="20065" y="15737"/>
                </a:cubicBezTo>
                <a:close/>
                <a:moveTo>
                  <a:pt x="13618" y="9435"/>
                </a:moveTo>
                <a:close/>
                <a:moveTo>
                  <a:pt x="10974" y="8186"/>
                </a:moveTo>
                <a:close/>
                <a:moveTo>
                  <a:pt x="10811" y="7588"/>
                </a:moveTo>
                <a:close/>
                <a:moveTo>
                  <a:pt x="6574" y="5976"/>
                </a:moveTo>
                <a:cubicBezTo>
                  <a:pt x="6574" y="5940"/>
                  <a:pt x="6574" y="5886"/>
                  <a:pt x="6592" y="5849"/>
                </a:cubicBezTo>
                <a:cubicBezTo>
                  <a:pt x="6610" y="5813"/>
                  <a:pt x="6610" y="5795"/>
                  <a:pt x="6610" y="5777"/>
                </a:cubicBezTo>
                <a:cubicBezTo>
                  <a:pt x="6628" y="5868"/>
                  <a:pt x="6646" y="5958"/>
                  <a:pt x="6664" y="6049"/>
                </a:cubicBezTo>
                <a:lnTo>
                  <a:pt x="6646" y="6030"/>
                </a:lnTo>
                <a:cubicBezTo>
                  <a:pt x="6628" y="6012"/>
                  <a:pt x="6592" y="5994"/>
                  <a:pt x="6574" y="5976"/>
                </a:cubicBezTo>
                <a:close/>
                <a:moveTo>
                  <a:pt x="5614" y="5505"/>
                </a:moveTo>
                <a:close/>
                <a:moveTo>
                  <a:pt x="2716" y="1938"/>
                </a:moveTo>
                <a:close/>
                <a:moveTo>
                  <a:pt x="1938" y="1032"/>
                </a:move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1" name="Google Shape;411;p20"/>
          <p:cNvGrpSpPr/>
          <p:nvPr/>
        </p:nvGrpSpPr>
        <p:grpSpPr>
          <a:xfrm>
            <a:off x="-883231" y="2316607"/>
            <a:ext cx="3489177" cy="2618424"/>
            <a:chOff x="-1545755" y="2356907"/>
            <a:chExt cx="3858855" cy="2895846"/>
          </a:xfrm>
        </p:grpSpPr>
        <p:sp>
          <p:nvSpPr>
            <p:cNvPr id="412" name="Google Shape;412;p20"/>
            <p:cNvSpPr/>
            <p:nvPr/>
          </p:nvSpPr>
          <p:spPr>
            <a:xfrm flipH="1">
              <a:off x="-522308" y="2356907"/>
              <a:ext cx="1446545" cy="1508572"/>
            </a:xfrm>
            <a:custGeom>
              <a:avLst/>
              <a:gdLst/>
              <a:ahLst/>
              <a:cxnLst/>
              <a:rect l="l" t="t" r="r" b="b"/>
              <a:pathLst>
                <a:path w="19450" h="20284" extrusionOk="0">
                  <a:moveTo>
                    <a:pt x="17476" y="4637"/>
                  </a:moveTo>
                  <a:lnTo>
                    <a:pt x="17476" y="5361"/>
                  </a:lnTo>
                  <a:lnTo>
                    <a:pt x="17114" y="5361"/>
                  </a:lnTo>
                  <a:lnTo>
                    <a:pt x="17114" y="4637"/>
                  </a:lnTo>
                  <a:close/>
                  <a:moveTo>
                    <a:pt x="18146" y="4637"/>
                  </a:moveTo>
                  <a:lnTo>
                    <a:pt x="18146" y="5361"/>
                  </a:lnTo>
                  <a:lnTo>
                    <a:pt x="17784" y="5361"/>
                  </a:lnTo>
                  <a:lnTo>
                    <a:pt x="17784" y="4637"/>
                  </a:lnTo>
                  <a:close/>
                  <a:moveTo>
                    <a:pt x="18834" y="4637"/>
                  </a:moveTo>
                  <a:lnTo>
                    <a:pt x="18834" y="5361"/>
                  </a:lnTo>
                  <a:lnTo>
                    <a:pt x="18454" y="5361"/>
                  </a:lnTo>
                  <a:lnTo>
                    <a:pt x="18454" y="4637"/>
                  </a:lnTo>
                  <a:close/>
                  <a:moveTo>
                    <a:pt x="7751" y="7987"/>
                  </a:moveTo>
                  <a:lnTo>
                    <a:pt x="7751" y="8693"/>
                  </a:lnTo>
                  <a:lnTo>
                    <a:pt x="7389" y="8693"/>
                  </a:lnTo>
                  <a:lnTo>
                    <a:pt x="7389" y="7987"/>
                  </a:lnTo>
                  <a:close/>
                  <a:moveTo>
                    <a:pt x="8729" y="7969"/>
                  </a:moveTo>
                  <a:lnTo>
                    <a:pt x="8729" y="8693"/>
                  </a:lnTo>
                  <a:lnTo>
                    <a:pt x="8367" y="8693"/>
                  </a:lnTo>
                  <a:lnTo>
                    <a:pt x="8367" y="7969"/>
                  </a:lnTo>
                  <a:close/>
                  <a:moveTo>
                    <a:pt x="6900" y="9454"/>
                  </a:moveTo>
                  <a:lnTo>
                    <a:pt x="6900" y="10812"/>
                  </a:lnTo>
                  <a:lnTo>
                    <a:pt x="6447" y="10812"/>
                  </a:lnTo>
                  <a:lnTo>
                    <a:pt x="6447" y="9454"/>
                  </a:lnTo>
                  <a:close/>
                  <a:moveTo>
                    <a:pt x="8294" y="9454"/>
                  </a:moveTo>
                  <a:lnTo>
                    <a:pt x="8294" y="10812"/>
                  </a:lnTo>
                  <a:lnTo>
                    <a:pt x="7842" y="10812"/>
                  </a:lnTo>
                  <a:lnTo>
                    <a:pt x="7842" y="9454"/>
                  </a:lnTo>
                  <a:close/>
                  <a:moveTo>
                    <a:pt x="9689" y="9454"/>
                  </a:moveTo>
                  <a:lnTo>
                    <a:pt x="9689" y="10812"/>
                  </a:lnTo>
                  <a:lnTo>
                    <a:pt x="9236" y="10812"/>
                  </a:lnTo>
                  <a:lnTo>
                    <a:pt x="9236" y="9454"/>
                  </a:lnTo>
                  <a:close/>
                  <a:moveTo>
                    <a:pt x="1123" y="9291"/>
                  </a:moveTo>
                  <a:lnTo>
                    <a:pt x="1123" y="11409"/>
                  </a:lnTo>
                  <a:lnTo>
                    <a:pt x="888" y="11409"/>
                  </a:lnTo>
                  <a:lnTo>
                    <a:pt x="888" y="9291"/>
                  </a:lnTo>
                  <a:close/>
                  <a:moveTo>
                    <a:pt x="2536" y="9291"/>
                  </a:moveTo>
                  <a:lnTo>
                    <a:pt x="2536" y="11409"/>
                  </a:lnTo>
                  <a:lnTo>
                    <a:pt x="1992" y="11409"/>
                  </a:lnTo>
                  <a:lnTo>
                    <a:pt x="1992" y="9291"/>
                  </a:lnTo>
                  <a:close/>
                  <a:moveTo>
                    <a:pt x="3640" y="9291"/>
                  </a:moveTo>
                  <a:lnTo>
                    <a:pt x="3640" y="11409"/>
                  </a:lnTo>
                  <a:lnTo>
                    <a:pt x="3405" y="11409"/>
                  </a:lnTo>
                  <a:lnTo>
                    <a:pt x="3405" y="9291"/>
                  </a:lnTo>
                  <a:close/>
                  <a:moveTo>
                    <a:pt x="17974" y="11133"/>
                  </a:moveTo>
                  <a:cubicBezTo>
                    <a:pt x="18169" y="11133"/>
                    <a:pt x="18363" y="11256"/>
                    <a:pt x="18381" y="11500"/>
                  </a:cubicBezTo>
                  <a:lnTo>
                    <a:pt x="18381" y="12442"/>
                  </a:lnTo>
                  <a:lnTo>
                    <a:pt x="17566" y="12442"/>
                  </a:lnTo>
                  <a:lnTo>
                    <a:pt x="17566" y="11500"/>
                  </a:lnTo>
                  <a:cubicBezTo>
                    <a:pt x="17585" y="11256"/>
                    <a:pt x="17779" y="11133"/>
                    <a:pt x="17974" y="11133"/>
                  </a:cubicBezTo>
                  <a:close/>
                  <a:moveTo>
                    <a:pt x="1503" y="12356"/>
                  </a:moveTo>
                  <a:cubicBezTo>
                    <a:pt x="1702" y="12356"/>
                    <a:pt x="1902" y="12487"/>
                    <a:pt x="1920" y="12750"/>
                  </a:cubicBezTo>
                  <a:lnTo>
                    <a:pt x="1920" y="14072"/>
                  </a:lnTo>
                  <a:lnTo>
                    <a:pt x="1087" y="14072"/>
                  </a:lnTo>
                  <a:lnTo>
                    <a:pt x="1087" y="12750"/>
                  </a:lnTo>
                  <a:cubicBezTo>
                    <a:pt x="1105" y="12487"/>
                    <a:pt x="1304" y="12356"/>
                    <a:pt x="1503" y="12356"/>
                  </a:cubicBezTo>
                  <a:close/>
                  <a:moveTo>
                    <a:pt x="3079" y="12329"/>
                  </a:moveTo>
                  <a:cubicBezTo>
                    <a:pt x="3287" y="12329"/>
                    <a:pt x="3495" y="12469"/>
                    <a:pt x="3495" y="12750"/>
                  </a:cubicBezTo>
                  <a:lnTo>
                    <a:pt x="3513" y="14072"/>
                  </a:lnTo>
                  <a:lnTo>
                    <a:pt x="2662" y="14072"/>
                  </a:lnTo>
                  <a:lnTo>
                    <a:pt x="2662" y="12750"/>
                  </a:lnTo>
                  <a:cubicBezTo>
                    <a:pt x="2662" y="12469"/>
                    <a:pt x="2871" y="12329"/>
                    <a:pt x="3079" y="12329"/>
                  </a:cubicBezTo>
                  <a:close/>
                  <a:moveTo>
                    <a:pt x="18" y="12351"/>
                  </a:moveTo>
                  <a:cubicBezTo>
                    <a:pt x="199" y="12387"/>
                    <a:pt x="344" y="12550"/>
                    <a:pt x="344" y="12750"/>
                  </a:cubicBezTo>
                  <a:lnTo>
                    <a:pt x="344" y="14090"/>
                  </a:lnTo>
                  <a:lnTo>
                    <a:pt x="18" y="14090"/>
                  </a:lnTo>
                  <a:lnTo>
                    <a:pt x="18" y="12351"/>
                  </a:lnTo>
                  <a:close/>
                  <a:moveTo>
                    <a:pt x="7624" y="16208"/>
                  </a:moveTo>
                  <a:lnTo>
                    <a:pt x="7624" y="16716"/>
                  </a:lnTo>
                  <a:lnTo>
                    <a:pt x="7190" y="16716"/>
                  </a:lnTo>
                  <a:lnTo>
                    <a:pt x="7190" y="16208"/>
                  </a:lnTo>
                  <a:close/>
                  <a:moveTo>
                    <a:pt x="9091" y="16208"/>
                  </a:moveTo>
                  <a:lnTo>
                    <a:pt x="9091" y="16716"/>
                  </a:lnTo>
                  <a:lnTo>
                    <a:pt x="8675" y="16716"/>
                  </a:lnTo>
                  <a:lnTo>
                    <a:pt x="8675" y="16208"/>
                  </a:lnTo>
                  <a:close/>
                  <a:moveTo>
                    <a:pt x="10576" y="16208"/>
                  </a:moveTo>
                  <a:lnTo>
                    <a:pt x="10576" y="16716"/>
                  </a:lnTo>
                  <a:lnTo>
                    <a:pt x="10142" y="16716"/>
                  </a:lnTo>
                  <a:lnTo>
                    <a:pt x="10142" y="16208"/>
                  </a:lnTo>
                  <a:close/>
                  <a:moveTo>
                    <a:pt x="12061" y="16208"/>
                  </a:moveTo>
                  <a:lnTo>
                    <a:pt x="12061" y="16716"/>
                  </a:lnTo>
                  <a:lnTo>
                    <a:pt x="11626" y="16716"/>
                  </a:lnTo>
                  <a:lnTo>
                    <a:pt x="11626" y="16208"/>
                  </a:lnTo>
                  <a:close/>
                  <a:moveTo>
                    <a:pt x="13528" y="16208"/>
                  </a:moveTo>
                  <a:lnTo>
                    <a:pt x="13528" y="16716"/>
                  </a:lnTo>
                  <a:lnTo>
                    <a:pt x="13093" y="16716"/>
                  </a:lnTo>
                  <a:lnTo>
                    <a:pt x="13093" y="16208"/>
                  </a:lnTo>
                  <a:close/>
                  <a:moveTo>
                    <a:pt x="14995" y="16208"/>
                  </a:moveTo>
                  <a:lnTo>
                    <a:pt x="14995" y="16716"/>
                  </a:lnTo>
                  <a:lnTo>
                    <a:pt x="14578" y="16716"/>
                  </a:lnTo>
                  <a:lnTo>
                    <a:pt x="14578" y="16208"/>
                  </a:lnTo>
                  <a:close/>
                  <a:moveTo>
                    <a:pt x="16462" y="16208"/>
                  </a:moveTo>
                  <a:lnTo>
                    <a:pt x="16462" y="16716"/>
                  </a:lnTo>
                  <a:lnTo>
                    <a:pt x="16045" y="16716"/>
                  </a:lnTo>
                  <a:lnTo>
                    <a:pt x="16045" y="16208"/>
                  </a:lnTo>
                  <a:close/>
                  <a:moveTo>
                    <a:pt x="7624" y="17204"/>
                  </a:moveTo>
                  <a:lnTo>
                    <a:pt x="7624" y="18581"/>
                  </a:lnTo>
                  <a:lnTo>
                    <a:pt x="7190" y="18581"/>
                  </a:lnTo>
                  <a:lnTo>
                    <a:pt x="7190" y="17204"/>
                  </a:lnTo>
                  <a:close/>
                  <a:moveTo>
                    <a:pt x="9091" y="17204"/>
                  </a:moveTo>
                  <a:lnTo>
                    <a:pt x="9091" y="18581"/>
                  </a:lnTo>
                  <a:lnTo>
                    <a:pt x="8675" y="18581"/>
                  </a:lnTo>
                  <a:lnTo>
                    <a:pt x="8675" y="17204"/>
                  </a:lnTo>
                  <a:close/>
                  <a:moveTo>
                    <a:pt x="10576" y="17204"/>
                  </a:moveTo>
                  <a:lnTo>
                    <a:pt x="10576" y="18581"/>
                  </a:lnTo>
                  <a:lnTo>
                    <a:pt x="10142" y="18581"/>
                  </a:lnTo>
                  <a:lnTo>
                    <a:pt x="10142" y="17204"/>
                  </a:lnTo>
                  <a:close/>
                  <a:moveTo>
                    <a:pt x="12061" y="17204"/>
                  </a:moveTo>
                  <a:lnTo>
                    <a:pt x="12061" y="18581"/>
                  </a:lnTo>
                  <a:lnTo>
                    <a:pt x="11626" y="18581"/>
                  </a:lnTo>
                  <a:lnTo>
                    <a:pt x="11626" y="17204"/>
                  </a:lnTo>
                  <a:close/>
                  <a:moveTo>
                    <a:pt x="13528" y="17204"/>
                  </a:moveTo>
                  <a:lnTo>
                    <a:pt x="13528" y="18581"/>
                  </a:lnTo>
                  <a:lnTo>
                    <a:pt x="13093" y="18581"/>
                  </a:lnTo>
                  <a:lnTo>
                    <a:pt x="13093" y="17204"/>
                  </a:lnTo>
                  <a:close/>
                  <a:moveTo>
                    <a:pt x="14995" y="17204"/>
                  </a:moveTo>
                  <a:lnTo>
                    <a:pt x="14995" y="18581"/>
                  </a:lnTo>
                  <a:lnTo>
                    <a:pt x="14578" y="18581"/>
                  </a:lnTo>
                  <a:lnTo>
                    <a:pt x="14578" y="17204"/>
                  </a:lnTo>
                  <a:close/>
                  <a:moveTo>
                    <a:pt x="16462" y="17204"/>
                  </a:moveTo>
                  <a:lnTo>
                    <a:pt x="16462" y="18581"/>
                  </a:lnTo>
                  <a:lnTo>
                    <a:pt x="16045" y="18581"/>
                  </a:lnTo>
                  <a:lnTo>
                    <a:pt x="16045" y="17204"/>
                  </a:lnTo>
                  <a:close/>
                  <a:moveTo>
                    <a:pt x="8005" y="0"/>
                  </a:moveTo>
                  <a:lnTo>
                    <a:pt x="8005" y="960"/>
                  </a:lnTo>
                  <a:cubicBezTo>
                    <a:pt x="7552" y="1015"/>
                    <a:pt x="7534" y="1648"/>
                    <a:pt x="7968" y="1739"/>
                  </a:cubicBezTo>
                  <a:lnTo>
                    <a:pt x="7208" y="4908"/>
                  </a:lnTo>
                  <a:cubicBezTo>
                    <a:pt x="7135" y="4926"/>
                    <a:pt x="7081" y="4926"/>
                    <a:pt x="7009" y="4962"/>
                  </a:cubicBezTo>
                  <a:cubicBezTo>
                    <a:pt x="7009" y="4944"/>
                    <a:pt x="7009" y="4926"/>
                    <a:pt x="7009" y="4908"/>
                  </a:cubicBezTo>
                  <a:cubicBezTo>
                    <a:pt x="7009" y="4854"/>
                    <a:pt x="6981" y="4833"/>
                    <a:pt x="6944" y="4833"/>
                  </a:cubicBezTo>
                  <a:cubicBezTo>
                    <a:pt x="6845" y="4833"/>
                    <a:pt x="6682" y="4982"/>
                    <a:pt x="6827" y="5035"/>
                  </a:cubicBezTo>
                  <a:cubicBezTo>
                    <a:pt x="6483" y="5216"/>
                    <a:pt x="6266" y="5578"/>
                    <a:pt x="6284" y="5977"/>
                  </a:cubicBezTo>
                  <a:cubicBezTo>
                    <a:pt x="6284" y="6556"/>
                    <a:pt x="6737" y="7027"/>
                    <a:pt x="7316" y="7045"/>
                  </a:cubicBezTo>
                  <a:lnTo>
                    <a:pt x="7316" y="7244"/>
                  </a:lnTo>
                  <a:lnTo>
                    <a:pt x="7190" y="7244"/>
                  </a:lnTo>
                  <a:cubicBezTo>
                    <a:pt x="6773" y="7244"/>
                    <a:pt x="6429" y="7570"/>
                    <a:pt x="6411" y="7969"/>
                  </a:cubicBezTo>
                  <a:lnTo>
                    <a:pt x="6755" y="7969"/>
                  </a:lnTo>
                  <a:lnTo>
                    <a:pt x="6755" y="8693"/>
                  </a:lnTo>
                  <a:lnTo>
                    <a:pt x="6411" y="8693"/>
                  </a:lnTo>
                  <a:lnTo>
                    <a:pt x="6411" y="9037"/>
                  </a:lnTo>
                  <a:lnTo>
                    <a:pt x="6465" y="9037"/>
                  </a:lnTo>
                  <a:cubicBezTo>
                    <a:pt x="6031" y="9037"/>
                    <a:pt x="5687" y="9381"/>
                    <a:pt x="5687" y="9816"/>
                  </a:cubicBezTo>
                  <a:lnTo>
                    <a:pt x="5687" y="11138"/>
                  </a:lnTo>
                  <a:lnTo>
                    <a:pt x="4528" y="11138"/>
                  </a:lnTo>
                  <a:lnTo>
                    <a:pt x="4528" y="8947"/>
                  </a:lnTo>
                  <a:lnTo>
                    <a:pt x="4220" y="7226"/>
                  </a:lnTo>
                  <a:cubicBezTo>
                    <a:pt x="4292" y="7208"/>
                    <a:pt x="4346" y="7154"/>
                    <a:pt x="4346" y="7081"/>
                  </a:cubicBezTo>
                  <a:cubicBezTo>
                    <a:pt x="4356" y="7000"/>
                    <a:pt x="4279" y="6959"/>
                    <a:pt x="4202" y="6959"/>
                  </a:cubicBezTo>
                  <a:cubicBezTo>
                    <a:pt x="4125" y="6959"/>
                    <a:pt x="4048" y="7000"/>
                    <a:pt x="4057" y="7081"/>
                  </a:cubicBezTo>
                  <a:cubicBezTo>
                    <a:pt x="4057" y="7154"/>
                    <a:pt x="4111" y="7208"/>
                    <a:pt x="4183" y="7226"/>
                  </a:cubicBezTo>
                  <a:lnTo>
                    <a:pt x="3894" y="8947"/>
                  </a:lnTo>
                  <a:lnTo>
                    <a:pt x="3858" y="8947"/>
                  </a:lnTo>
                  <a:lnTo>
                    <a:pt x="3568" y="7226"/>
                  </a:lnTo>
                  <a:cubicBezTo>
                    <a:pt x="3622" y="7208"/>
                    <a:pt x="3676" y="7154"/>
                    <a:pt x="3676" y="7081"/>
                  </a:cubicBezTo>
                  <a:cubicBezTo>
                    <a:pt x="3685" y="7000"/>
                    <a:pt x="3609" y="6959"/>
                    <a:pt x="3532" y="6959"/>
                  </a:cubicBezTo>
                  <a:cubicBezTo>
                    <a:pt x="3455" y="6959"/>
                    <a:pt x="3378" y="7000"/>
                    <a:pt x="3387" y="7081"/>
                  </a:cubicBezTo>
                  <a:cubicBezTo>
                    <a:pt x="3387" y="7154"/>
                    <a:pt x="3441" y="7208"/>
                    <a:pt x="3513" y="7226"/>
                  </a:cubicBezTo>
                  <a:lnTo>
                    <a:pt x="3224" y="8947"/>
                  </a:lnTo>
                  <a:lnTo>
                    <a:pt x="2318" y="3822"/>
                  </a:lnTo>
                  <a:cubicBezTo>
                    <a:pt x="2789" y="3749"/>
                    <a:pt x="2771" y="3097"/>
                    <a:pt x="2318" y="3043"/>
                  </a:cubicBezTo>
                  <a:lnTo>
                    <a:pt x="2318" y="2083"/>
                  </a:lnTo>
                  <a:lnTo>
                    <a:pt x="2210" y="2083"/>
                  </a:lnTo>
                  <a:lnTo>
                    <a:pt x="2210" y="3043"/>
                  </a:lnTo>
                  <a:cubicBezTo>
                    <a:pt x="1757" y="3097"/>
                    <a:pt x="1739" y="3749"/>
                    <a:pt x="2191" y="3822"/>
                  </a:cubicBezTo>
                  <a:lnTo>
                    <a:pt x="1304" y="8947"/>
                  </a:lnTo>
                  <a:lnTo>
                    <a:pt x="1014" y="7226"/>
                  </a:lnTo>
                  <a:cubicBezTo>
                    <a:pt x="1178" y="7199"/>
                    <a:pt x="992" y="7007"/>
                    <a:pt x="891" y="7007"/>
                  </a:cubicBezTo>
                  <a:cubicBezTo>
                    <a:pt x="857" y="7007"/>
                    <a:pt x="833" y="7028"/>
                    <a:pt x="833" y="7081"/>
                  </a:cubicBezTo>
                  <a:cubicBezTo>
                    <a:pt x="833" y="7154"/>
                    <a:pt x="888" y="7208"/>
                    <a:pt x="960" y="7226"/>
                  </a:cubicBezTo>
                  <a:lnTo>
                    <a:pt x="670" y="8947"/>
                  </a:lnTo>
                  <a:lnTo>
                    <a:pt x="634" y="8947"/>
                  </a:lnTo>
                  <a:lnTo>
                    <a:pt x="344" y="7226"/>
                  </a:lnTo>
                  <a:cubicBezTo>
                    <a:pt x="417" y="7208"/>
                    <a:pt x="471" y="7154"/>
                    <a:pt x="471" y="7081"/>
                  </a:cubicBezTo>
                  <a:cubicBezTo>
                    <a:pt x="480" y="7000"/>
                    <a:pt x="403" y="6959"/>
                    <a:pt x="326" y="6959"/>
                  </a:cubicBezTo>
                  <a:cubicBezTo>
                    <a:pt x="249" y="6959"/>
                    <a:pt x="172" y="7000"/>
                    <a:pt x="181" y="7081"/>
                  </a:cubicBezTo>
                  <a:cubicBezTo>
                    <a:pt x="181" y="7154"/>
                    <a:pt x="236" y="7208"/>
                    <a:pt x="308" y="7226"/>
                  </a:cubicBezTo>
                  <a:lnTo>
                    <a:pt x="0" y="8947"/>
                  </a:lnTo>
                  <a:lnTo>
                    <a:pt x="0" y="14778"/>
                  </a:lnTo>
                  <a:lnTo>
                    <a:pt x="471" y="14778"/>
                  </a:lnTo>
                  <a:lnTo>
                    <a:pt x="471" y="20283"/>
                  </a:lnTo>
                  <a:lnTo>
                    <a:pt x="4093" y="20283"/>
                  </a:lnTo>
                  <a:lnTo>
                    <a:pt x="4093" y="14778"/>
                  </a:lnTo>
                  <a:lnTo>
                    <a:pt x="4509" y="14778"/>
                  </a:lnTo>
                  <a:lnTo>
                    <a:pt x="4509" y="14090"/>
                  </a:lnTo>
                  <a:lnTo>
                    <a:pt x="4238" y="14090"/>
                  </a:lnTo>
                  <a:lnTo>
                    <a:pt x="4238" y="12750"/>
                  </a:lnTo>
                  <a:cubicBezTo>
                    <a:pt x="4238" y="12568"/>
                    <a:pt x="4346" y="12424"/>
                    <a:pt x="4509" y="12351"/>
                  </a:cubicBezTo>
                  <a:lnTo>
                    <a:pt x="4509" y="12080"/>
                  </a:lnTo>
                  <a:lnTo>
                    <a:pt x="5433" y="12080"/>
                  </a:lnTo>
                  <a:lnTo>
                    <a:pt x="5433" y="20283"/>
                  </a:lnTo>
                  <a:lnTo>
                    <a:pt x="18599" y="20283"/>
                  </a:lnTo>
                  <a:lnTo>
                    <a:pt x="18599" y="8385"/>
                  </a:lnTo>
                  <a:lnTo>
                    <a:pt x="19142" y="8385"/>
                  </a:lnTo>
                  <a:lnTo>
                    <a:pt x="19142" y="7335"/>
                  </a:lnTo>
                  <a:lnTo>
                    <a:pt x="19450" y="6031"/>
                  </a:lnTo>
                  <a:lnTo>
                    <a:pt x="19450" y="5542"/>
                  </a:lnTo>
                  <a:lnTo>
                    <a:pt x="19088" y="5542"/>
                  </a:lnTo>
                  <a:lnTo>
                    <a:pt x="19088" y="4274"/>
                  </a:lnTo>
                  <a:cubicBezTo>
                    <a:pt x="19088" y="3985"/>
                    <a:pt x="18870" y="3749"/>
                    <a:pt x="18581" y="3749"/>
                  </a:cubicBezTo>
                  <a:lnTo>
                    <a:pt x="18599" y="3749"/>
                  </a:lnTo>
                  <a:lnTo>
                    <a:pt x="18019" y="1214"/>
                  </a:lnTo>
                  <a:cubicBezTo>
                    <a:pt x="18273" y="1159"/>
                    <a:pt x="18218" y="797"/>
                    <a:pt x="17965" y="797"/>
                  </a:cubicBezTo>
                  <a:cubicBezTo>
                    <a:pt x="17729" y="797"/>
                    <a:pt x="17675" y="1159"/>
                    <a:pt x="17929" y="1214"/>
                  </a:cubicBezTo>
                  <a:lnTo>
                    <a:pt x="17349" y="3749"/>
                  </a:lnTo>
                  <a:lnTo>
                    <a:pt x="17367" y="3749"/>
                  </a:lnTo>
                  <a:cubicBezTo>
                    <a:pt x="17077" y="3767"/>
                    <a:pt x="16860" y="3985"/>
                    <a:pt x="16860" y="4274"/>
                  </a:cubicBezTo>
                  <a:lnTo>
                    <a:pt x="16860" y="5542"/>
                  </a:lnTo>
                  <a:lnTo>
                    <a:pt x="16607" y="5542"/>
                  </a:lnTo>
                  <a:lnTo>
                    <a:pt x="16607" y="6013"/>
                  </a:lnTo>
                  <a:lnTo>
                    <a:pt x="16933" y="7335"/>
                  </a:lnTo>
                  <a:lnTo>
                    <a:pt x="16933" y="8385"/>
                  </a:lnTo>
                  <a:lnTo>
                    <a:pt x="17349" y="8385"/>
                  </a:lnTo>
                  <a:lnTo>
                    <a:pt x="17349" y="13257"/>
                  </a:lnTo>
                  <a:lnTo>
                    <a:pt x="17150" y="13257"/>
                  </a:lnTo>
                  <a:lnTo>
                    <a:pt x="16733" y="11518"/>
                  </a:lnTo>
                  <a:cubicBezTo>
                    <a:pt x="16788" y="11518"/>
                    <a:pt x="16824" y="11464"/>
                    <a:pt x="16824" y="11409"/>
                  </a:cubicBezTo>
                  <a:cubicBezTo>
                    <a:pt x="16824" y="11337"/>
                    <a:pt x="16770" y="11283"/>
                    <a:pt x="16697" y="11283"/>
                  </a:cubicBezTo>
                  <a:cubicBezTo>
                    <a:pt x="16589" y="11301"/>
                    <a:pt x="16570" y="11464"/>
                    <a:pt x="16679" y="11518"/>
                  </a:cubicBezTo>
                  <a:lnTo>
                    <a:pt x="16263" y="13239"/>
                  </a:lnTo>
                  <a:lnTo>
                    <a:pt x="13782" y="13239"/>
                  </a:lnTo>
                  <a:lnTo>
                    <a:pt x="13782" y="11265"/>
                  </a:lnTo>
                  <a:lnTo>
                    <a:pt x="14053" y="11265"/>
                  </a:lnTo>
                  <a:lnTo>
                    <a:pt x="14053" y="10269"/>
                  </a:lnTo>
                  <a:lnTo>
                    <a:pt x="13727" y="10269"/>
                  </a:lnTo>
                  <a:lnTo>
                    <a:pt x="13727" y="10776"/>
                  </a:lnTo>
                  <a:lnTo>
                    <a:pt x="13456" y="10776"/>
                  </a:lnTo>
                  <a:lnTo>
                    <a:pt x="13456" y="10269"/>
                  </a:lnTo>
                  <a:lnTo>
                    <a:pt x="12822" y="10269"/>
                  </a:lnTo>
                  <a:lnTo>
                    <a:pt x="12822" y="10776"/>
                  </a:lnTo>
                  <a:lnTo>
                    <a:pt x="12532" y="10776"/>
                  </a:lnTo>
                  <a:lnTo>
                    <a:pt x="12532" y="10269"/>
                  </a:lnTo>
                  <a:lnTo>
                    <a:pt x="12206" y="10269"/>
                  </a:lnTo>
                  <a:lnTo>
                    <a:pt x="12206" y="11265"/>
                  </a:lnTo>
                  <a:lnTo>
                    <a:pt x="12496" y="11265"/>
                  </a:lnTo>
                  <a:lnTo>
                    <a:pt x="12496" y="13257"/>
                  </a:lnTo>
                  <a:lnTo>
                    <a:pt x="10685" y="13257"/>
                  </a:lnTo>
                  <a:lnTo>
                    <a:pt x="10685" y="11156"/>
                  </a:lnTo>
                  <a:lnTo>
                    <a:pt x="10431" y="11156"/>
                  </a:lnTo>
                  <a:lnTo>
                    <a:pt x="10431" y="9816"/>
                  </a:lnTo>
                  <a:cubicBezTo>
                    <a:pt x="10431" y="9381"/>
                    <a:pt x="10087" y="9037"/>
                    <a:pt x="9653" y="9037"/>
                  </a:cubicBezTo>
                  <a:lnTo>
                    <a:pt x="9725" y="9037"/>
                  </a:lnTo>
                  <a:lnTo>
                    <a:pt x="9725" y="8711"/>
                  </a:lnTo>
                  <a:lnTo>
                    <a:pt x="9363" y="8711"/>
                  </a:lnTo>
                  <a:lnTo>
                    <a:pt x="9363" y="7987"/>
                  </a:lnTo>
                  <a:lnTo>
                    <a:pt x="9707" y="7987"/>
                  </a:lnTo>
                  <a:cubicBezTo>
                    <a:pt x="9689" y="7570"/>
                    <a:pt x="9363" y="7244"/>
                    <a:pt x="8946" y="7244"/>
                  </a:cubicBezTo>
                  <a:lnTo>
                    <a:pt x="8801" y="7244"/>
                  </a:lnTo>
                  <a:lnTo>
                    <a:pt x="8801" y="7045"/>
                  </a:lnTo>
                  <a:cubicBezTo>
                    <a:pt x="9381" y="7027"/>
                    <a:pt x="9852" y="6538"/>
                    <a:pt x="9852" y="5958"/>
                  </a:cubicBezTo>
                  <a:cubicBezTo>
                    <a:pt x="9852" y="5560"/>
                    <a:pt x="9634" y="5198"/>
                    <a:pt x="9290" y="5017"/>
                  </a:cubicBezTo>
                  <a:cubicBezTo>
                    <a:pt x="9422" y="4964"/>
                    <a:pt x="9256" y="4815"/>
                    <a:pt x="9156" y="4815"/>
                  </a:cubicBezTo>
                  <a:cubicBezTo>
                    <a:pt x="9119" y="4815"/>
                    <a:pt x="9091" y="4836"/>
                    <a:pt x="9091" y="4890"/>
                  </a:cubicBezTo>
                  <a:cubicBezTo>
                    <a:pt x="9091" y="4908"/>
                    <a:pt x="9091" y="4926"/>
                    <a:pt x="9091" y="4944"/>
                  </a:cubicBezTo>
                  <a:cubicBezTo>
                    <a:pt x="9037" y="4926"/>
                    <a:pt x="8964" y="4908"/>
                    <a:pt x="8892" y="4890"/>
                  </a:cubicBezTo>
                  <a:lnTo>
                    <a:pt x="8149" y="1721"/>
                  </a:lnTo>
                  <a:cubicBezTo>
                    <a:pt x="8312" y="1685"/>
                    <a:pt x="8439" y="1522"/>
                    <a:pt x="8457" y="1341"/>
                  </a:cubicBezTo>
                  <a:cubicBezTo>
                    <a:pt x="8457" y="1141"/>
                    <a:pt x="8294" y="978"/>
                    <a:pt x="8113" y="960"/>
                  </a:cubicBezTo>
                  <a:lnTo>
                    <a:pt x="811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20"/>
            <p:cNvSpPr/>
            <p:nvPr/>
          </p:nvSpPr>
          <p:spPr>
            <a:xfrm flipH="1">
              <a:off x="-1545755" y="3789575"/>
              <a:ext cx="3858855" cy="1463178"/>
            </a:xfrm>
            <a:custGeom>
              <a:avLst/>
              <a:gdLst/>
              <a:ahLst/>
              <a:cxnLst/>
              <a:rect l="l" t="t" r="r" b="b"/>
              <a:pathLst>
                <a:path w="63330" h="24920" extrusionOk="0">
                  <a:moveTo>
                    <a:pt x="26259" y="1"/>
                  </a:moveTo>
                  <a:lnTo>
                    <a:pt x="25535" y="852"/>
                  </a:lnTo>
                  <a:cubicBezTo>
                    <a:pt x="25376" y="1178"/>
                    <a:pt x="25202" y="1301"/>
                    <a:pt x="25030" y="1301"/>
                  </a:cubicBezTo>
                  <a:cubicBezTo>
                    <a:pt x="24496" y="1301"/>
                    <a:pt x="23977" y="109"/>
                    <a:pt x="23977" y="109"/>
                  </a:cubicBezTo>
                  <a:cubicBezTo>
                    <a:pt x="23561" y="616"/>
                    <a:pt x="23289" y="1196"/>
                    <a:pt x="23126" y="1830"/>
                  </a:cubicBezTo>
                  <a:cubicBezTo>
                    <a:pt x="22855" y="2934"/>
                    <a:pt x="21696" y="3242"/>
                    <a:pt x="21496" y="5198"/>
                  </a:cubicBezTo>
                  <a:cubicBezTo>
                    <a:pt x="21496" y="5198"/>
                    <a:pt x="20518" y="4474"/>
                    <a:pt x="19975" y="4474"/>
                  </a:cubicBezTo>
                  <a:cubicBezTo>
                    <a:pt x="19414" y="5035"/>
                    <a:pt x="18943" y="5669"/>
                    <a:pt x="18563" y="6357"/>
                  </a:cubicBezTo>
                  <a:cubicBezTo>
                    <a:pt x="18019" y="7407"/>
                    <a:pt x="14216" y="10287"/>
                    <a:pt x="6248" y="11518"/>
                  </a:cubicBezTo>
                  <a:cubicBezTo>
                    <a:pt x="6248" y="11518"/>
                    <a:pt x="5814" y="11428"/>
                    <a:pt x="5143" y="10794"/>
                  </a:cubicBezTo>
                  <a:cubicBezTo>
                    <a:pt x="5143" y="10794"/>
                    <a:pt x="4979" y="10932"/>
                    <a:pt x="4733" y="10932"/>
                  </a:cubicBezTo>
                  <a:cubicBezTo>
                    <a:pt x="4525" y="10932"/>
                    <a:pt x="4258" y="10833"/>
                    <a:pt x="3984" y="10468"/>
                  </a:cubicBezTo>
                  <a:cubicBezTo>
                    <a:pt x="3984" y="10468"/>
                    <a:pt x="2366" y="11648"/>
                    <a:pt x="787" y="11648"/>
                  </a:cubicBezTo>
                  <a:cubicBezTo>
                    <a:pt x="521" y="11648"/>
                    <a:pt x="256" y="11615"/>
                    <a:pt x="0" y="11536"/>
                  </a:cubicBezTo>
                  <a:lnTo>
                    <a:pt x="0" y="24919"/>
                  </a:lnTo>
                  <a:lnTo>
                    <a:pt x="63329" y="24919"/>
                  </a:lnTo>
                  <a:lnTo>
                    <a:pt x="63329" y="10396"/>
                  </a:lnTo>
                  <a:cubicBezTo>
                    <a:pt x="60070" y="9182"/>
                    <a:pt x="59671" y="7570"/>
                    <a:pt x="59671" y="7570"/>
                  </a:cubicBezTo>
                  <a:lnTo>
                    <a:pt x="59055" y="8168"/>
                  </a:lnTo>
                  <a:cubicBezTo>
                    <a:pt x="58150" y="8168"/>
                    <a:pt x="56466" y="6194"/>
                    <a:pt x="56122" y="6085"/>
                  </a:cubicBezTo>
                  <a:cubicBezTo>
                    <a:pt x="56113" y="6083"/>
                    <a:pt x="56104" y="6082"/>
                    <a:pt x="56093" y="6082"/>
                  </a:cubicBezTo>
                  <a:cubicBezTo>
                    <a:pt x="55671" y="6082"/>
                    <a:pt x="53876" y="7860"/>
                    <a:pt x="53876" y="7860"/>
                  </a:cubicBezTo>
                  <a:cubicBezTo>
                    <a:pt x="53423" y="7353"/>
                    <a:pt x="49602" y="4419"/>
                    <a:pt x="49457" y="4365"/>
                  </a:cubicBezTo>
                  <a:cubicBezTo>
                    <a:pt x="49453" y="4363"/>
                    <a:pt x="49448" y="4363"/>
                    <a:pt x="49442" y="4363"/>
                  </a:cubicBezTo>
                  <a:cubicBezTo>
                    <a:pt x="49252" y="4363"/>
                    <a:pt x="48298" y="5180"/>
                    <a:pt x="48298" y="5180"/>
                  </a:cubicBezTo>
                  <a:cubicBezTo>
                    <a:pt x="48298" y="5180"/>
                    <a:pt x="46614" y="2989"/>
                    <a:pt x="46415" y="2898"/>
                  </a:cubicBezTo>
                  <a:cubicBezTo>
                    <a:pt x="46394" y="2888"/>
                    <a:pt x="46371" y="2883"/>
                    <a:pt x="46346" y="2883"/>
                  </a:cubicBezTo>
                  <a:cubicBezTo>
                    <a:pt x="46114" y="2883"/>
                    <a:pt x="45745" y="3297"/>
                    <a:pt x="45745" y="3297"/>
                  </a:cubicBezTo>
                  <a:cubicBezTo>
                    <a:pt x="45745" y="1667"/>
                    <a:pt x="44423" y="1"/>
                    <a:pt x="444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20"/>
            <p:cNvSpPr/>
            <p:nvPr/>
          </p:nvSpPr>
          <p:spPr>
            <a:xfrm flipH="1">
              <a:off x="-618765" y="3427900"/>
              <a:ext cx="662516" cy="639836"/>
            </a:xfrm>
            <a:custGeom>
              <a:avLst/>
              <a:gdLst/>
              <a:ahLst/>
              <a:cxnLst/>
              <a:rect l="l" t="t" r="r" b="b"/>
              <a:pathLst>
                <a:path w="10487" h="10128" extrusionOk="0">
                  <a:moveTo>
                    <a:pt x="4792" y="0"/>
                  </a:moveTo>
                  <a:cubicBezTo>
                    <a:pt x="4688" y="0"/>
                    <a:pt x="4585" y="65"/>
                    <a:pt x="4565" y="185"/>
                  </a:cubicBezTo>
                  <a:cubicBezTo>
                    <a:pt x="4184" y="3029"/>
                    <a:pt x="2826" y="6361"/>
                    <a:pt x="2826" y="6361"/>
                  </a:cubicBezTo>
                  <a:cubicBezTo>
                    <a:pt x="2717" y="5727"/>
                    <a:pt x="1576" y="4188"/>
                    <a:pt x="1069" y="3536"/>
                  </a:cubicBezTo>
                  <a:cubicBezTo>
                    <a:pt x="1036" y="3495"/>
                    <a:pt x="990" y="3477"/>
                    <a:pt x="945" y="3477"/>
                  </a:cubicBezTo>
                  <a:cubicBezTo>
                    <a:pt x="869" y="3477"/>
                    <a:pt x="798" y="3528"/>
                    <a:pt x="798" y="3608"/>
                  </a:cubicBezTo>
                  <a:cubicBezTo>
                    <a:pt x="725" y="4423"/>
                    <a:pt x="599" y="5238"/>
                    <a:pt x="436" y="6035"/>
                  </a:cubicBezTo>
                  <a:cubicBezTo>
                    <a:pt x="200" y="7393"/>
                    <a:pt x="55" y="8751"/>
                    <a:pt x="1" y="10109"/>
                  </a:cubicBezTo>
                  <a:lnTo>
                    <a:pt x="10486" y="10127"/>
                  </a:lnTo>
                  <a:cubicBezTo>
                    <a:pt x="10126" y="7780"/>
                    <a:pt x="9778" y="7540"/>
                    <a:pt x="9650" y="7540"/>
                  </a:cubicBezTo>
                  <a:cubicBezTo>
                    <a:pt x="9617" y="7540"/>
                    <a:pt x="9599" y="7556"/>
                    <a:pt x="9599" y="7556"/>
                  </a:cubicBezTo>
                  <a:cubicBezTo>
                    <a:pt x="9599" y="7556"/>
                    <a:pt x="9472" y="5980"/>
                    <a:pt x="9219" y="5980"/>
                  </a:cubicBezTo>
                  <a:cubicBezTo>
                    <a:pt x="8965" y="5980"/>
                    <a:pt x="7534" y="7429"/>
                    <a:pt x="7534" y="7429"/>
                  </a:cubicBezTo>
                  <a:cubicBezTo>
                    <a:pt x="7534" y="7429"/>
                    <a:pt x="7208" y="1833"/>
                    <a:pt x="7027" y="1779"/>
                  </a:cubicBezTo>
                  <a:cubicBezTo>
                    <a:pt x="7022" y="1777"/>
                    <a:pt x="7015" y="1776"/>
                    <a:pt x="7007" y="1776"/>
                  </a:cubicBezTo>
                  <a:cubicBezTo>
                    <a:pt x="6760" y="1776"/>
                    <a:pt x="5651" y="2902"/>
                    <a:pt x="5651" y="2902"/>
                  </a:cubicBezTo>
                  <a:cubicBezTo>
                    <a:pt x="5452" y="1417"/>
                    <a:pt x="5198" y="584"/>
                    <a:pt x="4999" y="131"/>
                  </a:cubicBezTo>
                  <a:cubicBezTo>
                    <a:pt x="4959" y="42"/>
                    <a:pt x="4875" y="0"/>
                    <a:pt x="479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5" name="Google Shape;415;p20"/>
          <p:cNvSpPr/>
          <p:nvPr/>
        </p:nvSpPr>
        <p:spPr>
          <a:xfrm flipH="1">
            <a:off x="7042701" y="383107"/>
            <a:ext cx="1203087" cy="1207895"/>
          </a:xfrm>
          <a:custGeom>
            <a:avLst/>
            <a:gdLst/>
            <a:ahLst/>
            <a:cxnLst/>
            <a:rect l="l" t="t" r="r" b="b"/>
            <a:pathLst>
              <a:path w="13511" h="13565" extrusionOk="0">
                <a:moveTo>
                  <a:pt x="6230" y="0"/>
                </a:moveTo>
                <a:cubicBezTo>
                  <a:pt x="6230" y="0"/>
                  <a:pt x="6359" y="2508"/>
                  <a:pt x="3209" y="2508"/>
                </a:cubicBezTo>
                <a:cubicBezTo>
                  <a:pt x="3026" y="2508"/>
                  <a:pt x="2832" y="2499"/>
                  <a:pt x="2626" y="2481"/>
                </a:cubicBezTo>
                <a:lnTo>
                  <a:pt x="2626" y="2481"/>
                </a:lnTo>
                <a:cubicBezTo>
                  <a:pt x="2626" y="2481"/>
                  <a:pt x="5125" y="3876"/>
                  <a:pt x="3260" y="6900"/>
                </a:cubicBezTo>
                <a:cubicBezTo>
                  <a:pt x="3260" y="6900"/>
                  <a:pt x="3662" y="6723"/>
                  <a:pt x="4065" y="6723"/>
                </a:cubicBezTo>
                <a:cubicBezTo>
                  <a:pt x="4266" y="6723"/>
                  <a:pt x="4467" y="6767"/>
                  <a:pt x="4618" y="6900"/>
                </a:cubicBezTo>
                <a:cubicBezTo>
                  <a:pt x="5379" y="7624"/>
                  <a:pt x="5687" y="8711"/>
                  <a:pt x="5433" y="9743"/>
                </a:cubicBezTo>
                <a:cubicBezTo>
                  <a:pt x="5433" y="9743"/>
                  <a:pt x="5383" y="9733"/>
                  <a:pt x="5287" y="9733"/>
                </a:cubicBezTo>
                <a:cubicBezTo>
                  <a:pt x="5065" y="9733"/>
                  <a:pt x="4600" y="9787"/>
                  <a:pt x="3966" y="10142"/>
                </a:cubicBezTo>
                <a:cubicBezTo>
                  <a:pt x="3079" y="10649"/>
                  <a:pt x="2192" y="11210"/>
                  <a:pt x="1359" y="11373"/>
                </a:cubicBezTo>
                <a:cubicBezTo>
                  <a:pt x="1359" y="11373"/>
                  <a:pt x="1004" y="11172"/>
                  <a:pt x="602" y="11172"/>
                </a:cubicBezTo>
                <a:cubicBezTo>
                  <a:pt x="401" y="11172"/>
                  <a:pt x="187" y="11222"/>
                  <a:pt x="0" y="11373"/>
                </a:cubicBezTo>
                <a:cubicBezTo>
                  <a:pt x="0" y="11373"/>
                  <a:pt x="399" y="11607"/>
                  <a:pt x="1138" y="11607"/>
                </a:cubicBezTo>
                <a:cubicBezTo>
                  <a:pt x="1246" y="11607"/>
                  <a:pt x="1362" y="11602"/>
                  <a:pt x="1485" y="11590"/>
                </a:cubicBezTo>
                <a:cubicBezTo>
                  <a:pt x="2463" y="11500"/>
                  <a:pt x="3296" y="11065"/>
                  <a:pt x="3767" y="10884"/>
                </a:cubicBezTo>
                <a:cubicBezTo>
                  <a:pt x="4078" y="10764"/>
                  <a:pt x="4587" y="10621"/>
                  <a:pt x="5100" y="10621"/>
                </a:cubicBezTo>
                <a:cubicBezTo>
                  <a:pt x="5363" y="10621"/>
                  <a:pt x="5628" y="10659"/>
                  <a:pt x="5868" y="10757"/>
                </a:cubicBezTo>
                <a:lnTo>
                  <a:pt x="5759" y="11138"/>
                </a:lnTo>
                <a:cubicBezTo>
                  <a:pt x="5661" y="11079"/>
                  <a:pt x="5547" y="11046"/>
                  <a:pt x="5435" y="11046"/>
                </a:cubicBezTo>
                <a:cubicBezTo>
                  <a:pt x="5339" y="11046"/>
                  <a:pt x="5245" y="11070"/>
                  <a:pt x="5162" y="11119"/>
                </a:cubicBezTo>
                <a:cubicBezTo>
                  <a:pt x="5053" y="11119"/>
                  <a:pt x="4962" y="11065"/>
                  <a:pt x="4908" y="10993"/>
                </a:cubicBezTo>
                <a:cubicBezTo>
                  <a:pt x="4691" y="11138"/>
                  <a:pt x="4455" y="11228"/>
                  <a:pt x="4202" y="11282"/>
                </a:cubicBezTo>
                <a:cubicBezTo>
                  <a:pt x="3920" y="11300"/>
                  <a:pt x="4032" y="11609"/>
                  <a:pt x="4189" y="11609"/>
                </a:cubicBezTo>
                <a:cubicBezTo>
                  <a:pt x="4193" y="11609"/>
                  <a:pt x="4197" y="11609"/>
                  <a:pt x="4202" y="11608"/>
                </a:cubicBezTo>
                <a:cubicBezTo>
                  <a:pt x="4366" y="11592"/>
                  <a:pt x="4606" y="11366"/>
                  <a:pt x="4866" y="11366"/>
                </a:cubicBezTo>
                <a:cubicBezTo>
                  <a:pt x="4892" y="11366"/>
                  <a:pt x="4918" y="11368"/>
                  <a:pt x="4944" y="11373"/>
                </a:cubicBezTo>
                <a:cubicBezTo>
                  <a:pt x="5193" y="11404"/>
                  <a:pt x="5616" y="11569"/>
                  <a:pt x="5902" y="11569"/>
                </a:cubicBezTo>
                <a:cubicBezTo>
                  <a:pt x="5949" y="11569"/>
                  <a:pt x="5992" y="11564"/>
                  <a:pt x="6031" y="11554"/>
                </a:cubicBezTo>
                <a:cubicBezTo>
                  <a:pt x="6351" y="11447"/>
                  <a:pt x="6636" y="11323"/>
                  <a:pt x="6921" y="11164"/>
                </a:cubicBezTo>
                <a:lnTo>
                  <a:pt x="6921" y="11164"/>
                </a:lnTo>
                <a:cubicBezTo>
                  <a:pt x="6867" y="11196"/>
                  <a:pt x="6701" y="11302"/>
                  <a:pt x="6939" y="11302"/>
                </a:cubicBezTo>
                <a:cubicBezTo>
                  <a:pt x="6954" y="11302"/>
                  <a:pt x="6972" y="11301"/>
                  <a:pt x="6991" y="11301"/>
                </a:cubicBezTo>
                <a:lnTo>
                  <a:pt x="6991" y="11301"/>
                </a:lnTo>
                <a:cubicBezTo>
                  <a:pt x="6991" y="11301"/>
                  <a:pt x="6991" y="11373"/>
                  <a:pt x="6846" y="11373"/>
                </a:cubicBezTo>
                <a:cubicBezTo>
                  <a:pt x="6846" y="11373"/>
                  <a:pt x="6980" y="11467"/>
                  <a:pt x="7118" y="11467"/>
                </a:cubicBezTo>
                <a:cubicBezTo>
                  <a:pt x="7206" y="11467"/>
                  <a:pt x="7296" y="11428"/>
                  <a:pt x="7353" y="11301"/>
                </a:cubicBezTo>
                <a:cubicBezTo>
                  <a:pt x="7443" y="11409"/>
                  <a:pt x="7498" y="11536"/>
                  <a:pt x="7516" y="11681"/>
                </a:cubicBezTo>
                <a:lnTo>
                  <a:pt x="7371" y="12079"/>
                </a:lnTo>
                <a:cubicBezTo>
                  <a:pt x="7276" y="12039"/>
                  <a:pt x="7171" y="12018"/>
                  <a:pt x="7063" y="12018"/>
                </a:cubicBezTo>
                <a:cubicBezTo>
                  <a:pt x="7027" y="12018"/>
                  <a:pt x="6991" y="12020"/>
                  <a:pt x="6954" y="12025"/>
                </a:cubicBezTo>
                <a:cubicBezTo>
                  <a:pt x="6954" y="12025"/>
                  <a:pt x="6864" y="12333"/>
                  <a:pt x="7027" y="12351"/>
                </a:cubicBezTo>
                <a:cubicBezTo>
                  <a:pt x="7044" y="12352"/>
                  <a:pt x="7061" y="12353"/>
                  <a:pt x="7078" y="12353"/>
                </a:cubicBezTo>
                <a:cubicBezTo>
                  <a:pt x="7294" y="12353"/>
                  <a:pt x="7491" y="12247"/>
                  <a:pt x="7643" y="12079"/>
                </a:cubicBezTo>
                <a:lnTo>
                  <a:pt x="7643" y="12079"/>
                </a:lnTo>
                <a:cubicBezTo>
                  <a:pt x="7642" y="12079"/>
                  <a:pt x="7208" y="12677"/>
                  <a:pt x="7063" y="12731"/>
                </a:cubicBezTo>
                <a:cubicBezTo>
                  <a:pt x="7063" y="12731"/>
                  <a:pt x="7654" y="12530"/>
                  <a:pt x="8344" y="12530"/>
                </a:cubicBezTo>
                <a:cubicBezTo>
                  <a:pt x="9042" y="12530"/>
                  <a:pt x="9841" y="12736"/>
                  <a:pt x="10232" y="13564"/>
                </a:cubicBezTo>
                <a:cubicBezTo>
                  <a:pt x="10232" y="13564"/>
                  <a:pt x="10863" y="12909"/>
                  <a:pt x="11780" y="12909"/>
                </a:cubicBezTo>
                <a:cubicBezTo>
                  <a:pt x="12209" y="12909"/>
                  <a:pt x="12701" y="13052"/>
                  <a:pt x="13220" y="13474"/>
                </a:cubicBezTo>
                <a:cubicBezTo>
                  <a:pt x="13220" y="13474"/>
                  <a:pt x="13510" y="12967"/>
                  <a:pt x="13438" y="12840"/>
                </a:cubicBezTo>
                <a:cubicBezTo>
                  <a:pt x="13293" y="12586"/>
                  <a:pt x="13166" y="12315"/>
                  <a:pt x="13094" y="12043"/>
                </a:cubicBezTo>
                <a:cubicBezTo>
                  <a:pt x="13094" y="12043"/>
                  <a:pt x="11862" y="10920"/>
                  <a:pt x="10830" y="10413"/>
                </a:cubicBezTo>
                <a:cubicBezTo>
                  <a:pt x="10736" y="10423"/>
                  <a:pt x="10641" y="10427"/>
                  <a:pt x="10546" y="10427"/>
                </a:cubicBezTo>
                <a:cubicBezTo>
                  <a:pt x="10274" y="10427"/>
                  <a:pt x="9998" y="10390"/>
                  <a:pt x="9743" y="10323"/>
                </a:cubicBezTo>
                <a:cubicBezTo>
                  <a:pt x="9743" y="10323"/>
                  <a:pt x="10469" y="9881"/>
                  <a:pt x="10934" y="9881"/>
                </a:cubicBezTo>
                <a:cubicBezTo>
                  <a:pt x="10967" y="9881"/>
                  <a:pt x="10999" y="9883"/>
                  <a:pt x="11029" y="9888"/>
                </a:cubicBezTo>
                <a:cubicBezTo>
                  <a:pt x="11029" y="9888"/>
                  <a:pt x="11029" y="9950"/>
                  <a:pt x="11110" y="9950"/>
                </a:cubicBezTo>
                <a:cubicBezTo>
                  <a:pt x="11144" y="9950"/>
                  <a:pt x="11194" y="9939"/>
                  <a:pt x="11264" y="9906"/>
                </a:cubicBezTo>
                <a:cubicBezTo>
                  <a:pt x="11464" y="9797"/>
                  <a:pt x="11699" y="9743"/>
                  <a:pt x="11916" y="9725"/>
                </a:cubicBezTo>
                <a:cubicBezTo>
                  <a:pt x="11916" y="9725"/>
                  <a:pt x="12188" y="9562"/>
                  <a:pt x="11916" y="9417"/>
                </a:cubicBezTo>
                <a:cubicBezTo>
                  <a:pt x="11772" y="9334"/>
                  <a:pt x="11686" y="9317"/>
                  <a:pt x="11639" y="9317"/>
                </a:cubicBezTo>
                <a:cubicBezTo>
                  <a:pt x="11604" y="9317"/>
                  <a:pt x="11590" y="9327"/>
                  <a:pt x="11590" y="9327"/>
                </a:cubicBezTo>
                <a:cubicBezTo>
                  <a:pt x="11554" y="9254"/>
                  <a:pt x="11500" y="9218"/>
                  <a:pt x="11446" y="9182"/>
                </a:cubicBezTo>
                <a:cubicBezTo>
                  <a:pt x="11391" y="9164"/>
                  <a:pt x="11337" y="9146"/>
                  <a:pt x="11301" y="9109"/>
                </a:cubicBezTo>
                <a:cubicBezTo>
                  <a:pt x="11174" y="9100"/>
                  <a:pt x="11052" y="9096"/>
                  <a:pt x="10932" y="9096"/>
                </a:cubicBezTo>
                <a:cubicBezTo>
                  <a:pt x="10812" y="9096"/>
                  <a:pt x="10694" y="9100"/>
                  <a:pt x="10576" y="9109"/>
                </a:cubicBezTo>
                <a:cubicBezTo>
                  <a:pt x="10685" y="9164"/>
                  <a:pt x="10776" y="9200"/>
                  <a:pt x="10884" y="9200"/>
                </a:cubicBezTo>
                <a:cubicBezTo>
                  <a:pt x="10576" y="9236"/>
                  <a:pt x="10287" y="9309"/>
                  <a:pt x="9979" y="9381"/>
                </a:cubicBezTo>
                <a:cubicBezTo>
                  <a:pt x="9809" y="9446"/>
                  <a:pt x="9507" y="9700"/>
                  <a:pt x="9141" y="9700"/>
                </a:cubicBezTo>
                <a:cubicBezTo>
                  <a:pt x="9000" y="9700"/>
                  <a:pt x="8849" y="9663"/>
                  <a:pt x="8693" y="9562"/>
                </a:cubicBezTo>
                <a:cubicBezTo>
                  <a:pt x="8729" y="9562"/>
                  <a:pt x="8403" y="8023"/>
                  <a:pt x="9454" y="7262"/>
                </a:cubicBezTo>
                <a:cubicBezTo>
                  <a:pt x="9454" y="7262"/>
                  <a:pt x="9254" y="1558"/>
                  <a:pt x="62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0"/>
          <p:cNvSpPr/>
          <p:nvPr/>
        </p:nvSpPr>
        <p:spPr>
          <a:xfrm flipH="1">
            <a:off x="4501656" y="4110056"/>
            <a:ext cx="93675" cy="36508"/>
          </a:xfrm>
          <a:custGeom>
            <a:avLst/>
            <a:gdLst/>
            <a:ahLst/>
            <a:cxnLst/>
            <a:rect l="l" t="t" r="r" b="b"/>
            <a:pathLst>
              <a:path w="1052" h="410" extrusionOk="0">
                <a:moveTo>
                  <a:pt x="165" y="0"/>
                </a:moveTo>
                <a:cubicBezTo>
                  <a:pt x="110" y="0"/>
                  <a:pt x="55" y="8"/>
                  <a:pt x="1" y="25"/>
                </a:cubicBezTo>
                <a:cubicBezTo>
                  <a:pt x="14" y="24"/>
                  <a:pt x="26" y="23"/>
                  <a:pt x="39" y="23"/>
                </a:cubicBezTo>
                <a:cubicBezTo>
                  <a:pt x="225" y="23"/>
                  <a:pt x="403" y="146"/>
                  <a:pt x="454" y="333"/>
                </a:cubicBezTo>
                <a:cubicBezTo>
                  <a:pt x="454" y="369"/>
                  <a:pt x="472" y="387"/>
                  <a:pt x="508" y="405"/>
                </a:cubicBezTo>
                <a:cubicBezTo>
                  <a:pt x="515" y="408"/>
                  <a:pt x="522" y="410"/>
                  <a:pt x="529" y="410"/>
                </a:cubicBezTo>
                <a:cubicBezTo>
                  <a:pt x="563" y="410"/>
                  <a:pt x="602" y="380"/>
                  <a:pt x="617" y="351"/>
                </a:cubicBezTo>
                <a:cubicBezTo>
                  <a:pt x="653" y="260"/>
                  <a:pt x="707" y="170"/>
                  <a:pt x="780" y="115"/>
                </a:cubicBezTo>
                <a:cubicBezTo>
                  <a:pt x="815" y="94"/>
                  <a:pt x="854" y="84"/>
                  <a:pt x="892" y="84"/>
                </a:cubicBezTo>
                <a:cubicBezTo>
                  <a:pt x="950" y="84"/>
                  <a:pt x="1007" y="108"/>
                  <a:pt x="1051" y="151"/>
                </a:cubicBezTo>
                <a:cubicBezTo>
                  <a:pt x="1008" y="66"/>
                  <a:pt x="920" y="14"/>
                  <a:pt x="822" y="14"/>
                </a:cubicBezTo>
                <a:cubicBezTo>
                  <a:pt x="796" y="14"/>
                  <a:pt x="770" y="17"/>
                  <a:pt x="743" y="25"/>
                </a:cubicBezTo>
                <a:cubicBezTo>
                  <a:pt x="666" y="58"/>
                  <a:pt x="602" y="98"/>
                  <a:pt x="547" y="149"/>
                </a:cubicBezTo>
                <a:lnTo>
                  <a:pt x="547" y="149"/>
                </a:lnTo>
                <a:cubicBezTo>
                  <a:pt x="445" y="52"/>
                  <a:pt x="306" y="0"/>
                  <a:pt x="1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7" name="Google Shape;417;p20"/>
          <p:cNvGrpSpPr/>
          <p:nvPr/>
        </p:nvGrpSpPr>
        <p:grpSpPr>
          <a:xfrm flipH="1">
            <a:off x="6284870" y="870592"/>
            <a:ext cx="583868" cy="427505"/>
            <a:chOff x="998250" y="971075"/>
            <a:chExt cx="163925" cy="120025"/>
          </a:xfrm>
        </p:grpSpPr>
        <p:sp>
          <p:nvSpPr>
            <p:cNvPr id="418" name="Google Shape;418;p20"/>
            <p:cNvSpPr/>
            <p:nvPr/>
          </p:nvSpPr>
          <p:spPr>
            <a:xfrm>
              <a:off x="998250" y="971075"/>
              <a:ext cx="38075" cy="13125"/>
            </a:xfrm>
            <a:custGeom>
              <a:avLst/>
              <a:gdLst/>
              <a:ahLst/>
              <a:cxnLst/>
              <a:rect l="l" t="t" r="r" b="b"/>
              <a:pathLst>
                <a:path w="1523" h="525" extrusionOk="0">
                  <a:moveTo>
                    <a:pt x="1226" y="1"/>
                  </a:moveTo>
                  <a:cubicBezTo>
                    <a:pt x="1179" y="1"/>
                    <a:pt x="1130" y="9"/>
                    <a:pt x="1087" y="31"/>
                  </a:cubicBezTo>
                  <a:cubicBezTo>
                    <a:pt x="971" y="82"/>
                    <a:pt x="873" y="153"/>
                    <a:pt x="794" y="248"/>
                  </a:cubicBezTo>
                  <a:lnTo>
                    <a:pt x="794" y="248"/>
                  </a:lnTo>
                  <a:cubicBezTo>
                    <a:pt x="655" y="100"/>
                    <a:pt x="460" y="18"/>
                    <a:pt x="261" y="18"/>
                  </a:cubicBezTo>
                  <a:cubicBezTo>
                    <a:pt x="174" y="18"/>
                    <a:pt x="86" y="34"/>
                    <a:pt x="1" y="67"/>
                  </a:cubicBezTo>
                  <a:cubicBezTo>
                    <a:pt x="40" y="60"/>
                    <a:pt x="80" y="56"/>
                    <a:pt x="118" y="56"/>
                  </a:cubicBezTo>
                  <a:cubicBezTo>
                    <a:pt x="380" y="56"/>
                    <a:pt x="615" y="213"/>
                    <a:pt x="725" y="465"/>
                  </a:cubicBezTo>
                  <a:cubicBezTo>
                    <a:pt x="725" y="483"/>
                    <a:pt x="743" y="501"/>
                    <a:pt x="780" y="519"/>
                  </a:cubicBezTo>
                  <a:cubicBezTo>
                    <a:pt x="786" y="523"/>
                    <a:pt x="793" y="524"/>
                    <a:pt x="801" y="524"/>
                  </a:cubicBezTo>
                  <a:cubicBezTo>
                    <a:pt x="835" y="524"/>
                    <a:pt x="873" y="495"/>
                    <a:pt x="888" y="465"/>
                  </a:cubicBezTo>
                  <a:cubicBezTo>
                    <a:pt x="943" y="320"/>
                    <a:pt x="1015" y="193"/>
                    <a:pt x="1124" y="103"/>
                  </a:cubicBezTo>
                  <a:cubicBezTo>
                    <a:pt x="1178" y="72"/>
                    <a:pt x="1240" y="54"/>
                    <a:pt x="1300" y="54"/>
                  </a:cubicBezTo>
                  <a:cubicBezTo>
                    <a:pt x="1381" y="54"/>
                    <a:pt x="1460" y="85"/>
                    <a:pt x="1522" y="157"/>
                  </a:cubicBezTo>
                  <a:cubicBezTo>
                    <a:pt x="1486" y="67"/>
                    <a:pt x="1413" y="31"/>
                    <a:pt x="1323" y="12"/>
                  </a:cubicBezTo>
                  <a:cubicBezTo>
                    <a:pt x="1293" y="5"/>
                    <a:pt x="1260" y="1"/>
                    <a:pt x="1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0"/>
            <p:cNvSpPr/>
            <p:nvPr/>
          </p:nvSpPr>
          <p:spPr>
            <a:xfrm>
              <a:off x="1003250" y="1019650"/>
              <a:ext cx="33075" cy="18950"/>
            </a:xfrm>
            <a:custGeom>
              <a:avLst/>
              <a:gdLst/>
              <a:ahLst/>
              <a:cxnLst/>
              <a:rect l="l" t="t" r="r" b="b"/>
              <a:pathLst>
                <a:path w="1323" h="758" extrusionOk="0">
                  <a:moveTo>
                    <a:pt x="1159" y="0"/>
                  </a:moveTo>
                  <a:cubicBezTo>
                    <a:pt x="1141" y="0"/>
                    <a:pt x="1123" y="3"/>
                    <a:pt x="1105" y="7"/>
                  </a:cubicBezTo>
                  <a:cubicBezTo>
                    <a:pt x="1014" y="25"/>
                    <a:pt x="924" y="80"/>
                    <a:pt x="869" y="152"/>
                  </a:cubicBezTo>
                  <a:cubicBezTo>
                    <a:pt x="797" y="236"/>
                    <a:pt x="749" y="336"/>
                    <a:pt x="725" y="447"/>
                  </a:cubicBezTo>
                  <a:lnTo>
                    <a:pt x="725" y="447"/>
                  </a:lnTo>
                  <a:cubicBezTo>
                    <a:pt x="670" y="434"/>
                    <a:pt x="615" y="428"/>
                    <a:pt x="560" y="428"/>
                  </a:cubicBezTo>
                  <a:cubicBezTo>
                    <a:pt x="348" y="428"/>
                    <a:pt x="140" y="520"/>
                    <a:pt x="0" y="695"/>
                  </a:cubicBezTo>
                  <a:cubicBezTo>
                    <a:pt x="101" y="611"/>
                    <a:pt x="225" y="570"/>
                    <a:pt x="351" y="570"/>
                  </a:cubicBezTo>
                  <a:cubicBezTo>
                    <a:pt x="497" y="570"/>
                    <a:pt x="644" y="625"/>
                    <a:pt x="761" y="731"/>
                  </a:cubicBezTo>
                  <a:cubicBezTo>
                    <a:pt x="786" y="744"/>
                    <a:pt x="812" y="757"/>
                    <a:pt x="838" y="757"/>
                  </a:cubicBezTo>
                  <a:cubicBezTo>
                    <a:pt x="848" y="757"/>
                    <a:pt x="859" y="755"/>
                    <a:pt x="869" y="750"/>
                  </a:cubicBezTo>
                  <a:cubicBezTo>
                    <a:pt x="924" y="731"/>
                    <a:pt x="978" y="677"/>
                    <a:pt x="960" y="605"/>
                  </a:cubicBezTo>
                  <a:cubicBezTo>
                    <a:pt x="924" y="478"/>
                    <a:pt x="942" y="351"/>
                    <a:pt x="978" y="224"/>
                  </a:cubicBezTo>
                  <a:cubicBezTo>
                    <a:pt x="1021" y="109"/>
                    <a:pt x="1134" y="51"/>
                    <a:pt x="1243" y="51"/>
                  </a:cubicBezTo>
                  <a:cubicBezTo>
                    <a:pt x="1270" y="51"/>
                    <a:pt x="1297" y="54"/>
                    <a:pt x="1322" y="61"/>
                  </a:cubicBezTo>
                  <a:cubicBezTo>
                    <a:pt x="1268" y="21"/>
                    <a:pt x="1213" y="0"/>
                    <a:pt x="11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0"/>
            <p:cNvSpPr/>
            <p:nvPr/>
          </p:nvSpPr>
          <p:spPr>
            <a:xfrm>
              <a:off x="1099225" y="1074600"/>
              <a:ext cx="22650" cy="16500"/>
            </a:xfrm>
            <a:custGeom>
              <a:avLst/>
              <a:gdLst/>
              <a:ahLst/>
              <a:cxnLst/>
              <a:rect l="l" t="t" r="r" b="b"/>
              <a:pathLst>
                <a:path w="906" h="660" extrusionOk="0">
                  <a:moveTo>
                    <a:pt x="0" y="0"/>
                  </a:moveTo>
                  <a:cubicBezTo>
                    <a:pt x="145" y="163"/>
                    <a:pt x="254" y="363"/>
                    <a:pt x="254" y="580"/>
                  </a:cubicBezTo>
                  <a:cubicBezTo>
                    <a:pt x="254" y="580"/>
                    <a:pt x="254" y="598"/>
                    <a:pt x="254" y="616"/>
                  </a:cubicBezTo>
                  <a:cubicBezTo>
                    <a:pt x="280" y="643"/>
                    <a:pt x="317" y="659"/>
                    <a:pt x="348" y="659"/>
                  </a:cubicBezTo>
                  <a:cubicBezTo>
                    <a:pt x="360" y="659"/>
                    <a:pt x="371" y="657"/>
                    <a:pt x="381" y="652"/>
                  </a:cubicBezTo>
                  <a:cubicBezTo>
                    <a:pt x="471" y="616"/>
                    <a:pt x="544" y="580"/>
                    <a:pt x="634" y="544"/>
                  </a:cubicBezTo>
                  <a:cubicBezTo>
                    <a:pt x="679" y="526"/>
                    <a:pt x="725" y="516"/>
                    <a:pt x="770" y="516"/>
                  </a:cubicBezTo>
                  <a:cubicBezTo>
                    <a:pt x="815" y="516"/>
                    <a:pt x="860" y="526"/>
                    <a:pt x="906" y="544"/>
                  </a:cubicBezTo>
                  <a:cubicBezTo>
                    <a:pt x="851" y="453"/>
                    <a:pt x="725" y="399"/>
                    <a:pt x="616" y="399"/>
                  </a:cubicBezTo>
                  <a:cubicBezTo>
                    <a:pt x="555" y="409"/>
                    <a:pt x="494" y="419"/>
                    <a:pt x="436" y="436"/>
                  </a:cubicBezTo>
                  <a:lnTo>
                    <a:pt x="436" y="436"/>
                  </a:lnTo>
                  <a:cubicBezTo>
                    <a:pt x="383" y="214"/>
                    <a:pt x="210" y="45"/>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20"/>
            <p:cNvSpPr/>
            <p:nvPr/>
          </p:nvSpPr>
          <p:spPr>
            <a:xfrm>
              <a:off x="1140425" y="1000475"/>
              <a:ext cx="21750" cy="10425"/>
            </a:xfrm>
            <a:custGeom>
              <a:avLst/>
              <a:gdLst/>
              <a:ahLst/>
              <a:cxnLst/>
              <a:rect l="l" t="t" r="r" b="b"/>
              <a:pathLst>
                <a:path w="870" h="417" extrusionOk="0">
                  <a:moveTo>
                    <a:pt x="710" y="0"/>
                  </a:moveTo>
                  <a:cubicBezTo>
                    <a:pt x="672" y="0"/>
                    <a:pt x="634" y="10"/>
                    <a:pt x="598" y="32"/>
                  </a:cubicBezTo>
                  <a:cubicBezTo>
                    <a:pt x="542" y="65"/>
                    <a:pt x="494" y="112"/>
                    <a:pt x="456" y="164"/>
                  </a:cubicBezTo>
                  <a:lnTo>
                    <a:pt x="456" y="164"/>
                  </a:lnTo>
                  <a:cubicBezTo>
                    <a:pt x="392" y="129"/>
                    <a:pt x="321" y="111"/>
                    <a:pt x="249" y="111"/>
                  </a:cubicBezTo>
                  <a:cubicBezTo>
                    <a:pt x="160" y="111"/>
                    <a:pt x="72" y="139"/>
                    <a:pt x="0" y="195"/>
                  </a:cubicBezTo>
                  <a:cubicBezTo>
                    <a:pt x="32" y="183"/>
                    <a:pt x="66" y="177"/>
                    <a:pt x="100" y="177"/>
                  </a:cubicBezTo>
                  <a:cubicBezTo>
                    <a:pt x="220" y="177"/>
                    <a:pt x="342" y="249"/>
                    <a:pt x="399" y="376"/>
                  </a:cubicBezTo>
                  <a:cubicBezTo>
                    <a:pt x="417" y="394"/>
                    <a:pt x="435" y="412"/>
                    <a:pt x="471" y="412"/>
                  </a:cubicBezTo>
                  <a:cubicBezTo>
                    <a:pt x="481" y="415"/>
                    <a:pt x="490" y="417"/>
                    <a:pt x="498" y="417"/>
                  </a:cubicBezTo>
                  <a:cubicBezTo>
                    <a:pt x="538" y="417"/>
                    <a:pt x="565" y="384"/>
                    <a:pt x="580" y="339"/>
                  </a:cubicBezTo>
                  <a:cubicBezTo>
                    <a:pt x="580" y="267"/>
                    <a:pt x="598" y="177"/>
                    <a:pt x="634" y="104"/>
                  </a:cubicBezTo>
                  <a:cubicBezTo>
                    <a:pt x="669" y="69"/>
                    <a:pt x="727" y="49"/>
                    <a:pt x="783" y="49"/>
                  </a:cubicBezTo>
                  <a:cubicBezTo>
                    <a:pt x="814" y="49"/>
                    <a:pt x="844" y="55"/>
                    <a:pt x="870" y="68"/>
                  </a:cubicBezTo>
                  <a:cubicBezTo>
                    <a:pt x="826" y="24"/>
                    <a:pt x="769" y="0"/>
                    <a:pt x="7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2" name="Google Shape;422;p20"/>
          <p:cNvSpPr/>
          <p:nvPr/>
        </p:nvSpPr>
        <p:spPr>
          <a:xfrm flipH="1">
            <a:off x="6446074" y="2356903"/>
            <a:ext cx="89" cy="21015"/>
          </a:xfrm>
          <a:custGeom>
            <a:avLst/>
            <a:gdLst/>
            <a:ahLst/>
            <a:cxnLst/>
            <a:rect l="l" t="t" r="r" b="b"/>
            <a:pathLst>
              <a:path w="1" h="236" extrusionOk="0">
                <a:moveTo>
                  <a:pt x="1" y="236"/>
                </a:move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20"/>
          <p:cNvSpPr/>
          <p:nvPr/>
        </p:nvSpPr>
        <p:spPr>
          <a:xfrm flipH="1">
            <a:off x="6280003" y="1834381"/>
            <a:ext cx="89" cy="3295"/>
          </a:xfrm>
          <a:custGeom>
            <a:avLst/>
            <a:gdLst/>
            <a:ahLst/>
            <a:cxnLst/>
            <a:rect l="l" t="t" r="r" b="b"/>
            <a:pathLst>
              <a:path w="1" h="37" extrusionOk="0">
                <a:moveTo>
                  <a:pt x="1" y="37"/>
                </a:moveTo>
                <a:cubicBezTo>
                  <a:pt x="1" y="19"/>
                  <a:pt x="1" y="19"/>
                  <a:pt x="1" y="1"/>
                </a:cubicBezTo>
                <a:lnTo>
                  <a:pt x="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20"/>
          <p:cNvSpPr/>
          <p:nvPr/>
        </p:nvSpPr>
        <p:spPr>
          <a:xfrm flipH="1">
            <a:off x="5983301" y="1834381"/>
            <a:ext cx="89" cy="3295"/>
          </a:xfrm>
          <a:custGeom>
            <a:avLst/>
            <a:gdLst/>
            <a:ahLst/>
            <a:cxnLst/>
            <a:rect l="l" t="t" r="r" b="b"/>
            <a:pathLst>
              <a:path w="1" h="37" extrusionOk="0">
                <a:moveTo>
                  <a:pt x="1" y="1"/>
                </a:moveTo>
                <a:lnTo>
                  <a:pt x="1" y="1"/>
                </a:lnTo>
                <a:cubicBezTo>
                  <a:pt x="1" y="19"/>
                  <a:pt x="1" y="19"/>
                  <a:pt x="1" y="3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0"/>
          <p:cNvSpPr txBox="1">
            <a:spLocks noGrp="1"/>
          </p:cNvSpPr>
          <p:nvPr>
            <p:ph type="title" hasCustomPrompt="1"/>
          </p:nvPr>
        </p:nvSpPr>
        <p:spPr>
          <a:xfrm>
            <a:off x="2996550" y="880625"/>
            <a:ext cx="31509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72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26" name="Google Shape;426;p20"/>
          <p:cNvSpPr txBox="1">
            <a:spLocks noGrp="1"/>
          </p:cNvSpPr>
          <p:nvPr>
            <p:ph type="subTitle" idx="1"/>
          </p:nvPr>
        </p:nvSpPr>
        <p:spPr>
          <a:xfrm>
            <a:off x="2952625" y="2827375"/>
            <a:ext cx="3238800" cy="713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sz="16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427" name="Google Shape;427;p20"/>
          <p:cNvSpPr/>
          <p:nvPr/>
        </p:nvSpPr>
        <p:spPr>
          <a:xfrm>
            <a:off x="-59450" y="4218925"/>
            <a:ext cx="9187138" cy="3611197"/>
          </a:xfrm>
          <a:custGeom>
            <a:avLst/>
            <a:gdLst/>
            <a:ahLst/>
            <a:cxnLst/>
            <a:rect l="l" t="t" r="r" b="b"/>
            <a:pathLst>
              <a:path w="63855" h="27890" extrusionOk="0">
                <a:moveTo>
                  <a:pt x="0" y="26622"/>
                </a:moveTo>
                <a:cubicBezTo>
                  <a:pt x="489" y="26694"/>
                  <a:pt x="978" y="26749"/>
                  <a:pt x="1467" y="26821"/>
                </a:cubicBezTo>
                <a:cubicBezTo>
                  <a:pt x="2553" y="26984"/>
                  <a:pt x="3640" y="27075"/>
                  <a:pt x="4708" y="27256"/>
                </a:cubicBezTo>
                <a:cubicBezTo>
                  <a:pt x="5741" y="27419"/>
                  <a:pt x="6755" y="27618"/>
                  <a:pt x="7787" y="27817"/>
                </a:cubicBezTo>
                <a:lnTo>
                  <a:pt x="8186" y="27890"/>
                </a:lnTo>
                <a:lnTo>
                  <a:pt x="63619" y="22855"/>
                </a:lnTo>
                <a:lnTo>
                  <a:pt x="63854" y="14941"/>
                </a:lnTo>
                <a:lnTo>
                  <a:pt x="63854" y="3460"/>
                </a:lnTo>
                <a:lnTo>
                  <a:pt x="63782" y="3496"/>
                </a:lnTo>
                <a:cubicBezTo>
                  <a:pt x="63727" y="3532"/>
                  <a:pt x="63673" y="3550"/>
                  <a:pt x="63637" y="3569"/>
                </a:cubicBezTo>
                <a:cubicBezTo>
                  <a:pt x="63564" y="3605"/>
                  <a:pt x="63528" y="3641"/>
                  <a:pt x="63456" y="3677"/>
                </a:cubicBezTo>
                <a:cubicBezTo>
                  <a:pt x="63365" y="3732"/>
                  <a:pt x="63293" y="3822"/>
                  <a:pt x="63202" y="3858"/>
                </a:cubicBezTo>
                <a:cubicBezTo>
                  <a:pt x="63094" y="3895"/>
                  <a:pt x="62985" y="3949"/>
                  <a:pt x="62876" y="4003"/>
                </a:cubicBezTo>
                <a:cubicBezTo>
                  <a:pt x="62786" y="4058"/>
                  <a:pt x="62659" y="4094"/>
                  <a:pt x="62550" y="4094"/>
                </a:cubicBezTo>
                <a:cubicBezTo>
                  <a:pt x="62442" y="4112"/>
                  <a:pt x="62315" y="4094"/>
                  <a:pt x="62206" y="4076"/>
                </a:cubicBezTo>
                <a:cubicBezTo>
                  <a:pt x="62098" y="4039"/>
                  <a:pt x="62007" y="4003"/>
                  <a:pt x="61916" y="3931"/>
                </a:cubicBezTo>
                <a:cubicBezTo>
                  <a:pt x="61808" y="3876"/>
                  <a:pt x="61699" y="3822"/>
                  <a:pt x="61590" y="3786"/>
                </a:cubicBezTo>
                <a:cubicBezTo>
                  <a:pt x="61482" y="3750"/>
                  <a:pt x="61409" y="3677"/>
                  <a:pt x="61301" y="3641"/>
                </a:cubicBezTo>
                <a:cubicBezTo>
                  <a:pt x="61210" y="3605"/>
                  <a:pt x="61101" y="3587"/>
                  <a:pt x="60993" y="3587"/>
                </a:cubicBezTo>
                <a:cubicBezTo>
                  <a:pt x="60920" y="3605"/>
                  <a:pt x="60866" y="3605"/>
                  <a:pt x="60794" y="3587"/>
                </a:cubicBezTo>
                <a:cubicBezTo>
                  <a:pt x="60739" y="3569"/>
                  <a:pt x="60685" y="3550"/>
                  <a:pt x="60631" y="3532"/>
                </a:cubicBezTo>
                <a:cubicBezTo>
                  <a:pt x="60522" y="3478"/>
                  <a:pt x="60413" y="3442"/>
                  <a:pt x="60287" y="3406"/>
                </a:cubicBezTo>
                <a:cubicBezTo>
                  <a:pt x="60160" y="3387"/>
                  <a:pt x="60033" y="3333"/>
                  <a:pt x="59906" y="3315"/>
                </a:cubicBezTo>
                <a:lnTo>
                  <a:pt x="59761" y="3279"/>
                </a:lnTo>
                <a:cubicBezTo>
                  <a:pt x="59707" y="3279"/>
                  <a:pt x="59653" y="3243"/>
                  <a:pt x="59580" y="3224"/>
                </a:cubicBezTo>
                <a:lnTo>
                  <a:pt x="59417" y="3170"/>
                </a:lnTo>
                <a:cubicBezTo>
                  <a:pt x="59363" y="3152"/>
                  <a:pt x="59291" y="3152"/>
                  <a:pt x="59236" y="3152"/>
                </a:cubicBezTo>
                <a:lnTo>
                  <a:pt x="59218" y="3152"/>
                </a:lnTo>
                <a:cubicBezTo>
                  <a:pt x="59218" y="3134"/>
                  <a:pt x="59200" y="3134"/>
                  <a:pt x="59200" y="3134"/>
                </a:cubicBezTo>
                <a:lnTo>
                  <a:pt x="59037" y="3134"/>
                </a:lnTo>
                <a:cubicBezTo>
                  <a:pt x="58983" y="3134"/>
                  <a:pt x="58946" y="3152"/>
                  <a:pt x="58892" y="3170"/>
                </a:cubicBezTo>
                <a:cubicBezTo>
                  <a:pt x="58856" y="3170"/>
                  <a:pt x="58802" y="3188"/>
                  <a:pt x="58747" y="3188"/>
                </a:cubicBezTo>
                <a:lnTo>
                  <a:pt x="58584" y="3188"/>
                </a:lnTo>
                <a:cubicBezTo>
                  <a:pt x="58566" y="3188"/>
                  <a:pt x="58548" y="3188"/>
                  <a:pt x="58530" y="3188"/>
                </a:cubicBezTo>
                <a:cubicBezTo>
                  <a:pt x="58494" y="3188"/>
                  <a:pt x="58476" y="3188"/>
                  <a:pt x="58458" y="3206"/>
                </a:cubicBezTo>
                <a:cubicBezTo>
                  <a:pt x="58403" y="3224"/>
                  <a:pt x="58367" y="3224"/>
                  <a:pt x="58313" y="3206"/>
                </a:cubicBezTo>
                <a:lnTo>
                  <a:pt x="58186" y="3206"/>
                </a:lnTo>
                <a:cubicBezTo>
                  <a:pt x="58132" y="3206"/>
                  <a:pt x="58077" y="3206"/>
                  <a:pt x="58023" y="3243"/>
                </a:cubicBezTo>
                <a:cubicBezTo>
                  <a:pt x="57987" y="3261"/>
                  <a:pt x="57950" y="3279"/>
                  <a:pt x="57896" y="3297"/>
                </a:cubicBezTo>
                <a:cubicBezTo>
                  <a:pt x="57860" y="3315"/>
                  <a:pt x="57806" y="3351"/>
                  <a:pt x="57769" y="3351"/>
                </a:cubicBezTo>
                <a:cubicBezTo>
                  <a:pt x="57715" y="3369"/>
                  <a:pt x="57679" y="3406"/>
                  <a:pt x="57643" y="3424"/>
                </a:cubicBezTo>
                <a:cubicBezTo>
                  <a:pt x="57624" y="3442"/>
                  <a:pt x="57606" y="3442"/>
                  <a:pt x="57588" y="3460"/>
                </a:cubicBezTo>
                <a:cubicBezTo>
                  <a:pt x="57570" y="3460"/>
                  <a:pt x="57534" y="3460"/>
                  <a:pt x="57516" y="3460"/>
                </a:cubicBezTo>
                <a:lnTo>
                  <a:pt x="57371" y="3478"/>
                </a:lnTo>
                <a:cubicBezTo>
                  <a:pt x="57317" y="3478"/>
                  <a:pt x="57280" y="3478"/>
                  <a:pt x="57226" y="3460"/>
                </a:cubicBezTo>
                <a:cubicBezTo>
                  <a:pt x="57154" y="3424"/>
                  <a:pt x="57045" y="3387"/>
                  <a:pt x="56954" y="3387"/>
                </a:cubicBezTo>
                <a:cubicBezTo>
                  <a:pt x="56918" y="3387"/>
                  <a:pt x="56864" y="3387"/>
                  <a:pt x="56828" y="3406"/>
                </a:cubicBezTo>
                <a:cubicBezTo>
                  <a:pt x="56773" y="3424"/>
                  <a:pt x="56737" y="3424"/>
                  <a:pt x="56683" y="3406"/>
                </a:cubicBezTo>
                <a:cubicBezTo>
                  <a:pt x="56610" y="3387"/>
                  <a:pt x="56538" y="3333"/>
                  <a:pt x="56465" y="3297"/>
                </a:cubicBezTo>
                <a:lnTo>
                  <a:pt x="56411" y="3279"/>
                </a:lnTo>
                <a:lnTo>
                  <a:pt x="56357" y="3261"/>
                </a:lnTo>
                <a:cubicBezTo>
                  <a:pt x="56321" y="3224"/>
                  <a:pt x="56284" y="3224"/>
                  <a:pt x="56248" y="3206"/>
                </a:cubicBezTo>
                <a:cubicBezTo>
                  <a:pt x="56158" y="3188"/>
                  <a:pt x="56067" y="3206"/>
                  <a:pt x="55995" y="3261"/>
                </a:cubicBezTo>
                <a:cubicBezTo>
                  <a:pt x="55904" y="3315"/>
                  <a:pt x="55832" y="3369"/>
                  <a:pt x="55759" y="3424"/>
                </a:cubicBezTo>
                <a:cubicBezTo>
                  <a:pt x="55723" y="3442"/>
                  <a:pt x="55687" y="3478"/>
                  <a:pt x="55669" y="3514"/>
                </a:cubicBezTo>
                <a:cubicBezTo>
                  <a:pt x="55632" y="3532"/>
                  <a:pt x="55596" y="3569"/>
                  <a:pt x="55578" y="3587"/>
                </a:cubicBezTo>
                <a:lnTo>
                  <a:pt x="55433" y="3659"/>
                </a:lnTo>
                <a:cubicBezTo>
                  <a:pt x="55397" y="3677"/>
                  <a:pt x="55343" y="3695"/>
                  <a:pt x="55306" y="3713"/>
                </a:cubicBezTo>
                <a:cubicBezTo>
                  <a:pt x="55252" y="3732"/>
                  <a:pt x="55198" y="3713"/>
                  <a:pt x="55162" y="3732"/>
                </a:cubicBezTo>
                <a:cubicBezTo>
                  <a:pt x="55107" y="3750"/>
                  <a:pt x="55071" y="3768"/>
                  <a:pt x="55035" y="3804"/>
                </a:cubicBezTo>
                <a:cubicBezTo>
                  <a:pt x="54962" y="3840"/>
                  <a:pt x="54908" y="3913"/>
                  <a:pt x="54836" y="3967"/>
                </a:cubicBezTo>
                <a:cubicBezTo>
                  <a:pt x="54745" y="4003"/>
                  <a:pt x="54673" y="4058"/>
                  <a:pt x="54582" y="4112"/>
                </a:cubicBezTo>
                <a:cubicBezTo>
                  <a:pt x="54510" y="4166"/>
                  <a:pt x="54455" y="4239"/>
                  <a:pt x="54383" y="4293"/>
                </a:cubicBezTo>
                <a:cubicBezTo>
                  <a:pt x="54347" y="4329"/>
                  <a:pt x="54310" y="4347"/>
                  <a:pt x="54274" y="4365"/>
                </a:cubicBezTo>
                <a:cubicBezTo>
                  <a:pt x="54238" y="4383"/>
                  <a:pt x="54184" y="4402"/>
                  <a:pt x="54147" y="4420"/>
                </a:cubicBezTo>
                <a:cubicBezTo>
                  <a:pt x="54093" y="4420"/>
                  <a:pt x="54057" y="4438"/>
                  <a:pt x="54003" y="4438"/>
                </a:cubicBezTo>
                <a:cubicBezTo>
                  <a:pt x="54003" y="4438"/>
                  <a:pt x="53984" y="4438"/>
                  <a:pt x="53984" y="4438"/>
                </a:cubicBezTo>
                <a:lnTo>
                  <a:pt x="53894" y="4438"/>
                </a:lnTo>
                <a:cubicBezTo>
                  <a:pt x="53840" y="4420"/>
                  <a:pt x="53785" y="4420"/>
                  <a:pt x="53731" y="4438"/>
                </a:cubicBezTo>
                <a:lnTo>
                  <a:pt x="53568" y="4438"/>
                </a:lnTo>
                <a:cubicBezTo>
                  <a:pt x="53514" y="4420"/>
                  <a:pt x="53459" y="4420"/>
                  <a:pt x="53405" y="4438"/>
                </a:cubicBezTo>
                <a:lnTo>
                  <a:pt x="53333" y="4438"/>
                </a:lnTo>
                <a:lnTo>
                  <a:pt x="53242" y="4438"/>
                </a:lnTo>
                <a:lnTo>
                  <a:pt x="53170" y="4438"/>
                </a:lnTo>
                <a:lnTo>
                  <a:pt x="53079" y="4438"/>
                </a:lnTo>
                <a:lnTo>
                  <a:pt x="52916" y="4438"/>
                </a:lnTo>
                <a:cubicBezTo>
                  <a:pt x="52862" y="4420"/>
                  <a:pt x="52789" y="4420"/>
                  <a:pt x="52735" y="4438"/>
                </a:cubicBezTo>
                <a:lnTo>
                  <a:pt x="52662" y="4438"/>
                </a:lnTo>
                <a:cubicBezTo>
                  <a:pt x="52644" y="4438"/>
                  <a:pt x="52626" y="4438"/>
                  <a:pt x="52608" y="4420"/>
                </a:cubicBezTo>
                <a:cubicBezTo>
                  <a:pt x="52572" y="4402"/>
                  <a:pt x="52554" y="4402"/>
                  <a:pt x="52536" y="4402"/>
                </a:cubicBezTo>
                <a:lnTo>
                  <a:pt x="52463" y="4347"/>
                </a:lnTo>
                <a:cubicBezTo>
                  <a:pt x="52409" y="4329"/>
                  <a:pt x="52355" y="4311"/>
                  <a:pt x="52300" y="4275"/>
                </a:cubicBezTo>
                <a:cubicBezTo>
                  <a:pt x="52264" y="4257"/>
                  <a:pt x="52210" y="4239"/>
                  <a:pt x="52155" y="4220"/>
                </a:cubicBezTo>
                <a:cubicBezTo>
                  <a:pt x="52047" y="4184"/>
                  <a:pt x="51938" y="4148"/>
                  <a:pt x="51829" y="4130"/>
                </a:cubicBezTo>
                <a:cubicBezTo>
                  <a:pt x="51775" y="4112"/>
                  <a:pt x="51721" y="4112"/>
                  <a:pt x="51666" y="4130"/>
                </a:cubicBezTo>
                <a:cubicBezTo>
                  <a:pt x="51612" y="4130"/>
                  <a:pt x="51558" y="4130"/>
                  <a:pt x="51522" y="4148"/>
                </a:cubicBezTo>
                <a:lnTo>
                  <a:pt x="51377" y="4202"/>
                </a:lnTo>
                <a:cubicBezTo>
                  <a:pt x="51322" y="4220"/>
                  <a:pt x="51268" y="4202"/>
                  <a:pt x="51214" y="4239"/>
                </a:cubicBezTo>
                <a:cubicBezTo>
                  <a:pt x="51196" y="4239"/>
                  <a:pt x="51177" y="4239"/>
                  <a:pt x="51177" y="4239"/>
                </a:cubicBezTo>
                <a:lnTo>
                  <a:pt x="51141" y="4239"/>
                </a:lnTo>
                <a:cubicBezTo>
                  <a:pt x="51105" y="4257"/>
                  <a:pt x="51087" y="4257"/>
                  <a:pt x="51069" y="4275"/>
                </a:cubicBezTo>
                <a:cubicBezTo>
                  <a:pt x="51033" y="4311"/>
                  <a:pt x="50978" y="4329"/>
                  <a:pt x="50924" y="4365"/>
                </a:cubicBezTo>
                <a:cubicBezTo>
                  <a:pt x="50888" y="4383"/>
                  <a:pt x="50833" y="4420"/>
                  <a:pt x="50779" y="4438"/>
                </a:cubicBezTo>
                <a:cubicBezTo>
                  <a:pt x="50743" y="4456"/>
                  <a:pt x="50689" y="4474"/>
                  <a:pt x="50634" y="4492"/>
                </a:cubicBezTo>
                <a:cubicBezTo>
                  <a:pt x="50598" y="4492"/>
                  <a:pt x="50544" y="4474"/>
                  <a:pt x="50489" y="4474"/>
                </a:cubicBezTo>
                <a:cubicBezTo>
                  <a:pt x="50435" y="4474"/>
                  <a:pt x="50399" y="4438"/>
                  <a:pt x="50344" y="4438"/>
                </a:cubicBezTo>
                <a:cubicBezTo>
                  <a:pt x="50308" y="4420"/>
                  <a:pt x="50290" y="4420"/>
                  <a:pt x="50272" y="4420"/>
                </a:cubicBezTo>
                <a:lnTo>
                  <a:pt x="50200" y="4383"/>
                </a:lnTo>
                <a:lnTo>
                  <a:pt x="50037" y="4347"/>
                </a:lnTo>
                <a:cubicBezTo>
                  <a:pt x="49928" y="4311"/>
                  <a:pt x="49819" y="4275"/>
                  <a:pt x="49711" y="4220"/>
                </a:cubicBezTo>
                <a:cubicBezTo>
                  <a:pt x="49674" y="4184"/>
                  <a:pt x="49638" y="4148"/>
                  <a:pt x="49602" y="4112"/>
                </a:cubicBezTo>
                <a:cubicBezTo>
                  <a:pt x="49566" y="4076"/>
                  <a:pt x="49530" y="4039"/>
                  <a:pt x="49493" y="4021"/>
                </a:cubicBezTo>
                <a:cubicBezTo>
                  <a:pt x="49403" y="4003"/>
                  <a:pt x="49312" y="4021"/>
                  <a:pt x="49222" y="4039"/>
                </a:cubicBezTo>
                <a:cubicBezTo>
                  <a:pt x="49185" y="4058"/>
                  <a:pt x="49131" y="4076"/>
                  <a:pt x="49077" y="4094"/>
                </a:cubicBezTo>
                <a:cubicBezTo>
                  <a:pt x="49022" y="4112"/>
                  <a:pt x="48986" y="4148"/>
                  <a:pt x="48932" y="4166"/>
                </a:cubicBezTo>
                <a:cubicBezTo>
                  <a:pt x="48896" y="4166"/>
                  <a:pt x="48878" y="4184"/>
                  <a:pt x="48859" y="4184"/>
                </a:cubicBezTo>
                <a:cubicBezTo>
                  <a:pt x="48823" y="4202"/>
                  <a:pt x="48805" y="4220"/>
                  <a:pt x="48805" y="4239"/>
                </a:cubicBezTo>
                <a:cubicBezTo>
                  <a:pt x="48751" y="4275"/>
                  <a:pt x="48715" y="4311"/>
                  <a:pt x="48660" y="4347"/>
                </a:cubicBezTo>
                <a:cubicBezTo>
                  <a:pt x="48624" y="4383"/>
                  <a:pt x="48606" y="4420"/>
                  <a:pt x="48552" y="4456"/>
                </a:cubicBezTo>
                <a:cubicBezTo>
                  <a:pt x="48515" y="4474"/>
                  <a:pt x="48461" y="4474"/>
                  <a:pt x="48407" y="4492"/>
                </a:cubicBezTo>
                <a:cubicBezTo>
                  <a:pt x="48371" y="4510"/>
                  <a:pt x="48389" y="4510"/>
                  <a:pt x="48371" y="4510"/>
                </a:cubicBezTo>
                <a:cubicBezTo>
                  <a:pt x="48352" y="4510"/>
                  <a:pt x="48316" y="4510"/>
                  <a:pt x="48298" y="4528"/>
                </a:cubicBezTo>
                <a:cubicBezTo>
                  <a:pt x="48262" y="4528"/>
                  <a:pt x="48244" y="4528"/>
                  <a:pt x="48226" y="4546"/>
                </a:cubicBezTo>
                <a:cubicBezTo>
                  <a:pt x="48208" y="4546"/>
                  <a:pt x="48171" y="4546"/>
                  <a:pt x="48153" y="4565"/>
                </a:cubicBezTo>
                <a:lnTo>
                  <a:pt x="48008" y="4492"/>
                </a:lnTo>
                <a:cubicBezTo>
                  <a:pt x="47918" y="4456"/>
                  <a:pt x="47827" y="4438"/>
                  <a:pt x="47719" y="4402"/>
                </a:cubicBezTo>
                <a:cubicBezTo>
                  <a:pt x="47682" y="4383"/>
                  <a:pt x="47646" y="4383"/>
                  <a:pt x="47610" y="4365"/>
                </a:cubicBezTo>
                <a:cubicBezTo>
                  <a:pt x="47556" y="4347"/>
                  <a:pt x="47519" y="4329"/>
                  <a:pt x="47483" y="4293"/>
                </a:cubicBezTo>
                <a:cubicBezTo>
                  <a:pt x="47411" y="4239"/>
                  <a:pt x="47320" y="4184"/>
                  <a:pt x="47230" y="4148"/>
                </a:cubicBezTo>
                <a:cubicBezTo>
                  <a:pt x="47049" y="4039"/>
                  <a:pt x="46867" y="3931"/>
                  <a:pt x="46668" y="3840"/>
                </a:cubicBezTo>
                <a:cubicBezTo>
                  <a:pt x="46632" y="3822"/>
                  <a:pt x="46578" y="3804"/>
                  <a:pt x="46541" y="3768"/>
                </a:cubicBezTo>
                <a:cubicBezTo>
                  <a:pt x="46487" y="3768"/>
                  <a:pt x="46451" y="3750"/>
                  <a:pt x="46397" y="3732"/>
                </a:cubicBezTo>
                <a:cubicBezTo>
                  <a:pt x="46360" y="3732"/>
                  <a:pt x="46324" y="3695"/>
                  <a:pt x="46288" y="3677"/>
                </a:cubicBezTo>
                <a:cubicBezTo>
                  <a:pt x="46234" y="3659"/>
                  <a:pt x="46197" y="3641"/>
                  <a:pt x="46143" y="3623"/>
                </a:cubicBezTo>
                <a:cubicBezTo>
                  <a:pt x="46052" y="3569"/>
                  <a:pt x="45962" y="3514"/>
                  <a:pt x="45871" y="3478"/>
                </a:cubicBezTo>
                <a:cubicBezTo>
                  <a:pt x="45781" y="3442"/>
                  <a:pt x="45672" y="3406"/>
                  <a:pt x="45582" y="3369"/>
                </a:cubicBezTo>
                <a:cubicBezTo>
                  <a:pt x="45545" y="3351"/>
                  <a:pt x="45491" y="3333"/>
                  <a:pt x="45455" y="3315"/>
                </a:cubicBezTo>
                <a:cubicBezTo>
                  <a:pt x="45401" y="3297"/>
                  <a:pt x="45346" y="3279"/>
                  <a:pt x="45310" y="3261"/>
                </a:cubicBezTo>
                <a:cubicBezTo>
                  <a:pt x="45219" y="3206"/>
                  <a:pt x="45111" y="3188"/>
                  <a:pt x="45020" y="3152"/>
                </a:cubicBezTo>
                <a:cubicBezTo>
                  <a:pt x="44912" y="3098"/>
                  <a:pt x="44821" y="3061"/>
                  <a:pt x="44730" y="3025"/>
                </a:cubicBezTo>
                <a:cubicBezTo>
                  <a:pt x="44640" y="3007"/>
                  <a:pt x="44549" y="2971"/>
                  <a:pt x="44459" y="2935"/>
                </a:cubicBezTo>
                <a:cubicBezTo>
                  <a:pt x="44368" y="2880"/>
                  <a:pt x="44296" y="2826"/>
                  <a:pt x="44223" y="2772"/>
                </a:cubicBezTo>
                <a:cubicBezTo>
                  <a:pt x="44187" y="2736"/>
                  <a:pt x="44169" y="2699"/>
                  <a:pt x="44133" y="2663"/>
                </a:cubicBezTo>
                <a:cubicBezTo>
                  <a:pt x="44115" y="2645"/>
                  <a:pt x="44079" y="2609"/>
                  <a:pt x="44042" y="2573"/>
                </a:cubicBezTo>
                <a:cubicBezTo>
                  <a:pt x="44006" y="2536"/>
                  <a:pt x="43970" y="2518"/>
                  <a:pt x="43934" y="2482"/>
                </a:cubicBezTo>
                <a:cubicBezTo>
                  <a:pt x="43897" y="2464"/>
                  <a:pt x="43861" y="2446"/>
                  <a:pt x="43825" y="2410"/>
                </a:cubicBezTo>
                <a:cubicBezTo>
                  <a:pt x="43734" y="2355"/>
                  <a:pt x="43662" y="2283"/>
                  <a:pt x="43571" y="2210"/>
                </a:cubicBezTo>
                <a:cubicBezTo>
                  <a:pt x="43499" y="2138"/>
                  <a:pt x="43427" y="2065"/>
                  <a:pt x="43372" y="1975"/>
                </a:cubicBezTo>
                <a:cubicBezTo>
                  <a:pt x="43336" y="1902"/>
                  <a:pt x="43264" y="1848"/>
                  <a:pt x="43191" y="1794"/>
                </a:cubicBezTo>
                <a:cubicBezTo>
                  <a:pt x="43155" y="1776"/>
                  <a:pt x="43119" y="1758"/>
                  <a:pt x="43083" y="1739"/>
                </a:cubicBezTo>
                <a:cubicBezTo>
                  <a:pt x="43046" y="1739"/>
                  <a:pt x="42992" y="1721"/>
                  <a:pt x="42956" y="1721"/>
                </a:cubicBezTo>
                <a:cubicBezTo>
                  <a:pt x="42865" y="1721"/>
                  <a:pt x="42757" y="1739"/>
                  <a:pt x="42666" y="1776"/>
                </a:cubicBezTo>
                <a:cubicBezTo>
                  <a:pt x="42612" y="1794"/>
                  <a:pt x="42575" y="1812"/>
                  <a:pt x="42521" y="1812"/>
                </a:cubicBezTo>
                <a:cubicBezTo>
                  <a:pt x="42467" y="1830"/>
                  <a:pt x="42431" y="1848"/>
                  <a:pt x="42376" y="1866"/>
                </a:cubicBezTo>
                <a:cubicBezTo>
                  <a:pt x="42286" y="1884"/>
                  <a:pt x="42195" y="1902"/>
                  <a:pt x="42087" y="1921"/>
                </a:cubicBezTo>
                <a:cubicBezTo>
                  <a:pt x="41996" y="1957"/>
                  <a:pt x="41905" y="1993"/>
                  <a:pt x="41833" y="2047"/>
                </a:cubicBezTo>
                <a:cubicBezTo>
                  <a:pt x="41742" y="2102"/>
                  <a:pt x="41670" y="2156"/>
                  <a:pt x="41616" y="2228"/>
                </a:cubicBezTo>
                <a:cubicBezTo>
                  <a:pt x="41598" y="2228"/>
                  <a:pt x="41579" y="2247"/>
                  <a:pt x="41561" y="2265"/>
                </a:cubicBezTo>
                <a:cubicBezTo>
                  <a:pt x="41561" y="2283"/>
                  <a:pt x="41525" y="2301"/>
                  <a:pt x="41507" y="2301"/>
                </a:cubicBezTo>
                <a:cubicBezTo>
                  <a:pt x="41471" y="2337"/>
                  <a:pt x="41416" y="2373"/>
                  <a:pt x="41380" y="2410"/>
                </a:cubicBezTo>
                <a:cubicBezTo>
                  <a:pt x="41308" y="2464"/>
                  <a:pt x="41217" y="2536"/>
                  <a:pt x="41127" y="2591"/>
                </a:cubicBezTo>
                <a:cubicBezTo>
                  <a:pt x="41054" y="2645"/>
                  <a:pt x="40982" y="2717"/>
                  <a:pt x="40909" y="2772"/>
                </a:cubicBezTo>
                <a:cubicBezTo>
                  <a:pt x="40873" y="2790"/>
                  <a:pt x="40819" y="2808"/>
                  <a:pt x="40783" y="2844"/>
                </a:cubicBezTo>
                <a:cubicBezTo>
                  <a:pt x="40746" y="2880"/>
                  <a:pt x="40710" y="2898"/>
                  <a:pt x="40656" y="2917"/>
                </a:cubicBezTo>
                <a:cubicBezTo>
                  <a:pt x="40620" y="2935"/>
                  <a:pt x="40583" y="2953"/>
                  <a:pt x="40547" y="2971"/>
                </a:cubicBezTo>
                <a:cubicBezTo>
                  <a:pt x="40493" y="2989"/>
                  <a:pt x="40457" y="3007"/>
                  <a:pt x="40402" y="3025"/>
                </a:cubicBezTo>
                <a:cubicBezTo>
                  <a:pt x="40312" y="3061"/>
                  <a:pt x="40239" y="3098"/>
                  <a:pt x="40149" y="3116"/>
                </a:cubicBezTo>
                <a:cubicBezTo>
                  <a:pt x="40040" y="3134"/>
                  <a:pt x="39931" y="3134"/>
                  <a:pt x="39841" y="3152"/>
                </a:cubicBezTo>
                <a:cubicBezTo>
                  <a:pt x="39732" y="3170"/>
                  <a:pt x="39642" y="3188"/>
                  <a:pt x="39533" y="3170"/>
                </a:cubicBezTo>
                <a:cubicBezTo>
                  <a:pt x="39424" y="3170"/>
                  <a:pt x="39316" y="3170"/>
                  <a:pt x="39207" y="3152"/>
                </a:cubicBezTo>
                <a:cubicBezTo>
                  <a:pt x="39098" y="3134"/>
                  <a:pt x="39008" y="3134"/>
                  <a:pt x="38899" y="3116"/>
                </a:cubicBezTo>
                <a:cubicBezTo>
                  <a:pt x="38791" y="3116"/>
                  <a:pt x="38682" y="3134"/>
                  <a:pt x="38573" y="3116"/>
                </a:cubicBezTo>
                <a:cubicBezTo>
                  <a:pt x="38465" y="3098"/>
                  <a:pt x="38356" y="3098"/>
                  <a:pt x="38247" y="3080"/>
                </a:cubicBezTo>
                <a:cubicBezTo>
                  <a:pt x="38157" y="3098"/>
                  <a:pt x="38066" y="3080"/>
                  <a:pt x="37994" y="3025"/>
                </a:cubicBezTo>
                <a:cubicBezTo>
                  <a:pt x="37994" y="3025"/>
                  <a:pt x="37976" y="3025"/>
                  <a:pt x="37976" y="3025"/>
                </a:cubicBezTo>
                <a:cubicBezTo>
                  <a:pt x="37885" y="2971"/>
                  <a:pt x="37795" y="2917"/>
                  <a:pt x="37686" y="2880"/>
                </a:cubicBezTo>
                <a:cubicBezTo>
                  <a:pt x="37613" y="2844"/>
                  <a:pt x="37541" y="2826"/>
                  <a:pt x="37487" y="2808"/>
                </a:cubicBezTo>
                <a:cubicBezTo>
                  <a:pt x="37414" y="2808"/>
                  <a:pt x="37342" y="2790"/>
                  <a:pt x="37269" y="2790"/>
                </a:cubicBezTo>
                <a:cubicBezTo>
                  <a:pt x="37215" y="2790"/>
                  <a:pt x="37143" y="2808"/>
                  <a:pt x="37088" y="2844"/>
                </a:cubicBezTo>
                <a:cubicBezTo>
                  <a:pt x="37034" y="2880"/>
                  <a:pt x="36962" y="2917"/>
                  <a:pt x="36889" y="2935"/>
                </a:cubicBezTo>
                <a:cubicBezTo>
                  <a:pt x="36853" y="2953"/>
                  <a:pt x="36762" y="2989"/>
                  <a:pt x="36726" y="2971"/>
                </a:cubicBezTo>
                <a:cubicBezTo>
                  <a:pt x="36672" y="2935"/>
                  <a:pt x="36654" y="2898"/>
                  <a:pt x="36636" y="2862"/>
                </a:cubicBezTo>
                <a:cubicBezTo>
                  <a:pt x="36599" y="2826"/>
                  <a:pt x="36581" y="2808"/>
                  <a:pt x="36563" y="2772"/>
                </a:cubicBezTo>
                <a:cubicBezTo>
                  <a:pt x="36545" y="2754"/>
                  <a:pt x="36527" y="2717"/>
                  <a:pt x="36509" y="2699"/>
                </a:cubicBezTo>
                <a:cubicBezTo>
                  <a:pt x="36491" y="2663"/>
                  <a:pt x="36454" y="2573"/>
                  <a:pt x="36418" y="2500"/>
                </a:cubicBezTo>
                <a:cubicBezTo>
                  <a:pt x="36364" y="2373"/>
                  <a:pt x="36291" y="2247"/>
                  <a:pt x="36183" y="2138"/>
                </a:cubicBezTo>
                <a:cubicBezTo>
                  <a:pt x="36147" y="2102"/>
                  <a:pt x="36092" y="2065"/>
                  <a:pt x="36038" y="2029"/>
                </a:cubicBezTo>
                <a:cubicBezTo>
                  <a:pt x="36020" y="2029"/>
                  <a:pt x="35984" y="1993"/>
                  <a:pt x="35965" y="1993"/>
                </a:cubicBezTo>
                <a:cubicBezTo>
                  <a:pt x="35929" y="1975"/>
                  <a:pt x="35893" y="1957"/>
                  <a:pt x="35875" y="1957"/>
                </a:cubicBezTo>
                <a:cubicBezTo>
                  <a:pt x="35803" y="1939"/>
                  <a:pt x="35730" y="1921"/>
                  <a:pt x="35676" y="1921"/>
                </a:cubicBezTo>
                <a:cubicBezTo>
                  <a:pt x="35603" y="1902"/>
                  <a:pt x="35531" y="1884"/>
                  <a:pt x="35458" y="1866"/>
                </a:cubicBezTo>
                <a:cubicBezTo>
                  <a:pt x="35422" y="1848"/>
                  <a:pt x="35404" y="1848"/>
                  <a:pt x="35368" y="1830"/>
                </a:cubicBezTo>
                <a:cubicBezTo>
                  <a:pt x="35350" y="1812"/>
                  <a:pt x="35332" y="1794"/>
                  <a:pt x="35295" y="1758"/>
                </a:cubicBezTo>
                <a:cubicBezTo>
                  <a:pt x="35241" y="1721"/>
                  <a:pt x="35205" y="1667"/>
                  <a:pt x="35151" y="1613"/>
                </a:cubicBezTo>
                <a:cubicBezTo>
                  <a:pt x="35114" y="1577"/>
                  <a:pt x="35060" y="1522"/>
                  <a:pt x="35006" y="1468"/>
                </a:cubicBezTo>
                <a:cubicBezTo>
                  <a:pt x="34951" y="1432"/>
                  <a:pt x="34897" y="1377"/>
                  <a:pt x="34843" y="1359"/>
                </a:cubicBezTo>
                <a:cubicBezTo>
                  <a:pt x="34788" y="1323"/>
                  <a:pt x="34716" y="1287"/>
                  <a:pt x="34662" y="1269"/>
                </a:cubicBezTo>
                <a:cubicBezTo>
                  <a:pt x="34607" y="1251"/>
                  <a:pt x="34535" y="1251"/>
                  <a:pt x="34481" y="1251"/>
                </a:cubicBezTo>
                <a:cubicBezTo>
                  <a:pt x="34408" y="1251"/>
                  <a:pt x="34354" y="1269"/>
                  <a:pt x="34299" y="1287"/>
                </a:cubicBezTo>
                <a:cubicBezTo>
                  <a:pt x="34227" y="1305"/>
                  <a:pt x="34173" y="1341"/>
                  <a:pt x="34118" y="1359"/>
                </a:cubicBezTo>
                <a:cubicBezTo>
                  <a:pt x="34082" y="1377"/>
                  <a:pt x="34046" y="1377"/>
                  <a:pt x="34010" y="1395"/>
                </a:cubicBezTo>
                <a:cubicBezTo>
                  <a:pt x="33973" y="1414"/>
                  <a:pt x="33955" y="1414"/>
                  <a:pt x="33919" y="1432"/>
                </a:cubicBezTo>
                <a:cubicBezTo>
                  <a:pt x="33847" y="1450"/>
                  <a:pt x="33792" y="1468"/>
                  <a:pt x="33720" y="1486"/>
                </a:cubicBezTo>
                <a:cubicBezTo>
                  <a:pt x="33647" y="1486"/>
                  <a:pt x="33575" y="1504"/>
                  <a:pt x="33521" y="1522"/>
                </a:cubicBezTo>
                <a:cubicBezTo>
                  <a:pt x="33466" y="1558"/>
                  <a:pt x="33412" y="1595"/>
                  <a:pt x="33376" y="1631"/>
                </a:cubicBezTo>
                <a:cubicBezTo>
                  <a:pt x="33322" y="1739"/>
                  <a:pt x="33285" y="1866"/>
                  <a:pt x="33267" y="1993"/>
                </a:cubicBezTo>
                <a:cubicBezTo>
                  <a:pt x="33249" y="2065"/>
                  <a:pt x="33231" y="2138"/>
                  <a:pt x="33213" y="2210"/>
                </a:cubicBezTo>
                <a:cubicBezTo>
                  <a:pt x="33213" y="2228"/>
                  <a:pt x="33195" y="2247"/>
                  <a:pt x="33195" y="2265"/>
                </a:cubicBezTo>
                <a:lnTo>
                  <a:pt x="33177" y="2265"/>
                </a:lnTo>
                <a:cubicBezTo>
                  <a:pt x="33159" y="2265"/>
                  <a:pt x="33140" y="2247"/>
                  <a:pt x="33140" y="2228"/>
                </a:cubicBezTo>
                <a:cubicBezTo>
                  <a:pt x="33122" y="2228"/>
                  <a:pt x="33086" y="2210"/>
                  <a:pt x="33068" y="2192"/>
                </a:cubicBezTo>
                <a:cubicBezTo>
                  <a:pt x="33032" y="2192"/>
                  <a:pt x="33014" y="2174"/>
                  <a:pt x="32996" y="2138"/>
                </a:cubicBezTo>
                <a:cubicBezTo>
                  <a:pt x="32941" y="2084"/>
                  <a:pt x="32905" y="2047"/>
                  <a:pt x="32869" y="1975"/>
                </a:cubicBezTo>
                <a:cubicBezTo>
                  <a:pt x="32814" y="1866"/>
                  <a:pt x="32706" y="1794"/>
                  <a:pt x="32579" y="1794"/>
                </a:cubicBezTo>
                <a:cubicBezTo>
                  <a:pt x="32507" y="1812"/>
                  <a:pt x="32488" y="1866"/>
                  <a:pt x="32434" y="1884"/>
                </a:cubicBezTo>
                <a:cubicBezTo>
                  <a:pt x="32398" y="1921"/>
                  <a:pt x="32325" y="1957"/>
                  <a:pt x="32271" y="1993"/>
                </a:cubicBezTo>
                <a:cubicBezTo>
                  <a:pt x="32162" y="2084"/>
                  <a:pt x="32072" y="2192"/>
                  <a:pt x="32000" y="2301"/>
                </a:cubicBezTo>
                <a:cubicBezTo>
                  <a:pt x="31963" y="2355"/>
                  <a:pt x="31945" y="2391"/>
                  <a:pt x="31909" y="2446"/>
                </a:cubicBezTo>
                <a:cubicBezTo>
                  <a:pt x="31891" y="2428"/>
                  <a:pt x="31855" y="2428"/>
                  <a:pt x="31837" y="2428"/>
                </a:cubicBezTo>
                <a:cubicBezTo>
                  <a:pt x="31800" y="2428"/>
                  <a:pt x="31764" y="2428"/>
                  <a:pt x="31728" y="2428"/>
                </a:cubicBezTo>
                <a:cubicBezTo>
                  <a:pt x="31692" y="2410"/>
                  <a:pt x="31674" y="2391"/>
                  <a:pt x="31637" y="2373"/>
                </a:cubicBezTo>
                <a:cubicBezTo>
                  <a:pt x="31601" y="2355"/>
                  <a:pt x="31565" y="2337"/>
                  <a:pt x="31547" y="2337"/>
                </a:cubicBezTo>
                <a:cubicBezTo>
                  <a:pt x="31474" y="2301"/>
                  <a:pt x="31402" y="2265"/>
                  <a:pt x="31329" y="2247"/>
                </a:cubicBezTo>
                <a:cubicBezTo>
                  <a:pt x="31257" y="2210"/>
                  <a:pt x="31185" y="2174"/>
                  <a:pt x="31112" y="2156"/>
                </a:cubicBezTo>
                <a:cubicBezTo>
                  <a:pt x="31040" y="2138"/>
                  <a:pt x="30985" y="2102"/>
                  <a:pt x="30913" y="2065"/>
                </a:cubicBezTo>
                <a:cubicBezTo>
                  <a:pt x="30895" y="2047"/>
                  <a:pt x="30859" y="2029"/>
                  <a:pt x="30822" y="2011"/>
                </a:cubicBezTo>
                <a:lnTo>
                  <a:pt x="30732" y="1957"/>
                </a:lnTo>
                <a:cubicBezTo>
                  <a:pt x="30659" y="1921"/>
                  <a:pt x="30605" y="1884"/>
                  <a:pt x="30551" y="1848"/>
                </a:cubicBezTo>
                <a:cubicBezTo>
                  <a:pt x="30496" y="1830"/>
                  <a:pt x="30406" y="1812"/>
                  <a:pt x="30352" y="1776"/>
                </a:cubicBezTo>
                <a:cubicBezTo>
                  <a:pt x="30297" y="1739"/>
                  <a:pt x="30243" y="1703"/>
                  <a:pt x="30189" y="1667"/>
                </a:cubicBezTo>
                <a:cubicBezTo>
                  <a:pt x="30170" y="1649"/>
                  <a:pt x="30152" y="1631"/>
                  <a:pt x="30116" y="1613"/>
                </a:cubicBezTo>
                <a:lnTo>
                  <a:pt x="30116" y="1613"/>
                </a:lnTo>
                <a:cubicBezTo>
                  <a:pt x="30098" y="1558"/>
                  <a:pt x="30044" y="1540"/>
                  <a:pt x="29989" y="1540"/>
                </a:cubicBezTo>
                <a:cubicBezTo>
                  <a:pt x="29899" y="1540"/>
                  <a:pt x="29826" y="1540"/>
                  <a:pt x="29754" y="1540"/>
                </a:cubicBezTo>
                <a:cubicBezTo>
                  <a:pt x="29681" y="1522"/>
                  <a:pt x="29609" y="1504"/>
                  <a:pt x="29537" y="1504"/>
                </a:cubicBezTo>
                <a:cubicBezTo>
                  <a:pt x="29519" y="1504"/>
                  <a:pt x="29482" y="1504"/>
                  <a:pt x="29446" y="1486"/>
                </a:cubicBezTo>
                <a:lnTo>
                  <a:pt x="29356" y="1450"/>
                </a:lnTo>
                <a:cubicBezTo>
                  <a:pt x="29301" y="1432"/>
                  <a:pt x="29229" y="1395"/>
                  <a:pt x="29193" y="1341"/>
                </a:cubicBezTo>
                <a:cubicBezTo>
                  <a:pt x="29120" y="1305"/>
                  <a:pt x="29066" y="1269"/>
                  <a:pt x="29011" y="1232"/>
                </a:cubicBezTo>
                <a:cubicBezTo>
                  <a:pt x="28957" y="1196"/>
                  <a:pt x="28885" y="1178"/>
                  <a:pt x="28812" y="1160"/>
                </a:cubicBezTo>
                <a:lnTo>
                  <a:pt x="28631" y="1160"/>
                </a:lnTo>
                <a:cubicBezTo>
                  <a:pt x="28595" y="1160"/>
                  <a:pt x="28559" y="1160"/>
                  <a:pt x="28541" y="1142"/>
                </a:cubicBezTo>
                <a:cubicBezTo>
                  <a:pt x="28504" y="1142"/>
                  <a:pt x="28486" y="1124"/>
                  <a:pt x="28468" y="1106"/>
                </a:cubicBezTo>
                <a:cubicBezTo>
                  <a:pt x="28396" y="1069"/>
                  <a:pt x="28323" y="1069"/>
                  <a:pt x="28269" y="1088"/>
                </a:cubicBezTo>
                <a:cubicBezTo>
                  <a:pt x="28197" y="1088"/>
                  <a:pt x="28124" y="1088"/>
                  <a:pt x="28052" y="1106"/>
                </a:cubicBezTo>
                <a:cubicBezTo>
                  <a:pt x="27979" y="1124"/>
                  <a:pt x="27907" y="1160"/>
                  <a:pt x="27852" y="1178"/>
                </a:cubicBezTo>
                <a:cubicBezTo>
                  <a:pt x="27780" y="1196"/>
                  <a:pt x="27689" y="1196"/>
                  <a:pt x="27617" y="1178"/>
                </a:cubicBezTo>
                <a:cubicBezTo>
                  <a:pt x="27545" y="1160"/>
                  <a:pt x="27472" y="1160"/>
                  <a:pt x="27418" y="1160"/>
                </a:cubicBezTo>
                <a:cubicBezTo>
                  <a:pt x="27345" y="1160"/>
                  <a:pt x="27273" y="1124"/>
                  <a:pt x="27200" y="1124"/>
                </a:cubicBezTo>
                <a:cubicBezTo>
                  <a:pt x="27128" y="1124"/>
                  <a:pt x="27056" y="1124"/>
                  <a:pt x="26965" y="1142"/>
                </a:cubicBezTo>
                <a:cubicBezTo>
                  <a:pt x="26947" y="1142"/>
                  <a:pt x="26911" y="1160"/>
                  <a:pt x="26875" y="1160"/>
                </a:cubicBezTo>
                <a:cubicBezTo>
                  <a:pt x="26838" y="1160"/>
                  <a:pt x="26802" y="1178"/>
                  <a:pt x="26766" y="1178"/>
                </a:cubicBezTo>
                <a:cubicBezTo>
                  <a:pt x="26730" y="1214"/>
                  <a:pt x="26675" y="1232"/>
                  <a:pt x="26639" y="1287"/>
                </a:cubicBezTo>
                <a:cubicBezTo>
                  <a:pt x="26585" y="1323"/>
                  <a:pt x="26530" y="1359"/>
                  <a:pt x="26476" y="1414"/>
                </a:cubicBezTo>
                <a:cubicBezTo>
                  <a:pt x="26458" y="1432"/>
                  <a:pt x="26422" y="1450"/>
                  <a:pt x="26404" y="1468"/>
                </a:cubicBezTo>
                <a:cubicBezTo>
                  <a:pt x="26367" y="1486"/>
                  <a:pt x="26349" y="1504"/>
                  <a:pt x="26331" y="1522"/>
                </a:cubicBezTo>
                <a:cubicBezTo>
                  <a:pt x="26295" y="1540"/>
                  <a:pt x="26259" y="1558"/>
                  <a:pt x="26241" y="1558"/>
                </a:cubicBezTo>
                <a:cubicBezTo>
                  <a:pt x="26204" y="1577"/>
                  <a:pt x="26186" y="1613"/>
                  <a:pt x="26150" y="1631"/>
                </a:cubicBezTo>
                <a:cubicBezTo>
                  <a:pt x="26096" y="1667"/>
                  <a:pt x="26041" y="1703"/>
                  <a:pt x="25987" y="1739"/>
                </a:cubicBezTo>
                <a:cubicBezTo>
                  <a:pt x="25933" y="1794"/>
                  <a:pt x="25860" y="1830"/>
                  <a:pt x="25806" y="1866"/>
                </a:cubicBezTo>
                <a:cubicBezTo>
                  <a:pt x="25752" y="1902"/>
                  <a:pt x="25679" y="1921"/>
                  <a:pt x="25607" y="1957"/>
                </a:cubicBezTo>
                <a:cubicBezTo>
                  <a:pt x="25553" y="1993"/>
                  <a:pt x="25516" y="2047"/>
                  <a:pt x="25444" y="2084"/>
                </a:cubicBezTo>
                <a:cubicBezTo>
                  <a:pt x="25390" y="2120"/>
                  <a:pt x="25335" y="2156"/>
                  <a:pt x="25281" y="2192"/>
                </a:cubicBezTo>
                <a:cubicBezTo>
                  <a:pt x="25154" y="2265"/>
                  <a:pt x="25027" y="2319"/>
                  <a:pt x="24901" y="2391"/>
                </a:cubicBezTo>
                <a:cubicBezTo>
                  <a:pt x="24828" y="2410"/>
                  <a:pt x="24774" y="2464"/>
                  <a:pt x="24719" y="2500"/>
                </a:cubicBezTo>
                <a:cubicBezTo>
                  <a:pt x="24665" y="2554"/>
                  <a:pt x="24629" y="2609"/>
                  <a:pt x="24557" y="2645"/>
                </a:cubicBezTo>
                <a:cubicBezTo>
                  <a:pt x="24448" y="2736"/>
                  <a:pt x="24321" y="2808"/>
                  <a:pt x="24194" y="2898"/>
                </a:cubicBezTo>
                <a:cubicBezTo>
                  <a:pt x="24140" y="2953"/>
                  <a:pt x="24068" y="2989"/>
                  <a:pt x="24013" y="3043"/>
                </a:cubicBezTo>
                <a:cubicBezTo>
                  <a:pt x="23977" y="3080"/>
                  <a:pt x="23923" y="3116"/>
                  <a:pt x="23850" y="3134"/>
                </a:cubicBezTo>
                <a:cubicBezTo>
                  <a:pt x="23778" y="3134"/>
                  <a:pt x="23705" y="3134"/>
                  <a:pt x="23651" y="3116"/>
                </a:cubicBezTo>
                <a:cubicBezTo>
                  <a:pt x="23579" y="3098"/>
                  <a:pt x="23506" y="3098"/>
                  <a:pt x="23416" y="3080"/>
                </a:cubicBezTo>
                <a:cubicBezTo>
                  <a:pt x="23343" y="3061"/>
                  <a:pt x="23271" y="3061"/>
                  <a:pt x="23198" y="3080"/>
                </a:cubicBezTo>
                <a:cubicBezTo>
                  <a:pt x="23126" y="3080"/>
                  <a:pt x="23053" y="3098"/>
                  <a:pt x="22963" y="3098"/>
                </a:cubicBezTo>
                <a:cubicBezTo>
                  <a:pt x="22890" y="3116"/>
                  <a:pt x="22818" y="3134"/>
                  <a:pt x="22764" y="3152"/>
                </a:cubicBezTo>
                <a:cubicBezTo>
                  <a:pt x="22727" y="3170"/>
                  <a:pt x="22709" y="3188"/>
                  <a:pt x="22673" y="3206"/>
                </a:cubicBezTo>
                <a:cubicBezTo>
                  <a:pt x="22655" y="3206"/>
                  <a:pt x="22619" y="3224"/>
                  <a:pt x="22601" y="3224"/>
                </a:cubicBezTo>
                <a:cubicBezTo>
                  <a:pt x="22546" y="3261"/>
                  <a:pt x="22474" y="3279"/>
                  <a:pt x="22420" y="3279"/>
                </a:cubicBezTo>
                <a:lnTo>
                  <a:pt x="22420" y="3279"/>
                </a:lnTo>
                <a:cubicBezTo>
                  <a:pt x="22420" y="3261"/>
                  <a:pt x="22383" y="3261"/>
                  <a:pt x="22383" y="3279"/>
                </a:cubicBezTo>
                <a:lnTo>
                  <a:pt x="22347" y="3279"/>
                </a:lnTo>
                <a:cubicBezTo>
                  <a:pt x="22311" y="3261"/>
                  <a:pt x="22275" y="3243"/>
                  <a:pt x="22238" y="3224"/>
                </a:cubicBezTo>
                <a:cubicBezTo>
                  <a:pt x="22166" y="3188"/>
                  <a:pt x="22094" y="3170"/>
                  <a:pt x="22021" y="3134"/>
                </a:cubicBezTo>
                <a:cubicBezTo>
                  <a:pt x="21967" y="3116"/>
                  <a:pt x="21931" y="3116"/>
                  <a:pt x="21894" y="3098"/>
                </a:cubicBezTo>
                <a:cubicBezTo>
                  <a:pt x="21858" y="3080"/>
                  <a:pt x="21822" y="3061"/>
                  <a:pt x="21786" y="3043"/>
                </a:cubicBezTo>
                <a:cubicBezTo>
                  <a:pt x="21750" y="3043"/>
                  <a:pt x="21713" y="3025"/>
                  <a:pt x="21695" y="3007"/>
                </a:cubicBezTo>
                <a:cubicBezTo>
                  <a:pt x="21659" y="2989"/>
                  <a:pt x="21623" y="2953"/>
                  <a:pt x="21587" y="2935"/>
                </a:cubicBezTo>
                <a:cubicBezTo>
                  <a:pt x="21550" y="2898"/>
                  <a:pt x="21514" y="2880"/>
                  <a:pt x="21496" y="2862"/>
                </a:cubicBezTo>
                <a:cubicBezTo>
                  <a:pt x="21460" y="2826"/>
                  <a:pt x="21424" y="2808"/>
                  <a:pt x="21387" y="2790"/>
                </a:cubicBezTo>
                <a:cubicBezTo>
                  <a:pt x="21351" y="2772"/>
                  <a:pt x="21333" y="2736"/>
                  <a:pt x="21297" y="2699"/>
                </a:cubicBezTo>
                <a:cubicBezTo>
                  <a:pt x="21261" y="2681"/>
                  <a:pt x="21224" y="2663"/>
                  <a:pt x="21188" y="2627"/>
                </a:cubicBezTo>
                <a:cubicBezTo>
                  <a:pt x="21116" y="2591"/>
                  <a:pt x="21043" y="2536"/>
                  <a:pt x="20971" y="2500"/>
                </a:cubicBezTo>
                <a:lnTo>
                  <a:pt x="20735" y="2373"/>
                </a:lnTo>
                <a:cubicBezTo>
                  <a:pt x="20663" y="2337"/>
                  <a:pt x="20591" y="2319"/>
                  <a:pt x="20518" y="2283"/>
                </a:cubicBezTo>
                <a:cubicBezTo>
                  <a:pt x="20446" y="2265"/>
                  <a:pt x="20373" y="2228"/>
                  <a:pt x="20319" y="2192"/>
                </a:cubicBezTo>
                <a:lnTo>
                  <a:pt x="20210" y="2120"/>
                </a:lnTo>
                <a:cubicBezTo>
                  <a:pt x="20174" y="2102"/>
                  <a:pt x="20156" y="2084"/>
                  <a:pt x="20120" y="2065"/>
                </a:cubicBezTo>
                <a:cubicBezTo>
                  <a:pt x="20047" y="2029"/>
                  <a:pt x="19975" y="1993"/>
                  <a:pt x="19920" y="1957"/>
                </a:cubicBezTo>
                <a:cubicBezTo>
                  <a:pt x="19884" y="1939"/>
                  <a:pt x="19848" y="1921"/>
                  <a:pt x="19812" y="1902"/>
                </a:cubicBezTo>
                <a:cubicBezTo>
                  <a:pt x="19776" y="1884"/>
                  <a:pt x="19739" y="1884"/>
                  <a:pt x="19685" y="1866"/>
                </a:cubicBezTo>
                <a:cubicBezTo>
                  <a:pt x="19649" y="1866"/>
                  <a:pt x="19613" y="1866"/>
                  <a:pt x="19576" y="1848"/>
                </a:cubicBezTo>
                <a:lnTo>
                  <a:pt x="19468" y="1848"/>
                </a:lnTo>
                <a:cubicBezTo>
                  <a:pt x="19413" y="1866"/>
                  <a:pt x="19377" y="1866"/>
                  <a:pt x="19341" y="1884"/>
                </a:cubicBezTo>
                <a:cubicBezTo>
                  <a:pt x="19287" y="1884"/>
                  <a:pt x="19250" y="1902"/>
                  <a:pt x="19214" y="1902"/>
                </a:cubicBezTo>
                <a:lnTo>
                  <a:pt x="19087" y="1921"/>
                </a:lnTo>
                <a:lnTo>
                  <a:pt x="19015" y="1848"/>
                </a:lnTo>
                <a:cubicBezTo>
                  <a:pt x="18979" y="1812"/>
                  <a:pt x="18924" y="1794"/>
                  <a:pt x="18888" y="1758"/>
                </a:cubicBezTo>
                <a:cubicBezTo>
                  <a:pt x="18852" y="1721"/>
                  <a:pt x="18816" y="1685"/>
                  <a:pt x="18780" y="1649"/>
                </a:cubicBezTo>
                <a:cubicBezTo>
                  <a:pt x="18707" y="1577"/>
                  <a:pt x="18635" y="1504"/>
                  <a:pt x="18562" y="1414"/>
                </a:cubicBezTo>
                <a:cubicBezTo>
                  <a:pt x="18526" y="1377"/>
                  <a:pt x="18490" y="1341"/>
                  <a:pt x="18454" y="1323"/>
                </a:cubicBezTo>
                <a:cubicBezTo>
                  <a:pt x="18417" y="1323"/>
                  <a:pt x="18399" y="1305"/>
                  <a:pt x="18381" y="1305"/>
                </a:cubicBezTo>
                <a:cubicBezTo>
                  <a:pt x="18363" y="1287"/>
                  <a:pt x="18345" y="1269"/>
                  <a:pt x="18327" y="1269"/>
                </a:cubicBezTo>
                <a:cubicBezTo>
                  <a:pt x="18309" y="1269"/>
                  <a:pt x="18272" y="1269"/>
                  <a:pt x="18254" y="1287"/>
                </a:cubicBezTo>
                <a:cubicBezTo>
                  <a:pt x="18236" y="1305"/>
                  <a:pt x="18200" y="1305"/>
                  <a:pt x="18182" y="1305"/>
                </a:cubicBezTo>
                <a:cubicBezTo>
                  <a:pt x="18128" y="1305"/>
                  <a:pt x="18073" y="1323"/>
                  <a:pt x="18037" y="1341"/>
                </a:cubicBezTo>
                <a:cubicBezTo>
                  <a:pt x="17983" y="1359"/>
                  <a:pt x="17947" y="1395"/>
                  <a:pt x="17910" y="1414"/>
                </a:cubicBezTo>
                <a:cubicBezTo>
                  <a:pt x="17874" y="1450"/>
                  <a:pt x="17820" y="1468"/>
                  <a:pt x="17784" y="1486"/>
                </a:cubicBezTo>
                <a:cubicBezTo>
                  <a:pt x="17729" y="1522"/>
                  <a:pt x="17693" y="1558"/>
                  <a:pt x="17657" y="1595"/>
                </a:cubicBezTo>
                <a:cubicBezTo>
                  <a:pt x="17621" y="1631"/>
                  <a:pt x="17584" y="1649"/>
                  <a:pt x="17530" y="1685"/>
                </a:cubicBezTo>
                <a:cubicBezTo>
                  <a:pt x="17439" y="1739"/>
                  <a:pt x="17367" y="1812"/>
                  <a:pt x="17295" y="1902"/>
                </a:cubicBezTo>
                <a:cubicBezTo>
                  <a:pt x="17258" y="1957"/>
                  <a:pt x="17222" y="1993"/>
                  <a:pt x="17204" y="2029"/>
                </a:cubicBezTo>
                <a:cubicBezTo>
                  <a:pt x="17168" y="2084"/>
                  <a:pt x="17132" y="2120"/>
                  <a:pt x="17095" y="2138"/>
                </a:cubicBezTo>
                <a:cubicBezTo>
                  <a:pt x="17077" y="2156"/>
                  <a:pt x="17059" y="2174"/>
                  <a:pt x="17041" y="2174"/>
                </a:cubicBezTo>
                <a:cubicBezTo>
                  <a:pt x="17023" y="2192"/>
                  <a:pt x="17005" y="2210"/>
                  <a:pt x="16987" y="2228"/>
                </a:cubicBezTo>
                <a:cubicBezTo>
                  <a:pt x="16932" y="2265"/>
                  <a:pt x="16896" y="2283"/>
                  <a:pt x="16842" y="2319"/>
                </a:cubicBezTo>
                <a:cubicBezTo>
                  <a:pt x="16824" y="2319"/>
                  <a:pt x="16806" y="2337"/>
                  <a:pt x="16788" y="2337"/>
                </a:cubicBezTo>
                <a:cubicBezTo>
                  <a:pt x="16769" y="2337"/>
                  <a:pt x="16733" y="2355"/>
                  <a:pt x="16715" y="2373"/>
                </a:cubicBezTo>
                <a:cubicBezTo>
                  <a:pt x="16661" y="2391"/>
                  <a:pt x="16606" y="2410"/>
                  <a:pt x="16570" y="2446"/>
                </a:cubicBezTo>
                <a:lnTo>
                  <a:pt x="16425" y="2500"/>
                </a:lnTo>
                <a:cubicBezTo>
                  <a:pt x="16371" y="2536"/>
                  <a:pt x="16335" y="2573"/>
                  <a:pt x="16299" y="2609"/>
                </a:cubicBezTo>
                <a:cubicBezTo>
                  <a:pt x="16262" y="2645"/>
                  <a:pt x="16208" y="2681"/>
                  <a:pt x="16172" y="2699"/>
                </a:cubicBezTo>
                <a:cubicBezTo>
                  <a:pt x="16136" y="2717"/>
                  <a:pt x="16081" y="2754"/>
                  <a:pt x="16045" y="2790"/>
                </a:cubicBezTo>
                <a:cubicBezTo>
                  <a:pt x="16009" y="2826"/>
                  <a:pt x="15973" y="2862"/>
                  <a:pt x="15918" y="2898"/>
                </a:cubicBezTo>
                <a:cubicBezTo>
                  <a:pt x="15882" y="2917"/>
                  <a:pt x="15828" y="2935"/>
                  <a:pt x="15773" y="2971"/>
                </a:cubicBezTo>
                <a:cubicBezTo>
                  <a:pt x="15737" y="2989"/>
                  <a:pt x="15683" y="3025"/>
                  <a:pt x="15647" y="3043"/>
                </a:cubicBezTo>
                <a:cubicBezTo>
                  <a:pt x="15592" y="3061"/>
                  <a:pt x="15538" y="3080"/>
                  <a:pt x="15484" y="3080"/>
                </a:cubicBezTo>
                <a:cubicBezTo>
                  <a:pt x="15411" y="3080"/>
                  <a:pt x="15357" y="3116"/>
                  <a:pt x="15303" y="3116"/>
                </a:cubicBezTo>
                <a:lnTo>
                  <a:pt x="15230" y="3152"/>
                </a:lnTo>
                <a:lnTo>
                  <a:pt x="15158" y="3170"/>
                </a:lnTo>
                <a:cubicBezTo>
                  <a:pt x="15103" y="3188"/>
                  <a:pt x="15067" y="3206"/>
                  <a:pt x="15013" y="3224"/>
                </a:cubicBezTo>
                <a:lnTo>
                  <a:pt x="14940" y="3224"/>
                </a:lnTo>
                <a:cubicBezTo>
                  <a:pt x="14904" y="3224"/>
                  <a:pt x="14886" y="3224"/>
                  <a:pt x="14850" y="3224"/>
                </a:cubicBezTo>
                <a:cubicBezTo>
                  <a:pt x="14814" y="3206"/>
                  <a:pt x="14777" y="3206"/>
                  <a:pt x="14741" y="3224"/>
                </a:cubicBezTo>
                <a:lnTo>
                  <a:pt x="14741" y="3224"/>
                </a:lnTo>
                <a:lnTo>
                  <a:pt x="14723" y="3206"/>
                </a:lnTo>
                <a:cubicBezTo>
                  <a:pt x="14614" y="3188"/>
                  <a:pt x="14524" y="3170"/>
                  <a:pt x="14451" y="3134"/>
                </a:cubicBezTo>
                <a:cubicBezTo>
                  <a:pt x="14361" y="3116"/>
                  <a:pt x="14288" y="3080"/>
                  <a:pt x="14198" y="3061"/>
                </a:cubicBezTo>
                <a:cubicBezTo>
                  <a:pt x="14107" y="3043"/>
                  <a:pt x="14017" y="3025"/>
                  <a:pt x="13926" y="3007"/>
                </a:cubicBezTo>
                <a:cubicBezTo>
                  <a:pt x="13854" y="2989"/>
                  <a:pt x="13763" y="2935"/>
                  <a:pt x="13691" y="2917"/>
                </a:cubicBezTo>
                <a:cubicBezTo>
                  <a:pt x="13600" y="2898"/>
                  <a:pt x="13510" y="2862"/>
                  <a:pt x="13437" y="2826"/>
                </a:cubicBezTo>
                <a:cubicBezTo>
                  <a:pt x="13347" y="2790"/>
                  <a:pt x="13256" y="2754"/>
                  <a:pt x="13184" y="2717"/>
                </a:cubicBezTo>
                <a:cubicBezTo>
                  <a:pt x="13093" y="2681"/>
                  <a:pt x="12985" y="2681"/>
                  <a:pt x="12912" y="2627"/>
                </a:cubicBezTo>
                <a:cubicBezTo>
                  <a:pt x="12876" y="2627"/>
                  <a:pt x="12840" y="2591"/>
                  <a:pt x="12822" y="2591"/>
                </a:cubicBezTo>
                <a:cubicBezTo>
                  <a:pt x="12785" y="2573"/>
                  <a:pt x="12731" y="2554"/>
                  <a:pt x="12695" y="2536"/>
                </a:cubicBezTo>
                <a:cubicBezTo>
                  <a:pt x="12622" y="2482"/>
                  <a:pt x="12550" y="2446"/>
                  <a:pt x="12477" y="2410"/>
                </a:cubicBezTo>
                <a:cubicBezTo>
                  <a:pt x="12405" y="2373"/>
                  <a:pt x="12314" y="2355"/>
                  <a:pt x="12224" y="2337"/>
                </a:cubicBezTo>
                <a:cubicBezTo>
                  <a:pt x="12133" y="2337"/>
                  <a:pt x="12043" y="2355"/>
                  <a:pt x="11952" y="2373"/>
                </a:cubicBezTo>
                <a:cubicBezTo>
                  <a:pt x="11880" y="2373"/>
                  <a:pt x="11807" y="2355"/>
                  <a:pt x="11735" y="2319"/>
                </a:cubicBezTo>
                <a:cubicBezTo>
                  <a:pt x="11699" y="2301"/>
                  <a:pt x="11663" y="2283"/>
                  <a:pt x="11626" y="2283"/>
                </a:cubicBezTo>
                <a:cubicBezTo>
                  <a:pt x="11590" y="2283"/>
                  <a:pt x="11554" y="2283"/>
                  <a:pt x="11518" y="2283"/>
                </a:cubicBezTo>
                <a:cubicBezTo>
                  <a:pt x="11463" y="2283"/>
                  <a:pt x="11427" y="2283"/>
                  <a:pt x="11391" y="2301"/>
                </a:cubicBezTo>
                <a:cubicBezTo>
                  <a:pt x="11355" y="2301"/>
                  <a:pt x="11300" y="2319"/>
                  <a:pt x="11264" y="2337"/>
                </a:cubicBezTo>
                <a:cubicBezTo>
                  <a:pt x="11228" y="2355"/>
                  <a:pt x="11192" y="2373"/>
                  <a:pt x="11174" y="2391"/>
                </a:cubicBezTo>
                <a:cubicBezTo>
                  <a:pt x="11137" y="2428"/>
                  <a:pt x="11119" y="2482"/>
                  <a:pt x="11083" y="2518"/>
                </a:cubicBezTo>
                <a:cubicBezTo>
                  <a:pt x="11065" y="2536"/>
                  <a:pt x="11029" y="2554"/>
                  <a:pt x="11011" y="2573"/>
                </a:cubicBezTo>
                <a:cubicBezTo>
                  <a:pt x="10992" y="2591"/>
                  <a:pt x="10974" y="2609"/>
                  <a:pt x="10956" y="2609"/>
                </a:cubicBezTo>
                <a:cubicBezTo>
                  <a:pt x="10938" y="2627"/>
                  <a:pt x="10920" y="2627"/>
                  <a:pt x="10902" y="2645"/>
                </a:cubicBezTo>
                <a:cubicBezTo>
                  <a:pt x="10884" y="2645"/>
                  <a:pt x="10848" y="2699"/>
                  <a:pt x="10811" y="2717"/>
                </a:cubicBezTo>
                <a:cubicBezTo>
                  <a:pt x="10775" y="2736"/>
                  <a:pt x="10721" y="2754"/>
                  <a:pt x="10703" y="2772"/>
                </a:cubicBezTo>
                <a:cubicBezTo>
                  <a:pt x="10667" y="2808"/>
                  <a:pt x="10630" y="2826"/>
                  <a:pt x="10594" y="2862"/>
                </a:cubicBezTo>
                <a:cubicBezTo>
                  <a:pt x="10558" y="2880"/>
                  <a:pt x="10522" y="2898"/>
                  <a:pt x="10485" y="2917"/>
                </a:cubicBezTo>
                <a:cubicBezTo>
                  <a:pt x="10467" y="2953"/>
                  <a:pt x="10431" y="2989"/>
                  <a:pt x="10395" y="2989"/>
                </a:cubicBezTo>
                <a:cubicBezTo>
                  <a:pt x="10377" y="2989"/>
                  <a:pt x="10359" y="2989"/>
                  <a:pt x="10341" y="2989"/>
                </a:cubicBezTo>
                <a:lnTo>
                  <a:pt x="10250" y="2971"/>
                </a:lnTo>
                <a:cubicBezTo>
                  <a:pt x="10214" y="2971"/>
                  <a:pt x="10159" y="2971"/>
                  <a:pt x="10123" y="2953"/>
                </a:cubicBezTo>
                <a:cubicBezTo>
                  <a:pt x="10069" y="2953"/>
                  <a:pt x="10033" y="2935"/>
                  <a:pt x="9996" y="2917"/>
                </a:cubicBezTo>
                <a:cubicBezTo>
                  <a:pt x="9960" y="2898"/>
                  <a:pt x="9924" y="2880"/>
                  <a:pt x="9888" y="2862"/>
                </a:cubicBezTo>
                <a:cubicBezTo>
                  <a:pt x="9852" y="2826"/>
                  <a:pt x="9815" y="2808"/>
                  <a:pt x="9779" y="2790"/>
                </a:cubicBezTo>
                <a:cubicBezTo>
                  <a:pt x="9761" y="2772"/>
                  <a:pt x="9725" y="2772"/>
                  <a:pt x="9689" y="2754"/>
                </a:cubicBezTo>
                <a:cubicBezTo>
                  <a:pt x="9652" y="2736"/>
                  <a:pt x="9616" y="2717"/>
                  <a:pt x="9562" y="2717"/>
                </a:cubicBezTo>
                <a:cubicBezTo>
                  <a:pt x="9489" y="2699"/>
                  <a:pt x="9417" y="2663"/>
                  <a:pt x="9345" y="2663"/>
                </a:cubicBezTo>
                <a:cubicBezTo>
                  <a:pt x="9254" y="2645"/>
                  <a:pt x="9163" y="2645"/>
                  <a:pt x="9091" y="2609"/>
                </a:cubicBezTo>
                <a:cubicBezTo>
                  <a:pt x="9000" y="2591"/>
                  <a:pt x="8928" y="2536"/>
                  <a:pt x="8892" y="2464"/>
                </a:cubicBezTo>
                <a:cubicBezTo>
                  <a:pt x="8856" y="2446"/>
                  <a:pt x="8837" y="2410"/>
                  <a:pt x="8819" y="2373"/>
                </a:cubicBezTo>
                <a:cubicBezTo>
                  <a:pt x="8783" y="2355"/>
                  <a:pt x="8765" y="2301"/>
                  <a:pt x="8729" y="2265"/>
                </a:cubicBezTo>
                <a:cubicBezTo>
                  <a:pt x="8693" y="2228"/>
                  <a:pt x="8656" y="2138"/>
                  <a:pt x="8584" y="2120"/>
                </a:cubicBezTo>
                <a:cubicBezTo>
                  <a:pt x="8530" y="2102"/>
                  <a:pt x="8475" y="2120"/>
                  <a:pt x="8457" y="2156"/>
                </a:cubicBezTo>
                <a:cubicBezTo>
                  <a:pt x="8421" y="2192"/>
                  <a:pt x="8385" y="2247"/>
                  <a:pt x="8330" y="2228"/>
                </a:cubicBezTo>
                <a:cubicBezTo>
                  <a:pt x="8294" y="2210"/>
                  <a:pt x="8276" y="2192"/>
                  <a:pt x="8240" y="2174"/>
                </a:cubicBezTo>
                <a:lnTo>
                  <a:pt x="8131" y="2102"/>
                </a:lnTo>
                <a:cubicBezTo>
                  <a:pt x="8077" y="2065"/>
                  <a:pt x="8004" y="2011"/>
                  <a:pt x="7932" y="1957"/>
                </a:cubicBezTo>
                <a:cubicBezTo>
                  <a:pt x="7878" y="1921"/>
                  <a:pt x="7841" y="1848"/>
                  <a:pt x="7787" y="1812"/>
                </a:cubicBezTo>
                <a:cubicBezTo>
                  <a:pt x="7715" y="1776"/>
                  <a:pt x="7715" y="1776"/>
                  <a:pt x="7697" y="1758"/>
                </a:cubicBezTo>
                <a:cubicBezTo>
                  <a:pt x="7660" y="1721"/>
                  <a:pt x="7642" y="1703"/>
                  <a:pt x="7606" y="1667"/>
                </a:cubicBezTo>
                <a:cubicBezTo>
                  <a:pt x="7588" y="1649"/>
                  <a:pt x="7570" y="1613"/>
                  <a:pt x="7552" y="1595"/>
                </a:cubicBezTo>
                <a:lnTo>
                  <a:pt x="7479" y="1486"/>
                </a:lnTo>
                <a:cubicBezTo>
                  <a:pt x="7461" y="1450"/>
                  <a:pt x="7443" y="1414"/>
                  <a:pt x="7425" y="1377"/>
                </a:cubicBezTo>
                <a:cubicBezTo>
                  <a:pt x="7407" y="1341"/>
                  <a:pt x="7371" y="1323"/>
                  <a:pt x="7334" y="1305"/>
                </a:cubicBezTo>
                <a:cubicBezTo>
                  <a:pt x="7280" y="1251"/>
                  <a:pt x="7226" y="1214"/>
                  <a:pt x="7153" y="1196"/>
                </a:cubicBezTo>
                <a:cubicBezTo>
                  <a:pt x="7117" y="1196"/>
                  <a:pt x="7081" y="1196"/>
                  <a:pt x="7063" y="1196"/>
                </a:cubicBezTo>
                <a:cubicBezTo>
                  <a:pt x="7008" y="1196"/>
                  <a:pt x="6972" y="1178"/>
                  <a:pt x="6918" y="1160"/>
                </a:cubicBezTo>
                <a:cubicBezTo>
                  <a:pt x="6882" y="1160"/>
                  <a:pt x="6845" y="1160"/>
                  <a:pt x="6809" y="1160"/>
                </a:cubicBezTo>
                <a:lnTo>
                  <a:pt x="6646" y="1178"/>
                </a:lnTo>
                <a:cubicBezTo>
                  <a:pt x="6556" y="1178"/>
                  <a:pt x="6483" y="1232"/>
                  <a:pt x="6393" y="1232"/>
                </a:cubicBezTo>
                <a:cubicBezTo>
                  <a:pt x="6284" y="1251"/>
                  <a:pt x="6212" y="1269"/>
                  <a:pt x="6121" y="1269"/>
                </a:cubicBezTo>
                <a:lnTo>
                  <a:pt x="6103" y="1269"/>
                </a:lnTo>
                <a:lnTo>
                  <a:pt x="6012" y="1196"/>
                </a:lnTo>
                <a:cubicBezTo>
                  <a:pt x="5976" y="1160"/>
                  <a:pt x="5922" y="1124"/>
                  <a:pt x="5867" y="1088"/>
                </a:cubicBezTo>
                <a:cubicBezTo>
                  <a:pt x="5813" y="1069"/>
                  <a:pt x="5759" y="1033"/>
                  <a:pt x="5723" y="997"/>
                </a:cubicBezTo>
                <a:cubicBezTo>
                  <a:pt x="5668" y="961"/>
                  <a:pt x="5614" y="943"/>
                  <a:pt x="5560" y="906"/>
                </a:cubicBezTo>
                <a:cubicBezTo>
                  <a:pt x="5505" y="870"/>
                  <a:pt x="5487" y="834"/>
                  <a:pt x="5433" y="798"/>
                </a:cubicBezTo>
                <a:cubicBezTo>
                  <a:pt x="5379" y="780"/>
                  <a:pt x="5342" y="762"/>
                  <a:pt x="5306" y="725"/>
                </a:cubicBezTo>
                <a:cubicBezTo>
                  <a:pt x="5270" y="689"/>
                  <a:pt x="5234" y="635"/>
                  <a:pt x="5197" y="599"/>
                </a:cubicBezTo>
                <a:cubicBezTo>
                  <a:pt x="5161" y="562"/>
                  <a:pt x="5107" y="526"/>
                  <a:pt x="5071" y="490"/>
                </a:cubicBezTo>
                <a:cubicBezTo>
                  <a:pt x="5016" y="454"/>
                  <a:pt x="4980" y="399"/>
                  <a:pt x="4944" y="345"/>
                </a:cubicBezTo>
                <a:cubicBezTo>
                  <a:pt x="4926" y="309"/>
                  <a:pt x="4871" y="255"/>
                  <a:pt x="4835" y="218"/>
                </a:cubicBezTo>
                <a:cubicBezTo>
                  <a:pt x="4781" y="182"/>
                  <a:pt x="4745" y="146"/>
                  <a:pt x="4690" y="128"/>
                </a:cubicBezTo>
                <a:cubicBezTo>
                  <a:pt x="4636" y="110"/>
                  <a:pt x="4564" y="110"/>
                  <a:pt x="4509" y="128"/>
                </a:cubicBezTo>
                <a:cubicBezTo>
                  <a:pt x="4455" y="128"/>
                  <a:pt x="4383" y="146"/>
                  <a:pt x="4328" y="146"/>
                </a:cubicBezTo>
                <a:cubicBezTo>
                  <a:pt x="4292" y="164"/>
                  <a:pt x="4274" y="182"/>
                  <a:pt x="4256" y="200"/>
                </a:cubicBezTo>
                <a:cubicBezTo>
                  <a:pt x="4220" y="218"/>
                  <a:pt x="4201" y="236"/>
                  <a:pt x="4165" y="236"/>
                </a:cubicBezTo>
                <a:cubicBezTo>
                  <a:pt x="4147" y="255"/>
                  <a:pt x="4129" y="273"/>
                  <a:pt x="4093" y="291"/>
                </a:cubicBezTo>
                <a:cubicBezTo>
                  <a:pt x="4075" y="309"/>
                  <a:pt x="4038" y="327"/>
                  <a:pt x="4020" y="345"/>
                </a:cubicBezTo>
                <a:cubicBezTo>
                  <a:pt x="3966" y="381"/>
                  <a:pt x="3912" y="418"/>
                  <a:pt x="3875" y="436"/>
                </a:cubicBezTo>
                <a:lnTo>
                  <a:pt x="3857" y="472"/>
                </a:lnTo>
                <a:cubicBezTo>
                  <a:pt x="3839" y="472"/>
                  <a:pt x="3839" y="472"/>
                  <a:pt x="3821" y="472"/>
                </a:cubicBezTo>
                <a:cubicBezTo>
                  <a:pt x="3803" y="472"/>
                  <a:pt x="3785" y="508"/>
                  <a:pt x="3749" y="508"/>
                </a:cubicBezTo>
                <a:lnTo>
                  <a:pt x="3749" y="508"/>
                </a:lnTo>
                <a:cubicBezTo>
                  <a:pt x="3749" y="508"/>
                  <a:pt x="3731" y="508"/>
                  <a:pt x="3731" y="508"/>
                </a:cubicBezTo>
                <a:cubicBezTo>
                  <a:pt x="3676" y="508"/>
                  <a:pt x="3622" y="490"/>
                  <a:pt x="3568" y="472"/>
                </a:cubicBezTo>
                <a:cubicBezTo>
                  <a:pt x="3495" y="454"/>
                  <a:pt x="3441" y="399"/>
                  <a:pt x="3386" y="363"/>
                </a:cubicBezTo>
                <a:cubicBezTo>
                  <a:pt x="3296" y="291"/>
                  <a:pt x="3187" y="236"/>
                  <a:pt x="3079" y="218"/>
                </a:cubicBezTo>
                <a:cubicBezTo>
                  <a:pt x="3042" y="200"/>
                  <a:pt x="3006" y="200"/>
                  <a:pt x="2970" y="182"/>
                </a:cubicBezTo>
                <a:lnTo>
                  <a:pt x="2861" y="146"/>
                </a:lnTo>
                <a:cubicBezTo>
                  <a:pt x="2825" y="128"/>
                  <a:pt x="2771" y="110"/>
                  <a:pt x="2735" y="92"/>
                </a:cubicBezTo>
                <a:cubicBezTo>
                  <a:pt x="2662" y="73"/>
                  <a:pt x="2590" y="37"/>
                  <a:pt x="2517" y="19"/>
                </a:cubicBezTo>
                <a:cubicBezTo>
                  <a:pt x="2481" y="19"/>
                  <a:pt x="2445" y="19"/>
                  <a:pt x="2427" y="19"/>
                </a:cubicBezTo>
                <a:cubicBezTo>
                  <a:pt x="2372" y="1"/>
                  <a:pt x="2336" y="1"/>
                  <a:pt x="2300" y="1"/>
                </a:cubicBezTo>
                <a:cubicBezTo>
                  <a:pt x="2264" y="1"/>
                  <a:pt x="2246" y="19"/>
                  <a:pt x="2209" y="19"/>
                </a:cubicBezTo>
                <a:cubicBezTo>
                  <a:pt x="2173" y="19"/>
                  <a:pt x="2137" y="37"/>
                  <a:pt x="2101" y="37"/>
                </a:cubicBezTo>
                <a:cubicBezTo>
                  <a:pt x="2064" y="55"/>
                  <a:pt x="2028" y="73"/>
                  <a:pt x="1992" y="73"/>
                </a:cubicBezTo>
                <a:lnTo>
                  <a:pt x="1865" y="92"/>
                </a:lnTo>
                <a:cubicBezTo>
                  <a:pt x="1793" y="110"/>
                  <a:pt x="1720" y="128"/>
                  <a:pt x="1648" y="146"/>
                </a:cubicBezTo>
                <a:cubicBezTo>
                  <a:pt x="1576" y="164"/>
                  <a:pt x="1485" y="182"/>
                  <a:pt x="1394" y="218"/>
                </a:cubicBezTo>
                <a:cubicBezTo>
                  <a:pt x="1322" y="236"/>
                  <a:pt x="1231" y="273"/>
                  <a:pt x="1159" y="291"/>
                </a:cubicBezTo>
                <a:cubicBezTo>
                  <a:pt x="1087" y="327"/>
                  <a:pt x="1014" y="345"/>
                  <a:pt x="942" y="381"/>
                </a:cubicBezTo>
                <a:cubicBezTo>
                  <a:pt x="905" y="399"/>
                  <a:pt x="869" y="418"/>
                  <a:pt x="833" y="436"/>
                </a:cubicBezTo>
                <a:cubicBezTo>
                  <a:pt x="815" y="436"/>
                  <a:pt x="761" y="454"/>
                  <a:pt x="724" y="472"/>
                </a:cubicBezTo>
                <a:lnTo>
                  <a:pt x="634" y="508"/>
                </a:lnTo>
                <a:cubicBezTo>
                  <a:pt x="598" y="526"/>
                  <a:pt x="580" y="544"/>
                  <a:pt x="543" y="562"/>
                </a:cubicBezTo>
                <a:cubicBezTo>
                  <a:pt x="507" y="599"/>
                  <a:pt x="453" y="617"/>
                  <a:pt x="417" y="635"/>
                </a:cubicBezTo>
                <a:lnTo>
                  <a:pt x="290" y="689"/>
                </a:lnTo>
                <a:cubicBezTo>
                  <a:pt x="217" y="725"/>
                  <a:pt x="145" y="762"/>
                  <a:pt x="72" y="798"/>
                </a:cubicBezTo>
                <a:lnTo>
                  <a:pt x="18" y="834"/>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0"/>
          <p:cNvSpPr txBox="1">
            <a:spLocks noGrp="1"/>
          </p:cNvSpPr>
          <p:nvPr>
            <p:ph type="title" idx="2"/>
          </p:nvPr>
        </p:nvSpPr>
        <p:spPr>
          <a:xfrm>
            <a:off x="1377200" y="1846050"/>
            <a:ext cx="63900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8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ext 3">
  <p:cSld name="ONE_COLUMN_TEXT_1_1_1_1_1">
    <p:spTree>
      <p:nvGrpSpPr>
        <p:cNvPr id="1" name="Shape 699"/>
        <p:cNvGrpSpPr/>
        <p:nvPr/>
      </p:nvGrpSpPr>
      <p:grpSpPr>
        <a:xfrm>
          <a:off x="0" y="0"/>
          <a:ext cx="0" cy="0"/>
          <a:chOff x="0" y="0"/>
          <a:chExt cx="0" cy="0"/>
        </a:xfrm>
      </p:grpSpPr>
      <p:grpSp>
        <p:nvGrpSpPr>
          <p:cNvPr id="700" name="Google Shape;700;p33"/>
          <p:cNvGrpSpPr/>
          <p:nvPr/>
        </p:nvGrpSpPr>
        <p:grpSpPr>
          <a:xfrm>
            <a:off x="-103928" y="11357"/>
            <a:ext cx="9489289" cy="5132136"/>
            <a:chOff x="-103928" y="11357"/>
            <a:chExt cx="9489289" cy="5132136"/>
          </a:xfrm>
        </p:grpSpPr>
        <p:sp>
          <p:nvSpPr>
            <p:cNvPr id="701" name="Google Shape;701;p33"/>
            <p:cNvSpPr/>
            <p:nvPr/>
          </p:nvSpPr>
          <p:spPr>
            <a:xfrm>
              <a:off x="719995" y="1877350"/>
              <a:ext cx="8399455" cy="3266143"/>
            </a:xfrm>
            <a:custGeom>
              <a:avLst/>
              <a:gdLst/>
              <a:ahLst/>
              <a:cxnLst/>
              <a:rect l="l" t="t" r="r" b="b"/>
              <a:pathLst>
                <a:path w="196674" h="68383" extrusionOk="0">
                  <a:moveTo>
                    <a:pt x="185903" y="1"/>
                  </a:moveTo>
                  <a:cubicBezTo>
                    <a:pt x="166193" y="1"/>
                    <a:pt x="144130" y="127"/>
                    <a:pt x="125158" y="4837"/>
                  </a:cubicBezTo>
                  <a:cubicBezTo>
                    <a:pt x="123127" y="5341"/>
                    <a:pt x="121021" y="5923"/>
                    <a:pt x="119528" y="7238"/>
                  </a:cubicBezTo>
                  <a:cubicBezTo>
                    <a:pt x="118038" y="8554"/>
                    <a:pt x="117418" y="10833"/>
                    <a:pt x="118729" y="12291"/>
                  </a:cubicBezTo>
                  <a:cubicBezTo>
                    <a:pt x="119744" y="13416"/>
                    <a:pt x="121659" y="13820"/>
                    <a:pt x="121481" y="15864"/>
                  </a:cubicBezTo>
                  <a:cubicBezTo>
                    <a:pt x="121390" y="16941"/>
                    <a:pt x="120726" y="17922"/>
                    <a:pt x="119731" y="18552"/>
                  </a:cubicBezTo>
                  <a:cubicBezTo>
                    <a:pt x="118073" y="19603"/>
                    <a:pt x="115946" y="19733"/>
                    <a:pt x="113922" y="19841"/>
                  </a:cubicBezTo>
                  <a:cubicBezTo>
                    <a:pt x="94678" y="20891"/>
                    <a:pt x="75510" y="23049"/>
                    <a:pt x="56586" y="26297"/>
                  </a:cubicBezTo>
                  <a:cubicBezTo>
                    <a:pt x="54003" y="26744"/>
                    <a:pt x="51294" y="27261"/>
                    <a:pt x="49322" y="28806"/>
                  </a:cubicBezTo>
                  <a:cubicBezTo>
                    <a:pt x="48833" y="29193"/>
                    <a:pt x="48411" y="29661"/>
                    <a:pt x="48085" y="30182"/>
                  </a:cubicBezTo>
                  <a:cubicBezTo>
                    <a:pt x="45619" y="34068"/>
                    <a:pt x="41395" y="36851"/>
                    <a:pt x="36568" y="38149"/>
                  </a:cubicBezTo>
                  <a:lnTo>
                    <a:pt x="31940" y="39391"/>
                  </a:lnTo>
                  <a:cubicBezTo>
                    <a:pt x="30433" y="39794"/>
                    <a:pt x="28792" y="40281"/>
                    <a:pt x="28371" y="41896"/>
                  </a:cubicBezTo>
                  <a:cubicBezTo>
                    <a:pt x="28093" y="42954"/>
                    <a:pt x="28519" y="44048"/>
                    <a:pt x="29353" y="44843"/>
                  </a:cubicBezTo>
                  <a:cubicBezTo>
                    <a:pt x="31058" y="46471"/>
                    <a:pt x="33589" y="46705"/>
                    <a:pt x="35965" y="46893"/>
                  </a:cubicBezTo>
                  <a:cubicBezTo>
                    <a:pt x="45511" y="47643"/>
                    <a:pt x="55053" y="48390"/>
                    <a:pt x="64600" y="49141"/>
                  </a:cubicBezTo>
                  <a:cubicBezTo>
                    <a:pt x="67139" y="49342"/>
                    <a:pt x="70539" y="50436"/>
                    <a:pt x="69832" y="52754"/>
                  </a:cubicBezTo>
                  <a:cubicBezTo>
                    <a:pt x="69541" y="53708"/>
                    <a:pt x="68638" y="54433"/>
                    <a:pt x="67548" y="54681"/>
                  </a:cubicBezTo>
                  <a:cubicBezTo>
                    <a:pt x="45016" y="59769"/>
                    <a:pt x="19467" y="57090"/>
                    <a:pt x="0" y="68383"/>
                  </a:cubicBezTo>
                  <a:lnTo>
                    <a:pt x="22502" y="67592"/>
                  </a:lnTo>
                  <a:cubicBezTo>
                    <a:pt x="40453" y="57047"/>
                    <a:pt x="64388" y="60725"/>
                    <a:pt x="85165" y="55649"/>
                  </a:cubicBezTo>
                  <a:cubicBezTo>
                    <a:pt x="91448" y="54117"/>
                    <a:pt x="98497" y="50452"/>
                    <a:pt x="98363" y="44700"/>
                  </a:cubicBezTo>
                  <a:cubicBezTo>
                    <a:pt x="98333" y="43481"/>
                    <a:pt x="97968" y="42234"/>
                    <a:pt x="98355" y="41066"/>
                  </a:cubicBezTo>
                  <a:cubicBezTo>
                    <a:pt x="99070" y="38896"/>
                    <a:pt x="101949" y="37984"/>
                    <a:pt x="104476" y="37610"/>
                  </a:cubicBezTo>
                  <a:cubicBezTo>
                    <a:pt x="107416" y="37178"/>
                    <a:pt x="110396" y="37040"/>
                    <a:pt x="113392" y="37040"/>
                  </a:cubicBezTo>
                  <a:cubicBezTo>
                    <a:pt x="118635" y="37040"/>
                    <a:pt x="123927" y="37461"/>
                    <a:pt x="129137" y="37461"/>
                  </a:cubicBezTo>
                  <a:cubicBezTo>
                    <a:pt x="133790" y="37461"/>
                    <a:pt x="138377" y="37125"/>
                    <a:pt x="142806" y="35853"/>
                  </a:cubicBezTo>
                  <a:cubicBezTo>
                    <a:pt x="151940" y="33230"/>
                    <a:pt x="159533" y="26810"/>
                    <a:pt x="169050" y="25632"/>
                  </a:cubicBezTo>
                  <a:cubicBezTo>
                    <a:pt x="170528" y="25450"/>
                    <a:pt x="172029" y="25400"/>
                    <a:pt x="173536" y="25400"/>
                  </a:cubicBezTo>
                  <a:cubicBezTo>
                    <a:pt x="175431" y="25400"/>
                    <a:pt x="177336" y="25480"/>
                    <a:pt x="179219" y="25480"/>
                  </a:cubicBezTo>
                  <a:cubicBezTo>
                    <a:pt x="182057" y="25480"/>
                    <a:pt x="184847" y="25298"/>
                    <a:pt x="187479" y="24387"/>
                  </a:cubicBezTo>
                  <a:cubicBezTo>
                    <a:pt x="192897" y="22512"/>
                    <a:pt x="196674" y="17441"/>
                    <a:pt x="196479" y="12305"/>
                  </a:cubicBezTo>
                  <a:cubicBezTo>
                    <a:pt x="196283" y="7169"/>
                    <a:pt x="192454" y="1"/>
                    <a:pt x="1866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3"/>
            <p:cNvSpPr/>
            <p:nvPr/>
          </p:nvSpPr>
          <p:spPr>
            <a:xfrm>
              <a:off x="0" y="578325"/>
              <a:ext cx="4229745" cy="1194049"/>
            </a:xfrm>
            <a:custGeom>
              <a:avLst/>
              <a:gdLst/>
              <a:ahLst/>
              <a:cxnLst/>
              <a:rect l="l" t="t" r="r" b="b"/>
              <a:pathLst>
                <a:path w="115417" h="32582" extrusionOk="0">
                  <a:moveTo>
                    <a:pt x="32147" y="1"/>
                  </a:moveTo>
                  <a:cubicBezTo>
                    <a:pt x="27189" y="1"/>
                    <a:pt x="22117" y="689"/>
                    <a:pt x="17241" y="1409"/>
                  </a:cubicBezTo>
                  <a:cubicBezTo>
                    <a:pt x="14480" y="1816"/>
                    <a:pt x="10893" y="3306"/>
                    <a:pt x="11432" y="6041"/>
                  </a:cubicBezTo>
                  <a:cubicBezTo>
                    <a:pt x="11653" y="7170"/>
                    <a:pt x="12600" y="8055"/>
                    <a:pt x="12795" y="9188"/>
                  </a:cubicBezTo>
                  <a:cubicBezTo>
                    <a:pt x="13164" y="11342"/>
                    <a:pt x="10759" y="12918"/>
                    <a:pt x="8627" y="13413"/>
                  </a:cubicBezTo>
                  <a:cubicBezTo>
                    <a:pt x="7005" y="13790"/>
                    <a:pt x="5359" y="13912"/>
                    <a:pt x="3700" y="13912"/>
                  </a:cubicBezTo>
                  <a:cubicBezTo>
                    <a:pt x="2472" y="13912"/>
                    <a:pt x="1238" y="13845"/>
                    <a:pt x="1" y="13764"/>
                  </a:cubicBezTo>
                  <a:lnTo>
                    <a:pt x="1" y="31443"/>
                  </a:lnTo>
                  <a:cubicBezTo>
                    <a:pt x="6668" y="31846"/>
                    <a:pt x="13255" y="32581"/>
                    <a:pt x="19880" y="32581"/>
                  </a:cubicBezTo>
                  <a:cubicBezTo>
                    <a:pt x="24934" y="32581"/>
                    <a:pt x="30010" y="32154"/>
                    <a:pt x="35162" y="30826"/>
                  </a:cubicBezTo>
                  <a:cubicBezTo>
                    <a:pt x="39477" y="29710"/>
                    <a:pt x="43676" y="28091"/>
                    <a:pt x="48073" y="27366"/>
                  </a:cubicBezTo>
                  <a:cubicBezTo>
                    <a:pt x="50124" y="27030"/>
                    <a:pt x="52184" y="26893"/>
                    <a:pt x="54249" y="26893"/>
                  </a:cubicBezTo>
                  <a:cubicBezTo>
                    <a:pt x="60667" y="26893"/>
                    <a:pt x="67131" y="28212"/>
                    <a:pt x="73553" y="28950"/>
                  </a:cubicBezTo>
                  <a:cubicBezTo>
                    <a:pt x="79078" y="29586"/>
                    <a:pt x="84633" y="29793"/>
                    <a:pt x="90197" y="29793"/>
                  </a:cubicBezTo>
                  <a:cubicBezTo>
                    <a:pt x="95313" y="29793"/>
                    <a:pt x="100436" y="29618"/>
                    <a:pt x="105549" y="29441"/>
                  </a:cubicBezTo>
                  <a:cubicBezTo>
                    <a:pt x="109416" y="29311"/>
                    <a:pt x="114349" y="28313"/>
                    <a:pt x="115017" y="24500"/>
                  </a:cubicBezTo>
                  <a:cubicBezTo>
                    <a:pt x="115417" y="22230"/>
                    <a:pt x="113871" y="19977"/>
                    <a:pt x="111883" y="18818"/>
                  </a:cubicBezTo>
                  <a:cubicBezTo>
                    <a:pt x="109891" y="17659"/>
                    <a:pt x="107533" y="17355"/>
                    <a:pt x="105245" y="17072"/>
                  </a:cubicBezTo>
                  <a:cubicBezTo>
                    <a:pt x="94413" y="15752"/>
                    <a:pt x="83586" y="14429"/>
                    <a:pt x="72754" y="13105"/>
                  </a:cubicBezTo>
                  <a:cubicBezTo>
                    <a:pt x="67149" y="12418"/>
                    <a:pt x="61397" y="11684"/>
                    <a:pt x="56434" y="8993"/>
                  </a:cubicBezTo>
                  <a:cubicBezTo>
                    <a:pt x="53539" y="7422"/>
                    <a:pt x="51021" y="5238"/>
                    <a:pt x="48147" y="3627"/>
                  </a:cubicBezTo>
                  <a:cubicBezTo>
                    <a:pt x="43262" y="889"/>
                    <a:pt x="37778" y="1"/>
                    <a:pt x="32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3" name="Google Shape;703;p33"/>
            <p:cNvGrpSpPr/>
            <p:nvPr/>
          </p:nvGrpSpPr>
          <p:grpSpPr>
            <a:xfrm flipH="1">
              <a:off x="-103928" y="11357"/>
              <a:ext cx="9489289" cy="4774777"/>
              <a:chOff x="-150589" y="11357"/>
              <a:chExt cx="9489289" cy="4774777"/>
            </a:xfrm>
          </p:grpSpPr>
          <p:sp>
            <p:nvSpPr>
              <p:cNvPr id="704" name="Google Shape;704;p33"/>
              <p:cNvSpPr/>
              <p:nvPr/>
            </p:nvSpPr>
            <p:spPr>
              <a:xfrm>
                <a:off x="8605479" y="803823"/>
                <a:ext cx="562025" cy="45801"/>
              </a:xfrm>
              <a:custGeom>
                <a:avLst/>
                <a:gdLst/>
                <a:ahLst/>
                <a:cxnLst/>
                <a:rect l="l" t="t" r="r" b="b"/>
                <a:pathLst>
                  <a:path w="16382" h="1335" extrusionOk="0">
                    <a:moveTo>
                      <a:pt x="8191" y="1"/>
                    </a:moveTo>
                    <a:cubicBezTo>
                      <a:pt x="3665" y="1"/>
                      <a:pt x="0" y="295"/>
                      <a:pt x="0" y="673"/>
                    </a:cubicBezTo>
                    <a:cubicBezTo>
                      <a:pt x="0" y="1040"/>
                      <a:pt x="3665" y="1334"/>
                      <a:pt x="8191" y="1334"/>
                    </a:cubicBezTo>
                    <a:cubicBezTo>
                      <a:pt x="12706" y="1334"/>
                      <a:pt x="16382" y="1040"/>
                      <a:pt x="16382" y="673"/>
                    </a:cubicBezTo>
                    <a:cubicBezTo>
                      <a:pt x="16382" y="305"/>
                      <a:pt x="12706"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3"/>
              <p:cNvSpPr/>
              <p:nvPr/>
            </p:nvSpPr>
            <p:spPr>
              <a:xfrm>
                <a:off x="-150589" y="285743"/>
                <a:ext cx="562060" cy="46144"/>
              </a:xfrm>
              <a:custGeom>
                <a:avLst/>
                <a:gdLst/>
                <a:ahLst/>
                <a:cxnLst/>
                <a:rect l="l" t="t" r="r" b="b"/>
                <a:pathLst>
                  <a:path w="16383" h="1345" extrusionOk="0">
                    <a:moveTo>
                      <a:pt x="8191" y="0"/>
                    </a:moveTo>
                    <a:cubicBezTo>
                      <a:pt x="3666" y="0"/>
                      <a:pt x="1" y="305"/>
                      <a:pt x="1" y="673"/>
                    </a:cubicBezTo>
                    <a:cubicBezTo>
                      <a:pt x="1" y="1040"/>
                      <a:pt x="3666" y="1345"/>
                      <a:pt x="8191" y="1345"/>
                    </a:cubicBezTo>
                    <a:cubicBezTo>
                      <a:pt x="12707" y="1345"/>
                      <a:pt x="16382" y="1040"/>
                      <a:pt x="16382" y="673"/>
                    </a:cubicBezTo>
                    <a:cubicBezTo>
                      <a:pt x="16382" y="305"/>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3"/>
              <p:cNvSpPr/>
              <p:nvPr/>
            </p:nvSpPr>
            <p:spPr>
              <a:xfrm>
                <a:off x="8776675" y="1355393"/>
                <a:ext cx="562025" cy="45766"/>
              </a:xfrm>
              <a:custGeom>
                <a:avLst/>
                <a:gdLst/>
                <a:ahLst/>
                <a:cxnLst/>
                <a:rect l="l" t="t" r="r" b="b"/>
                <a:pathLst>
                  <a:path w="16382" h="1334" extrusionOk="0">
                    <a:moveTo>
                      <a:pt x="8191" y="0"/>
                    </a:moveTo>
                    <a:cubicBezTo>
                      <a:pt x="3665" y="0"/>
                      <a:pt x="0" y="294"/>
                      <a:pt x="0" y="662"/>
                    </a:cubicBezTo>
                    <a:cubicBezTo>
                      <a:pt x="0" y="1040"/>
                      <a:pt x="3676" y="1334"/>
                      <a:pt x="8191" y="1334"/>
                    </a:cubicBezTo>
                    <a:cubicBezTo>
                      <a:pt x="12707" y="1334"/>
                      <a:pt x="16382" y="1040"/>
                      <a:pt x="16382" y="662"/>
                    </a:cubicBezTo>
                    <a:cubicBezTo>
                      <a:pt x="16382" y="294"/>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3"/>
              <p:cNvSpPr/>
              <p:nvPr/>
            </p:nvSpPr>
            <p:spPr>
              <a:xfrm>
                <a:off x="4291185" y="11357"/>
                <a:ext cx="561682" cy="45801"/>
              </a:xfrm>
              <a:custGeom>
                <a:avLst/>
                <a:gdLst/>
                <a:ahLst/>
                <a:cxnLst/>
                <a:rect l="l" t="t" r="r" b="b"/>
                <a:pathLst>
                  <a:path w="16372" h="1335" extrusionOk="0">
                    <a:moveTo>
                      <a:pt x="8191" y="1"/>
                    </a:moveTo>
                    <a:cubicBezTo>
                      <a:pt x="3666" y="1"/>
                      <a:pt x="1" y="295"/>
                      <a:pt x="1" y="662"/>
                    </a:cubicBezTo>
                    <a:cubicBezTo>
                      <a:pt x="1" y="1030"/>
                      <a:pt x="3666" y="1334"/>
                      <a:pt x="8191" y="1334"/>
                    </a:cubicBezTo>
                    <a:cubicBezTo>
                      <a:pt x="12707" y="1334"/>
                      <a:pt x="16372" y="1030"/>
                      <a:pt x="16372" y="662"/>
                    </a:cubicBezTo>
                    <a:cubicBezTo>
                      <a:pt x="16372" y="295"/>
                      <a:pt x="12707"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3"/>
              <p:cNvSpPr/>
              <p:nvPr/>
            </p:nvSpPr>
            <p:spPr>
              <a:xfrm>
                <a:off x="-27728" y="2548678"/>
                <a:ext cx="561682" cy="46144"/>
              </a:xfrm>
              <a:custGeom>
                <a:avLst/>
                <a:gdLst/>
                <a:ahLst/>
                <a:cxnLst/>
                <a:rect l="l" t="t" r="r" b="b"/>
                <a:pathLst>
                  <a:path w="16372" h="1345" extrusionOk="0">
                    <a:moveTo>
                      <a:pt x="8180" y="0"/>
                    </a:moveTo>
                    <a:cubicBezTo>
                      <a:pt x="3665" y="0"/>
                      <a:pt x="0" y="305"/>
                      <a:pt x="0" y="672"/>
                    </a:cubicBezTo>
                    <a:cubicBezTo>
                      <a:pt x="0" y="1040"/>
                      <a:pt x="3665" y="1344"/>
                      <a:pt x="8180" y="1344"/>
                    </a:cubicBezTo>
                    <a:cubicBezTo>
                      <a:pt x="12706" y="1344"/>
                      <a:pt x="16371" y="1040"/>
                      <a:pt x="16371" y="672"/>
                    </a:cubicBezTo>
                    <a:cubicBezTo>
                      <a:pt x="16371" y="305"/>
                      <a:pt x="12706" y="0"/>
                      <a:pt x="81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3"/>
              <p:cNvSpPr/>
              <p:nvPr/>
            </p:nvSpPr>
            <p:spPr>
              <a:xfrm rot="10800000" flipH="1">
                <a:off x="8499548" y="4285468"/>
                <a:ext cx="562025" cy="45801"/>
              </a:xfrm>
              <a:custGeom>
                <a:avLst/>
                <a:gdLst/>
                <a:ahLst/>
                <a:cxnLst/>
                <a:rect l="l" t="t" r="r" b="b"/>
                <a:pathLst>
                  <a:path w="16382" h="1335" extrusionOk="0">
                    <a:moveTo>
                      <a:pt x="8191" y="1"/>
                    </a:moveTo>
                    <a:cubicBezTo>
                      <a:pt x="3665" y="1"/>
                      <a:pt x="0" y="295"/>
                      <a:pt x="0" y="673"/>
                    </a:cubicBezTo>
                    <a:cubicBezTo>
                      <a:pt x="0" y="1040"/>
                      <a:pt x="3665" y="1334"/>
                      <a:pt x="8191" y="1334"/>
                    </a:cubicBezTo>
                    <a:cubicBezTo>
                      <a:pt x="12706" y="1334"/>
                      <a:pt x="16382" y="1040"/>
                      <a:pt x="16382" y="673"/>
                    </a:cubicBezTo>
                    <a:cubicBezTo>
                      <a:pt x="16382" y="305"/>
                      <a:pt x="12706"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3"/>
              <p:cNvSpPr/>
              <p:nvPr/>
            </p:nvSpPr>
            <p:spPr>
              <a:xfrm rot="10800000" flipH="1">
                <a:off x="78005" y="2766605"/>
                <a:ext cx="562060" cy="46144"/>
              </a:xfrm>
              <a:custGeom>
                <a:avLst/>
                <a:gdLst/>
                <a:ahLst/>
                <a:cxnLst/>
                <a:rect l="l" t="t" r="r" b="b"/>
                <a:pathLst>
                  <a:path w="16383" h="1345" extrusionOk="0">
                    <a:moveTo>
                      <a:pt x="8191" y="0"/>
                    </a:moveTo>
                    <a:cubicBezTo>
                      <a:pt x="3666" y="0"/>
                      <a:pt x="1" y="305"/>
                      <a:pt x="1" y="673"/>
                    </a:cubicBezTo>
                    <a:cubicBezTo>
                      <a:pt x="1" y="1040"/>
                      <a:pt x="3666" y="1345"/>
                      <a:pt x="8191" y="1345"/>
                    </a:cubicBezTo>
                    <a:cubicBezTo>
                      <a:pt x="12707" y="1345"/>
                      <a:pt x="16382" y="1040"/>
                      <a:pt x="16382" y="673"/>
                    </a:cubicBezTo>
                    <a:cubicBezTo>
                      <a:pt x="16382" y="305"/>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3"/>
              <p:cNvSpPr/>
              <p:nvPr/>
            </p:nvSpPr>
            <p:spPr>
              <a:xfrm rot="10800000" flipH="1">
                <a:off x="8670743" y="3733933"/>
                <a:ext cx="562025" cy="45766"/>
              </a:xfrm>
              <a:custGeom>
                <a:avLst/>
                <a:gdLst/>
                <a:ahLst/>
                <a:cxnLst/>
                <a:rect l="l" t="t" r="r" b="b"/>
                <a:pathLst>
                  <a:path w="16382" h="1334" extrusionOk="0">
                    <a:moveTo>
                      <a:pt x="8191" y="0"/>
                    </a:moveTo>
                    <a:cubicBezTo>
                      <a:pt x="3665" y="0"/>
                      <a:pt x="0" y="294"/>
                      <a:pt x="0" y="662"/>
                    </a:cubicBezTo>
                    <a:cubicBezTo>
                      <a:pt x="0" y="1040"/>
                      <a:pt x="3676" y="1334"/>
                      <a:pt x="8191" y="1334"/>
                    </a:cubicBezTo>
                    <a:cubicBezTo>
                      <a:pt x="12707" y="1334"/>
                      <a:pt x="16382" y="1040"/>
                      <a:pt x="16382" y="662"/>
                    </a:cubicBezTo>
                    <a:cubicBezTo>
                      <a:pt x="16382" y="294"/>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3"/>
              <p:cNvSpPr/>
              <p:nvPr/>
            </p:nvSpPr>
            <p:spPr>
              <a:xfrm rot="10800000" flipH="1">
                <a:off x="145179" y="4740334"/>
                <a:ext cx="561682" cy="45801"/>
              </a:xfrm>
              <a:custGeom>
                <a:avLst/>
                <a:gdLst/>
                <a:ahLst/>
                <a:cxnLst/>
                <a:rect l="l" t="t" r="r" b="b"/>
                <a:pathLst>
                  <a:path w="16372" h="1335" extrusionOk="0">
                    <a:moveTo>
                      <a:pt x="8191" y="1"/>
                    </a:moveTo>
                    <a:cubicBezTo>
                      <a:pt x="3666" y="1"/>
                      <a:pt x="1" y="295"/>
                      <a:pt x="1" y="662"/>
                    </a:cubicBezTo>
                    <a:cubicBezTo>
                      <a:pt x="1" y="1030"/>
                      <a:pt x="3666" y="1334"/>
                      <a:pt x="8191" y="1334"/>
                    </a:cubicBezTo>
                    <a:cubicBezTo>
                      <a:pt x="12707" y="1334"/>
                      <a:pt x="16372" y="1030"/>
                      <a:pt x="16372" y="662"/>
                    </a:cubicBezTo>
                    <a:cubicBezTo>
                      <a:pt x="16372" y="295"/>
                      <a:pt x="12707"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3" name="Google Shape;713;p33"/>
            <p:cNvGrpSpPr/>
            <p:nvPr/>
          </p:nvGrpSpPr>
          <p:grpSpPr>
            <a:xfrm>
              <a:off x="587551" y="586771"/>
              <a:ext cx="7251201" cy="4310942"/>
              <a:chOff x="615514" y="637221"/>
              <a:chExt cx="7251201" cy="4310942"/>
            </a:xfrm>
          </p:grpSpPr>
          <p:sp>
            <p:nvSpPr>
              <p:cNvPr id="714" name="Google Shape;714;p33"/>
              <p:cNvSpPr/>
              <p:nvPr/>
            </p:nvSpPr>
            <p:spPr>
              <a:xfrm>
                <a:off x="615514" y="4889629"/>
                <a:ext cx="92691" cy="58534"/>
              </a:xfrm>
              <a:custGeom>
                <a:avLst/>
                <a:gdLst/>
                <a:ahLst/>
                <a:cxnLst/>
                <a:rect l="l" t="t" r="r" b="b"/>
                <a:pathLst>
                  <a:path w="635" h="401" extrusionOk="0">
                    <a:moveTo>
                      <a:pt x="531" y="0"/>
                    </a:moveTo>
                    <a:cubicBezTo>
                      <a:pt x="481" y="0"/>
                      <a:pt x="431" y="20"/>
                      <a:pt x="399" y="51"/>
                    </a:cubicBezTo>
                    <a:cubicBezTo>
                      <a:pt x="371" y="80"/>
                      <a:pt x="347" y="119"/>
                      <a:pt x="328" y="162"/>
                    </a:cubicBezTo>
                    <a:lnTo>
                      <a:pt x="328" y="162"/>
                    </a:lnTo>
                    <a:cubicBezTo>
                      <a:pt x="314" y="161"/>
                      <a:pt x="299" y="160"/>
                      <a:pt x="284" y="160"/>
                    </a:cubicBezTo>
                    <a:cubicBezTo>
                      <a:pt x="170" y="160"/>
                      <a:pt x="61" y="208"/>
                      <a:pt x="1" y="305"/>
                    </a:cubicBezTo>
                    <a:cubicBezTo>
                      <a:pt x="44" y="276"/>
                      <a:pt x="94" y="261"/>
                      <a:pt x="142" y="261"/>
                    </a:cubicBezTo>
                    <a:cubicBezTo>
                      <a:pt x="214" y="261"/>
                      <a:pt x="283" y="294"/>
                      <a:pt x="327" y="359"/>
                    </a:cubicBezTo>
                    <a:cubicBezTo>
                      <a:pt x="345" y="389"/>
                      <a:pt x="370" y="401"/>
                      <a:pt x="395" y="401"/>
                    </a:cubicBezTo>
                    <a:cubicBezTo>
                      <a:pt x="448" y="401"/>
                      <a:pt x="502" y="348"/>
                      <a:pt x="490" y="287"/>
                    </a:cubicBezTo>
                    <a:cubicBezTo>
                      <a:pt x="472" y="232"/>
                      <a:pt x="472" y="160"/>
                      <a:pt x="490" y="106"/>
                    </a:cubicBezTo>
                    <a:cubicBezTo>
                      <a:pt x="505" y="61"/>
                      <a:pt x="544" y="29"/>
                      <a:pt x="598" y="29"/>
                    </a:cubicBezTo>
                    <a:cubicBezTo>
                      <a:pt x="610" y="29"/>
                      <a:pt x="622" y="30"/>
                      <a:pt x="635" y="33"/>
                    </a:cubicBezTo>
                    <a:cubicBezTo>
                      <a:pt x="604" y="10"/>
                      <a:pt x="568" y="0"/>
                      <a:pt x="5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3"/>
              <p:cNvSpPr/>
              <p:nvPr/>
            </p:nvSpPr>
            <p:spPr>
              <a:xfrm>
                <a:off x="739881" y="4646589"/>
                <a:ext cx="126994" cy="62913"/>
              </a:xfrm>
              <a:custGeom>
                <a:avLst/>
                <a:gdLst/>
                <a:ahLst/>
                <a:cxnLst/>
                <a:rect l="l" t="t" r="r" b="b"/>
                <a:pathLst>
                  <a:path w="870" h="431" extrusionOk="0">
                    <a:moveTo>
                      <a:pt x="698" y="1"/>
                    </a:moveTo>
                    <a:cubicBezTo>
                      <a:pt x="657" y="1"/>
                      <a:pt x="615" y="11"/>
                      <a:pt x="580" y="32"/>
                    </a:cubicBezTo>
                    <a:cubicBezTo>
                      <a:pt x="524" y="65"/>
                      <a:pt x="483" y="112"/>
                      <a:pt x="446" y="164"/>
                    </a:cubicBezTo>
                    <a:lnTo>
                      <a:pt x="446" y="164"/>
                    </a:lnTo>
                    <a:cubicBezTo>
                      <a:pt x="382" y="129"/>
                      <a:pt x="312" y="112"/>
                      <a:pt x="244" y="112"/>
                    </a:cubicBezTo>
                    <a:cubicBezTo>
                      <a:pt x="157" y="112"/>
                      <a:pt x="71" y="140"/>
                      <a:pt x="0" y="195"/>
                    </a:cubicBezTo>
                    <a:cubicBezTo>
                      <a:pt x="29" y="184"/>
                      <a:pt x="60" y="179"/>
                      <a:pt x="90" y="179"/>
                    </a:cubicBezTo>
                    <a:cubicBezTo>
                      <a:pt x="213" y="179"/>
                      <a:pt x="341" y="260"/>
                      <a:pt x="399" y="376"/>
                    </a:cubicBezTo>
                    <a:cubicBezTo>
                      <a:pt x="417" y="394"/>
                      <a:pt x="435" y="412"/>
                      <a:pt x="471" y="431"/>
                    </a:cubicBezTo>
                    <a:cubicBezTo>
                      <a:pt x="525" y="431"/>
                      <a:pt x="562" y="394"/>
                      <a:pt x="562" y="340"/>
                    </a:cubicBezTo>
                    <a:cubicBezTo>
                      <a:pt x="562" y="268"/>
                      <a:pt x="598" y="177"/>
                      <a:pt x="634" y="123"/>
                    </a:cubicBezTo>
                    <a:cubicBezTo>
                      <a:pt x="670" y="74"/>
                      <a:pt x="731" y="50"/>
                      <a:pt x="788" y="50"/>
                    </a:cubicBezTo>
                    <a:cubicBezTo>
                      <a:pt x="817" y="50"/>
                      <a:pt x="845" y="56"/>
                      <a:pt x="869" y="68"/>
                    </a:cubicBezTo>
                    <a:cubicBezTo>
                      <a:pt x="826" y="25"/>
                      <a:pt x="762" y="1"/>
                      <a:pt x="6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16" name="Google Shape;716;p33"/>
              <p:cNvGrpSpPr/>
              <p:nvPr/>
            </p:nvGrpSpPr>
            <p:grpSpPr>
              <a:xfrm>
                <a:off x="7017452" y="637221"/>
                <a:ext cx="849263" cy="621826"/>
                <a:chOff x="2172695" y="492015"/>
                <a:chExt cx="163925" cy="120025"/>
              </a:xfrm>
            </p:grpSpPr>
            <p:sp>
              <p:nvSpPr>
                <p:cNvPr id="717" name="Google Shape;717;p33"/>
                <p:cNvSpPr/>
                <p:nvPr/>
              </p:nvSpPr>
              <p:spPr>
                <a:xfrm>
                  <a:off x="2172695" y="492015"/>
                  <a:ext cx="38075" cy="13125"/>
                </a:xfrm>
                <a:custGeom>
                  <a:avLst/>
                  <a:gdLst/>
                  <a:ahLst/>
                  <a:cxnLst/>
                  <a:rect l="l" t="t" r="r" b="b"/>
                  <a:pathLst>
                    <a:path w="1523" h="525" extrusionOk="0">
                      <a:moveTo>
                        <a:pt x="1226" y="1"/>
                      </a:moveTo>
                      <a:cubicBezTo>
                        <a:pt x="1179" y="1"/>
                        <a:pt x="1130" y="9"/>
                        <a:pt x="1087" y="31"/>
                      </a:cubicBezTo>
                      <a:cubicBezTo>
                        <a:pt x="971" y="82"/>
                        <a:pt x="873" y="153"/>
                        <a:pt x="794" y="248"/>
                      </a:cubicBezTo>
                      <a:lnTo>
                        <a:pt x="794" y="248"/>
                      </a:lnTo>
                      <a:cubicBezTo>
                        <a:pt x="655" y="100"/>
                        <a:pt x="460" y="18"/>
                        <a:pt x="261" y="18"/>
                      </a:cubicBezTo>
                      <a:cubicBezTo>
                        <a:pt x="174" y="18"/>
                        <a:pt x="86" y="34"/>
                        <a:pt x="1" y="67"/>
                      </a:cubicBezTo>
                      <a:cubicBezTo>
                        <a:pt x="40" y="60"/>
                        <a:pt x="80" y="56"/>
                        <a:pt x="118" y="56"/>
                      </a:cubicBezTo>
                      <a:cubicBezTo>
                        <a:pt x="380" y="56"/>
                        <a:pt x="615" y="213"/>
                        <a:pt x="725" y="465"/>
                      </a:cubicBezTo>
                      <a:cubicBezTo>
                        <a:pt x="725" y="483"/>
                        <a:pt x="743" y="501"/>
                        <a:pt x="780" y="519"/>
                      </a:cubicBezTo>
                      <a:cubicBezTo>
                        <a:pt x="786" y="523"/>
                        <a:pt x="793" y="524"/>
                        <a:pt x="801" y="524"/>
                      </a:cubicBezTo>
                      <a:cubicBezTo>
                        <a:pt x="835" y="524"/>
                        <a:pt x="873" y="495"/>
                        <a:pt x="888" y="465"/>
                      </a:cubicBezTo>
                      <a:cubicBezTo>
                        <a:pt x="943" y="320"/>
                        <a:pt x="1015" y="193"/>
                        <a:pt x="1124" y="103"/>
                      </a:cubicBezTo>
                      <a:cubicBezTo>
                        <a:pt x="1178" y="72"/>
                        <a:pt x="1240" y="54"/>
                        <a:pt x="1300" y="54"/>
                      </a:cubicBezTo>
                      <a:cubicBezTo>
                        <a:pt x="1381" y="54"/>
                        <a:pt x="1460" y="85"/>
                        <a:pt x="1522" y="157"/>
                      </a:cubicBezTo>
                      <a:cubicBezTo>
                        <a:pt x="1486" y="67"/>
                        <a:pt x="1413" y="31"/>
                        <a:pt x="1323" y="12"/>
                      </a:cubicBezTo>
                      <a:cubicBezTo>
                        <a:pt x="1293" y="5"/>
                        <a:pt x="1260" y="1"/>
                        <a:pt x="1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3"/>
                <p:cNvSpPr/>
                <p:nvPr/>
              </p:nvSpPr>
              <p:spPr>
                <a:xfrm>
                  <a:off x="2177695" y="540590"/>
                  <a:ext cx="33075" cy="18950"/>
                </a:xfrm>
                <a:custGeom>
                  <a:avLst/>
                  <a:gdLst/>
                  <a:ahLst/>
                  <a:cxnLst/>
                  <a:rect l="l" t="t" r="r" b="b"/>
                  <a:pathLst>
                    <a:path w="1323" h="758" extrusionOk="0">
                      <a:moveTo>
                        <a:pt x="1159" y="0"/>
                      </a:moveTo>
                      <a:cubicBezTo>
                        <a:pt x="1141" y="0"/>
                        <a:pt x="1123" y="3"/>
                        <a:pt x="1105" y="7"/>
                      </a:cubicBezTo>
                      <a:cubicBezTo>
                        <a:pt x="1014" y="25"/>
                        <a:pt x="924" y="80"/>
                        <a:pt x="869" y="152"/>
                      </a:cubicBezTo>
                      <a:cubicBezTo>
                        <a:pt x="797" y="236"/>
                        <a:pt x="749" y="336"/>
                        <a:pt x="725" y="447"/>
                      </a:cubicBezTo>
                      <a:lnTo>
                        <a:pt x="725" y="447"/>
                      </a:lnTo>
                      <a:cubicBezTo>
                        <a:pt x="670" y="434"/>
                        <a:pt x="615" y="428"/>
                        <a:pt x="560" y="428"/>
                      </a:cubicBezTo>
                      <a:cubicBezTo>
                        <a:pt x="348" y="428"/>
                        <a:pt x="140" y="520"/>
                        <a:pt x="0" y="695"/>
                      </a:cubicBezTo>
                      <a:cubicBezTo>
                        <a:pt x="101" y="611"/>
                        <a:pt x="225" y="570"/>
                        <a:pt x="351" y="570"/>
                      </a:cubicBezTo>
                      <a:cubicBezTo>
                        <a:pt x="497" y="570"/>
                        <a:pt x="644" y="625"/>
                        <a:pt x="761" y="731"/>
                      </a:cubicBezTo>
                      <a:cubicBezTo>
                        <a:pt x="786" y="744"/>
                        <a:pt x="812" y="757"/>
                        <a:pt x="838" y="757"/>
                      </a:cubicBezTo>
                      <a:cubicBezTo>
                        <a:pt x="848" y="757"/>
                        <a:pt x="859" y="755"/>
                        <a:pt x="869" y="750"/>
                      </a:cubicBezTo>
                      <a:cubicBezTo>
                        <a:pt x="924" y="731"/>
                        <a:pt x="978" y="677"/>
                        <a:pt x="960" y="605"/>
                      </a:cubicBezTo>
                      <a:cubicBezTo>
                        <a:pt x="924" y="478"/>
                        <a:pt x="942" y="351"/>
                        <a:pt x="978" y="224"/>
                      </a:cubicBezTo>
                      <a:cubicBezTo>
                        <a:pt x="1021" y="109"/>
                        <a:pt x="1134" y="51"/>
                        <a:pt x="1243" y="51"/>
                      </a:cubicBezTo>
                      <a:cubicBezTo>
                        <a:pt x="1270" y="51"/>
                        <a:pt x="1297" y="54"/>
                        <a:pt x="1322" y="61"/>
                      </a:cubicBezTo>
                      <a:cubicBezTo>
                        <a:pt x="1268" y="21"/>
                        <a:pt x="1213" y="0"/>
                        <a:pt x="11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3"/>
                <p:cNvSpPr/>
                <p:nvPr/>
              </p:nvSpPr>
              <p:spPr>
                <a:xfrm>
                  <a:off x="2273670" y="595540"/>
                  <a:ext cx="22650" cy="16500"/>
                </a:xfrm>
                <a:custGeom>
                  <a:avLst/>
                  <a:gdLst/>
                  <a:ahLst/>
                  <a:cxnLst/>
                  <a:rect l="l" t="t" r="r" b="b"/>
                  <a:pathLst>
                    <a:path w="906" h="660" extrusionOk="0">
                      <a:moveTo>
                        <a:pt x="0" y="0"/>
                      </a:moveTo>
                      <a:cubicBezTo>
                        <a:pt x="145" y="163"/>
                        <a:pt x="254" y="363"/>
                        <a:pt x="254" y="580"/>
                      </a:cubicBezTo>
                      <a:cubicBezTo>
                        <a:pt x="254" y="580"/>
                        <a:pt x="254" y="598"/>
                        <a:pt x="254" y="616"/>
                      </a:cubicBezTo>
                      <a:cubicBezTo>
                        <a:pt x="280" y="643"/>
                        <a:pt x="317" y="659"/>
                        <a:pt x="348" y="659"/>
                      </a:cubicBezTo>
                      <a:cubicBezTo>
                        <a:pt x="360" y="659"/>
                        <a:pt x="371" y="657"/>
                        <a:pt x="381" y="652"/>
                      </a:cubicBezTo>
                      <a:cubicBezTo>
                        <a:pt x="471" y="616"/>
                        <a:pt x="544" y="580"/>
                        <a:pt x="634" y="544"/>
                      </a:cubicBezTo>
                      <a:cubicBezTo>
                        <a:pt x="679" y="526"/>
                        <a:pt x="725" y="516"/>
                        <a:pt x="770" y="516"/>
                      </a:cubicBezTo>
                      <a:cubicBezTo>
                        <a:pt x="815" y="516"/>
                        <a:pt x="860" y="526"/>
                        <a:pt x="906" y="544"/>
                      </a:cubicBezTo>
                      <a:cubicBezTo>
                        <a:pt x="851" y="453"/>
                        <a:pt x="725" y="399"/>
                        <a:pt x="616" y="399"/>
                      </a:cubicBezTo>
                      <a:cubicBezTo>
                        <a:pt x="555" y="409"/>
                        <a:pt x="494" y="419"/>
                        <a:pt x="436" y="436"/>
                      </a:cubicBezTo>
                      <a:lnTo>
                        <a:pt x="436" y="436"/>
                      </a:lnTo>
                      <a:cubicBezTo>
                        <a:pt x="383" y="214"/>
                        <a:pt x="210" y="45"/>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3"/>
                <p:cNvSpPr/>
                <p:nvPr/>
              </p:nvSpPr>
              <p:spPr>
                <a:xfrm>
                  <a:off x="2314870" y="521415"/>
                  <a:ext cx="21750" cy="10425"/>
                </a:xfrm>
                <a:custGeom>
                  <a:avLst/>
                  <a:gdLst/>
                  <a:ahLst/>
                  <a:cxnLst/>
                  <a:rect l="l" t="t" r="r" b="b"/>
                  <a:pathLst>
                    <a:path w="870" h="417" extrusionOk="0">
                      <a:moveTo>
                        <a:pt x="710" y="0"/>
                      </a:moveTo>
                      <a:cubicBezTo>
                        <a:pt x="672" y="0"/>
                        <a:pt x="634" y="10"/>
                        <a:pt x="598" y="32"/>
                      </a:cubicBezTo>
                      <a:cubicBezTo>
                        <a:pt x="542" y="65"/>
                        <a:pt x="494" y="112"/>
                        <a:pt x="456" y="164"/>
                      </a:cubicBezTo>
                      <a:lnTo>
                        <a:pt x="456" y="164"/>
                      </a:lnTo>
                      <a:cubicBezTo>
                        <a:pt x="392" y="129"/>
                        <a:pt x="321" y="111"/>
                        <a:pt x="249" y="111"/>
                      </a:cubicBezTo>
                      <a:cubicBezTo>
                        <a:pt x="160" y="111"/>
                        <a:pt x="72" y="139"/>
                        <a:pt x="0" y="195"/>
                      </a:cubicBezTo>
                      <a:cubicBezTo>
                        <a:pt x="32" y="183"/>
                        <a:pt x="66" y="177"/>
                        <a:pt x="100" y="177"/>
                      </a:cubicBezTo>
                      <a:cubicBezTo>
                        <a:pt x="220" y="177"/>
                        <a:pt x="342" y="249"/>
                        <a:pt x="399" y="376"/>
                      </a:cubicBezTo>
                      <a:cubicBezTo>
                        <a:pt x="417" y="394"/>
                        <a:pt x="435" y="412"/>
                        <a:pt x="471" y="412"/>
                      </a:cubicBezTo>
                      <a:cubicBezTo>
                        <a:pt x="481" y="415"/>
                        <a:pt x="490" y="417"/>
                        <a:pt x="498" y="417"/>
                      </a:cubicBezTo>
                      <a:cubicBezTo>
                        <a:pt x="538" y="417"/>
                        <a:pt x="565" y="384"/>
                        <a:pt x="580" y="339"/>
                      </a:cubicBezTo>
                      <a:cubicBezTo>
                        <a:pt x="580" y="267"/>
                        <a:pt x="598" y="177"/>
                        <a:pt x="634" y="104"/>
                      </a:cubicBezTo>
                      <a:cubicBezTo>
                        <a:pt x="669" y="69"/>
                        <a:pt x="727" y="49"/>
                        <a:pt x="783" y="49"/>
                      </a:cubicBezTo>
                      <a:cubicBezTo>
                        <a:pt x="814" y="49"/>
                        <a:pt x="844" y="55"/>
                        <a:pt x="870" y="68"/>
                      </a:cubicBezTo>
                      <a:cubicBezTo>
                        <a:pt x="826" y="24"/>
                        <a:pt x="769" y="0"/>
                        <a:pt x="7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21" name="Google Shape;721;p33"/>
            <p:cNvSpPr/>
            <p:nvPr/>
          </p:nvSpPr>
          <p:spPr>
            <a:xfrm>
              <a:off x="6109217" y="4405551"/>
              <a:ext cx="1825090" cy="501884"/>
            </a:xfrm>
            <a:custGeom>
              <a:avLst/>
              <a:gdLst/>
              <a:ahLst/>
              <a:cxnLst/>
              <a:rect l="l" t="t" r="r" b="b"/>
              <a:pathLst>
                <a:path w="53198" h="14629" extrusionOk="0">
                  <a:moveTo>
                    <a:pt x="20677" y="0"/>
                  </a:moveTo>
                  <a:cubicBezTo>
                    <a:pt x="18587" y="1166"/>
                    <a:pt x="17421" y="2552"/>
                    <a:pt x="17421" y="2552"/>
                  </a:cubicBezTo>
                  <a:lnTo>
                    <a:pt x="16728" y="8590"/>
                  </a:lnTo>
                  <a:cubicBezTo>
                    <a:pt x="15630" y="9191"/>
                    <a:pt x="14530" y="9362"/>
                    <a:pt x="13633" y="9362"/>
                  </a:cubicBezTo>
                  <a:cubicBezTo>
                    <a:pt x="12446" y="9362"/>
                    <a:pt x="11614" y="9063"/>
                    <a:pt x="11614" y="9063"/>
                  </a:cubicBezTo>
                  <a:lnTo>
                    <a:pt x="7897" y="10449"/>
                  </a:lnTo>
                  <a:lnTo>
                    <a:pt x="4883" y="12780"/>
                  </a:lnTo>
                  <a:lnTo>
                    <a:pt x="0" y="14397"/>
                  </a:lnTo>
                  <a:lnTo>
                    <a:pt x="10459" y="14628"/>
                  </a:lnTo>
                  <a:lnTo>
                    <a:pt x="53198" y="14628"/>
                  </a:lnTo>
                  <a:lnTo>
                    <a:pt x="36470" y="13001"/>
                  </a:lnTo>
                  <a:lnTo>
                    <a:pt x="35084" y="9756"/>
                  </a:lnTo>
                  <a:lnTo>
                    <a:pt x="32522" y="7425"/>
                  </a:lnTo>
                  <a:lnTo>
                    <a:pt x="29035" y="7194"/>
                  </a:lnTo>
                  <a:lnTo>
                    <a:pt x="24856" y="2783"/>
                  </a:lnTo>
                  <a:lnTo>
                    <a:pt x="206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2" name="Google Shape;722;p3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23" name="Google Shape;723;p33"/>
          <p:cNvSpPr txBox="1">
            <a:spLocks noGrp="1"/>
          </p:cNvSpPr>
          <p:nvPr>
            <p:ph type="subTitle" idx="1"/>
          </p:nvPr>
        </p:nvSpPr>
        <p:spPr>
          <a:xfrm>
            <a:off x="713225" y="1009705"/>
            <a:ext cx="7717500" cy="3266100"/>
          </a:xfrm>
          <a:prstGeom prst="rect">
            <a:avLst/>
          </a:prstGeom>
        </p:spPr>
        <p:txBody>
          <a:bodyPr spcFirstLastPara="1" wrap="square" lIns="91425" tIns="91425" rIns="91425" bIns="91425" anchor="ctr" anchorCtr="0">
            <a:noAutofit/>
          </a:bodyPr>
          <a:lstStyle>
            <a:lvl1pPr lvl="0" rtl="0">
              <a:lnSpc>
                <a:spcPct val="100000"/>
              </a:lnSpc>
              <a:spcBef>
                <a:spcPts val="1000"/>
              </a:spcBef>
              <a:spcAft>
                <a:spcPts val="0"/>
              </a:spcAft>
              <a:buClr>
                <a:schemeClr val="accent5"/>
              </a:buClr>
              <a:buSzPts val="1800"/>
              <a:buFont typeface="Domine"/>
              <a:buAutoNum type="arabicPeriod"/>
              <a:defRPr/>
            </a:lvl1pPr>
            <a:lvl2pPr lvl="1" algn="ctr" rtl="0">
              <a:lnSpc>
                <a:spcPct val="100000"/>
              </a:lnSpc>
              <a:spcBef>
                <a:spcPts val="1600"/>
              </a:spcBef>
              <a:spcAft>
                <a:spcPts val="0"/>
              </a:spcAft>
              <a:buSzPts val="1400"/>
              <a:buAutoNum type="alphaLcPeriod"/>
              <a:defRPr/>
            </a:lvl2pPr>
            <a:lvl3pPr lvl="2" algn="ctr" rtl="0">
              <a:lnSpc>
                <a:spcPct val="100000"/>
              </a:lnSpc>
              <a:spcBef>
                <a:spcPts val="1600"/>
              </a:spcBef>
              <a:spcAft>
                <a:spcPts val="0"/>
              </a:spcAft>
              <a:buSzPts val="1400"/>
              <a:buAutoNum type="romanLcPeriod"/>
              <a:defRPr/>
            </a:lvl3pPr>
            <a:lvl4pPr lvl="3" algn="ctr" rtl="0">
              <a:lnSpc>
                <a:spcPct val="100000"/>
              </a:lnSpc>
              <a:spcBef>
                <a:spcPts val="1600"/>
              </a:spcBef>
              <a:spcAft>
                <a:spcPts val="0"/>
              </a:spcAft>
              <a:buSzPts val="1400"/>
              <a:buAutoNum type="arabicPeriod"/>
              <a:defRPr/>
            </a:lvl4pPr>
            <a:lvl5pPr lvl="4" algn="ctr" rtl="0">
              <a:lnSpc>
                <a:spcPct val="100000"/>
              </a:lnSpc>
              <a:spcBef>
                <a:spcPts val="1600"/>
              </a:spcBef>
              <a:spcAft>
                <a:spcPts val="0"/>
              </a:spcAft>
              <a:buSzPts val="1400"/>
              <a:buAutoNum type="alphaLcPeriod"/>
              <a:defRPr/>
            </a:lvl5pPr>
            <a:lvl6pPr lvl="5" algn="ctr" rtl="0">
              <a:lnSpc>
                <a:spcPct val="100000"/>
              </a:lnSpc>
              <a:spcBef>
                <a:spcPts val="1600"/>
              </a:spcBef>
              <a:spcAft>
                <a:spcPts val="0"/>
              </a:spcAft>
              <a:buSzPts val="1400"/>
              <a:buAutoNum type="romanLcPeriod"/>
              <a:defRPr/>
            </a:lvl6pPr>
            <a:lvl7pPr lvl="6" algn="ctr" rtl="0">
              <a:lnSpc>
                <a:spcPct val="100000"/>
              </a:lnSpc>
              <a:spcBef>
                <a:spcPts val="1600"/>
              </a:spcBef>
              <a:spcAft>
                <a:spcPts val="0"/>
              </a:spcAft>
              <a:buSzPts val="1400"/>
              <a:buAutoNum type="arabicPeriod"/>
              <a:defRPr/>
            </a:lvl7pPr>
            <a:lvl8pPr lvl="7" algn="ctr" rtl="0">
              <a:lnSpc>
                <a:spcPct val="100000"/>
              </a:lnSpc>
              <a:spcBef>
                <a:spcPts val="1600"/>
              </a:spcBef>
              <a:spcAft>
                <a:spcPts val="0"/>
              </a:spcAft>
              <a:buSzPts val="1400"/>
              <a:buAutoNum type="alphaLcPeriod"/>
              <a:defRPr/>
            </a:lvl8pPr>
            <a:lvl9pPr lvl="8" algn="ctr" rtl="0">
              <a:lnSpc>
                <a:spcPct val="100000"/>
              </a:lnSpc>
              <a:spcBef>
                <a:spcPts val="1600"/>
              </a:spcBef>
              <a:spcAft>
                <a:spcPts val="1600"/>
              </a:spcAft>
              <a:buSzPts val="1400"/>
              <a:buAutoNum type="romanLcPeriod"/>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2">
    <p:bg>
      <p:bgPr>
        <a:solidFill>
          <a:schemeClr val="lt1"/>
        </a:solidFill>
        <a:effectLst/>
      </p:bgPr>
    </p:bg>
    <p:spTree>
      <p:nvGrpSpPr>
        <p:cNvPr id="1" name="Shape 774"/>
        <p:cNvGrpSpPr/>
        <p:nvPr/>
      </p:nvGrpSpPr>
      <p:grpSpPr>
        <a:xfrm>
          <a:off x="0" y="0"/>
          <a:ext cx="0" cy="0"/>
          <a:chOff x="0" y="0"/>
          <a:chExt cx="0" cy="0"/>
        </a:xfrm>
      </p:grpSpPr>
      <p:sp>
        <p:nvSpPr>
          <p:cNvPr id="775" name="Google Shape;775;p36"/>
          <p:cNvSpPr/>
          <p:nvPr/>
        </p:nvSpPr>
        <p:spPr>
          <a:xfrm flipH="1">
            <a:off x="5651849" y="718899"/>
            <a:ext cx="3492140" cy="934108"/>
          </a:xfrm>
          <a:custGeom>
            <a:avLst/>
            <a:gdLst/>
            <a:ahLst/>
            <a:cxnLst/>
            <a:rect l="l" t="t" r="r" b="b"/>
            <a:pathLst>
              <a:path w="95290" h="25489" extrusionOk="0">
                <a:moveTo>
                  <a:pt x="7481" y="0"/>
                </a:moveTo>
                <a:cubicBezTo>
                  <a:pt x="4987" y="0"/>
                  <a:pt x="2493" y="54"/>
                  <a:pt x="1" y="161"/>
                </a:cubicBezTo>
                <a:lnTo>
                  <a:pt x="1" y="25488"/>
                </a:lnTo>
                <a:cubicBezTo>
                  <a:pt x="1481" y="25141"/>
                  <a:pt x="2966" y="24837"/>
                  <a:pt x="4473" y="24625"/>
                </a:cubicBezTo>
                <a:cubicBezTo>
                  <a:pt x="7037" y="24268"/>
                  <a:pt x="9627" y="24181"/>
                  <a:pt x="12220" y="24181"/>
                </a:cubicBezTo>
                <a:cubicBezTo>
                  <a:pt x="13661" y="24181"/>
                  <a:pt x="15102" y="24208"/>
                  <a:pt x="16542" y="24230"/>
                </a:cubicBezTo>
                <a:cubicBezTo>
                  <a:pt x="20017" y="24285"/>
                  <a:pt x="23488" y="24315"/>
                  <a:pt x="26962" y="24315"/>
                </a:cubicBezTo>
                <a:cubicBezTo>
                  <a:pt x="27568" y="24315"/>
                  <a:pt x="28174" y="24314"/>
                  <a:pt x="28780" y="24312"/>
                </a:cubicBezTo>
                <a:cubicBezTo>
                  <a:pt x="29991" y="24312"/>
                  <a:pt x="31289" y="24272"/>
                  <a:pt x="32253" y="23543"/>
                </a:cubicBezTo>
                <a:cubicBezTo>
                  <a:pt x="32735" y="23178"/>
                  <a:pt x="33043" y="22571"/>
                  <a:pt x="33108" y="21976"/>
                </a:cubicBezTo>
                <a:cubicBezTo>
                  <a:pt x="33266" y="20438"/>
                  <a:pt x="34477" y="19214"/>
                  <a:pt x="36008" y="19214"/>
                </a:cubicBezTo>
                <a:cubicBezTo>
                  <a:pt x="36037" y="19214"/>
                  <a:pt x="36066" y="19214"/>
                  <a:pt x="36096" y="19215"/>
                </a:cubicBezTo>
                <a:cubicBezTo>
                  <a:pt x="36204" y="19215"/>
                  <a:pt x="36312" y="19219"/>
                  <a:pt x="36416" y="19228"/>
                </a:cubicBezTo>
                <a:cubicBezTo>
                  <a:pt x="41622" y="19471"/>
                  <a:pt x="46827" y="19719"/>
                  <a:pt x="52032" y="19962"/>
                </a:cubicBezTo>
                <a:cubicBezTo>
                  <a:pt x="65074" y="20579"/>
                  <a:pt x="78120" y="21190"/>
                  <a:pt x="91148" y="22068"/>
                </a:cubicBezTo>
                <a:cubicBezTo>
                  <a:pt x="91555" y="22095"/>
                  <a:pt x="91976" y="22117"/>
                  <a:pt x="92396" y="22117"/>
                </a:cubicBezTo>
                <a:cubicBezTo>
                  <a:pt x="93122" y="22117"/>
                  <a:pt x="93847" y="22052"/>
                  <a:pt x="94496" y="21837"/>
                </a:cubicBezTo>
                <a:cubicBezTo>
                  <a:pt x="95234" y="21595"/>
                  <a:pt x="95290" y="20561"/>
                  <a:pt x="94600" y="20205"/>
                </a:cubicBezTo>
                <a:cubicBezTo>
                  <a:pt x="78106" y="11757"/>
                  <a:pt x="58089" y="13667"/>
                  <a:pt x="40206" y="8453"/>
                </a:cubicBezTo>
                <a:cubicBezTo>
                  <a:pt x="39304" y="8188"/>
                  <a:pt x="38362" y="7876"/>
                  <a:pt x="37741" y="7172"/>
                </a:cubicBezTo>
                <a:cubicBezTo>
                  <a:pt x="36881" y="6200"/>
                  <a:pt x="36855" y="4728"/>
                  <a:pt x="36112" y="3664"/>
                </a:cubicBezTo>
                <a:cubicBezTo>
                  <a:pt x="35179" y="2323"/>
                  <a:pt x="33381" y="1963"/>
                  <a:pt x="31762" y="1728"/>
                </a:cubicBezTo>
                <a:cubicBezTo>
                  <a:pt x="25280" y="803"/>
                  <a:pt x="18742" y="248"/>
                  <a:pt x="12200" y="65"/>
                </a:cubicBezTo>
                <a:cubicBezTo>
                  <a:pt x="10627" y="22"/>
                  <a:pt x="9054" y="0"/>
                  <a:pt x="748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6"/>
          <p:cNvSpPr/>
          <p:nvPr/>
        </p:nvSpPr>
        <p:spPr>
          <a:xfrm>
            <a:off x="0" y="3519513"/>
            <a:ext cx="4229745" cy="1194049"/>
          </a:xfrm>
          <a:custGeom>
            <a:avLst/>
            <a:gdLst/>
            <a:ahLst/>
            <a:cxnLst/>
            <a:rect l="l" t="t" r="r" b="b"/>
            <a:pathLst>
              <a:path w="115417" h="32582" extrusionOk="0">
                <a:moveTo>
                  <a:pt x="32147" y="1"/>
                </a:moveTo>
                <a:cubicBezTo>
                  <a:pt x="27189" y="1"/>
                  <a:pt x="22117" y="689"/>
                  <a:pt x="17241" y="1409"/>
                </a:cubicBezTo>
                <a:cubicBezTo>
                  <a:pt x="14480" y="1816"/>
                  <a:pt x="10893" y="3306"/>
                  <a:pt x="11432" y="6041"/>
                </a:cubicBezTo>
                <a:cubicBezTo>
                  <a:pt x="11653" y="7170"/>
                  <a:pt x="12600" y="8055"/>
                  <a:pt x="12795" y="9188"/>
                </a:cubicBezTo>
                <a:cubicBezTo>
                  <a:pt x="13164" y="11342"/>
                  <a:pt x="10759" y="12918"/>
                  <a:pt x="8627" y="13413"/>
                </a:cubicBezTo>
                <a:cubicBezTo>
                  <a:pt x="7005" y="13790"/>
                  <a:pt x="5359" y="13912"/>
                  <a:pt x="3700" y="13912"/>
                </a:cubicBezTo>
                <a:cubicBezTo>
                  <a:pt x="2472" y="13912"/>
                  <a:pt x="1238" y="13845"/>
                  <a:pt x="1" y="13764"/>
                </a:cubicBezTo>
                <a:lnTo>
                  <a:pt x="1" y="31443"/>
                </a:lnTo>
                <a:cubicBezTo>
                  <a:pt x="6668" y="31846"/>
                  <a:pt x="13255" y="32581"/>
                  <a:pt x="19880" y="32581"/>
                </a:cubicBezTo>
                <a:cubicBezTo>
                  <a:pt x="24934" y="32581"/>
                  <a:pt x="30010" y="32154"/>
                  <a:pt x="35162" y="30826"/>
                </a:cubicBezTo>
                <a:cubicBezTo>
                  <a:pt x="39477" y="29710"/>
                  <a:pt x="43676" y="28091"/>
                  <a:pt x="48073" y="27366"/>
                </a:cubicBezTo>
                <a:cubicBezTo>
                  <a:pt x="50124" y="27030"/>
                  <a:pt x="52184" y="26893"/>
                  <a:pt x="54249" y="26893"/>
                </a:cubicBezTo>
                <a:cubicBezTo>
                  <a:pt x="60667" y="26893"/>
                  <a:pt x="67131" y="28212"/>
                  <a:pt x="73553" y="28950"/>
                </a:cubicBezTo>
                <a:cubicBezTo>
                  <a:pt x="79078" y="29586"/>
                  <a:pt x="84633" y="29793"/>
                  <a:pt x="90197" y="29793"/>
                </a:cubicBezTo>
                <a:cubicBezTo>
                  <a:pt x="95313" y="29793"/>
                  <a:pt x="100436" y="29618"/>
                  <a:pt x="105549" y="29441"/>
                </a:cubicBezTo>
                <a:cubicBezTo>
                  <a:pt x="109416" y="29311"/>
                  <a:pt x="114349" y="28313"/>
                  <a:pt x="115017" y="24500"/>
                </a:cubicBezTo>
                <a:cubicBezTo>
                  <a:pt x="115417" y="22230"/>
                  <a:pt x="113871" y="19977"/>
                  <a:pt x="111883" y="18818"/>
                </a:cubicBezTo>
                <a:cubicBezTo>
                  <a:pt x="109891" y="17659"/>
                  <a:pt x="107533" y="17355"/>
                  <a:pt x="105245" y="17072"/>
                </a:cubicBezTo>
                <a:cubicBezTo>
                  <a:pt x="94413" y="15752"/>
                  <a:pt x="83586" y="14429"/>
                  <a:pt x="72754" y="13105"/>
                </a:cubicBezTo>
                <a:cubicBezTo>
                  <a:pt x="67149" y="12418"/>
                  <a:pt x="61397" y="11684"/>
                  <a:pt x="56434" y="8993"/>
                </a:cubicBezTo>
                <a:cubicBezTo>
                  <a:pt x="53539" y="7422"/>
                  <a:pt x="51021" y="5238"/>
                  <a:pt x="48147" y="3627"/>
                </a:cubicBezTo>
                <a:cubicBezTo>
                  <a:pt x="43262" y="889"/>
                  <a:pt x="37778" y="1"/>
                  <a:pt x="32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6"/>
          <p:cNvSpPr/>
          <p:nvPr/>
        </p:nvSpPr>
        <p:spPr>
          <a:xfrm flipH="1">
            <a:off x="-150589" y="166151"/>
            <a:ext cx="1825090" cy="501884"/>
          </a:xfrm>
          <a:custGeom>
            <a:avLst/>
            <a:gdLst/>
            <a:ahLst/>
            <a:cxnLst/>
            <a:rect l="l" t="t" r="r" b="b"/>
            <a:pathLst>
              <a:path w="53198" h="14629" extrusionOk="0">
                <a:moveTo>
                  <a:pt x="20677" y="0"/>
                </a:moveTo>
                <a:cubicBezTo>
                  <a:pt x="18587" y="1166"/>
                  <a:pt x="17421" y="2552"/>
                  <a:pt x="17421" y="2552"/>
                </a:cubicBezTo>
                <a:lnTo>
                  <a:pt x="16728" y="8590"/>
                </a:lnTo>
                <a:cubicBezTo>
                  <a:pt x="15630" y="9191"/>
                  <a:pt x="14530" y="9362"/>
                  <a:pt x="13633" y="9362"/>
                </a:cubicBezTo>
                <a:cubicBezTo>
                  <a:pt x="12446" y="9362"/>
                  <a:pt x="11614" y="9063"/>
                  <a:pt x="11614" y="9063"/>
                </a:cubicBezTo>
                <a:lnTo>
                  <a:pt x="7897" y="10449"/>
                </a:lnTo>
                <a:lnTo>
                  <a:pt x="4883" y="12780"/>
                </a:lnTo>
                <a:lnTo>
                  <a:pt x="0" y="14397"/>
                </a:lnTo>
                <a:lnTo>
                  <a:pt x="10459" y="14628"/>
                </a:lnTo>
                <a:lnTo>
                  <a:pt x="53198" y="14628"/>
                </a:lnTo>
                <a:lnTo>
                  <a:pt x="36470" y="13001"/>
                </a:lnTo>
                <a:lnTo>
                  <a:pt x="35084" y="9756"/>
                </a:lnTo>
                <a:lnTo>
                  <a:pt x="32522" y="7425"/>
                </a:lnTo>
                <a:lnTo>
                  <a:pt x="29035" y="7194"/>
                </a:lnTo>
                <a:lnTo>
                  <a:pt x="24856" y="2783"/>
                </a:lnTo>
                <a:lnTo>
                  <a:pt x="206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6"/>
          <p:cNvSpPr/>
          <p:nvPr/>
        </p:nvSpPr>
        <p:spPr>
          <a:xfrm flipH="1">
            <a:off x="6315439" y="3791868"/>
            <a:ext cx="3471302" cy="954615"/>
          </a:xfrm>
          <a:custGeom>
            <a:avLst/>
            <a:gdLst/>
            <a:ahLst/>
            <a:cxnLst/>
            <a:rect l="l" t="t" r="r" b="b"/>
            <a:pathLst>
              <a:path w="53198" h="14629" extrusionOk="0">
                <a:moveTo>
                  <a:pt x="20676" y="0"/>
                </a:moveTo>
                <a:cubicBezTo>
                  <a:pt x="18587" y="1166"/>
                  <a:pt x="17421" y="2552"/>
                  <a:pt x="17421" y="2552"/>
                </a:cubicBezTo>
                <a:lnTo>
                  <a:pt x="16728" y="8590"/>
                </a:lnTo>
                <a:cubicBezTo>
                  <a:pt x="15625" y="9191"/>
                  <a:pt x="14524" y="9362"/>
                  <a:pt x="13628" y="9362"/>
                </a:cubicBezTo>
                <a:cubicBezTo>
                  <a:pt x="12442" y="9362"/>
                  <a:pt x="11614" y="9063"/>
                  <a:pt x="11614" y="9063"/>
                </a:cubicBezTo>
                <a:lnTo>
                  <a:pt x="7897" y="10449"/>
                </a:lnTo>
                <a:lnTo>
                  <a:pt x="4883" y="12780"/>
                </a:lnTo>
                <a:lnTo>
                  <a:pt x="0" y="14397"/>
                </a:lnTo>
                <a:lnTo>
                  <a:pt x="10448" y="14628"/>
                </a:lnTo>
                <a:lnTo>
                  <a:pt x="53198" y="14628"/>
                </a:lnTo>
                <a:lnTo>
                  <a:pt x="36470" y="13000"/>
                </a:lnTo>
                <a:lnTo>
                  <a:pt x="35073" y="9756"/>
                </a:lnTo>
                <a:lnTo>
                  <a:pt x="32521" y="7424"/>
                </a:lnTo>
                <a:lnTo>
                  <a:pt x="29035" y="7193"/>
                </a:lnTo>
                <a:lnTo>
                  <a:pt x="24866" y="2783"/>
                </a:lnTo>
                <a:lnTo>
                  <a:pt x="2067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6"/>
          <p:cNvSpPr/>
          <p:nvPr/>
        </p:nvSpPr>
        <p:spPr>
          <a:xfrm flipH="1">
            <a:off x="-218724" y="3876473"/>
            <a:ext cx="562025" cy="45801"/>
          </a:xfrm>
          <a:custGeom>
            <a:avLst/>
            <a:gdLst/>
            <a:ahLst/>
            <a:cxnLst/>
            <a:rect l="l" t="t" r="r" b="b"/>
            <a:pathLst>
              <a:path w="16382" h="1335" extrusionOk="0">
                <a:moveTo>
                  <a:pt x="8191" y="1"/>
                </a:moveTo>
                <a:cubicBezTo>
                  <a:pt x="3665" y="1"/>
                  <a:pt x="0" y="295"/>
                  <a:pt x="0" y="673"/>
                </a:cubicBezTo>
                <a:cubicBezTo>
                  <a:pt x="0" y="1040"/>
                  <a:pt x="3665" y="1334"/>
                  <a:pt x="8191" y="1334"/>
                </a:cubicBezTo>
                <a:cubicBezTo>
                  <a:pt x="12706" y="1334"/>
                  <a:pt x="16382" y="1040"/>
                  <a:pt x="16382" y="673"/>
                </a:cubicBezTo>
                <a:cubicBezTo>
                  <a:pt x="16382" y="305"/>
                  <a:pt x="12706"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6"/>
          <p:cNvSpPr/>
          <p:nvPr/>
        </p:nvSpPr>
        <p:spPr>
          <a:xfrm flipH="1">
            <a:off x="8868110" y="1103343"/>
            <a:ext cx="562060" cy="46144"/>
          </a:xfrm>
          <a:custGeom>
            <a:avLst/>
            <a:gdLst/>
            <a:ahLst/>
            <a:cxnLst/>
            <a:rect l="l" t="t" r="r" b="b"/>
            <a:pathLst>
              <a:path w="16383" h="1345" extrusionOk="0">
                <a:moveTo>
                  <a:pt x="8191" y="0"/>
                </a:moveTo>
                <a:cubicBezTo>
                  <a:pt x="3666" y="0"/>
                  <a:pt x="1" y="305"/>
                  <a:pt x="1" y="673"/>
                </a:cubicBezTo>
                <a:cubicBezTo>
                  <a:pt x="1" y="1040"/>
                  <a:pt x="3666" y="1345"/>
                  <a:pt x="8191" y="1345"/>
                </a:cubicBezTo>
                <a:cubicBezTo>
                  <a:pt x="12707" y="1345"/>
                  <a:pt x="16382" y="1040"/>
                  <a:pt x="16382" y="673"/>
                </a:cubicBezTo>
                <a:cubicBezTo>
                  <a:pt x="16382" y="305"/>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6"/>
          <p:cNvSpPr/>
          <p:nvPr/>
        </p:nvSpPr>
        <p:spPr>
          <a:xfrm flipH="1">
            <a:off x="-218719" y="4477168"/>
            <a:ext cx="562025" cy="45766"/>
          </a:xfrm>
          <a:custGeom>
            <a:avLst/>
            <a:gdLst/>
            <a:ahLst/>
            <a:cxnLst/>
            <a:rect l="l" t="t" r="r" b="b"/>
            <a:pathLst>
              <a:path w="16382" h="1334" extrusionOk="0">
                <a:moveTo>
                  <a:pt x="8191" y="0"/>
                </a:moveTo>
                <a:cubicBezTo>
                  <a:pt x="3665" y="0"/>
                  <a:pt x="0" y="294"/>
                  <a:pt x="0" y="662"/>
                </a:cubicBezTo>
                <a:cubicBezTo>
                  <a:pt x="0" y="1040"/>
                  <a:pt x="3676" y="1334"/>
                  <a:pt x="8191" y="1334"/>
                </a:cubicBezTo>
                <a:cubicBezTo>
                  <a:pt x="12707" y="1334"/>
                  <a:pt x="16382" y="1040"/>
                  <a:pt x="16382" y="662"/>
                </a:cubicBezTo>
                <a:cubicBezTo>
                  <a:pt x="16382" y="294"/>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6"/>
          <p:cNvSpPr/>
          <p:nvPr/>
        </p:nvSpPr>
        <p:spPr>
          <a:xfrm flipH="1">
            <a:off x="8213963" y="120357"/>
            <a:ext cx="561682" cy="45801"/>
          </a:xfrm>
          <a:custGeom>
            <a:avLst/>
            <a:gdLst/>
            <a:ahLst/>
            <a:cxnLst/>
            <a:rect l="l" t="t" r="r" b="b"/>
            <a:pathLst>
              <a:path w="16372" h="1335" extrusionOk="0">
                <a:moveTo>
                  <a:pt x="8191" y="1"/>
                </a:moveTo>
                <a:cubicBezTo>
                  <a:pt x="3666" y="1"/>
                  <a:pt x="1" y="295"/>
                  <a:pt x="1" y="662"/>
                </a:cubicBezTo>
                <a:cubicBezTo>
                  <a:pt x="1" y="1030"/>
                  <a:pt x="3666" y="1334"/>
                  <a:pt x="8191" y="1334"/>
                </a:cubicBezTo>
                <a:cubicBezTo>
                  <a:pt x="12707" y="1334"/>
                  <a:pt x="16372" y="1030"/>
                  <a:pt x="16372" y="662"/>
                </a:cubicBezTo>
                <a:cubicBezTo>
                  <a:pt x="16372" y="295"/>
                  <a:pt x="12707"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6"/>
          <p:cNvSpPr/>
          <p:nvPr/>
        </p:nvSpPr>
        <p:spPr>
          <a:xfrm flipH="1">
            <a:off x="8582327" y="2603841"/>
            <a:ext cx="561682" cy="46144"/>
          </a:xfrm>
          <a:custGeom>
            <a:avLst/>
            <a:gdLst/>
            <a:ahLst/>
            <a:cxnLst/>
            <a:rect l="l" t="t" r="r" b="b"/>
            <a:pathLst>
              <a:path w="16372" h="1345" extrusionOk="0">
                <a:moveTo>
                  <a:pt x="8180" y="0"/>
                </a:moveTo>
                <a:cubicBezTo>
                  <a:pt x="3665" y="0"/>
                  <a:pt x="0" y="305"/>
                  <a:pt x="0" y="672"/>
                </a:cubicBezTo>
                <a:cubicBezTo>
                  <a:pt x="0" y="1040"/>
                  <a:pt x="3665" y="1344"/>
                  <a:pt x="8180" y="1344"/>
                </a:cubicBezTo>
                <a:cubicBezTo>
                  <a:pt x="12706" y="1344"/>
                  <a:pt x="16371" y="1040"/>
                  <a:pt x="16371" y="672"/>
                </a:cubicBezTo>
                <a:cubicBezTo>
                  <a:pt x="16371" y="305"/>
                  <a:pt x="12706" y="0"/>
                  <a:pt x="81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6"/>
          <p:cNvSpPr/>
          <p:nvPr/>
        </p:nvSpPr>
        <p:spPr>
          <a:xfrm>
            <a:off x="7075815" y="1563836"/>
            <a:ext cx="217436" cy="95804"/>
          </a:xfrm>
          <a:custGeom>
            <a:avLst/>
            <a:gdLst/>
            <a:ahLst/>
            <a:cxnLst/>
            <a:rect l="l" t="t" r="r" b="b"/>
            <a:pathLst>
              <a:path w="1305" h="575" extrusionOk="0">
                <a:moveTo>
                  <a:pt x="1226" y="0"/>
                </a:moveTo>
                <a:cubicBezTo>
                  <a:pt x="996" y="0"/>
                  <a:pt x="776" y="118"/>
                  <a:pt x="659" y="316"/>
                </a:cubicBezTo>
                <a:lnTo>
                  <a:pt x="659" y="316"/>
                </a:lnTo>
                <a:cubicBezTo>
                  <a:pt x="574" y="255"/>
                  <a:pt x="477" y="211"/>
                  <a:pt x="362" y="186"/>
                </a:cubicBezTo>
                <a:cubicBezTo>
                  <a:pt x="341" y="180"/>
                  <a:pt x="319" y="178"/>
                  <a:pt x="297" y="178"/>
                </a:cubicBezTo>
                <a:cubicBezTo>
                  <a:pt x="171" y="178"/>
                  <a:pt x="46" y="262"/>
                  <a:pt x="0" y="385"/>
                </a:cubicBezTo>
                <a:cubicBezTo>
                  <a:pt x="53" y="305"/>
                  <a:pt x="145" y="255"/>
                  <a:pt x="240" y="255"/>
                </a:cubicBezTo>
                <a:cubicBezTo>
                  <a:pt x="275" y="255"/>
                  <a:pt x="310" y="262"/>
                  <a:pt x="344" y="276"/>
                </a:cubicBezTo>
                <a:cubicBezTo>
                  <a:pt x="453" y="331"/>
                  <a:pt x="562" y="421"/>
                  <a:pt x="616" y="530"/>
                </a:cubicBezTo>
                <a:cubicBezTo>
                  <a:pt x="639" y="560"/>
                  <a:pt x="671" y="574"/>
                  <a:pt x="701" y="574"/>
                </a:cubicBezTo>
                <a:cubicBezTo>
                  <a:pt x="742" y="574"/>
                  <a:pt x="779" y="546"/>
                  <a:pt x="779" y="494"/>
                </a:cubicBezTo>
                <a:cubicBezTo>
                  <a:pt x="815" y="222"/>
                  <a:pt x="1032" y="23"/>
                  <a:pt x="1304" y="5"/>
                </a:cubicBezTo>
                <a:cubicBezTo>
                  <a:pt x="1278" y="2"/>
                  <a:pt x="1252" y="0"/>
                  <a:pt x="12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6"/>
          <p:cNvSpPr/>
          <p:nvPr/>
        </p:nvSpPr>
        <p:spPr>
          <a:xfrm>
            <a:off x="616584" y="1286072"/>
            <a:ext cx="193276" cy="85640"/>
          </a:xfrm>
          <a:custGeom>
            <a:avLst/>
            <a:gdLst/>
            <a:ahLst/>
            <a:cxnLst/>
            <a:rect l="l" t="t" r="r" b="b"/>
            <a:pathLst>
              <a:path w="1160" h="514" extrusionOk="0">
                <a:moveTo>
                  <a:pt x="1005" y="1"/>
                </a:moveTo>
                <a:cubicBezTo>
                  <a:pt x="843" y="1"/>
                  <a:pt x="687" y="67"/>
                  <a:pt x="574" y="183"/>
                </a:cubicBezTo>
                <a:lnTo>
                  <a:pt x="574" y="183"/>
                </a:lnTo>
                <a:cubicBezTo>
                  <a:pt x="501" y="133"/>
                  <a:pt x="423" y="97"/>
                  <a:pt x="345" y="75"/>
                </a:cubicBezTo>
                <a:cubicBezTo>
                  <a:pt x="319" y="69"/>
                  <a:pt x="294" y="66"/>
                  <a:pt x="269" y="66"/>
                </a:cubicBezTo>
                <a:cubicBezTo>
                  <a:pt x="152" y="66"/>
                  <a:pt x="45" y="133"/>
                  <a:pt x="1" y="238"/>
                </a:cubicBezTo>
                <a:cubicBezTo>
                  <a:pt x="44" y="194"/>
                  <a:pt x="108" y="170"/>
                  <a:pt x="176" y="170"/>
                </a:cubicBezTo>
                <a:cubicBezTo>
                  <a:pt x="220" y="170"/>
                  <a:pt x="266" y="180"/>
                  <a:pt x="308" y="202"/>
                </a:cubicBezTo>
                <a:cubicBezTo>
                  <a:pt x="381" y="256"/>
                  <a:pt x="453" y="347"/>
                  <a:pt x="490" y="437"/>
                </a:cubicBezTo>
                <a:cubicBezTo>
                  <a:pt x="508" y="474"/>
                  <a:pt x="526" y="510"/>
                  <a:pt x="580" y="510"/>
                </a:cubicBezTo>
                <a:cubicBezTo>
                  <a:pt x="587" y="512"/>
                  <a:pt x="595" y="513"/>
                  <a:pt x="603" y="513"/>
                </a:cubicBezTo>
                <a:cubicBezTo>
                  <a:pt x="653" y="513"/>
                  <a:pt x="707" y="466"/>
                  <a:pt x="707" y="419"/>
                </a:cubicBezTo>
                <a:cubicBezTo>
                  <a:pt x="743" y="184"/>
                  <a:pt x="942" y="21"/>
                  <a:pt x="1160" y="21"/>
                </a:cubicBezTo>
                <a:cubicBezTo>
                  <a:pt x="1108" y="7"/>
                  <a:pt x="1057" y="1"/>
                  <a:pt x="10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36"/>
          <p:cNvSpPr/>
          <p:nvPr/>
        </p:nvSpPr>
        <p:spPr>
          <a:xfrm>
            <a:off x="8338635" y="498758"/>
            <a:ext cx="184279" cy="80142"/>
          </a:xfrm>
          <a:custGeom>
            <a:avLst/>
            <a:gdLst/>
            <a:ahLst/>
            <a:cxnLst/>
            <a:rect l="l" t="t" r="r" b="b"/>
            <a:pathLst>
              <a:path w="1106" h="481" extrusionOk="0">
                <a:moveTo>
                  <a:pt x="953" y="1"/>
                </a:moveTo>
                <a:cubicBezTo>
                  <a:pt x="776" y="1"/>
                  <a:pt x="607" y="81"/>
                  <a:pt x="501" y="227"/>
                </a:cubicBezTo>
                <a:lnTo>
                  <a:pt x="501" y="227"/>
                </a:lnTo>
                <a:cubicBezTo>
                  <a:pt x="452" y="182"/>
                  <a:pt x="398" y="144"/>
                  <a:pt x="345" y="111"/>
                </a:cubicBezTo>
                <a:cubicBezTo>
                  <a:pt x="290" y="84"/>
                  <a:pt x="232" y="71"/>
                  <a:pt x="173" y="71"/>
                </a:cubicBezTo>
                <a:cubicBezTo>
                  <a:pt x="114" y="71"/>
                  <a:pt x="55" y="84"/>
                  <a:pt x="1" y="111"/>
                </a:cubicBezTo>
                <a:cubicBezTo>
                  <a:pt x="91" y="130"/>
                  <a:pt x="182" y="166"/>
                  <a:pt x="254" y="238"/>
                </a:cubicBezTo>
                <a:cubicBezTo>
                  <a:pt x="327" y="293"/>
                  <a:pt x="381" y="365"/>
                  <a:pt x="435" y="456"/>
                </a:cubicBezTo>
                <a:cubicBezTo>
                  <a:pt x="453" y="456"/>
                  <a:pt x="453" y="456"/>
                  <a:pt x="472" y="474"/>
                </a:cubicBezTo>
                <a:cubicBezTo>
                  <a:pt x="486" y="478"/>
                  <a:pt x="501" y="481"/>
                  <a:pt x="515" y="481"/>
                </a:cubicBezTo>
                <a:cubicBezTo>
                  <a:pt x="552" y="481"/>
                  <a:pt x="585" y="464"/>
                  <a:pt x="598" y="437"/>
                </a:cubicBezTo>
                <a:cubicBezTo>
                  <a:pt x="707" y="238"/>
                  <a:pt x="888" y="75"/>
                  <a:pt x="1105" y="21"/>
                </a:cubicBezTo>
                <a:cubicBezTo>
                  <a:pt x="1055" y="7"/>
                  <a:pt x="1003" y="1"/>
                  <a:pt x="9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6"/>
          <p:cNvSpPr txBox="1">
            <a:spLocks noGrp="1"/>
          </p:cNvSpPr>
          <p:nvPr>
            <p:ph type="subTitle" idx="1"/>
          </p:nvPr>
        </p:nvSpPr>
        <p:spPr>
          <a:xfrm>
            <a:off x="883787" y="2965850"/>
            <a:ext cx="7376400" cy="3981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Font typeface="Bebas Neue"/>
              <a:buNone/>
              <a:defRPr sz="2000" b="1">
                <a:latin typeface="Domine"/>
                <a:ea typeface="Domine"/>
                <a:cs typeface="Domine"/>
                <a:sym typeface="Domine"/>
              </a:defRPr>
            </a:lvl1pPr>
            <a:lvl2pPr lvl="1" algn="ctr" rtl="0">
              <a:lnSpc>
                <a:spcPct val="100000"/>
              </a:lnSpc>
              <a:spcBef>
                <a:spcPts val="0"/>
              </a:spcBef>
              <a:spcAft>
                <a:spcPts val="0"/>
              </a:spcAft>
              <a:buSzPts val="1400"/>
              <a:buFont typeface="Bebas Neue"/>
              <a:buNone/>
              <a:defRPr>
                <a:latin typeface="Bebas Neue"/>
                <a:ea typeface="Bebas Neue"/>
                <a:cs typeface="Bebas Neue"/>
                <a:sym typeface="Bebas Neue"/>
              </a:defRPr>
            </a:lvl2pPr>
            <a:lvl3pPr lvl="2" algn="ctr" rtl="0">
              <a:lnSpc>
                <a:spcPct val="100000"/>
              </a:lnSpc>
              <a:spcBef>
                <a:spcPts val="1600"/>
              </a:spcBef>
              <a:spcAft>
                <a:spcPts val="0"/>
              </a:spcAft>
              <a:buSzPts val="1400"/>
              <a:buFont typeface="Bebas Neue"/>
              <a:buNone/>
              <a:defRPr>
                <a:latin typeface="Bebas Neue"/>
                <a:ea typeface="Bebas Neue"/>
                <a:cs typeface="Bebas Neue"/>
                <a:sym typeface="Bebas Neue"/>
              </a:defRPr>
            </a:lvl3pPr>
            <a:lvl4pPr lvl="3" algn="ctr" rtl="0">
              <a:lnSpc>
                <a:spcPct val="100000"/>
              </a:lnSpc>
              <a:spcBef>
                <a:spcPts val="1600"/>
              </a:spcBef>
              <a:spcAft>
                <a:spcPts val="0"/>
              </a:spcAft>
              <a:buSzPts val="1400"/>
              <a:buFont typeface="Bebas Neue"/>
              <a:buNone/>
              <a:defRPr>
                <a:latin typeface="Bebas Neue"/>
                <a:ea typeface="Bebas Neue"/>
                <a:cs typeface="Bebas Neue"/>
                <a:sym typeface="Bebas Neue"/>
              </a:defRPr>
            </a:lvl4pPr>
            <a:lvl5pPr lvl="4" algn="ctr" rtl="0">
              <a:lnSpc>
                <a:spcPct val="100000"/>
              </a:lnSpc>
              <a:spcBef>
                <a:spcPts val="1600"/>
              </a:spcBef>
              <a:spcAft>
                <a:spcPts val="0"/>
              </a:spcAft>
              <a:buSzPts val="1400"/>
              <a:buFont typeface="Bebas Neue"/>
              <a:buNone/>
              <a:defRPr>
                <a:latin typeface="Bebas Neue"/>
                <a:ea typeface="Bebas Neue"/>
                <a:cs typeface="Bebas Neue"/>
                <a:sym typeface="Bebas Neue"/>
              </a:defRPr>
            </a:lvl5pPr>
            <a:lvl6pPr lvl="5" algn="ctr" rtl="0">
              <a:lnSpc>
                <a:spcPct val="100000"/>
              </a:lnSpc>
              <a:spcBef>
                <a:spcPts val="1600"/>
              </a:spcBef>
              <a:spcAft>
                <a:spcPts val="0"/>
              </a:spcAft>
              <a:buSzPts val="1400"/>
              <a:buFont typeface="Bebas Neue"/>
              <a:buNone/>
              <a:defRPr>
                <a:latin typeface="Bebas Neue"/>
                <a:ea typeface="Bebas Neue"/>
                <a:cs typeface="Bebas Neue"/>
                <a:sym typeface="Bebas Neue"/>
              </a:defRPr>
            </a:lvl6pPr>
            <a:lvl7pPr lvl="6" algn="ctr" rtl="0">
              <a:lnSpc>
                <a:spcPct val="100000"/>
              </a:lnSpc>
              <a:spcBef>
                <a:spcPts val="1600"/>
              </a:spcBef>
              <a:spcAft>
                <a:spcPts val="0"/>
              </a:spcAft>
              <a:buSzPts val="1400"/>
              <a:buFont typeface="Bebas Neue"/>
              <a:buNone/>
              <a:defRPr>
                <a:latin typeface="Bebas Neue"/>
                <a:ea typeface="Bebas Neue"/>
                <a:cs typeface="Bebas Neue"/>
                <a:sym typeface="Bebas Neue"/>
              </a:defRPr>
            </a:lvl7pPr>
            <a:lvl8pPr lvl="7" algn="ctr" rtl="0">
              <a:lnSpc>
                <a:spcPct val="100000"/>
              </a:lnSpc>
              <a:spcBef>
                <a:spcPts val="1600"/>
              </a:spcBef>
              <a:spcAft>
                <a:spcPts val="0"/>
              </a:spcAft>
              <a:buSzPts val="1400"/>
              <a:buFont typeface="Bebas Neue"/>
              <a:buNone/>
              <a:defRPr>
                <a:latin typeface="Bebas Neue"/>
                <a:ea typeface="Bebas Neue"/>
                <a:cs typeface="Bebas Neue"/>
                <a:sym typeface="Bebas Neue"/>
              </a:defRPr>
            </a:lvl8pPr>
            <a:lvl9pPr lvl="8" algn="ctr" rtl="0">
              <a:lnSpc>
                <a:spcPct val="100000"/>
              </a:lnSpc>
              <a:spcBef>
                <a:spcPts val="1600"/>
              </a:spcBef>
              <a:spcAft>
                <a:spcPts val="1600"/>
              </a:spcAft>
              <a:buSzPts val="1400"/>
              <a:buFont typeface="Bebas Neue"/>
              <a:buNone/>
              <a:defRPr>
                <a:latin typeface="Bebas Neue"/>
                <a:ea typeface="Bebas Neue"/>
                <a:cs typeface="Bebas Neue"/>
                <a:sym typeface="Bebas Neue"/>
              </a:defRPr>
            </a:lvl9pPr>
          </a:lstStyle>
          <a:p>
            <a:endParaRPr/>
          </a:p>
        </p:txBody>
      </p:sp>
      <p:sp>
        <p:nvSpPr>
          <p:cNvPr id="788" name="Google Shape;788;p36"/>
          <p:cNvSpPr txBox="1">
            <a:spLocks noGrp="1"/>
          </p:cNvSpPr>
          <p:nvPr>
            <p:ph type="subTitle" idx="2"/>
          </p:nvPr>
        </p:nvSpPr>
        <p:spPr>
          <a:xfrm>
            <a:off x="883813" y="1536300"/>
            <a:ext cx="7376400" cy="1242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4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789" name="Google Shape;789;p36"/>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90" name="Google Shape;790;p36"/>
          <p:cNvSpPr txBox="1">
            <a:spLocks noGrp="1"/>
          </p:cNvSpPr>
          <p:nvPr>
            <p:ph type="subTitle" idx="3"/>
          </p:nvPr>
        </p:nvSpPr>
        <p:spPr>
          <a:xfrm>
            <a:off x="883787" y="1138200"/>
            <a:ext cx="7376400" cy="3981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800"/>
              <a:buFont typeface="Bebas Neue"/>
              <a:buNone/>
              <a:defRPr sz="2000" b="1">
                <a:latin typeface="Domine"/>
                <a:ea typeface="Domine"/>
                <a:cs typeface="Domine"/>
                <a:sym typeface="Domine"/>
              </a:defRPr>
            </a:lvl1pPr>
            <a:lvl2pPr lvl="1" algn="ctr" rtl="0">
              <a:lnSpc>
                <a:spcPct val="100000"/>
              </a:lnSpc>
              <a:spcBef>
                <a:spcPts val="0"/>
              </a:spcBef>
              <a:spcAft>
                <a:spcPts val="0"/>
              </a:spcAft>
              <a:buSzPts val="1400"/>
              <a:buFont typeface="Bebas Neue"/>
              <a:buNone/>
              <a:defRPr>
                <a:latin typeface="Bebas Neue"/>
                <a:ea typeface="Bebas Neue"/>
                <a:cs typeface="Bebas Neue"/>
                <a:sym typeface="Bebas Neue"/>
              </a:defRPr>
            </a:lvl2pPr>
            <a:lvl3pPr lvl="2" algn="ctr" rtl="0">
              <a:lnSpc>
                <a:spcPct val="100000"/>
              </a:lnSpc>
              <a:spcBef>
                <a:spcPts val="1600"/>
              </a:spcBef>
              <a:spcAft>
                <a:spcPts val="0"/>
              </a:spcAft>
              <a:buSzPts val="1400"/>
              <a:buFont typeface="Bebas Neue"/>
              <a:buNone/>
              <a:defRPr>
                <a:latin typeface="Bebas Neue"/>
                <a:ea typeface="Bebas Neue"/>
                <a:cs typeface="Bebas Neue"/>
                <a:sym typeface="Bebas Neue"/>
              </a:defRPr>
            </a:lvl3pPr>
            <a:lvl4pPr lvl="3" algn="ctr" rtl="0">
              <a:lnSpc>
                <a:spcPct val="100000"/>
              </a:lnSpc>
              <a:spcBef>
                <a:spcPts val="1600"/>
              </a:spcBef>
              <a:spcAft>
                <a:spcPts val="0"/>
              </a:spcAft>
              <a:buSzPts val="1400"/>
              <a:buFont typeface="Bebas Neue"/>
              <a:buNone/>
              <a:defRPr>
                <a:latin typeface="Bebas Neue"/>
                <a:ea typeface="Bebas Neue"/>
                <a:cs typeface="Bebas Neue"/>
                <a:sym typeface="Bebas Neue"/>
              </a:defRPr>
            </a:lvl4pPr>
            <a:lvl5pPr lvl="4" algn="ctr" rtl="0">
              <a:lnSpc>
                <a:spcPct val="100000"/>
              </a:lnSpc>
              <a:spcBef>
                <a:spcPts val="1600"/>
              </a:spcBef>
              <a:spcAft>
                <a:spcPts val="0"/>
              </a:spcAft>
              <a:buSzPts val="1400"/>
              <a:buFont typeface="Bebas Neue"/>
              <a:buNone/>
              <a:defRPr>
                <a:latin typeface="Bebas Neue"/>
                <a:ea typeface="Bebas Neue"/>
                <a:cs typeface="Bebas Neue"/>
                <a:sym typeface="Bebas Neue"/>
              </a:defRPr>
            </a:lvl5pPr>
            <a:lvl6pPr lvl="5" algn="ctr" rtl="0">
              <a:lnSpc>
                <a:spcPct val="100000"/>
              </a:lnSpc>
              <a:spcBef>
                <a:spcPts val="1600"/>
              </a:spcBef>
              <a:spcAft>
                <a:spcPts val="0"/>
              </a:spcAft>
              <a:buSzPts val="1400"/>
              <a:buFont typeface="Bebas Neue"/>
              <a:buNone/>
              <a:defRPr>
                <a:latin typeface="Bebas Neue"/>
                <a:ea typeface="Bebas Neue"/>
                <a:cs typeface="Bebas Neue"/>
                <a:sym typeface="Bebas Neue"/>
              </a:defRPr>
            </a:lvl6pPr>
            <a:lvl7pPr lvl="6" algn="ctr" rtl="0">
              <a:lnSpc>
                <a:spcPct val="100000"/>
              </a:lnSpc>
              <a:spcBef>
                <a:spcPts val="1600"/>
              </a:spcBef>
              <a:spcAft>
                <a:spcPts val="0"/>
              </a:spcAft>
              <a:buSzPts val="1400"/>
              <a:buFont typeface="Bebas Neue"/>
              <a:buNone/>
              <a:defRPr>
                <a:latin typeface="Bebas Neue"/>
                <a:ea typeface="Bebas Neue"/>
                <a:cs typeface="Bebas Neue"/>
                <a:sym typeface="Bebas Neue"/>
              </a:defRPr>
            </a:lvl7pPr>
            <a:lvl8pPr lvl="7" algn="ctr" rtl="0">
              <a:lnSpc>
                <a:spcPct val="100000"/>
              </a:lnSpc>
              <a:spcBef>
                <a:spcPts val="1600"/>
              </a:spcBef>
              <a:spcAft>
                <a:spcPts val="0"/>
              </a:spcAft>
              <a:buSzPts val="1400"/>
              <a:buFont typeface="Bebas Neue"/>
              <a:buNone/>
              <a:defRPr>
                <a:latin typeface="Bebas Neue"/>
                <a:ea typeface="Bebas Neue"/>
                <a:cs typeface="Bebas Neue"/>
                <a:sym typeface="Bebas Neue"/>
              </a:defRPr>
            </a:lvl8pPr>
            <a:lvl9pPr lvl="8" algn="ctr" rtl="0">
              <a:lnSpc>
                <a:spcPct val="100000"/>
              </a:lnSpc>
              <a:spcBef>
                <a:spcPts val="1600"/>
              </a:spcBef>
              <a:spcAft>
                <a:spcPts val="1600"/>
              </a:spcAft>
              <a:buSzPts val="1400"/>
              <a:buFont typeface="Bebas Neue"/>
              <a:buNone/>
              <a:defRPr>
                <a:latin typeface="Bebas Neue"/>
                <a:ea typeface="Bebas Neue"/>
                <a:cs typeface="Bebas Neue"/>
                <a:sym typeface="Bebas Neue"/>
              </a:defRPr>
            </a:lvl9pPr>
          </a:lstStyle>
          <a:p>
            <a:endParaRPr/>
          </a:p>
        </p:txBody>
      </p:sp>
      <p:sp>
        <p:nvSpPr>
          <p:cNvPr id="791" name="Google Shape;791;p36"/>
          <p:cNvSpPr txBox="1">
            <a:spLocks noGrp="1"/>
          </p:cNvSpPr>
          <p:nvPr>
            <p:ph type="subTitle" idx="4"/>
          </p:nvPr>
        </p:nvSpPr>
        <p:spPr>
          <a:xfrm>
            <a:off x="883813" y="3363950"/>
            <a:ext cx="7376400" cy="1381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800"/>
              <a:buNone/>
              <a:defRPr sz="1400" i="1"/>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six columns">
  <p:cSld name="BLANK_1_1_1_1_1">
    <p:spTree>
      <p:nvGrpSpPr>
        <p:cNvPr id="1" name="Shape 903"/>
        <p:cNvGrpSpPr/>
        <p:nvPr/>
      </p:nvGrpSpPr>
      <p:grpSpPr>
        <a:xfrm>
          <a:off x="0" y="0"/>
          <a:ext cx="0" cy="0"/>
          <a:chOff x="0" y="0"/>
          <a:chExt cx="0" cy="0"/>
        </a:xfrm>
      </p:grpSpPr>
      <p:sp>
        <p:nvSpPr>
          <p:cNvPr id="904" name="Google Shape;904;p41"/>
          <p:cNvSpPr/>
          <p:nvPr/>
        </p:nvSpPr>
        <p:spPr>
          <a:xfrm>
            <a:off x="91" y="1907087"/>
            <a:ext cx="9143866" cy="3339826"/>
          </a:xfrm>
          <a:custGeom>
            <a:avLst/>
            <a:gdLst/>
            <a:ahLst/>
            <a:cxnLst/>
            <a:rect l="l" t="t" r="r" b="b"/>
            <a:pathLst>
              <a:path w="196674" h="68383" extrusionOk="0">
                <a:moveTo>
                  <a:pt x="185903" y="1"/>
                </a:moveTo>
                <a:cubicBezTo>
                  <a:pt x="166193" y="1"/>
                  <a:pt x="144130" y="127"/>
                  <a:pt x="125158" y="4837"/>
                </a:cubicBezTo>
                <a:cubicBezTo>
                  <a:pt x="123127" y="5341"/>
                  <a:pt x="121021" y="5923"/>
                  <a:pt x="119528" y="7238"/>
                </a:cubicBezTo>
                <a:cubicBezTo>
                  <a:pt x="118038" y="8554"/>
                  <a:pt x="117418" y="10833"/>
                  <a:pt x="118729" y="12291"/>
                </a:cubicBezTo>
                <a:cubicBezTo>
                  <a:pt x="119744" y="13416"/>
                  <a:pt x="121659" y="13820"/>
                  <a:pt x="121481" y="15864"/>
                </a:cubicBezTo>
                <a:cubicBezTo>
                  <a:pt x="121390" y="16941"/>
                  <a:pt x="120726" y="17922"/>
                  <a:pt x="119731" y="18552"/>
                </a:cubicBezTo>
                <a:cubicBezTo>
                  <a:pt x="118073" y="19603"/>
                  <a:pt x="115946" y="19733"/>
                  <a:pt x="113922" y="19841"/>
                </a:cubicBezTo>
                <a:cubicBezTo>
                  <a:pt x="94678" y="20891"/>
                  <a:pt x="75510" y="23049"/>
                  <a:pt x="56586" y="26297"/>
                </a:cubicBezTo>
                <a:cubicBezTo>
                  <a:pt x="54003" y="26744"/>
                  <a:pt x="51294" y="27261"/>
                  <a:pt x="49322" y="28806"/>
                </a:cubicBezTo>
                <a:cubicBezTo>
                  <a:pt x="48833" y="29193"/>
                  <a:pt x="48411" y="29661"/>
                  <a:pt x="48085" y="30182"/>
                </a:cubicBezTo>
                <a:cubicBezTo>
                  <a:pt x="45619" y="34068"/>
                  <a:pt x="41395" y="36851"/>
                  <a:pt x="36568" y="38149"/>
                </a:cubicBezTo>
                <a:lnTo>
                  <a:pt x="31940" y="39391"/>
                </a:lnTo>
                <a:cubicBezTo>
                  <a:pt x="30433" y="39794"/>
                  <a:pt x="28792" y="40281"/>
                  <a:pt x="28371" y="41896"/>
                </a:cubicBezTo>
                <a:cubicBezTo>
                  <a:pt x="28093" y="42954"/>
                  <a:pt x="28519" y="44048"/>
                  <a:pt x="29353" y="44843"/>
                </a:cubicBezTo>
                <a:cubicBezTo>
                  <a:pt x="31058" y="46471"/>
                  <a:pt x="33589" y="46705"/>
                  <a:pt x="35965" y="46893"/>
                </a:cubicBezTo>
                <a:cubicBezTo>
                  <a:pt x="45511" y="47643"/>
                  <a:pt x="55053" y="48390"/>
                  <a:pt x="64600" y="49141"/>
                </a:cubicBezTo>
                <a:cubicBezTo>
                  <a:pt x="67139" y="49342"/>
                  <a:pt x="70539" y="50436"/>
                  <a:pt x="69832" y="52754"/>
                </a:cubicBezTo>
                <a:cubicBezTo>
                  <a:pt x="69541" y="53708"/>
                  <a:pt x="68638" y="54433"/>
                  <a:pt x="67548" y="54681"/>
                </a:cubicBezTo>
                <a:cubicBezTo>
                  <a:pt x="45016" y="59769"/>
                  <a:pt x="19467" y="57090"/>
                  <a:pt x="0" y="68383"/>
                </a:cubicBezTo>
                <a:lnTo>
                  <a:pt x="22502" y="67592"/>
                </a:lnTo>
                <a:cubicBezTo>
                  <a:pt x="40453" y="57047"/>
                  <a:pt x="64388" y="60725"/>
                  <a:pt x="85165" y="55649"/>
                </a:cubicBezTo>
                <a:cubicBezTo>
                  <a:pt x="91448" y="54117"/>
                  <a:pt x="98497" y="50452"/>
                  <a:pt x="98363" y="44700"/>
                </a:cubicBezTo>
                <a:cubicBezTo>
                  <a:pt x="98333" y="43481"/>
                  <a:pt x="97968" y="42234"/>
                  <a:pt x="98355" y="41066"/>
                </a:cubicBezTo>
                <a:cubicBezTo>
                  <a:pt x="99070" y="38896"/>
                  <a:pt x="101949" y="37984"/>
                  <a:pt x="104476" y="37610"/>
                </a:cubicBezTo>
                <a:cubicBezTo>
                  <a:pt x="107416" y="37178"/>
                  <a:pt x="110396" y="37040"/>
                  <a:pt x="113392" y="37040"/>
                </a:cubicBezTo>
                <a:cubicBezTo>
                  <a:pt x="118635" y="37040"/>
                  <a:pt x="123927" y="37461"/>
                  <a:pt x="129137" y="37461"/>
                </a:cubicBezTo>
                <a:cubicBezTo>
                  <a:pt x="133790" y="37461"/>
                  <a:pt x="138377" y="37125"/>
                  <a:pt x="142806" y="35853"/>
                </a:cubicBezTo>
                <a:cubicBezTo>
                  <a:pt x="151940" y="33230"/>
                  <a:pt x="159533" y="26810"/>
                  <a:pt x="169050" y="25632"/>
                </a:cubicBezTo>
                <a:cubicBezTo>
                  <a:pt x="170528" y="25450"/>
                  <a:pt x="172029" y="25400"/>
                  <a:pt x="173536" y="25400"/>
                </a:cubicBezTo>
                <a:cubicBezTo>
                  <a:pt x="175431" y="25400"/>
                  <a:pt x="177336" y="25480"/>
                  <a:pt x="179219" y="25480"/>
                </a:cubicBezTo>
                <a:cubicBezTo>
                  <a:pt x="182057" y="25480"/>
                  <a:pt x="184847" y="25298"/>
                  <a:pt x="187479" y="24387"/>
                </a:cubicBezTo>
                <a:cubicBezTo>
                  <a:pt x="192897" y="22512"/>
                  <a:pt x="196674" y="17441"/>
                  <a:pt x="196479" y="12305"/>
                </a:cubicBezTo>
                <a:cubicBezTo>
                  <a:pt x="196283" y="7169"/>
                  <a:pt x="192454" y="1"/>
                  <a:pt x="18663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41"/>
          <p:cNvSpPr/>
          <p:nvPr/>
        </p:nvSpPr>
        <p:spPr>
          <a:xfrm>
            <a:off x="-629534" y="1137451"/>
            <a:ext cx="1825090" cy="501884"/>
          </a:xfrm>
          <a:custGeom>
            <a:avLst/>
            <a:gdLst/>
            <a:ahLst/>
            <a:cxnLst/>
            <a:rect l="l" t="t" r="r" b="b"/>
            <a:pathLst>
              <a:path w="53198" h="14629" extrusionOk="0">
                <a:moveTo>
                  <a:pt x="20677" y="0"/>
                </a:moveTo>
                <a:cubicBezTo>
                  <a:pt x="18587" y="1166"/>
                  <a:pt x="17421" y="2552"/>
                  <a:pt x="17421" y="2552"/>
                </a:cubicBezTo>
                <a:lnTo>
                  <a:pt x="16728" y="8590"/>
                </a:lnTo>
                <a:cubicBezTo>
                  <a:pt x="15630" y="9191"/>
                  <a:pt x="14530" y="9362"/>
                  <a:pt x="13633" y="9362"/>
                </a:cubicBezTo>
                <a:cubicBezTo>
                  <a:pt x="12446" y="9362"/>
                  <a:pt x="11614" y="9063"/>
                  <a:pt x="11614" y="9063"/>
                </a:cubicBezTo>
                <a:lnTo>
                  <a:pt x="7897" y="10449"/>
                </a:lnTo>
                <a:lnTo>
                  <a:pt x="4883" y="12780"/>
                </a:lnTo>
                <a:lnTo>
                  <a:pt x="0" y="14397"/>
                </a:lnTo>
                <a:lnTo>
                  <a:pt x="10459" y="14628"/>
                </a:lnTo>
                <a:lnTo>
                  <a:pt x="53198" y="14628"/>
                </a:lnTo>
                <a:lnTo>
                  <a:pt x="36470" y="13001"/>
                </a:lnTo>
                <a:lnTo>
                  <a:pt x="35084" y="9756"/>
                </a:lnTo>
                <a:lnTo>
                  <a:pt x="32522" y="7425"/>
                </a:lnTo>
                <a:lnTo>
                  <a:pt x="29035" y="7194"/>
                </a:lnTo>
                <a:lnTo>
                  <a:pt x="24856" y="2783"/>
                </a:lnTo>
                <a:lnTo>
                  <a:pt x="206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41"/>
          <p:cNvSpPr/>
          <p:nvPr/>
        </p:nvSpPr>
        <p:spPr>
          <a:xfrm>
            <a:off x="7047438" y="4216118"/>
            <a:ext cx="3471302" cy="954615"/>
          </a:xfrm>
          <a:custGeom>
            <a:avLst/>
            <a:gdLst/>
            <a:ahLst/>
            <a:cxnLst/>
            <a:rect l="l" t="t" r="r" b="b"/>
            <a:pathLst>
              <a:path w="53198" h="14629" extrusionOk="0">
                <a:moveTo>
                  <a:pt x="20676" y="0"/>
                </a:moveTo>
                <a:cubicBezTo>
                  <a:pt x="18587" y="1166"/>
                  <a:pt x="17421" y="2552"/>
                  <a:pt x="17421" y="2552"/>
                </a:cubicBezTo>
                <a:lnTo>
                  <a:pt x="16728" y="8590"/>
                </a:lnTo>
                <a:cubicBezTo>
                  <a:pt x="15625" y="9191"/>
                  <a:pt x="14524" y="9362"/>
                  <a:pt x="13628" y="9362"/>
                </a:cubicBezTo>
                <a:cubicBezTo>
                  <a:pt x="12442" y="9362"/>
                  <a:pt x="11614" y="9063"/>
                  <a:pt x="11614" y="9063"/>
                </a:cubicBezTo>
                <a:lnTo>
                  <a:pt x="7897" y="10449"/>
                </a:lnTo>
                <a:lnTo>
                  <a:pt x="4883" y="12780"/>
                </a:lnTo>
                <a:lnTo>
                  <a:pt x="0" y="14397"/>
                </a:lnTo>
                <a:lnTo>
                  <a:pt x="10448" y="14628"/>
                </a:lnTo>
                <a:lnTo>
                  <a:pt x="53198" y="14628"/>
                </a:lnTo>
                <a:lnTo>
                  <a:pt x="36470" y="13000"/>
                </a:lnTo>
                <a:lnTo>
                  <a:pt x="35073" y="9756"/>
                </a:lnTo>
                <a:lnTo>
                  <a:pt x="32521" y="7424"/>
                </a:lnTo>
                <a:lnTo>
                  <a:pt x="29035" y="7193"/>
                </a:lnTo>
                <a:lnTo>
                  <a:pt x="24866" y="2783"/>
                </a:lnTo>
                <a:lnTo>
                  <a:pt x="2067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41"/>
          <p:cNvSpPr/>
          <p:nvPr/>
        </p:nvSpPr>
        <p:spPr>
          <a:xfrm>
            <a:off x="8581953" y="774173"/>
            <a:ext cx="562025" cy="45801"/>
          </a:xfrm>
          <a:custGeom>
            <a:avLst/>
            <a:gdLst/>
            <a:ahLst/>
            <a:cxnLst/>
            <a:rect l="l" t="t" r="r" b="b"/>
            <a:pathLst>
              <a:path w="16382" h="1335" extrusionOk="0">
                <a:moveTo>
                  <a:pt x="8191" y="1"/>
                </a:moveTo>
                <a:cubicBezTo>
                  <a:pt x="3665" y="1"/>
                  <a:pt x="0" y="295"/>
                  <a:pt x="0" y="673"/>
                </a:cubicBezTo>
                <a:cubicBezTo>
                  <a:pt x="0" y="1040"/>
                  <a:pt x="3665" y="1334"/>
                  <a:pt x="8191" y="1334"/>
                </a:cubicBezTo>
                <a:cubicBezTo>
                  <a:pt x="12706" y="1334"/>
                  <a:pt x="16382" y="1040"/>
                  <a:pt x="16382" y="673"/>
                </a:cubicBezTo>
                <a:cubicBezTo>
                  <a:pt x="16382" y="305"/>
                  <a:pt x="12706"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1"/>
          <p:cNvSpPr/>
          <p:nvPr/>
        </p:nvSpPr>
        <p:spPr>
          <a:xfrm>
            <a:off x="8709098" y="3944206"/>
            <a:ext cx="562060" cy="46144"/>
          </a:xfrm>
          <a:custGeom>
            <a:avLst/>
            <a:gdLst/>
            <a:ahLst/>
            <a:cxnLst/>
            <a:rect l="l" t="t" r="r" b="b"/>
            <a:pathLst>
              <a:path w="16383" h="1345" extrusionOk="0">
                <a:moveTo>
                  <a:pt x="8191" y="0"/>
                </a:moveTo>
                <a:cubicBezTo>
                  <a:pt x="3666" y="0"/>
                  <a:pt x="1" y="305"/>
                  <a:pt x="1" y="673"/>
                </a:cubicBezTo>
                <a:cubicBezTo>
                  <a:pt x="1" y="1040"/>
                  <a:pt x="3666" y="1345"/>
                  <a:pt x="8191" y="1345"/>
                </a:cubicBezTo>
                <a:cubicBezTo>
                  <a:pt x="12707" y="1345"/>
                  <a:pt x="16382" y="1040"/>
                  <a:pt x="16382" y="673"/>
                </a:cubicBezTo>
                <a:cubicBezTo>
                  <a:pt x="16382" y="305"/>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41"/>
          <p:cNvSpPr/>
          <p:nvPr/>
        </p:nvSpPr>
        <p:spPr>
          <a:xfrm>
            <a:off x="8817836" y="2263793"/>
            <a:ext cx="562025" cy="45766"/>
          </a:xfrm>
          <a:custGeom>
            <a:avLst/>
            <a:gdLst/>
            <a:ahLst/>
            <a:cxnLst/>
            <a:rect l="l" t="t" r="r" b="b"/>
            <a:pathLst>
              <a:path w="16382" h="1334" extrusionOk="0">
                <a:moveTo>
                  <a:pt x="8191" y="0"/>
                </a:moveTo>
                <a:cubicBezTo>
                  <a:pt x="3665" y="0"/>
                  <a:pt x="0" y="294"/>
                  <a:pt x="0" y="662"/>
                </a:cubicBezTo>
                <a:cubicBezTo>
                  <a:pt x="0" y="1040"/>
                  <a:pt x="3676" y="1334"/>
                  <a:pt x="8191" y="1334"/>
                </a:cubicBezTo>
                <a:cubicBezTo>
                  <a:pt x="12707" y="1334"/>
                  <a:pt x="16382" y="1040"/>
                  <a:pt x="16382" y="662"/>
                </a:cubicBezTo>
                <a:cubicBezTo>
                  <a:pt x="16382" y="294"/>
                  <a:pt x="12717" y="0"/>
                  <a:pt x="81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41"/>
          <p:cNvSpPr/>
          <p:nvPr/>
        </p:nvSpPr>
        <p:spPr>
          <a:xfrm>
            <a:off x="-68203" y="210082"/>
            <a:ext cx="561682" cy="45801"/>
          </a:xfrm>
          <a:custGeom>
            <a:avLst/>
            <a:gdLst/>
            <a:ahLst/>
            <a:cxnLst/>
            <a:rect l="l" t="t" r="r" b="b"/>
            <a:pathLst>
              <a:path w="16372" h="1335" extrusionOk="0">
                <a:moveTo>
                  <a:pt x="8191" y="1"/>
                </a:moveTo>
                <a:cubicBezTo>
                  <a:pt x="3666" y="1"/>
                  <a:pt x="1" y="295"/>
                  <a:pt x="1" y="662"/>
                </a:cubicBezTo>
                <a:cubicBezTo>
                  <a:pt x="1" y="1030"/>
                  <a:pt x="3666" y="1334"/>
                  <a:pt x="8191" y="1334"/>
                </a:cubicBezTo>
                <a:cubicBezTo>
                  <a:pt x="12707" y="1334"/>
                  <a:pt x="16372" y="1030"/>
                  <a:pt x="16372" y="662"/>
                </a:cubicBezTo>
                <a:cubicBezTo>
                  <a:pt x="16372" y="295"/>
                  <a:pt x="12707" y="1"/>
                  <a:pt x="81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41"/>
          <p:cNvSpPr/>
          <p:nvPr/>
        </p:nvSpPr>
        <p:spPr>
          <a:xfrm>
            <a:off x="-126741" y="3944203"/>
            <a:ext cx="561682" cy="46144"/>
          </a:xfrm>
          <a:custGeom>
            <a:avLst/>
            <a:gdLst/>
            <a:ahLst/>
            <a:cxnLst/>
            <a:rect l="l" t="t" r="r" b="b"/>
            <a:pathLst>
              <a:path w="16372" h="1345" extrusionOk="0">
                <a:moveTo>
                  <a:pt x="8180" y="0"/>
                </a:moveTo>
                <a:cubicBezTo>
                  <a:pt x="3665" y="0"/>
                  <a:pt x="0" y="305"/>
                  <a:pt x="0" y="672"/>
                </a:cubicBezTo>
                <a:cubicBezTo>
                  <a:pt x="0" y="1040"/>
                  <a:pt x="3665" y="1344"/>
                  <a:pt x="8180" y="1344"/>
                </a:cubicBezTo>
                <a:cubicBezTo>
                  <a:pt x="12706" y="1344"/>
                  <a:pt x="16371" y="1040"/>
                  <a:pt x="16371" y="672"/>
                </a:cubicBezTo>
                <a:cubicBezTo>
                  <a:pt x="16371" y="305"/>
                  <a:pt x="12706" y="0"/>
                  <a:pt x="81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2" name="Google Shape;912;p41"/>
          <p:cNvGrpSpPr/>
          <p:nvPr/>
        </p:nvGrpSpPr>
        <p:grpSpPr>
          <a:xfrm>
            <a:off x="506450" y="4499375"/>
            <a:ext cx="413545" cy="210602"/>
            <a:chOff x="2997351" y="1193725"/>
            <a:chExt cx="413545" cy="210602"/>
          </a:xfrm>
        </p:grpSpPr>
        <p:sp>
          <p:nvSpPr>
            <p:cNvPr id="913" name="Google Shape;913;p41"/>
            <p:cNvSpPr/>
            <p:nvPr/>
          </p:nvSpPr>
          <p:spPr>
            <a:xfrm>
              <a:off x="2997351" y="1338348"/>
              <a:ext cx="105802" cy="65980"/>
            </a:xfrm>
            <a:custGeom>
              <a:avLst/>
              <a:gdLst/>
              <a:ahLst/>
              <a:cxnLst/>
              <a:rect l="l" t="t" r="r" b="b"/>
              <a:pathLst>
                <a:path w="635" h="396" extrusionOk="0">
                  <a:moveTo>
                    <a:pt x="536" y="0"/>
                  </a:moveTo>
                  <a:cubicBezTo>
                    <a:pt x="489" y="0"/>
                    <a:pt x="441" y="19"/>
                    <a:pt x="399" y="51"/>
                  </a:cubicBezTo>
                  <a:cubicBezTo>
                    <a:pt x="371" y="87"/>
                    <a:pt x="349" y="124"/>
                    <a:pt x="331" y="162"/>
                  </a:cubicBezTo>
                  <a:lnTo>
                    <a:pt x="331" y="162"/>
                  </a:lnTo>
                  <a:cubicBezTo>
                    <a:pt x="315" y="161"/>
                    <a:pt x="299" y="160"/>
                    <a:pt x="283" y="160"/>
                  </a:cubicBezTo>
                  <a:cubicBezTo>
                    <a:pt x="169" y="160"/>
                    <a:pt x="61" y="208"/>
                    <a:pt x="0" y="304"/>
                  </a:cubicBezTo>
                  <a:cubicBezTo>
                    <a:pt x="44" y="276"/>
                    <a:pt x="90" y="261"/>
                    <a:pt x="136" y="261"/>
                  </a:cubicBezTo>
                  <a:cubicBezTo>
                    <a:pt x="205" y="261"/>
                    <a:pt x="272" y="294"/>
                    <a:pt x="326" y="359"/>
                  </a:cubicBezTo>
                  <a:cubicBezTo>
                    <a:pt x="344" y="377"/>
                    <a:pt x="381" y="395"/>
                    <a:pt x="417" y="395"/>
                  </a:cubicBezTo>
                  <a:cubicBezTo>
                    <a:pt x="471" y="377"/>
                    <a:pt x="489" y="323"/>
                    <a:pt x="489" y="286"/>
                  </a:cubicBezTo>
                  <a:cubicBezTo>
                    <a:pt x="471" y="232"/>
                    <a:pt x="471" y="160"/>
                    <a:pt x="489" y="105"/>
                  </a:cubicBezTo>
                  <a:cubicBezTo>
                    <a:pt x="504" y="61"/>
                    <a:pt x="544" y="28"/>
                    <a:pt x="597" y="28"/>
                  </a:cubicBezTo>
                  <a:cubicBezTo>
                    <a:pt x="609" y="28"/>
                    <a:pt x="621" y="30"/>
                    <a:pt x="634" y="33"/>
                  </a:cubicBezTo>
                  <a:cubicBezTo>
                    <a:pt x="604" y="10"/>
                    <a:pt x="570" y="0"/>
                    <a:pt x="5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41"/>
            <p:cNvSpPr/>
            <p:nvPr/>
          </p:nvSpPr>
          <p:spPr>
            <a:xfrm>
              <a:off x="3265938" y="1193725"/>
              <a:ext cx="144957" cy="69478"/>
            </a:xfrm>
            <a:custGeom>
              <a:avLst/>
              <a:gdLst/>
              <a:ahLst/>
              <a:cxnLst/>
              <a:rect l="l" t="t" r="r" b="b"/>
              <a:pathLst>
                <a:path w="870" h="417" extrusionOk="0">
                  <a:moveTo>
                    <a:pt x="710" y="0"/>
                  </a:moveTo>
                  <a:cubicBezTo>
                    <a:pt x="672" y="0"/>
                    <a:pt x="633" y="10"/>
                    <a:pt x="598" y="32"/>
                  </a:cubicBezTo>
                  <a:cubicBezTo>
                    <a:pt x="545" y="63"/>
                    <a:pt x="498" y="108"/>
                    <a:pt x="461" y="157"/>
                  </a:cubicBezTo>
                  <a:lnTo>
                    <a:pt x="461" y="157"/>
                  </a:lnTo>
                  <a:cubicBezTo>
                    <a:pt x="400" y="126"/>
                    <a:pt x="333" y="110"/>
                    <a:pt x="264" y="110"/>
                  </a:cubicBezTo>
                  <a:cubicBezTo>
                    <a:pt x="174" y="110"/>
                    <a:pt x="82" y="138"/>
                    <a:pt x="0" y="195"/>
                  </a:cubicBezTo>
                  <a:cubicBezTo>
                    <a:pt x="37" y="182"/>
                    <a:pt x="73" y="177"/>
                    <a:pt x="109" y="177"/>
                  </a:cubicBezTo>
                  <a:cubicBezTo>
                    <a:pt x="232" y="177"/>
                    <a:pt x="342" y="245"/>
                    <a:pt x="398" y="358"/>
                  </a:cubicBezTo>
                  <a:cubicBezTo>
                    <a:pt x="417" y="394"/>
                    <a:pt x="453" y="412"/>
                    <a:pt x="471" y="412"/>
                  </a:cubicBezTo>
                  <a:cubicBezTo>
                    <a:pt x="480" y="415"/>
                    <a:pt x="490" y="417"/>
                    <a:pt x="499" y="417"/>
                  </a:cubicBezTo>
                  <a:cubicBezTo>
                    <a:pt x="543" y="417"/>
                    <a:pt x="580" y="384"/>
                    <a:pt x="580" y="339"/>
                  </a:cubicBezTo>
                  <a:cubicBezTo>
                    <a:pt x="580" y="249"/>
                    <a:pt x="598" y="176"/>
                    <a:pt x="652" y="104"/>
                  </a:cubicBezTo>
                  <a:cubicBezTo>
                    <a:pt x="685" y="60"/>
                    <a:pt x="731" y="36"/>
                    <a:pt x="778" y="36"/>
                  </a:cubicBezTo>
                  <a:cubicBezTo>
                    <a:pt x="809" y="36"/>
                    <a:pt x="841" y="46"/>
                    <a:pt x="869" y="68"/>
                  </a:cubicBezTo>
                  <a:cubicBezTo>
                    <a:pt x="825" y="24"/>
                    <a:pt x="768" y="0"/>
                    <a:pt x="7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5" name="Google Shape;915;p41"/>
          <p:cNvGrpSpPr/>
          <p:nvPr/>
        </p:nvGrpSpPr>
        <p:grpSpPr>
          <a:xfrm>
            <a:off x="8224000" y="1283087"/>
            <a:ext cx="413545" cy="210602"/>
            <a:chOff x="2997351" y="1193725"/>
            <a:chExt cx="413545" cy="210602"/>
          </a:xfrm>
        </p:grpSpPr>
        <p:sp>
          <p:nvSpPr>
            <p:cNvPr id="916" name="Google Shape;916;p41"/>
            <p:cNvSpPr/>
            <p:nvPr/>
          </p:nvSpPr>
          <p:spPr>
            <a:xfrm>
              <a:off x="2997351" y="1338348"/>
              <a:ext cx="105802" cy="65980"/>
            </a:xfrm>
            <a:custGeom>
              <a:avLst/>
              <a:gdLst/>
              <a:ahLst/>
              <a:cxnLst/>
              <a:rect l="l" t="t" r="r" b="b"/>
              <a:pathLst>
                <a:path w="635" h="396" extrusionOk="0">
                  <a:moveTo>
                    <a:pt x="536" y="0"/>
                  </a:moveTo>
                  <a:cubicBezTo>
                    <a:pt x="489" y="0"/>
                    <a:pt x="441" y="19"/>
                    <a:pt x="399" y="51"/>
                  </a:cubicBezTo>
                  <a:cubicBezTo>
                    <a:pt x="371" y="87"/>
                    <a:pt x="349" y="124"/>
                    <a:pt x="331" y="162"/>
                  </a:cubicBezTo>
                  <a:lnTo>
                    <a:pt x="331" y="162"/>
                  </a:lnTo>
                  <a:cubicBezTo>
                    <a:pt x="315" y="161"/>
                    <a:pt x="299" y="160"/>
                    <a:pt x="283" y="160"/>
                  </a:cubicBezTo>
                  <a:cubicBezTo>
                    <a:pt x="169" y="160"/>
                    <a:pt x="61" y="208"/>
                    <a:pt x="0" y="304"/>
                  </a:cubicBezTo>
                  <a:cubicBezTo>
                    <a:pt x="44" y="276"/>
                    <a:pt x="90" y="261"/>
                    <a:pt x="136" y="261"/>
                  </a:cubicBezTo>
                  <a:cubicBezTo>
                    <a:pt x="205" y="261"/>
                    <a:pt x="272" y="294"/>
                    <a:pt x="326" y="359"/>
                  </a:cubicBezTo>
                  <a:cubicBezTo>
                    <a:pt x="344" y="377"/>
                    <a:pt x="381" y="395"/>
                    <a:pt x="417" y="395"/>
                  </a:cubicBezTo>
                  <a:cubicBezTo>
                    <a:pt x="471" y="377"/>
                    <a:pt x="489" y="323"/>
                    <a:pt x="489" y="286"/>
                  </a:cubicBezTo>
                  <a:cubicBezTo>
                    <a:pt x="471" y="232"/>
                    <a:pt x="471" y="160"/>
                    <a:pt x="489" y="105"/>
                  </a:cubicBezTo>
                  <a:cubicBezTo>
                    <a:pt x="504" y="61"/>
                    <a:pt x="544" y="28"/>
                    <a:pt x="597" y="28"/>
                  </a:cubicBezTo>
                  <a:cubicBezTo>
                    <a:pt x="609" y="28"/>
                    <a:pt x="621" y="30"/>
                    <a:pt x="634" y="33"/>
                  </a:cubicBezTo>
                  <a:cubicBezTo>
                    <a:pt x="604" y="10"/>
                    <a:pt x="570" y="0"/>
                    <a:pt x="5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41"/>
            <p:cNvSpPr/>
            <p:nvPr/>
          </p:nvSpPr>
          <p:spPr>
            <a:xfrm>
              <a:off x="3265938" y="1193725"/>
              <a:ext cx="144957" cy="69478"/>
            </a:xfrm>
            <a:custGeom>
              <a:avLst/>
              <a:gdLst/>
              <a:ahLst/>
              <a:cxnLst/>
              <a:rect l="l" t="t" r="r" b="b"/>
              <a:pathLst>
                <a:path w="870" h="417" extrusionOk="0">
                  <a:moveTo>
                    <a:pt x="710" y="0"/>
                  </a:moveTo>
                  <a:cubicBezTo>
                    <a:pt x="672" y="0"/>
                    <a:pt x="633" y="10"/>
                    <a:pt x="598" y="32"/>
                  </a:cubicBezTo>
                  <a:cubicBezTo>
                    <a:pt x="545" y="63"/>
                    <a:pt x="498" y="108"/>
                    <a:pt x="461" y="157"/>
                  </a:cubicBezTo>
                  <a:lnTo>
                    <a:pt x="461" y="157"/>
                  </a:lnTo>
                  <a:cubicBezTo>
                    <a:pt x="400" y="126"/>
                    <a:pt x="333" y="110"/>
                    <a:pt x="264" y="110"/>
                  </a:cubicBezTo>
                  <a:cubicBezTo>
                    <a:pt x="174" y="110"/>
                    <a:pt x="82" y="138"/>
                    <a:pt x="0" y="195"/>
                  </a:cubicBezTo>
                  <a:cubicBezTo>
                    <a:pt x="37" y="182"/>
                    <a:pt x="73" y="177"/>
                    <a:pt x="109" y="177"/>
                  </a:cubicBezTo>
                  <a:cubicBezTo>
                    <a:pt x="232" y="177"/>
                    <a:pt x="342" y="245"/>
                    <a:pt x="398" y="358"/>
                  </a:cubicBezTo>
                  <a:cubicBezTo>
                    <a:pt x="417" y="394"/>
                    <a:pt x="453" y="412"/>
                    <a:pt x="471" y="412"/>
                  </a:cubicBezTo>
                  <a:cubicBezTo>
                    <a:pt x="480" y="415"/>
                    <a:pt x="490" y="417"/>
                    <a:pt x="499" y="417"/>
                  </a:cubicBezTo>
                  <a:cubicBezTo>
                    <a:pt x="543" y="417"/>
                    <a:pt x="580" y="384"/>
                    <a:pt x="580" y="339"/>
                  </a:cubicBezTo>
                  <a:cubicBezTo>
                    <a:pt x="580" y="249"/>
                    <a:pt x="598" y="176"/>
                    <a:pt x="652" y="104"/>
                  </a:cubicBezTo>
                  <a:cubicBezTo>
                    <a:pt x="685" y="60"/>
                    <a:pt x="731" y="36"/>
                    <a:pt x="778" y="36"/>
                  </a:cubicBezTo>
                  <a:cubicBezTo>
                    <a:pt x="809" y="36"/>
                    <a:pt x="841" y="46"/>
                    <a:pt x="869" y="68"/>
                  </a:cubicBezTo>
                  <a:cubicBezTo>
                    <a:pt x="825" y="24"/>
                    <a:pt x="768" y="0"/>
                    <a:pt x="7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8" name="Google Shape;918;p4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919" name="Google Shape;919;p41"/>
          <p:cNvSpPr txBox="1">
            <a:spLocks noGrp="1"/>
          </p:cNvSpPr>
          <p:nvPr>
            <p:ph type="title" idx="2"/>
          </p:nvPr>
        </p:nvSpPr>
        <p:spPr>
          <a:xfrm>
            <a:off x="720000" y="1682850"/>
            <a:ext cx="2305500" cy="42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920" name="Google Shape;920;p41"/>
          <p:cNvSpPr txBox="1">
            <a:spLocks noGrp="1"/>
          </p:cNvSpPr>
          <p:nvPr>
            <p:ph type="subTitle" idx="1"/>
          </p:nvPr>
        </p:nvSpPr>
        <p:spPr>
          <a:xfrm>
            <a:off x="720000" y="2036744"/>
            <a:ext cx="23055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21" name="Google Shape;921;p41"/>
          <p:cNvSpPr txBox="1">
            <a:spLocks noGrp="1"/>
          </p:cNvSpPr>
          <p:nvPr>
            <p:ph type="title" idx="3"/>
          </p:nvPr>
        </p:nvSpPr>
        <p:spPr>
          <a:xfrm>
            <a:off x="3419271" y="1682850"/>
            <a:ext cx="2305500" cy="42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922" name="Google Shape;922;p41"/>
          <p:cNvSpPr txBox="1">
            <a:spLocks noGrp="1"/>
          </p:cNvSpPr>
          <p:nvPr>
            <p:ph type="subTitle" idx="4"/>
          </p:nvPr>
        </p:nvSpPr>
        <p:spPr>
          <a:xfrm>
            <a:off x="3419269" y="2036744"/>
            <a:ext cx="23055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23" name="Google Shape;923;p41"/>
          <p:cNvSpPr txBox="1">
            <a:spLocks noGrp="1"/>
          </p:cNvSpPr>
          <p:nvPr>
            <p:ph type="title" idx="5"/>
          </p:nvPr>
        </p:nvSpPr>
        <p:spPr>
          <a:xfrm>
            <a:off x="720000" y="3116250"/>
            <a:ext cx="2305500" cy="42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924" name="Google Shape;924;p41"/>
          <p:cNvSpPr txBox="1">
            <a:spLocks noGrp="1"/>
          </p:cNvSpPr>
          <p:nvPr>
            <p:ph type="subTitle" idx="6"/>
          </p:nvPr>
        </p:nvSpPr>
        <p:spPr>
          <a:xfrm>
            <a:off x="720000" y="3470144"/>
            <a:ext cx="23055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25" name="Google Shape;925;p41"/>
          <p:cNvSpPr txBox="1">
            <a:spLocks noGrp="1"/>
          </p:cNvSpPr>
          <p:nvPr>
            <p:ph type="title" idx="7"/>
          </p:nvPr>
        </p:nvSpPr>
        <p:spPr>
          <a:xfrm>
            <a:off x="3419271" y="3116250"/>
            <a:ext cx="2305500" cy="42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926" name="Google Shape;926;p41"/>
          <p:cNvSpPr txBox="1">
            <a:spLocks noGrp="1"/>
          </p:cNvSpPr>
          <p:nvPr>
            <p:ph type="subTitle" idx="8"/>
          </p:nvPr>
        </p:nvSpPr>
        <p:spPr>
          <a:xfrm>
            <a:off x="3419269" y="3470144"/>
            <a:ext cx="23055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27" name="Google Shape;927;p41"/>
          <p:cNvSpPr txBox="1">
            <a:spLocks noGrp="1"/>
          </p:cNvSpPr>
          <p:nvPr>
            <p:ph type="title" idx="9"/>
          </p:nvPr>
        </p:nvSpPr>
        <p:spPr>
          <a:xfrm>
            <a:off x="6118549" y="1682850"/>
            <a:ext cx="2305500" cy="42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928" name="Google Shape;928;p41"/>
          <p:cNvSpPr txBox="1">
            <a:spLocks noGrp="1"/>
          </p:cNvSpPr>
          <p:nvPr>
            <p:ph type="subTitle" idx="13"/>
          </p:nvPr>
        </p:nvSpPr>
        <p:spPr>
          <a:xfrm>
            <a:off x="6118545" y="2036744"/>
            <a:ext cx="23055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29" name="Google Shape;929;p41"/>
          <p:cNvSpPr txBox="1">
            <a:spLocks noGrp="1"/>
          </p:cNvSpPr>
          <p:nvPr>
            <p:ph type="title" idx="14"/>
          </p:nvPr>
        </p:nvSpPr>
        <p:spPr>
          <a:xfrm>
            <a:off x="6118549" y="3116250"/>
            <a:ext cx="2305500" cy="427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930" name="Google Shape;930;p41"/>
          <p:cNvSpPr txBox="1">
            <a:spLocks noGrp="1"/>
          </p:cNvSpPr>
          <p:nvPr>
            <p:ph type="subTitle" idx="15"/>
          </p:nvPr>
        </p:nvSpPr>
        <p:spPr>
          <a:xfrm>
            <a:off x="6118545" y="3470144"/>
            <a:ext cx="2305500" cy="48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1247"/>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Domine"/>
              <a:buNone/>
              <a:defRPr sz="3000" b="1">
                <a:solidFill>
                  <a:schemeClr val="dk1"/>
                </a:solidFill>
                <a:latin typeface="Domine"/>
                <a:ea typeface="Domine"/>
                <a:cs typeface="Domine"/>
                <a:sym typeface="Domine"/>
              </a:defRPr>
            </a:lvl1pPr>
            <a:lvl2pPr lvl="1" rtl="0">
              <a:spcBef>
                <a:spcPts val="0"/>
              </a:spcBef>
              <a:spcAft>
                <a:spcPts val="0"/>
              </a:spcAft>
              <a:buClr>
                <a:schemeClr val="dk1"/>
              </a:buClr>
              <a:buSzPts val="2800"/>
              <a:buFont typeface="Domine"/>
              <a:buNone/>
              <a:defRPr sz="2800" b="1">
                <a:solidFill>
                  <a:schemeClr val="dk1"/>
                </a:solidFill>
                <a:latin typeface="Domine"/>
                <a:ea typeface="Domine"/>
                <a:cs typeface="Domine"/>
                <a:sym typeface="Domine"/>
              </a:defRPr>
            </a:lvl2pPr>
            <a:lvl3pPr lvl="2" rtl="0">
              <a:spcBef>
                <a:spcPts val="0"/>
              </a:spcBef>
              <a:spcAft>
                <a:spcPts val="0"/>
              </a:spcAft>
              <a:buClr>
                <a:schemeClr val="dk1"/>
              </a:buClr>
              <a:buSzPts val="2800"/>
              <a:buFont typeface="Domine"/>
              <a:buNone/>
              <a:defRPr sz="2800" b="1">
                <a:solidFill>
                  <a:schemeClr val="dk1"/>
                </a:solidFill>
                <a:latin typeface="Domine"/>
                <a:ea typeface="Domine"/>
                <a:cs typeface="Domine"/>
                <a:sym typeface="Domine"/>
              </a:defRPr>
            </a:lvl3pPr>
            <a:lvl4pPr lvl="3" rtl="0">
              <a:spcBef>
                <a:spcPts val="0"/>
              </a:spcBef>
              <a:spcAft>
                <a:spcPts val="0"/>
              </a:spcAft>
              <a:buClr>
                <a:schemeClr val="dk1"/>
              </a:buClr>
              <a:buSzPts val="2800"/>
              <a:buFont typeface="Domine"/>
              <a:buNone/>
              <a:defRPr sz="2800" b="1">
                <a:solidFill>
                  <a:schemeClr val="dk1"/>
                </a:solidFill>
                <a:latin typeface="Domine"/>
                <a:ea typeface="Domine"/>
                <a:cs typeface="Domine"/>
                <a:sym typeface="Domine"/>
              </a:defRPr>
            </a:lvl4pPr>
            <a:lvl5pPr lvl="4" rtl="0">
              <a:spcBef>
                <a:spcPts val="0"/>
              </a:spcBef>
              <a:spcAft>
                <a:spcPts val="0"/>
              </a:spcAft>
              <a:buClr>
                <a:schemeClr val="dk1"/>
              </a:buClr>
              <a:buSzPts val="2800"/>
              <a:buFont typeface="Domine"/>
              <a:buNone/>
              <a:defRPr sz="2800" b="1">
                <a:solidFill>
                  <a:schemeClr val="dk1"/>
                </a:solidFill>
                <a:latin typeface="Domine"/>
                <a:ea typeface="Domine"/>
                <a:cs typeface="Domine"/>
                <a:sym typeface="Domine"/>
              </a:defRPr>
            </a:lvl5pPr>
            <a:lvl6pPr lvl="5" rtl="0">
              <a:spcBef>
                <a:spcPts val="0"/>
              </a:spcBef>
              <a:spcAft>
                <a:spcPts val="0"/>
              </a:spcAft>
              <a:buClr>
                <a:schemeClr val="dk1"/>
              </a:buClr>
              <a:buSzPts val="2800"/>
              <a:buFont typeface="Domine"/>
              <a:buNone/>
              <a:defRPr sz="2800" b="1">
                <a:solidFill>
                  <a:schemeClr val="dk1"/>
                </a:solidFill>
                <a:latin typeface="Domine"/>
                <a:ea typeface="Domine"/>
                <a:cs typeface="Domine"/>
                <a:sym typeface="Domine"/>
              </a:defRPr>
            </a:lvl6pPr>
            <a:lvl7pPr lvl="6" rtl="0">
              <a:spcBef>
                <a:spcPts val="0"/>
              </a:spcBef>
              <a:spcAft>
                <a:spcPts val="0"/>
              </a:spcAft>
              <a:buClr>
                <a:schemeClr val="dk1"/>
              </a:buClr>
              <a:buSzPts val="2800"/>
              <a:buFont typeface="Domine"/>
              <a:buNone/>
              <a:defRPr sz="2800" b="1">
                <a:solidFill>
                  <a:schemeClr val="dk1"/>
                </a:solidFill>
                <a:latin typeface="Domine"/>
                <a:ea typeface="Domine"/>
                <a:cs typeface="Domine"/>
                <a:sym typeface="Domine"/>
              </a:defRPr>
            </a:lvl7pPr>
            <a:lvl8pPr lvl="7" rtl="0">
              <a:spcBef>
                <a:spcPts val="0"/>
              </a:spcBef>
              <a:spcAft>
                <a:spcPts val="0"/>
              </a:spcAft>
              <a:buClr>
                <a:schemeClr val="dk1"/>
              </a:buClr>
              <a:buSzPts val="2800"/>
              <a:buFont typeface="Domine"/>
              <a:buNone/>
              <a:defRPr sz="2800" b="1">
                <a:solidFill>
                  <a:schemeClr val="dk1"/>
                </a:solidFill>
                <a:latin typeface="Domine"/>
                <a:ea typeface="Domine"/>
                <a:cs typeface="Domine"/>
                <a:sym typeface="Domine"/>
              </a:defRPr>
            </a:lvl8pPr>
            <a:lvl9pPr lvl="8" rtl="0">
              <a:spcBef>
                <a:spcPts val="0"/>
              </a:spcBef>
              <a:spcAft>
                <a:spcPts val="0"/>
              </a:spcAft>
              <a:buClr>
                <a:schemeClr val="dk1"/>
              </a:buClr>
              <a:buSzPts val="2800"/>
              <a:buFont typeface="Domine"/>
              <a:buNone/>
              <a:defRPr sz="2800" b="1">
                <a:solidFill>
                  <a:schemeClr val="dk1"/>
                </a:solidFill>
                <a:latin typeface="Domine"/>
                <a:ea typeface="Domine"/>
                <a:cs typeface="Domine"/>
                <a:sym typeface="Domi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00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00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00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00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00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00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00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00000"/>
              </a:lnSpc>
              <a:spcBef>
                <a:spcPts val="1600"/>
              </a:spcBef>
              <a:spcAft>
                <a:spcPts val="160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52" r:id="rId1"/>
    <p:sldLayoutId id="2147483659" r:id="rId2"/>
    <p:sldLayoutId id="2147483660" r:id="rId3"/>
    <p:sldLayoutId id="2147483666" r:id="rId4"/>
    <p:sldLayoutId id="2147483679" r:id="rId5"/>
    <p:sldLayoutId id="2147483682" r:id="rId6"/>
    <p:sldLayoutId id="2147483687" r:id="rId7"/>
    <p:sldLayoutId id="2147483703"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73"/>
        <p:cNvGrpSpPr/>
        <p:nvPr/>
      </p:nvGrpSpPr>
      <p:grpSpPr>
        <a:xfrm>
          <a:off x="0" y="0"/>
          <a:ext cx="0" cy="0"/>
          <a:chOff x="0" y="0"/>
          <a:chExt cx="0" cy="0"/>
        </a:xfrm>
      </p:grpSpPr>
      <p:sp>
        <p:nvSpPr>
          <p:cNvPr id="48" name="Rectangle 47">
            <a:extLst>
              <a:ext uri="{FF2B5EF4-FFF2-40B4-BE49-F238E27FC236}">
                <a16:creationId xmlns:a16="http://schemas.microsoft.com/office/drawing/2014/main" id="{1C7F2A0F-12FF-B796-5B8B-C1854B0B4A08}"/>
              </a:ext>
            </a:extLst>
          </p:cNvPr>
          <p:cNvSpPr/>
          <p:nvPr/>
        </p:nvSpPr>
        <p:spPr>
          <a:xfrm>
            <a:off x="110312" y="237315"/>
            <a:ext cx="8576488" cy="1425478"/>
          </a:xfrm>
          <a:prstGeom prst="rect">
            <a:avLst/>
          </a:prstGeom>
          <a:solidFill>
            <a:srgbClr val="FFFFFF"/>
          </a:solidFill>
          <a:ln w="38100">
            <a:solidFill>
              <a:schemeClr val="accent6">
                <a:lumMod val="50000"/>
              </a:schemeClr>
            </a:solidFill>
          </a:ln>
        </p:spPr>
        <p:style>
          <a:lnRef idx="2">
            <a:schemeClr val="dk1"/>
          </a:lnRef>
          <a:fillRef idx="1">
            <a:schemeClr val="lt1"/>
          </a:fillRef>
          <a:effectRef idx="0">
            <a:schemeClr val="dk1"/>
          </a:effectRef>
          <a:fontRef idx="minor">
            <a:schemeClr val="dk1"/>
          </a:fontRef>
        </p:style>
        <p:txBody>
          <a:bodyPr lIns="365760" rIns="18288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vi-VN" sz="2800" dirty="0">
                <a:solidFill>
                  <a:srgbClr val="000000"/>
                </a:solidFill>
                <a:cs typeface="Arial" panose="020B0604020202020204" pitchFamily="34" charset="0"/>
              </a:rPr>
              <a:t>Đề bài: Viết đoạn văn tưởng tượng dựa vào một câu chuyện đã đọc hoặc đã nghe. </a:t>
            </a:r>
          </a:p>
        </p:txBody>
      </p:sp>
    </p:spTree>
    <p:extLst>
      <p:ext uri="{BB962C8B-B14F-4D97-AF65-F5344CB8AC3E}">
        <p14:creationId xmlns:p14="http://schemas.microsoft.com/office/powerpoint/2010/main" val="33945166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barn(inVertical)">
                                      <p:cBhvr>
                                        <p:cTn id="7"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21"/>
        <p:cNvGrpSpPr/>
        <p:nvPr/>
      </p:nvGrpSpPr>
      <p:grpSpPr>
        <a:xfrm>
          <a:off x="0" y="0"/>
          <a:ext cx="0" cy="0"/>
          <a:chOff x="0" y="0"/>
          <a:chExt cx="0" cy="0"/>
        </a:xfrm>
      </p:grpSpPr>
      <p:sp>
        <p:nvSpPr>
          <p:cNvPr id="28" name="Rectangle 27"/>
          <p:cNvSpPr/>
          <p:nvPr/>
        </p:nvSpPr>
        <p:spPr>
          <a:xfrm>
            <a:off x="1406863" y="320939"/>
            <a:ext cx="6596743" cy="646331"/>
          </a:xfrm>
          <a:prstGeom prst="rect">
            <a:avLst/>
          </a:prstGeom>
        </p:spPr>
        <p:txBody>
          <a:bodyPr wrap="square">
            <a:spAutoFit/>
          </a:bodyPr>
          <a:lstStyle/>
          <a:p>
            <a:pPr algn="ctr"/>
            <a:r>
              <a:rPr lang="en-US" sz="3600" b="1">
                <a:solidFill>
                  <a:schemeClr val="bg1">
                    <a:lumMod val="25000"/>
                  </a:schemeClr>
                </a:solidFill>
                <a:latin typeface="+mn-lt"/>
                <a:ea typeface="+mn-ea"/>
                <a:cs typeface="Arial" panose="020B0604020202020204" pitchFamily="34" charset="0"/>
              </a:rPr>
              <a:t>LUYỆN TẬP VIẾT ĐOẠN VĂN</a:t>
            </a:r>
          </a:p>
        </p:txBody>
      </p:sp>
      <p:graphicFrame>
        <p:nvGraphicFramePr>
          <p:cNvPr id="29" name="Table 28"/>
          <p:cNvGraphicFramePr>
            <a:graphicFrameLocks noGrp="1"/>
          </p:cNvGraphicFramePr>
          <p:nvPr>
            <p:extLst>
              <p:ext uri="{D42A27DB-BD31-4B8C-83A1-F6EECF244321}">
                <p14:modId xmlns:p14="http://schemas.microsoft.com/office/powerpoint/2010/main" val="197826818"/>
              </p:ext>
            </p:extLst>
          </p:nvPr>
        </p:nvGraphicFramePr>
        <p:xfrm>
          <a:off x="467064" y="1170470"/>
          <a:ext cx="8476343" cy="3515552"/>
        </p:xfrm>
        <a:graphic>
          <a:graphicData uri="http://schemas.openxmlformats.org/drawingml/2006/table">
            <a:tbl>
              <a:tblPr firstRow="1" firstCol="1" bandRow="1">
                <a:tableStyleId>{FADA9888-56D9-4E3B-9AA5-FADD44B0511D}</a:tableStyleId>
              </a:tblPr>
              <a:tblGrid>
                <a:gridCol w="1045029">
                  <a:extLst>
                    <a:ext uri="{9D8B030D-6E8A-4147-A177-3AD203B41FA5}">
                      <a16:colId xmlns:a16="http://schemas.microsoft.com/office/drawing/2014/main" val="2653058484"/>
                    </a:ext>
                  </a:extLst>
                </a:gridCol>
                <a:gridCol w="7431314">
                  <a:extLst>
                    <a:ext uri="{9D8B030D-6E8A-4147-A177-3AD203B41FA5}">
                      <a16:colId xmlns:a16="http://schemas.microsoft.com/office/drawing/2014/main" val="702336545"/>
                    </a:ext>
                  </a:extLst>
                </a:gridCol>
              </a:tblGrid>
              <a:tr h="607509">
                <a:tc>
                  <a:txBody>
                    <a:bodyPr/>
                    <a:lstStyle/>
                    <a:p>
                      <a:pPr algn="ctr">
                        <a:lnSpc>
                          <a:spcPct val="150000"/>
                        </a:lnSpc>
                        <a:spcBef>
                          <a:spcPts val="0"/>
                        </a:spcBef>
                        <a:spcAft>
                          <a:spcPts val="0"/>
                        </a:spcAft>
                      </a:pPr>
                      <a:r>
                        <a:rPr lang="en-SG" sz="1900" dirty="0" err="1">
                          <a:effectLst/>
                        </a:rPr>
                        <a:t>Mở</a:t>
                      </a:r>
                      <a:r>
                        <a:rPr lang="en-SG" sz="1900" dirty="0">
                          <a:effectLst/>
                        </a:rPr>
                        <a:t> </a:t>
                      </a:r>
                      <a:r>
                        <a:rPr lang="en-SG" sz="1900" dirty="0" err="1">
                          <a:effectLst/>
                        </a:rPr>
                        <a:t>đầu</a:t>
                      </a:r>
                      <a:endParaRPr lang="en-US" sz="1900" b="1" dirty="0">
                        <a:solidFill>
                          <a:schemeClr val="accent6"/>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67501" marR="67501"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a:lnSpc>
                          <a:spcPct val="150000"/>
                        </a:lnSpc>
                        <a:spcBef>
                          <a:spcPts val="0"/>
                        </a:spcBef>
                        <a:spcAft>
                          <a:spcPts val="0"/>
                        </a:spcAft>
                      </a:pPr>
                      <a:r>
                        <a:rPr lang="en-SG" sz="1900">
                          <a:effectLst/>
                        </a:rPr>
                        <a:t>Giới thiệu tên câu chuyện đã gợi cho em những liên tưởng, tưởng tượng. </a:t>
                      </a:r>
                      <a:endParaRPr lang="en-US" sz="1900">
                        <a:effectLst/>
                        <a:latin typeface="Times New Roman" panose="02020603050405020304" pitchFamily="18" charset="0"/>
                        <a:ea typeface="SimSun" panose="02010600030101010101" pitchFamily="2" charset="-122"/>
                        <a:cs typeface="Times New Roman" panose="02020603050405020304" pitchFamily="18" charset="0"/>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8165249"/>
                  </a:ext>
                </a:extLst>
              </a:tr>
              <a:tr h="1908807">
                <a:tc>
                  <a:txBody>
                    <a:bodyPr/>
                    <a:lstStyle/>
                    <a:p>
                      <a:pPr algn="ctr">
                        <a:lnSpc>
                          <a:spcPct val="150000"/>
                        </a:lnSpc>
                        <a:spcBef>
                          <a:spcPts val="0"/>
                        </a:spcBef>
                        <a:spcAft>
                          <a:spcPts val="0"/>
                        </a:spcAft>
                      </a:pPr>
                      <a:r>
                        <a:rPr lang="en-SG" sz="1900">
                          <a:effectLst/>
                        </a:rPr>
                        <a:t>Triển khai</a:t>
                      </a:r>
                      <a:endParaRPr lang="en-US" sz="1900" b="1">
                        <a:solidFill>
                          <a:schemeClr val="accent6"/>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67501" marR="67501"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l">
                        <a:lnSpc>
                          <a:spcPct val="150000"/>
                        </a:lnSpc>
                        <a:spcBef>
                          <a:spcPts val="0"/>
                        </a:spcBef>
                        <a:spcAft>
                          <a:spcPts val="0"/>
                        </a:spcAft>
                      </a:pPr>
                      <a:r>
                        <a:rPr lang="en-SG" sz="1900">
                          <a:effectLst/>
                        </a:rPr>
                        <a:t>Kể, tả lại những gì em đã tưởng tượng về câu chuyện theo phương án đã lựa chọn.</a:t>
                      </a:r>
                      <a:endParaRPr lang="en-US" sz="1900">
                        <a:effectLst/>
                      </a:endParaRPr>
                    </a:p>
                    <a:p>
                      <a:pPr algn="l">
                        <a:lnSpc>
                          <a:spcPct val="150000"/>
                        </a:lnSpc>
                        <a:spcBef>
                          <a:spcPts val="0"/>
                        </a:spcBef>
                        <a:spcAft>
                          <a:spcPts val="0"/>
                        </a:spcAft>
                      </a:pPr>
                      <a:r>
                        <a:rPr lang="en-SG" sz="1900">
                          <a:effectLst/>
                        </a:rPr>
                        <a:t>Lưu ý: Cần tạo được sự bất ngờ, thú vị,...cho người đọc.</a:t>
                      </a:r>
                      <a:r>
                        <a:rPr lang="en-US" sz="1900" baseline="0">
                          <a:effectLst/>
                        </a:rPr>
                        <a:t> </a:t>
                      </a:r>
                      <a:r>
                        <a:rPr lang="en-SG" sz="1900">
                          <a:effectLst/>
                        </a:rPr>
                        <a:t>Có thể sử dụng biện pháp nhân hóa, so sánh để lời văn thêm sinh động. </a:t>
                      </a:r>
                      <a:endParaRPr lang="en-US" sz="1900">
                        <a:effectLst/>
                        <a:latin typeface="Times New Roman" panose="02020603050405020304" pitchFamily="18" charset="0"/>
                        <a:ea typeface="SimSun" panose="02010600030101010101" pitchFamily="2" charset="-122"/>
                        <a:cs typeface="Times New Roman" panose="02020603050405020304" pitchFamily="18" charset="0"/>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6926561"/>
                  </a:ext>
                </a:extLst>
              </a:tr>
              <a:tr h="607509">
                <a:tc>
                  <a:txBody>
                    <a:bodyPr/>
                    <a:lstStyle/>
                    <a:p>
                      <a:pPr algn="ctr">
                        <a:lnSpc>
                          <a:spcPct val="150000"/>
                        </a:lnSpc>
                        <a:spcBef>
                          <a:spcPts val="0"/>
                        </a:spcBef>
                        <a:spcAft>
                          <a:spcPts val="0"/>
                        </a:spcAft>
                      </a:pPr>
                      <a:r>
                        <a:rPr lang="en-SG" sz="1900">
                          <a:effectLst/>
                        </a:rPr>
                        <a:t>Kết thúc</a:t>
                      </a:r>
                      <a:endParaRPr lang="en-US" sz="1900" b="1">
                        <a:solidFill>
                          <a:schemeClr val="accent6"/>
                        </a:solidFill>
                        <a:effectLst/>
                        <a:latin typeface="Times New Roman" panose="02020603050405020304" pitchFamily="18" charset="0"/>
                        <a:ea typeface="SimSun" panose="02010600030101010101" pitchFamily="2" charset="-122"/>
                        <a:cs typeface="Times New Roman" panose="02020603050405020304" pitchFamily="18" charset="0"/>
                      </a:endParaRPr>
                    </a:p>
                  </a:txBody>
                  <a:tcPr marL="67501" marR="67501"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just">
                        <a:lnSpc>
                          <a:spcPct val="150000"/>
                        </a:lnSpc>
                        <a:spcBef>
                          <a:spcPts val="0"/>
                        </a:spcBef>
                        <a:spcAft>
                          <a:spcPts val="0"/>
                        </a:spcAft>
                      </a:pPr>
                      <a:r>
                        <a:rPr lang="en-SG" sz="1900" dirty="0" err="1">
                          <a:effectLst/>
                        </a:rPr>
                        <a:t>Nêu</a:t>
                      </a:r>
                      <a:r>
                        <a:rPr lang="en-SG" sz="1900" dirty="0">
                          <a:effectLst/>
                        </a:rPr>
                        <a:t> </a:t>
                      </a:r>
                      <a:r>
                        <a:rPr lang="en-SG" sz="1900" dirty="0" err="1">
                          <a:effectLst/>
                        </a:rPr>
                        <a:t>cảm</a:t>
                      </a:r>
                      <a:r>
                        <a:rPr lang="en-SG" sz="1900" dirty="0">
                          <a:effectLst/>
                        </a:rPr>
                        <a:t> </a:t>
                      </a:r>
                      <a:r>
                        <a:rPr lang="en-SG" sz="1900" dirty="0" err="1">
                          <a:effectLst/>
                        </a:rPr>
                        <a:t>nghĩ</a:t>
                      </a:r>
                      <a:r>
                        <a:rPr lang="en-SG" sz="1900" dirty="0">
                          <a:effectLst/>
                        </a:rPr>
                        <a:t> </a:t>
                      </a:r>
                      <a:r>
                        <a:rPr lang="en-SG" sz="1900" dirty="0" err="1">
                          <a:effectLst/>
                        </a:rPr>
                        <a:t>hoặc</a:t>
                      </a:r>
                      <a:r>
                        <a:rPr lang="en-SG" sz="1900" dirty="0">
                          <a:effectLst/>
                        </a:rPr>
                        <a:t> </a:t>
                      </a:r>
                      <a:r>
                        <a:rPr lang="en-SG" sz="1900" dirty="0" err="1">
                          <a:effectLst/>
                        </a:rPr>
                        <a:t>gợi</a:t>
                      </a:r>
                      <a:r>
                        <a:rPr lang="en-SG" sz="1900" dirty="0">
                          <a:effectLst/>
                        </a:rPr>
                        <a:t> </a:t>
                      </a:r>
                      <a:r>
                        <a:rPr lang="en-SG" sz="1900" dirty="0" err="1">
                          <a:effectLst/>
                        </a:rPr>
                        <a:t>ra</a:t>
                      </a:r>
                      <a:r>
                        <a:rPr lang="en-SG" sz="1900" dirty="0">
                          <a:effectLst/>
                        </a:rPr>
                        <a:t> </a:t>
                      </a:r>
                      <a:r>
                        <a:rPr lang="en-SG" sz="1900" dirty="0" err="1">
                          <a:effectLst/>
                        </a:rPr>
                        <a:t>những</a:t>
                      </a:r>
                      <a:r>
                        <a:rPr lang="en-SG" sz="1900" dirty="0">
                          <a:effectLst/>
                        </a:rPr>
                        <a:t> </a:t>
                      </a:r>
                      <a:r>
                        <a:rPr lang="en-SG" sz="1900" dirty="0" err="1">
                          <a:effectLst/>
                        </a:rPr>
                        <a:t>điều</a:t>
                      </a:r>
                      <a:r>
                        <a:rPr lang="en-SG" sz="1900" dirty="0">
                          <a:effectLst/>
                        </a:rPr>
                        <a:t> </a:t>
                      </a:r>
                      <a:r>
                        <a:rPr lang="en-SG" sz="1900" dirty="0" err="1">
                          <a:effectLst/>
                        </a:rPr>
                        <a:t>tưởng</a:t>
                      </a:r>
                      <a:r>
                        <a:rPr lang="en-SG" sz="1900" dirty="0">
                          <a:effectLst/>
                        </a:rPr>
                        <a:t> </a:t>
                      </a:r>
                      <a:r>
                        <a:rPr lang="en-SG" sz="1900" dirty="0" err="1">
                          <a:effectLst/>
                        </a:rPr>
                        <a:t>tượng</a:t>
                      </a:r>
                      <a:r>
                        <a:rPr lang="en-SG" sz="1900" dirty="0">
                          <a:effectLst/>
                        </a:rPr>
                        <a:t> </a:t>
                      </a:r>
                      <a:r>
                        <a:rPr lang="en-SG" sz="1900" dirty="0" err="1">
                          <a:effectLst/>
                        </a:rPr>
                        <a:t>tiếp</a:t>
                      </a:r>
                      <a:r>
                        <a:rPr lang="en-SG" sz="1900" dirty="0">
                          <a:effectLst/>
                        </a:rPr>
                        <a:t> </a:t>
                      </a:r>
                      <a:r>
                        <a:rPr lang="en-SG" sz="1900" dirty="0" err="1">
                          <a:effectLst/>
                        </a:rPr>
                        <a:t>theo.</a:t>
                      </a:r>
                      <a:r>
                        <a:rPr lang="en-SG" sz="1900" dirty="0">
                          <a:effectLst/>
                        </a:rPr>
                        <a:t> </a:t>
                      </a:r>
                      <a:endParaRPr lang="en-US" sz="1900" dirty="0">
                        <a:effectLst/>
                        <a:latin typeface="Times New Roman" panose="02020603050405020304" pitchFamily="18" charset="0"/>
                        <a:ea typeface="SimSun" panose="02010600030101010101" pitchFamily="2" charset="-122"/>
                        <a:cs typeface="Times New Roman" panose="02020603050405020304" pitchFamily="18" charset="0"/>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7474764"/>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left)">
                                      <p:cBhvr>
                                        <p:cTn id="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71"/>
        <p:cNvGrpSpPr/>
        <p:nvPr/>
      </p:nvGrpSpPr>
      <p:grpSpPr>
        <a:xfrm>
          <a:off x="0" y="0"/>
          <a:ext cx="0" cy="0"/>
          <a:chOff x="0" y="0"/>
          <a:chExt cx="0" cy="0"/>
        </a:xfrm>
      </p:grpSpPr>
      <p:sp>
        <p:nvSpPr>
          <p:cNvPr id="1772" name="Google Shape;1772;p83"/>
          <p:cNvSpPr txBox="1">
            <a:spLocks noGrp="1"/>
          </p:cNvSpPr>
          <p:nvPr>
            <p:ph type="title" idx="2"/>
          </p:nvPr>
        </p:nvSpPr>
        <p:spPr>
          <a:xfrm>
            <a:off x="1271492" y="1445791"/>
            <a:ext cx="6390000" cy="841800"/>
          </a:xfrm>
          <a:prstGeom prst="rect">
            <a:avLst/>
          </a:prstGeom>
        </p:spPr>
        <p:txBody>
          <a:bodyPr spcFirstLastPara="1" wrap="square" lIns="91425" tIns="91425" rIns="91425" bIns="91425" anchor="ctr" anchorCtr="0">
            <a:noAutofit/>
          </a:bodyPr>
          <a:lstStyle/>
          <a:p>
            <a:pPr lvl="0">
              <a:lnSpc>
                <a:spcPct val="150000"/>
              </a:lnSpc>
            </a:pPr>
            <a:r>
              <a:rPr lang="en-US" dirty="0" err="1">
                <a:latin typeface="+mj-lt"/>
              </a:rPr>
              <a:t>HỌC</a:t>
            </a:r>
            <a:r>
              <a:rPr lang="en-US" dirty="0">
                <a:latin typeface="+mj-lt"/>
              </a:rPr>
              <a:t> </a:t>
            </a:r>
            <a:r>
              <a:rPr lang="en-US" dirty="0" err="1">
                <a:latin typeface="+mj-lt"/>
              </a:rPr>
              <a:t>SINH</a:t>
            </a:r>
            <a:r>
              <a:rPr lang="en-US" dirty="0">
                <a:latin typeface="+mj-lt"/>
              </a:rPr>
              <a:t> </a:t>
            </a:r>
            <a:r>
              <a:rPr lang="en-US" dirty="0" err="1">
                <a:latin typeface="+mj-lt"/>
              </a:rPr>
              <a:t>VIẾT</a:t>
            </a:r>
            <a:r>
              <a:rPr lang="en-US" dirty="0">
                <a:latin typeface="+mj-lt"/>
              </a:rPr>
              <a:t> </a:t>
            </a:r>
            <a:r>
              <a:rPr lang="en-US" dirty="0" err="1">
                <a:latin typeface="+mj-lt"/>
              </a:rPr>
              <a:t>BÀI</a:t>
            </a:r>
            <a:endParaRPr lang="en-US" dirty="0">
              <a:latin typeface="+mj-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72"/>
                                        </p:tgtEl>
                                        <p:attrNameLst>
                                          <p:attrName>style.visibility</p:attrName>
                                        </p:attrNameLst>
                                      </p:cBhvr>
                                      <p:to>
                                        <p:strVal val="visible"/>
                                      </p:to>
                                    </p:set>
                                    <p:animEffect transition="in" filter="fade">
                                      <p:cBhvr>
                                        <p:cTn id="7" dur="500"/>
                                        <p:tgtEl>
                                          <p:spTgt spid="1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4717"/>
            <a:ext cx="9144000" cy="4893647"/>
          </a:xfrm>
          <a:prstGeom prst="rect">
            <a:avLst/>
          </a:prstGeom>
        </p:spPr>
        <p:txBody>
          <a:bodyPr wrap="square">
            <a:spAutoFit/>
          </a:bodyPr>
          <a:lstStyle/>
          <a:p>
            <a:pPr algn="just"/>
            <a:r>
              <a:rPr lang="en-US" sz="2400">
                <a:latin typeface="+mj-lt"/>
              </a:rPr>
              <a:t>	</a:t>
            </a:r>
            <a:r>
              <a:rPr lang="vi-VN" sz="2400">
                <a:latin typeface="+mj-lt"/>
              </a:rPr>
              <a:t>Đọc câu chuyện cổ tích Cây khế, em thường tự tưởng tượng ra thêm đoạn kết cho câu chuyện. Rằng người anh tham lam và xấu xa sau khi bị rơi xuống biển thì được sóng đưa vào bờ. Sau sự cố ấy, anh ta nhận ra được sai lầm của mình và vô cùng ân hận, quyết chuộc lại lỗi lầm. Từ hôm đó, người anh bắt đầu chăm chỉ làm lụng. Ai thuê gì anh cũng làm để kiếm đồng tiền chân chính bằng sức lao động của bản thân. Đặc biệt, anh cũng thường xuyên giúp đỡ bà con lối xóm, không còn tham lam hay xấu xa như trước. Ở ngôi làng mới, ai cũng quý mến con người anh bởi anh thật thà và tốt bụng. Cuối cùng, trong một lần có khách ở nơi xa ghé chơi, anh đã được gặp lại em trai của mình. Thấy anh mình đã thay đổi, người em rất tự hào và mong muốn đón anh về cùng chung sống. Từ đó, hai anh em lại về sống chung một nhà và đoàn kết yêu thương nhau.</a:t>
            </a:r>
            <a:r>
              <a:rPr lang="vi-VN" sz="2400"/>
              <a:t> </a:t>
            </a:r>
            <a:r>
              <a:rPr lang="vi-VN" sz="2400">
                <a:latin typeface="+mj-lt"/>
              </a:rPr>
              <a:t>Đối với em, đó mới thực sự là một kết thúc có hậu.</a:t>
            </a:r>
          </a:p>
        </p:txBody>
      </p:sp>
    </p:spTree>
    <p:extLst>
      <p:ext uri="{BB962C8B-B14F-4D97-AF65-F5344CB8AC3E}">
        <p14:creationId xmlns:p14="http://schemas.microsoft.com/office/powerpoint/2010/main" val="875228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73"/>
        <p:cNvGrpSpPr/>
        <p:nvPr/>
      </p:nvGrpSpPr>
      <p:grpSpPr>
        <a:xfrm>
          <a:off x="0" y="0"/>
          <a:ext cx="0" cy="0"/>
          <a:chOff x="0" y="0"/>
          <a:chExt cx="0" cy="0"/>
        </a:xfrm>
      </p:grpSpPr>
      <p:sp>
        <p:nvSpPr>
          <p:cNvPr id="41" name="Rectangle 40"/>
          <p:cNvSpPr/>
          <p:nvPr/>
        </p:nvSpPr>
        <p:spPr>
          <a:xfrm>
            <a:off x="435425" y="143691"/>
            <a:ext cx="8345713" cy="646331"/>
          </a:xfrm>
          <a:prstGeom prst="rect">
            <a:avLst/>
          </a:prstGeom>
        </p:spPr>
        <p:txBody>
          <a:bodyPr wrap="square">
            <a:spAutoFit/>
          </a:bodyPr>
          <a:lstStyle/>
          <a:p>
            <a:pPr algn="ctr"/>
            <a:r>
              <a:rPr lang="en-US" sz="3600" b="1">
                <a:solidFill>
                  <a:schemeClr val="bg1">
                    <a:lumMod val="25000"/>
                  </a:schemeClr>
                </a:solidFill>
                <a:latin typeface="+mn-lt"/>
                <a:ea typeface="+mn-ea"/>
                <a:cs typeface="Arial" panose="020B0604020202020204" pitchFamily="34" charset="0"/>
              </a:rPr>
              <a:t>ĐỌC SOÁT VÀ CHỈNH SỬA BÀI VIẾT</a:t>
            </a:r>
          </a:p>
        </p:txBody>
      </p:sp>
      <p:graphicFrame>
        <p:nvGraphicFramePr>
          <p:cNvPr id="3" name="Diagram 2"/>
          <p:cNvGraphicFramePr/>
          <p:nvPr>
            <p:extLst>
              <p:ext uri="{D42A27DB-BD31-4B8C-83A1-F6EECF244321}">
                <p14:modId xmlns:p14="http://schemas.microsoft.com/office/powerpoint/2010/main" val="1277688490"/>
              </p:ext>
            </p:extLst>
          </p:nvPr>
        </p:nvGraphicFramePr>
        <p:xfrm>
          <a:off x="558797" y="1393371"/>
          <a:ext cx="8098971" cy="35556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4" name="TextBox 43">
            <a:extLst>
              <a:ext uri="{FF2B5EF4-FFF2-40B4-BE49-F238E27FC236}">
                <a16:creationId xmlns:a16="http://schemas.microsoft.com/office/drawing/2014/main" id="{8671BA59-C2B6-848C-E08B-A5ACB240C20C}"/>
              </a:ext>
            </a:extLst>
          </p:cNvPr>
          <p:cNvSpPr txBox="1"/>
          <p:nvPr/>
        </p:nvSpPr>
        <p:spPr>
          <a:xfrm>
            <a:off x="3478083" y="673910"/>
            <a:ext cx="2260395" cy="577850"/>
          </a:xfrm>
          <a:prstGeom prst="rect">
            <a:avLst/>
          </a:prstGeom>
          <a:noFill/>
        </p:spPr>
        <p:txBody>
          <a:bodyPr wrap="square">
            <a:spAutoFit/>
          </a:bodyPr>
          <a:lstStyle/>
          <a:p>
            <a:pPr marR="0" lvl="0" algn="ctr">
              <a:lnSpc>
                <a:spcPct val="150000"/>
              </a:lnSpc>
              <a:spcBef>
                <a:spcPts val="0"/>
              </a:spcBef>
              <a:spcAft>
                <a:spcPts val="800"/>
              </a:spcAft>
              <a:buClr>
                <a:srgbClr val="000000"/>
              </a:buClr>
              <a:tabLst>
                <a:tab pos="201295" algn="l"/>
              </a:tabLst>
            </a:pPr>
            <a:r>
              <a:rPr lang="en-US" sz="2400" b="1" u="sng">
                <a:solidFill>
                  <a:schemeClr val="bg1">
                    <a:lumMod val="25000"/>
                  </a:schemeClr>
                </a:solidFill>
                <a:latin typeface="Arial" panose="020B0604020202020204" pitchFamily="34" charset="0"/>
                <a:ea typeface="Calibri" panose="020F0502020204030204" pitchFamily="34" charset="0"/>
                <a:cs typeface="Arial" panose="020B0604020202020204" pitchFamily="34" charset="0"/>
              </a:rPr>
              <a:t>Chú ý:</a:t>
            </a:r>
            <a:endParaRPr lang="en-US" sz="2400" u="sng" dirty="0">
              <a:solidFill>
                <a:schemeClr val="bg1">
                  <a:lumMod val="25000"/>
                </a:schemeClr>
              </a:solidFill>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dgm id="{079BDE1E-7A6D-4FDC-9D2B-DCE9991529DF}"/>
                                            </p:graphicEl>
                                          </p:spTgt>
                                        </p:tgtEl>
                                        <p:attrNameLst>
                                          <p:attrName>style.visibility</p:attrName>
                                        </p:attrNameLst>
                                      </p:cBhvr>
                                      <p:to>
                                        <p:strVal val="visible"/>
                                      </p:to>
                                    </p:set>
                                    <p:animEffect transition="in" filter="fade">
                                      <p:cBhvr>
                                        <p:cTn id="12" dur="500"/>
                                        <p:tgtEl>
                                          <p:spTgt spid="3">
                                            <p:graphicEl>
                                              <a:dgm id="{079BDE1E-7A6D-4FDC-9D2B-DCE9991529DF}"/>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graphicEl>
                                              <a:dgm id="{52A03934-CD81-42E9-A8D8-685106AC759B}"/>
                                            </p:graphicEl>
                                          </p:spTgt>
                                        </p:tgtEl>
                                        <p:attrNameLst>
                                          <p:attrName>style.visibility</p:attrName>
                                        </p:attrNameLst>
                                      </p:cBhvr>
                                      <p:to>
                                        <p:strVal val="visible"/>
                                      </p:to>
                                    </p:set>
                                    <p:animEffect transition="in" filter="fade">
                                      <p:cBhvr>
                                        <p:cTn id="17" dur="500"/>
                                        <p:tgtEl>
                                          <p:spTgt spid="3">
                                            <p:graphicEl>
                                              <a:dgm id="{52A03934-CD81-42E9-A8D8-685106AC759B}"/>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graphicEl>
                                              <a:dgm id="{FF79322F-C831-482F-8980-18AFB22EF01C}"/>
                                            </p:graphicEl>
                                          </p:spTgt>
                                        </p:tgtEl>
                                        <p:attrNameLst>
                                          <p:attrName>style.visibility</p:attrName>
                                        </p:attrNameLst>
                                      </p:cBhvr>
                                      <p:to>
                                        <p:strVal val="visible"/>
                                      </p:to>
                                    </p:set>
                                    <p:animEffect transition="in" filter="fade">
                                      <p:cBhvr>
                                        <p:cTn id="22" dur="500"/>
                                        <p:tgtEl>
                                          <p:spTgt spid="3">
                                            <p:graphicEl>
                                              <a:dgm id="{FF79322F-C831-482F-8980-18AFB22EF01C}"/>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graphicEl>
                                              <a:dgm id="{1F1A6108-8955-4CB4-8A67-6181D55883F4}"/>
                                            </p:graphicEl>
                                          </p:spTgt>
                                        </p:tgtEl>
                                        <p:attrNameLst>
                                          <p:attrName>style.visibility</p:attrName>
                                        </p:attrNameLst>
                                      </p:cBhvr>
                                      <p:to>
                                        <p:strVal val="visible"/>
                                      </p:to>
                                    </p:set>
                                    <p:animEffect transition="in" filter="fade">
                                      <p:cBhvr>
                                        <p:cTn id="27" dur="500"/>
                                        <p:tgtEl>
                                          <p:spTgt spid="3">
                                            <p:graphicEl>
                                              <a:dgm id="{1F1A6108-8955-4CB4-8A67-6181D55883F4}"/>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uiExpand="1">
        <p:bldSub>
          <a:bldDgm bld="one"/>
        </p:bldSub>
      </p:bldGraphic>
      <p:bldP spid="44" grpId="0"/>
    </p:bldLst>
  </p:timing>
</p:sld>
</file>

<file path=ppt/theme/theme1.xml><?xml version="1.0" encoding="utf-8"?>
<a:theme xmlns:a="http://schemas.openxmlformats.org/drawingml/2006/main" name="Middle Earth Fantasy Day by Slidesgo">
  <a:themeElements>
    <a:clrScheme name="Simple Light">
      <a:dk1>
        <a:srgbClr val="262A29"/>
      </a:dk1>
      <a:lt1>
        <a:srgbClr val="F6E5CC"/>
      </a:lt1>
      <a:dk2>
        <a:srgbClr val="EEDEC5"/>
      </a:dk2>
      <a:lt2>
        <a:srgbClr val="FAE69B"/>
      </a:lt2>
      <a:accent1>
        <a:srgbClr val="FCEDB4"/>
      </a:accent1>
      <a:accent2>
        <a:srgbClr val="FFFBF0"/>
      </a:accent2>
      <a:accent3>
        <a:srgbClr val="6E704A"/>
      </a:accent3>
      <a:accent4>
        <a:srgbClr val="504E31"/>
      </a:accent4>
      <a:accent5>
        <a:srgbClr val="504E31"/>
      </a:accent5>
      <a:accent6>
        <a:srgbClr val="2E2D24"/>
      </a:accent6>
      <a:hlink>
        <a:srgbClr val="30333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421</Words>
  <Application>Microsoft Office PowerPoint</Application>
  <PresentationFormat>On-screen Show (16:9)</PresentationFormat>
  <Paragraphs>17</Paragraphs>
  <Slides>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Bebas Neue</vt:lpstr>
      <vt:lpstr>Roboto</vt:lpstr>
      <vt:lpstr>Times New Roman</vt:lpstr>
      <vt:lpstr>Domine</vt:lpstr>
      <vt:lpstr>Middle Earth Fantasy Day by Slidesgo</vt:lpstr>
      <vt:lpstr>PowerPoint Presentation</vt:lpstr>
      <vt:lpstr>PowerPoint Presentation</vt:lpstr>
      <vt:lpstr>HỌC SINH VIẾT BÀI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13</cp:revision>
  <dcterms:modified xsi:type="dcterms:W3CDTF">2024-11-21T13:38:37Z</dcterms:modified>
</cp:coreProperties>
</file>