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</p:sldMasterIdLst>
  <p:notesMasterIdLst>
    <p:notesMasterId r:id="rId30"/>
  </p:notesMasterIdLst>
  <p:sldIdLst>
    <p:sldId id="281" r:id="rId11"/>
    <p:sldId id="269" r:id="rId12"/>
    <p:sldId id="270" r:id="rId13"/>
    <p:sldId id="271" r:id="rId14"/>
    <p:sldId id="272" r:id="rId15"/>
    <p:sldId id="273" r:id="rId16"/>
    <p:sldId id="301" r:id="rId17"/>
    <p:sldId id="284" r:id="rId18"/>
    <p:sldId id="292" r:id="rId19"/>
    <p:sldId id="293" r:id="rId20"/>
    <p:sldId id="310" r:id="rId21"/>
    <p:sldId id="298" r:id="rId22"/>
    <p:sldId id="311" r:id="rId23"/>
    <p:sldId id="312" r:id="rId24"/>
    <p:sldId id="313" r:id="rId25"/>
    <p:sldId id="299" r:id="rId26"/>
    <p:sldId id="300" r:id="rId27"/>
    <p:sldId id="306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4/13/2025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18F01BB-5693-54F4-92CE-5F97F5C03E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7" y="221841"/>
            <a:ext cx="1164507" cy="1164507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8D13C78-5BFE-9309-22CA-D0573908B1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.png"/><Relationship Id="rId11" Type="http://schemas.openxmlformats.org/officeDocument/2006/relationships/image" Target="../media/image51.png"/><Relationship Id="rId5" Type="http://schemas.openxmlformats.org/officeDocument/2006/relationships/image" Target="../media/image10.svg"/><Relationship Id="rId15" Type="http://schemas.openxmlformats.org/officeDocument/2006/relationships/image" Target="../media/image56.sv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46.sv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8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image" Target="../media/image12.sv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image" Target="../media/image1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5" Type="http://schemas.openxmlformats.org/officeDocument/2006/relationships/image" Target="../media/image63.png"/><Relationship Id="rId10" Type="http://schemas.openxmlformats.org/officeDocument/2006/relationships/image" Target="../media/image46.svg"/><Relationship Id="rId4" Type="http://schemas.openxmlformats.org/officeDocument/2006/relationships/image" Target="../media/image59.png"/><Relationship Id="rId9" Type="http://schemas.openxmlformats.org/officeDocument/2006/relationships/image" Target="../media/image45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5" Type="http://schemas.openxmlformats.org/officeDocument/2006/relationships/image" Target="../media/image69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svg"/><Relationship Id="rId11" Type="http://schemas.openxmlformats.org/officeDocument/2006/relationships/image" Target="../media/image60.png"/><Relationship Id="rId5" Type="http://schemas.openxmlformats.org/officeDocument/2006/relationships/image" Target="../media/image9.png"/><Relationship Id="rId15" Type="http://schemas.openxmlformats.org/officeDocument/2006/relationships/image" Target="../media/image64.png"/><Relationship Id="rId10" Type="http://schemas.openxmlformats.org/officeDocument/2006/relationships/image" Target="../media/image46.svg"/><Relationship Id="rId4" Type="http://schemas.openxmlformats.org/officeDocument/2006/relationships/image" Target="../media/image12.svg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7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46.sv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video" Target="NUL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microsoft.com/office/2007/relationships/media" Target="../media/media4.mp4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video" Target="../media/media5.mp4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2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10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sv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5" Type="http://schemas.openxmlformats.org/officeDocument/2006/relationships/image" Target="../media/image20.svg"/><Relationship Id="rId10" Type="http://schemas.openxmlformats.org/officeDocument/2006/relationships/image" Target="../media/image51.png"/><Relationship Id="rId4" Type="http://schemas.openxmlformats.org/officeDocument/2006/relationships/image" Target="../media/image10.svg"/><Relationship Id="rId9" Type="http://schemas.openxmlformats.org/officeDocument/2006/relationships/image" Target="../media/image5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557</Words>
  <Application>Microsoft Office PowerPoint</Application>
  <PresentationFormat>Widescreen</PresentationFormat>
  <Paragraphs>67</Paragraphs>
  <Slides>19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#9Slide02 Noi dung dai</vt:lpstr>
      <vt:lpstr>Arial</vt:lpstr>
      <vt:lpstr>Calibri</vt:lpstr>
      <vt:lpstr>Calibri Light</vt:lpstr>
      <vt:lpstr>Cambria</vt:lpstr>
      <vt:lpstr>Garamond</vt:lpstr>
      <vt:lpstr>Tahoma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2023-09-25T04:35:27Z</dcterms:created>
  <dcterms:modified xsi:type="dcterms:W3CDTF">2025-04-13T02:26:32Z</dcterms:modified>
</cp:coreProperties>
</file>