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9" r:id="rId3"/>
    <p:sldMasterId id="2147483691" r:id="rId4"/>
  </p:sldMasterIdLst>
  <p:notesMasterIdLst>
    <p:notesMasterId r:id="rId31"/>
  </p:notesMasterIdLst>
  <p:handoutMasterIdLst>
    <p:handoutMasterId r:id="rId32"/>
  </p:handoutMasterIdLst>
  <p:sldIdLst>
    <p:sldId id="335" r:id="rId5"/>
    <p:sldId id="257" r:id="rId6"/>
    <p:sldId id="256" r:id="rId7"/>
    <p:sldId id="258" r:id="rId8"/>
    <p:sldId id="267" r:id="rId9"/>
    <p:sldId id="268" r:id="rId10"/>
    <p:sldId id="269" r:id="rId11"/>
    <p:sldId id="270" r:id="rId12"/>
    <p:sldId id="11698" r:id="rId13"/>
    <p:sldId id="338" r:id="rId14"/>
    <p:sldId id="11699" r:id="rId15"/>
    <p:sldId id="11700" r:id="rId16"/>
    <p:sldId id="11702" r:id="rId17"/>
    <p:sldId id="11703" r:id="rId18"/>
    <p:sldId id="11704" r:id="rId19"/>
    <p:sldId id="11705" r:id="rId20"/>
    <p:sldId id="11706" r:id="rId21"/>
    <p:sldId id="11707" r:id="rId22"/>
    <p:sldId id="11708" r:id="rId23"/>
    <p:sldId id="11695" r:id="rId24"/>
    <p:sldId id="11696" r:id="rId25"/>
    <p:sldId id="264" r:id="rId26"/>
    <p:sldId id="11697" r:id="rId27"/>
    <p:sldId id="259" r:id="rId28"/>
    <p:sldId id="260" r:id="rId29"/>
    <p:sldId id="26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48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95D1B1-DE74-C76F-1324-D64D4EB316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8410B4-817C-3E82-5815-FC408E6FA8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B036E-FEC3-45E4-A439-BBEA4EB2B61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52C32F-2BC4-A622-6402-E30C3CD5C4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E8BE5-65B8-D569-12FD-CBBF779993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D7D38-487B-463B-BEC2-E747164FE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53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48F21-A729-4AEF-9B09-BA25062DFC8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41C6C-ED77-4877-927B-0AE0C3885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88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199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88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519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389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gấu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94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lọ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94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79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22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57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10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53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28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73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25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4000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7513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6968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306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13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3927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3021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E55EA-F21B-414E-A02F-7E8B815D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2D306-5310-4080-B8B1-5B060C03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941EB-A240-4E3B-BE44-65F21E0B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DB8C6202-B425-5198-7FCF-57900DC1C36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F79988-F0F6-FD51-C8A0-C227CF114F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D7CF7D-48D8-0F81-B34A-30ACF2B209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701766-5765-EB15-10EF-2EA3FB9BC4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7F8F93-BF57-348F-1AE2-4852409935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D31FC50-315B-B8DE-B29C-7485EEE0043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17A3EF-076D-7113-7851-707DDBCDC3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E72ED-662E-380D-4D8C-32C0399EB9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87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905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337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9135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9782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77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85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38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2142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079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8943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787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2697758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0347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7033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8415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2782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056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76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7370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0989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20329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8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97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22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89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5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8984917-8E34-0CFE-F55D-FF8EA4DAAEB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880" y="153670"/>
            <a:ext cx="1268730" cy="126873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475A23F-DB05-856C-4F0C-29BFE420BC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91" y="8976828"/>
            <a:ext cx="1268730" cy="126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0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5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32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20240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jpg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24.xml"/><Relationship Id="rId11" Type="http://schemas.openxmlformats.org/officeDocument/2006/relationships/image" Target="../media/image48.png"/><Relationship Id="rId5" Type="http://schemas.openxmlformats.org/officeDocument/2006/relationships/image" Target="../media/image50.png"/><Relationship Id="rId10" Type="http://schemas.openxmlformats.org/officeDocument/2006/relationships/slide" Target="slide26.xml"/><Relationship Id="rId4" Type="http://schemas.openxmlformats.org/officeDocument/2006/relationships/slide" Target="slide23.xml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jpg"/><Relationship Id="rId11" Type="http://schemas.openxmlformats.org/officeDocument/2006/relationships/slide" Target="slide22.xml"/><Relationship Id="rId5" Type="http://schemas.openxmlformats.org/officeDocument/2006/relationships/audio" Target="../media/audio4.wav"/><Relationship Id="rId10" Type="http://schemas.openxmlformats.org/officeDocument/2006/relationships/image" Target="../media/image58.png"/><Relationship Id="rId4" Type="http://schemas.openxmlformats.org/officeDocument/2006/relationships/audio" Target="../media/audio3.wav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42.jpg"/><Relationship Id="rId10" Type="http://schemas.openxmlformats.org/officeDocument/2006/relationships/slide" Target="slide22.xml"/><Relationship Id="rId4" Type="http://schemas.openxmlformats.org/officeDocument/2006/relationships/audio" Target="../media/audio4.wav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42.jpg"/><Relationship Id="rId10" Type="http://schemas.openxmlformats.org/officeDocument/2006/relationships/slide" Target="slide22.xml"/><Relationship Id="rId4" Type="http://schemas.openxmlformats.org/officeDocument/2006/relationships/audio" Target="../media/audio4.wav"/><Relationship Id="rId9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2.jpg"/><Relationship Id="rId7" Type="http://schemas.openxmlformats.org/officeDocument/2006/relationships/image" Target="../media/image4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18" Type="http://schemas.openxmlformats.org/officeDocument/2006/relationships/image" Target="../media/image18.gif"/><Relationship Id="rId3" Type="http://schemas.microsoft.com/office/2007/relationships/media" Target="../media/media3.wav"/><Relationship Id="rId7" Type="http://schemas.openxmlformats.org/officeDocument/2006/relationships/image" Target="../media/image22.png"/><Relationship Id="rId12" Type="http://schemas.openxmlformats.org/officeDocument/2006/relationships/slide" Target="slide5.xml"/><Relationship Id="rId17" Type="http://schemas.openxmlformats.org/officeDocument/2006/relationships/slide" Target="slide9.xml"/><Relationship Id="rId2" Type="http://schemas.microsoft.com/office/2007/relationships/media" Target="../media/media2.wav"/><Relationship Id="rId16" Type="http://schemas.openxmlformats.org/officeDocument/2006/relationships/slide" Target="slide8.xml"/><Relationship Id="rId20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slide" Target="slide4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6.png"/><Relationship Id="rId10" Type="http://schemas.openxmlformats.org/officeDocument/2006/relationships/image" Target="../media/image19.png"/><Relationship Id="rId19" Type="http://schemas.openxmlformats.org/officeDocument/2006/relationships/slide" Target="slide7.xml"/><Relationship Id="rId4" Type="http://schemas.openxmlformats.org/officeDocument/2006/relationships/audio" Target="../media/media3.wav"/><Relationship Id="rId9" Type="http://schemas.openxmlformats.org/officeDocument/2006/relationships/image" Target="../media/image24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95624" y="1845938"/>
            <a:ext cx="10928635" cy="7917642"/>
            <a:chOff x="538" y="3592"/>
            <a:chExt cx="15871" cy="11904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4664" y="5320"/>
                <a:ext cx="3518" cy="2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KHỞI ĐỘNG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" y="3996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53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3413" y="-799263"/>
            <a:ext cx="10390845" cy="10562843"/>
            <a:chOff x="1319" y="-385"/>
            <a:chExt cx="15090" cy="1588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372" y="5535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KHÁM PHÁ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9" y="-385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33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0E27AF-25D6-6848-293D-B0049C85262F}"/>
              </a:ext>
            </a:extLst>
          </p:cNvPr>
          <p:cNvSpPr txBox="1"/>
          <p:nvPr/>
        </p:nvSpPr>
        <p:spPr>
          <a:xfrm>
            <a:off x="1428592" y="670301"/>
            <a:ext cx="98871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Xác định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739694-391A-BC29-4CCA-93EEBE5AB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261" y="1951903"/>
            <a:ext cx="5455084" cy="36472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DDF4B4-148F-8D2A-D78B-3B6D82106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051" y="1912937"/>
            <a:ext cx="1623451" cy="12089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FD4E39-D6E2-4432-370F-217150E13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5651" y="3253363"/>
            <a:ext cx="1741079" cy="1189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A45B1E-568E-6E20-AD14-43596C5E2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8020" y="4564639"/>
            <a:ext cx="1752684" cy="118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5B29F5-7C16-5B0D-E350-D5FAB7B88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55" y="468888"/>
            <a:ext cx="4143975" cy="19787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64A5BA-7D1F-2957-C75D-68804265A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381" y="427758"/>
            <a:ext cx="2684307" cy="19790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9862A4-22F8-630E-81D7-4E45EB7D4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126" y="2560636"/>
            <a:ext cx="1984461" cy="1355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2F9288-F86E-E0F6-0FEC-A8DB2CFB3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2639" y="2412567"/>
            <a:ext cx="2068119" cy="1392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DE6A2E-71B6-AA54-CCDD-A8EDB5A01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2656" y="4060652"/>
            <a:ext cx="5985400" cy="2247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C9FA70-3B93-0824-5433-3F1EF296BE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9105" y="4351337"/>
            <a:ext cx="2032756" cy="151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325746-69FB-D8B1-80E0-ACAED3F5E59F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 công dụng của dấu gạch ngang trong mỗi trường hợp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FA02D-CBB4-10F6-BAC2-B00D96BE667D}"/>
              </a:ext>
            </a:extLst>
          </p:cNvPr>
          <p:cNvSpPr txBox="1"/>
          <p:nvPr/>
        </p:nvSpPr>
        <p:spPr>
          <a:xfrm>
            <a:off x="1062182" y="2032000"/>
            <a:ext cx="103170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</p:spTree>
    <p:extLst>
      <p:ext uri="{BB962C8B-B14F-4D97-AF65-F5344CB8AC3E}">
        <p14:creationId xmlns:p14="http://schemas.microsoft.com/office/powerpoint/2010/main" val="180515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F92B82-CD59-AC4B-CBD8-F747347F0665}"/>
              </a:ext>
            </a:extLst>
          </p:cNvPr>
          <p:cNvSpPr txBox="1"/>
          <p:nvPr/>
        </p:nvSpPr>
        <p:spPr>
          <a:xfrm>
            <a:off x="1034473" y="563419"/>
            <a:ext cx="103170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</p:txBody>
      </p:sp>
      <p:grpSp>
        <p:nvGrpSpPr>
          <p:cNvPr id="3" name="组合 26">
            <a:extLst>
              <a:ext uri="{FF2B5EF4-FFF2-40B4-BE49-F238E27FC236}">
                <a16:creationId xmlns:a16="http://schemas.microsoft.com/office/drawing/2014/main" id="{495C4FAD-6B0B-9574-7D94-FC79FDD2483F}"/>
              </a:ext>
            </a:extLst>
          </p:cNvPr>
          <p:cNvGrpSpPr/>
          <p:nvPr/>
        </p:nvGrpSpPr>
        <p:grpSpPr>
          <a:xfrm>
            <a:off x="748146" y="3486297"/>
            <a:ext cx="11443854" cy="2286429"/>
            <a:chOff x="613391" y="3437823"/>
            <a:chExt cx="5869296" cy="1902470"/>
          </a:xfrm>
        </p:grpSpPr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id="{0A5FBAAD-2E34-FFC7-4E47-4F4633A49A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5" name="文本框 13">
              <a:extLst>
                <a:ext uri="{FF2B5EF4-FFF2-40B4-BE49-F238E27FC236}">
                  <a16:creationId xmlns:a16="http://schemas.microsoft.com/office/drawing/2014/main" id="{ED13E574-B9CC-A4EF-5F87-EE0127B9A689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1229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câu có dấu gạch ngang đặt ở đầu dòng dùng để đánh dấu các ý trong một đoạn liệt kê 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0ACD868C-8B14-6544-3800-D8B992DF7055}"/>
              </a:ext>
            </a:extLst>
          </p:cNvPr>
          <p:cNvSpPr/>
          <p:nvPr/>
        </p:nvSpPr>
        <p:spPr>
          <a:xfrm>
            <a:off x="1006763" y="1126837"/>
            <a:ext cx="489527" cy="21058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9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C9050-DD6D-19D0-9426-DDEEFCCA509E}"/>
              </a:ext>
            </a:extLst>
          </p:cNvPr>
          <p:cNvSpPr txBox="1"/>
          <p:nvPr/>
        </p:nvSpPr>
        <p:spPr>
          <a:xfrm>
            <a:off x="937491" y="980705"/>
            <a:ext cx="10317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  <p:grpSp>
        <p:nvGrpSpPr>
          <p:cNvPr id="3" name="组合 26">
            <a:extLst>
              <a:ext uri="{FF2B5EF4-FFF2-40B4-BE49-F238E27FC236}">
                <a16:creationId xmlns:a16="http://schemas.microsoft.com/office/drawing/2014/main" id="{DD09C7A1-4168-57B5-1786-942468A88D74}"/>
              </a:ext>
            </a:extLst>
          </p:cNvPr>
          <p:cNvGrpSpPr/>
          <p:nvPr/>
        </p:nvGrpSpPr>
        <p:grpSpPr>
          <a:xfrm>
            <a:off x="632691" y="2490420"/>
            <a:ext cx="11443854" cy="2286429"/>
            <a:chOff x="613391" y="3437823"/>
            <a:chExt cx="5869296" cy="1902470"/>
          </a:xfrm>
        </p:grpSpPr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id="{7FB42CF3-4CE2-1CEF-1120-029EA3C5E4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5" name="文本框 13">
              <a:extLst>
                <a:ext uri="{FF2B5EF4-FFF2-40B4-BE49-F238E27FC236}">
                  <a16:creationId xmlns:a16="http://schemas.microsoft.com/office/drawing/2014/main" id="{54655C89-F73F-96A8-3A0B-2C1922F9920E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5918ECB-A657-4D75-0339-C5BB3ED098BE}"/>
              </a:ext>
            </a:extLst>
          </p:cNvPr>
          <p:cNvSpPr/>
          <p:nvPr/>
        </p:nvSpPr>
        <p:spPr>
          <a:xfrm>
            <a:off x="6922654" y="1645722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E6B1C2-2C4E-14EF-4F97-C9CB96BE8B88}"/>
              </a:ext>
            </a:extLst>
          </p:cNvPr>
          <p:cNvSpPr/>
          <p:nvPr/>
        </p:nvSpPr>
        <p:spPr>
          <a:xfrm>
            <a:off x="8335818" y="1645722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0BC3DA-6BE0-D5A4-4B57-80D38DE8DD7F}"/>
              </a:ext>
            </a:extLst>
          </p:cNvPr>
          <p:cNvGrpSpPr/>
          <p:nvPr/>
        </p:nvGrpSpPr>
        <p:grpSpPr>
          <a:xfrm>
            <a:off x="924479" y="1789884"/>
            <a:ext cx="4000285" cy="2784952"/>
            <a:chOff x="4669971" y="1083367"/>
            <a:chExt cx="5774633" cy="5774633"/>
          </a:xfrm>
        </p:grpSpPr>
        <p:pic>
          <p:nvPicPr>
            <p:cNvPr id="3" name="图片 5">
              <a:extLst>
                <a:ext uri="{FF2B5EF4-FFF2-40B4-BE49-F238E27FC236}">
                  <a16:creationId xmlns:a16="http://schemas.microsoft.com/office/drawing/2014/main" id="{70C3E725-B720-2B97-526B-B3ABEDC23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6E704E5-1C7F-2D52-09C5-A4244CF0914E}"/>
                </a:ext>
              </a:extLst>
            </p:cNvPr>
            <p:cNvSpPr txBox="1"/>
            <p:nvPr/>
          </p:nvSpPr>
          <p:spPr>
            <a:xfrm>
              <a:off x="5344765" y="2618353"/>
              <a:ext cx="42291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latin typeface="Cambria" panose="02040503050406030204" pitchFamily="18" charset="0"/>
                </a:rPr>
                <a:t>Dấu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gạch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ngang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5" name="Google Shape;828;p6">
            <a:extLst>
              <a:ext uri="{FF2B5EF4-FFF2-40B4-BE49-F238E27FC236}">
                <a16:creationId xmlns:a16="http://schemas.microsoft.com/office/drawing/2014/main" id="{EE45B804-E5BB-A509-89FB-5D9BC4E7745C}"/>
              </a:ext>
            </a:extLst>
          </p:cNvPr>
          <p:cNvCxnSpPr/>
          <p:nvPr/>
        </p:nvCxnSpPr>
        <p:spPr>
          <a:xfrm rot="10800000" flipH="1">
            <a:off x="4736923" y="1610939"/>
            <a:ext cx="1117600" cy="1339855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" name="Google Shape;829;p6">
            <a:extLst>
              <a:ext uri="{FF2B5EF4-FFF2-40B4-BE49-F238E27FC236}">
                <a16:creationId xmlns:a16="http://schemas.microsoft.com/office/drawing/2014/main" id="{2C5D3A61-9312-D8FE-9FE6-D5974E7915AA}"/>
              </a:ext>
            </a:extLst>
          </p:cNvPr>
          <p:cNvCxnSpPr/>
          <p:nvPr/>
        </p:nvCxnSpPr>
        <p:spPr>
          <a:xfrm rot="10800000" flipH="1">
            <a:off x="4736923" y="3174715"/>
            <a:ext cx="1117600" cy="1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7" name="Google Shape;831;p6">
            <a:extLst>
              <a:ext uri="{FF2B5EF4-FFF2-40B4-BE49-F238E27FC236}">
                <a16:creationId xmlns:a16="http://schemas.microsoft.com/office/drawing/2014/main" id="{FA40C9FF-B2F2-DF7C-F0B5-175239758887}"/>
              </a:ext>
            </a:extLst>
          </p:cNvPr>
          <p:cNvGrpSpPr/>
          <p:nvPr/>
        </p:nvGrpSpPr>
        <p:grpSpPr>
          <a:xfrm>
            <a:off x="5854523" y="619524"/>
            <a:ext cx="5098902" cy="1311514"/>
            <a:chOff x="6019800" y="2256123"/>
            <a:chExt cx="2819400" cy="1066800"/>
          </a:xfrm>
        </p:grpSpPr>
        <p:sp>
          <p:nvSpPr>
            <p:cNvPr id="8" name="Google Shape;832;p6">
              <a:extLst>
                <a:ext uri="{FF2B5EF4-FFF2-40B4-BE49-F238E27FC236}">
                  <a16:creationId xmlns:a16="http://schemas.microsoft.com/office/drawing/2014/main" id="{9BED273A-EC4A-0FD7-D804-30100668D852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" name="Google Shape;833;p6">
              <a:extLst>
                <a:ext uri="{FF2B5EF4-FFF2-40B4-BE49-F238E27FC236}">
                  <a16:creationId xmlns:a16="http://schemas.microsoft.com/office/drawing/2014/main" id="{C1138688-3D32-18C4-7E3A-88AFD0B23884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grpSp>
        <p:nvGrpSpPr>
          <p:cNvPr id="10" name="Google Shape;831;p6">
            <a:extLst>
              <a:ext uri="{FF2B5EF4-FFF2-40B4-BE49-F238E27FC236}">
                <a16:creationId xmlns:a16="http://schemas.microsoft.com/office/drawing/2014/main" id="{BDB0DBDC-59F2-8B42-546E-85C0379E4BE4}"/>
              </a:ext>
            </a:extLst>
          </p:cNvPr>
          <p:cNvGrpSpPr/>
          <p:nvPr/>
        </p:nvGrpSpPr>
        <p:grpSpPr>
          <a:xfrm>
            <a:off x="5966283" y="2631204"/>
            <a:ext cx="5098902" cy="1311514"/>
            <a:chOff x="6019800" y="2256123"/>
            <a:chExt cx="2819400" cy="1066800"/>
          </a:xfrm>
        </p:grpSpPr>
        <p:sp>
          <p:nvSpPr>
            <p:cNvPr id="11" name="Google Shape;832;p6">
              <a:extLst>
                <a:ext uri="{FF2B5EF4-FFF2-40B4-BE49-F238E27FC236}">
                  <a16:creationId xmlns:a16="http://schemas.microsoft.com/office/drawing/2014/main" id="{D99DFEB2-2DAE-C982-FE9E-09F26C01E238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" name="Google Shape;833;p6">
              <a:extLst>
                <a:ext uri="{FF2B5EF4-FFF2-40B4-BE49-F238E27FC236}">
                  <a16:creationId xmlns:a16="http://schemas.microsoft.com/office/drawing/2014/main" id="{99284ECE-E132-B19C-E79D-7A89EE79104C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6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ối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cxnSp>
        <p:nvCxnSpPr>
          <p:cNvPr id="13" name="Google Shape;829;p6">
            <a:extLst>
              <a:ext uri="{FF2B5EF4-FFF2-40B4-BE49-F238E27FC236}">
                <a16:creationId xmlns:a16="http://schemas.microsoft.com/office/drawing/2014/main" id="{FCA0A277-A402-5555-6F74-34D36DC2E00C}"/>
              </a:ext>
            </a:extLst>
          </p:cNvPr>
          <p:cNvCxnSpPr>
            <a:cxnSpLocks/>
          </p:cNvCxnSpPr>
          <p:nvPr/>
        </p:nvCxnSpPr>
        <p:spPr>
          <a:xfrm>
            <a:off x="4673600" y="3677920"/>
            <a:ext cx="1292683" cy="1183356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14" name="Google Shape;831;p6">
            <a:extLst>
              <a:ext uri="{FF2B5EF4-FFF2-40B4-BE49-F238E27FC236}">
                <a16:creationId xmlns:a16="http://schemas.microsoft.com/office/drawing/2014/main" id="{D86B84F0-F1DC-8EDE-D86B-3E45F5B0953E}"/>
              </a:ext>
            </a:extLst>
          </p:cNvPr>
          <p:cNvGrpSpPr/>
          <p:nvPr/>
        </p:nvGrpSpPr>
        <p:grpSpPr>
          <a:xfrm>
            <a:off x="6078043" y="4317764"/>
            <a:ext cx="5098902" cy="1311514"/>
            <a:chOff x="6019800" y="2256123"/>
            <a:chExt cx="2819400" cy="1066800"/>
          </a:xfrm>
        </p:grpSpPr>
        <p:sp>
          <p:nvSpPr>
            <p:cNvPr id="15" name="Google Shape;832;p6">
              <a:extLst>
                <a:ext uri="{FF2B5EF4-FFF2-40B4-BE49-F238E27FC236}">
                  <a16:creationId xmlns:a16="http://schemas.microsoft.com/office/drawing/2014/main" id="{8FED5BAC-BAB3-403D-7D08-73B25D3A20A5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" name="Google Shape;833;p6">
              <a:extLst>
                <a:ext uri="{FF2B5EF4-FFF2-40B4-BE49-F238E27FC236}">
                  <a16:creationId xmlns:a16="http://schemas.microsoft.com/office/drawing/2014/main" id="{D65E93B6-1EBD-E414-0622-BC327CC9CD0D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Đánh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dấu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lời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nói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trực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tiếp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của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nhân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63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E39073-8A9E-BE23-AB28-37E35CF37AD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638D00-DC48-525E-D0D7-640E79C4869E}"/>
              </a:ext>
            </a:extLst>
          </p:cNvPr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a. Nhạc sĩ Hoàng Vân đã phổ nhạc cho bài thơ Hà Nội </a:t>
            </a:r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Huế </a:t>
            </a:r>
            <a:r>
              <a:rPr lang="en-US" sz="4000" dirty="0">
                <a:latin typeface="Cambria" panose="02040503050406030204" pitchFamily="18" charset="0"/>
              </a:rPr>
              <a:t>     </a:t>
            </a:r>
            <a:r>
              <a:rPr lang="vi-VN" sz="4000" dirty="0">
                <a:latin typeface="Cambria" panose="02040503050406030204" pitchFamily="18" charset="0"/>
              </a:rPr>
              <a:t>Sài Gòn của nhà thơ Lê Nguyên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A713B-B1B5-AFF4-50E5-7D6E76A00685}"/>
              </a:ext>
            </a:extLst>
          </p:cNvPr>
          <p:cNvSpPr txBox="1"/>
          <p:nvPr/>
        </p:nvSpPr>
        <p:spPr>
          <a:xfrm>
            <a:off x="602543" y="325126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Làm khung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Đo và cắt áo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Ráp các bộ phận của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19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3F46C6-455B-B0D4-552D-FF3A57143D4B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494A41-4EB4-152C-00AD-8CAEEF029B92}"/>
              </a:ext>
            </a:extLst>
          </p:cNvPr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a. Nhạc sĩ Hoàng Vân đã phổ nhạc cho bài thơ Hà Nội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Huế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Sài Gòn của nhà thơ Lê 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C6841C-A51B-D76E-6511-4DA9F9E4373B}"/>
              </a:ext>
            </a:extLst>
          </p:cNvPr>
          <p:cNvGrpSpPr/>
          <p:nvPr/>
        </p:nvGrpSpPr>
        <p:grpSpPr>
          <a:xfrm>
            <a:off x="1473200" y="2576236"/>
            <a:ext cx="600856" cy="563204"/>
            <a:chOff x="-528109" y="4223226"/>
            <a:chExt cx="592090" cy="56148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8FEBBE0-B52E-E169-FEF4-2C751219455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C4DBBCA-B914-EB9C-E24E-93FAE9444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3DF1420-EC41-E77A-D27D-1E029C85C3DD}"/>
              </a:ext>
            </a:extLst>
          </p:cNvPr>
          <p:cNvGrpSpPr/>
          <p:nvPr/>
        </p:nvGrpSpPr>
        <p:grpSpPr>
          <a:xfrm>
            <a:off x="2926080" y="2515276"/>
            <a:ext cx="600856" cy="563204"/>
            <a:chOff x="-528109" y="4223226"/>
            <a:chExt cx="592090" cy="56148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70CB163-C08E-3A90-85A3-3A592C097BFF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0D3282-75B4-7E10-BD30-909524967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0" name="组合 26">
            <a:extLst>
              <a:ext uri="{FF2B5EF4-FFF2-40B4-BE49-F238E27FC236}">
                <a16:creationId xmlns:a16="http://schemas.microsoft.com/office/drawing/2014/main" id="{39C9B8B0-E55C-E493-46F9-AF73CE73BC9E}"/>
              </a:ext>
            </a:extLst>
          </p:cNvPr>
          <p:cNvGrpSpPr/>
          <p:nvPr/>
        </p:nvGrpSpPr>
        <p:grpSpPr>
          <a:xfrm>
            <a:off x="475673" y="3373614"/>
            <a:ext cx="11443854" cy="2286429"/>
            <a:chOff x="613391" y="3437823"/>
            <a:chExt cx="5869296" cy="1902470"/>
          </a:xfrm>
        </p:grpSpPr>
        <p:pic>
          <p:nvPicPr>
            <p:cNvPr id="11" name="图片 11">
              <a:extLst>
                <a:ext uri="{FF2B5EF4-FFF2-40B4-BE49-F238E27FC236}">
                  <a16:creationId xmlns:a16="http://schemas.microsoft.com/office/drawing/2014/main" id="{0C822435-546F-4B16-162E-424878562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12" name="文本框 13">
              <a:extLst>
                <a:ext uri="{FF2B5EF4-FFF2-40B4-BE49-F238E27FC236}">
                  <a16:creationId xmlns:a16="http://schemas.microsoft.com/office/drawing/2014/main" id="{33F9C61E-C11F-0B13-24BC-9FD21789C56B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674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99DFFF-37C3-42C8-DA8E-7284DCFAD22A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723BF0-496F-5A3C-7F61-624C9829C4B3}"/>
              </a:ext>
            </a:extLst>
          </p:cNvPr>
          <p:cNvSpPr txBox="1"/>
          <p:nvPr/>
        </p:nvSpPr>
        <p:spPr>
          <a:xfrm>
            <a:off x="612703" y="181870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Làm khung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Đo và cắt áo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Ráp các bộ phận của diều.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E839A81-6EEB-96E4-411A-085C04B07ABF}"/>
              </a:ext>
            </a:extLst>
          </p:cNvPr>
          <p:cNvGrpSpPr/>
          <p:nvPr/>
        </p:nvGrpSpPr>
        <p:grpSpPr>
          <a:xfrm>
            <a:off x="599440" y="3195996"/>
            <a:ext cx="600856" cy="563204"/>
            <a:chOff x="-528109" y="4223226"/>
            <a:chExt cx="592090" cy="56148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A59AEF8-41BE-D1E1-7C27-43E5710DE9DA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06C0E1-5B62-25CC-266E-88E400AEB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80230EE-77E5-56F5-726A-A64C23B43CE5}"/>
              </a:ext>
            </a:extLst>
          </p:cNvPr>
          <p:cNvGrpSpPr/>
          <p:nvPr/>
        </p:nvGrpSpPr>
        <p:grpSpPr>
          <a:xfrm>
            <a:off x="579120" y="3805596"/>
            <a:ext cx="600856" cy="563204"/>
            <a:chOff x="-528109" y="4223226"/>
            <a:chExt cx="592090" cy="56148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9A3611A-E910-DFD4-F3C3-FBE0CD1770F9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1A7BF45-E31E-1289-959B-613CB4883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F73D28-2444-7BFB-9E86-3ABC0588C9AD}"/>
              </a:ext>
            </a:extLst>
          </p:cNvPr>
          <p:cNvGrpSpPr/>
          <p:nvPr/>
        </p:nvGrpSpPr>
        <p:grpSpPr>
          <a:xfrm>
            <a:off x="609600" y="4425356"/>
            <a:ext cx="600856" cy="563204"/>
            <a:chOff x="-528109" y="4223226"/>
            <a:chExt cx="592090" cy="56148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6C5DCD3-939C-DA4F-2C01-06BC7D8555AF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28ED6E4-9986-DE4E-2606-05C21FB36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3" name="组合 26">
            <a:extLst>
              <a:ext uri="{FF2B5EF4-FFF2-40B4-BE49-F238E27FC236}">
                <a16:creationId xmlns:a16="http://schemas.microsoft.com/office/drawing/2014/main" id="{063F0630-5458-0BCB-E4D8-40396EE8FC88}"/>
              </a:ext>
            </a:extLst>
          </p:cNvPr>
          <p:cNvGrpSpPr/>
          <p:nvPr/>
        </p:nvGrpSpPr>
        <p:grpSpPr>
          <a:xfrm>
            <a:off x="307589" y="4706958"/>
            <a:ext cx="11443854" cy="2286429"/>
            <a:chOff x="613391" y="3437823"/>
            <a:chExt cx="5869296" cy="1902470"/>
          </a:xfrm>
        </p:grpSpPr>
        <p:pic>
          <p:nvPicPr>
            <p:cNvPr id="14" name="图片 11">
              <a:extLst>
                <a:ext uri="{FF2B5EF4-FFF2-40B4-BE49-F238E27FC236}">
                  <a16:creationId xmlns:a16="http://schemas.microsoft.com/office/drawing/2014/main" id="{46EB3BD5-FFD0-3707-C122-3A3727B80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15" name="文本框 13">
              <a:extLst>
                <a:ext uri="{FF2B5EF4-FFF2-40B4-BE49-F238E27FC236}">
                  <a16:creationId xmlns:a16="http://schemas.microsoft.com/office/drawing/2014/main" id="{BC078234-7CF8-34FC-E5E0-08DAAB8FC7CD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 dùng để đánh dấu các ý trong một đoạn liệt kê.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90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3413" y="-799263"/>
            <a:ext cx="10390845" cy="10562843"/>
            <a:chOff x="1319" y="-385"/>
            <a:chExt cx="15090" cy="1588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372" y="5535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VẬN DỤNG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9" y="-385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39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4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6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8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rId10" action="ppaction://hlinksldjump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506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1219" y="3451366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4" y="1113778"/>
              <a:ext cx="6388425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Ở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: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Mĩ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thuật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lội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648402" y="4162819"/>
              <a:ext cx="35966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50100" y="5499146"/>
              <a:ext cx="35356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trực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159189" y="4053328"/>
              <a:ext cx="32486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029671" y="1352705"/>
              <a:ext cx="6259211" cy="153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Chuyến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Hà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khởi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632007" y="4186009"/>
              <a:ext cx="2626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29780" y="5516135"/>
              <a:ext cx="3484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691149" y="5579939"/>
              <a:ext cx="3221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366029" y="4105061"/>
              <a:ext cx="39425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00" y="166992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7205712" y="2297364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4353808" y="17414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83541" y="344342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4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6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24384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 từ là những từ như thế nào?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9F2C30-6D07-F105-2E5A-CA8ECDB83E83}"/>
              </a:ext>
            </a:extLst>
          </p:cNvPr>
          <p:cNvSpPr/>
          <p:nvPr/>
        </p:nvSpPr>
        <p:spPr>
          <a:xfrm>
            <a:off x="2796389" y="2530764"/>
            <a:ext cx="9081575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 từ là từ miêu tả đặc điểm, tính chất của sự vật, hoạt động, trạng thái….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76107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……….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32A725-F2C5-A35C-A047-D4DFDAF96CAF}"/>
              </a:ext>
            </a:extLst>
          </p:cNvPr>
          <p:cNvSpPr/>
          <p:nvPr/>
        </p:nvSpPr>
        <p:spPr>
          <a:xfrm>
            <a:off x="5585771" y="2724728"/>
            <a:ext cx="3336556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Trắng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54C272-8C65-EEC6-9BB4-7DB9DCC90A90}"/>
              </a:ext>
            </a:extLst>
          </p:cNvPr>
          <p:cNvSpPr/>
          <p:nvPr/>
        </p:nvSpPr>
        <p:spPr>
          <a:xfrm>
            <a:off x="1697262" y="649615"/>
            <a:ext cx="8829073" cy="176107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……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4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83FAC924-66C7-8DC8-74D0-BAE71FAA6A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4A7F0C-7A65-9144-7058-39193C02A1E0}"/>
              </a:ext>
            </a:extLst>
          </p:cNvPr>
          <p:cNvSpPr/>
          <p:nvPr/>
        </p:nvSpPr>
        <p:spPr>
          <a:xfrm>
            <a:off x="5585771" y="2724728"/>
            <a:ext cx="3336556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Đẹp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54864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DA20AB-5CA1-43B1-88DD-DA8270964942}"/>
              </a:ext>
            </a:extLst>
          </p:cNvPr>
          <p:cNvSpPr/>
          <p:nvPr/>
        </p:nvSpPr>
        <p:spPr>
          <a:xfrm>
            <a:off x="5585771" y="2724728"/>
            <a:ext cx="5414738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biếc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ngắt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thẳm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….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4">
            <a:extLst>
              <a:ext uri="{FF2B5EF4-FFF2-40B4-BE49-F238E27FC236}">
                <a16:creationId xmlns:a16="http://schemas.microsoft.com/office/drawing/2014/main" id="{C3BE9909-D231-F726-4CD7-28D4ED670EEC}"/>
              </a:ext>
            </a:extLst>
          </p:cNvPr>
          <p:cNvGrpSpPr/>
          <p:nvPr/>
        </p:nvGrpSpPr>
        <p:grpSpPr>
          <a:xfrm>
            <a:off x="-1798955" y="-1424940"/>
            <a:ext cx="15253335" cy="9693910"/>
            <a:chOff x="-2833" y="-2244"/>
            <a:chExt cx="24021" cy="15266"/>
          </a:xfrm>
        </p:grpSpPr>
        <p:pic>
          <p:nvPicPr>
            <p:cNvPr id="3" name="Google Shape;9712;p77">
              <a:extLst>
                <a:ext uri="{FF2B5EF4-FFF2-40B4-BE49-F238E27FC236}">
                  <a16:creationId xmlns:a16="http://schemas.microsoft.com/office/drawing/2014/main" id="{E110F05F-CD16-F81D-1F31-14BD364B4BCB}"/>
                </a:ext>
              </a:extLst>
            </p:cNvPr>
            <p:cNvPicPr preferRelativeResize="0"/>
            <p:nvPr/>
          </p:nvPicPr>
          <p:blipFill>
            <a:blip r:embed="rId2">
              <a:alphaModFix amt="58999"/>
            </a:blip>
            <a:stretch>
              <a:fillRect/>
            </a:stretch>
          </p:blipFill>
          <p:spPr>
            <a:xfrm>
              <a:off x="8212" y="3466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7152;p41">
              <a:extLst>
                <a:ext uri="{FF2B5EF4-FFF2-40B4-BE49-F238E27FC236}">
                  <a16:creationId xmlns:a16="http://schemas.microsoft.com/office/drawing/2014/main" id="{758787F4-0178-68F8-DEE6-CBB50F9FAC74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8244" y="-552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7152;p41">
              <a:extLst>
                <a:ext uri="{FF2B5EF4-FFF2-40B4-BE49-F238E27FC236}">
                  <a16:creationId xmlns:a16="http://schemas.microsoft.com/office/drawing/2014/main" id="{5E6BB2D8-3D90-16E0-4535-71EACCA6802E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7248;p43">
              <a:extLst>
                <a:ext uri="{FF2B5EF4-FFF2-40B4-BE49-F238E27FC236}">
                  <a16:creationId xmlns:a16="http://schemas.microsoft.com/office/drawing/2014/main" id="{BB545A05-421F-1822-0EB0-5DDAC073E624}"/>
                </a:ext>
              </a:extLst>
            </p:cNvPr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984916D-E386-AE5C-1ABB-8F3098B5FA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428" y="959152"/>
            <a:ext cx="6096012" cy="6096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8FAFCC-960A-AFE3-1FA1-72569B7D13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5872" y="1322323"/>
            <a:ext cx="3194581" cy="1072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8948EE-F636-9EA1-6A35-364538EDE1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747" y="2099105"/>
            <a:ext cx="7096359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03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853</Words>
  <Application>Microsoft Office PowerPoint</Application>
  <PresentationFormat>Widescreen</PresentationFormat>
  <Paragraphs>92</Paragraphs>
  <Slides>26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Arial</vt:lpstr>
      <vt:lpstr>Britannic Bold</vt:lpstr>
      <vt:lpstr>Calibri</vt:lpstr>
      <vt:lpstr>Calibri Light</vt:lpstr>
      <vt:lpstr>Cambria</vt:lpstr>
      <vt:lpstr>SVN-Newton</vt:lpstr>
      <vt:lpstr>SVN-Ready</vt:lpstr>
      <vt:lpstr>Tahoma</vt:lpstr>
      <vt:lpstr>Times New Roman</vt:lpstr>
      <vt:lpstr>方正卡通简体</vt:lpstr>
      <vt:lpstr>office</vt:lpstr>
      <vt:lpstr>Office Theme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36</cp:revision>
  <dcterms:created xsi:type="dcterms:W3CDTF">2023-10-09T22:58:28Z</dcterms:created>
  <dcterms:modified xsi:type="dcterms:W3CDTF">2025-04-13T02:48:16Z</dcterms:modified>
</cp:coreProperties>
</file>