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9"/>
  </p:notesMasterIdLst>
  <p:sldIdLst>
    <p:sldId id="258" r:id="rId2"/>
    <p:sldId id="299" r:id="rId3"/>
    <p:sldId id="300" r:id="rId4"/>
    <p:sldId id="257" r:id="rId5"/>
    <p:sldId id="289" r:id="rId6"/>
    <p:sldId id="295" r:id="rId7"/>
    <p:sldId id="263" r:id="rId8"/>
    <p:sldId id="301" r:id="rId9"/>
    <p:sldId id="302" r:id="rId10"/>
    <p:sldId id="265" r:id="rId11"/>
    <p:sldId id="303" r:id="rId12"/>
    <p:sldId id="304" r:id="rId13"/>
    <p:sldId id="305" r:id="rId14"/>
    <p:sldId id="306" r:id="rId15"/>
    <p:sldId id="307" r:id="rId16"/>
    <p:sldId id="308" r:id="rId17"/>
    <p:sldId id="309" r:id="rId18"/>
    <p:sldId id="290" r:id="rId19"/>
    <p:sldId id="280" r:id="rId20"/>
    <p:sldId id="292" r:id="rId21"/>
    <p:sldId id="281" r:id="rId22"/>
    <p:sldId id="282" r:id="rId23"/>
    <p:sldId id="297" r:id="rId24"/>
    <p:sldId id="293" r:id="rId25"/>
    <p:sldId id="310" r:id="rId26"/>
    <p:sldId id="311"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4/11/2025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12662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469B94F-CFE2-3349-24B9-BF2214D0E2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4/11/2025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 id="2147483694" r:id="rId2"/>
    <p:sldLayoutId id="2147483675" r:id="rId3"/>
    <p:sldLayoutId id="2147483690" r:id="rId4"/>
    <p:sldLayoutId id="2147483691" r:id="rId5"/>
    <p:sldLayoutId id="2147483692" r:id="rId6"/>
    <p:sldLayoutId id="2147483693" r:id="rId7"/>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4"/>
          <a:stretch>
            <a:fillRect/>
          </a:stretch>
        </p:blipFill>
        <p:spPr>
          <a:xfrm>
            <a:off x="116333" y="0"/>
            <a:ext cx="5948517" cy="1189703"/>
          </a:xfrm>
          <a:prstGeom prst="rect">
            <a:avLst/>
          </a:prstGeom>
        </p:spPr>
      </p:pic>
    </p:spTree>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TotalTime>
  <Words>1643</Words>
  <Application>Microsoft Office PowerPoint</Application>
  <PresentationFormat>Widescreen</PresentationFormat>
  <Paragraphs>114</Paragraphs>
  <Slides>27</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等线</vt:lpstr>
      <vt:lpstr>Arial</vt:lpstr>
      <vt:lpstr>Calibri</vt:lpstr>
      <vt:lpstr>Calibri Light</vt:lpstr>
      <vt:lpstr>Cambria</vt:lpstr>
      <vt:lpstr>字魂17号-萌趣果冻体</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37</cp:revision>
  <dcterms:created xsi:type="dcterms:W3CDTF">2023-10-09T15:42:04Z</dcterms:created>
  <dcterms:modified xsi:type="dcterms:W3CDTF">2025-04-11T00:10:15Z</dcterms:modified>
  <cp:category>9Slide.vn</cp:category>
</cp:coreProperties>
</file>