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08" r:id="rId3"/>
    <p:sldMasterId id="2147483739" r:id="rId4"/>
    <p:sldMasterId id="2147483753" r:id="rId5"/>
  </p:sldMasterIdLst>
  <p:notesMasterIdLst>
    <p:notesMasterId r:id="rId22"/>
  </p:notesMasterIdLst>
  <p:sldIdLst>
    <p:sldId id="438" r:id="rId6"/>
    <p:sldId id="439" r:id="rId7"/>
    <p:sldId id="440" r:id="rId8"/>
    <p:sldId id="441" r:id="rId9"/>
    <p:sldId id="363" r:id="rId10"/>
    <p:sldId id="436" r:id="rId11"/>
    <p:sldId id="276" r:id="rId12"/>
    <p:sldId id="442" r:id="rId13"/>
    <p:sldId id="443" r:id="rId14"/>
    <p:sldId id="444" r:id="rId15"/>
    <p:sldId id="278" r:id="rId16"/>
    <p:sldId id="364" r:id="rId17"/>
    <p:sldId id="365" r:id="rId18"/>
    <p:sldId id="445" r:id="rId19"/>
    <p:sldId id="260" r:id="rId20"/>
    <p:sldId id="28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7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003BC-2E38-494B-8D61-BF9EE0A887D9}"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DF36E-5B11-4036-8CC5-10A92B8E867E}" type="slidenum">
              <a:rPr lang="en-US" smtClean="0"/>
              <a:t>‹#›</a:t>
            </a:fld>
            <a:endParaRPr lang="en-US"/>
          </a:p>
        </p:txBody>
      </p:sp>
    </p:spTree>
    <p:extLst>
      <p:ext uri="{BB962C8B-B14F-4D97-AF65-F5344CB8AC3E}">
        <p14:creationId xmlns:p14="http://schemas.microsoft.com/office/powerpoint/2010/main" val="1332430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0BF7A-3897-EC1D-F7EE-6CF7C8FF9A3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60F1F55-BE3E-EDA9-66D7-0B392808BD8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B12B5DF2-55C1-BFD8-81C0-2F91C7B51C0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A4F95957-C206-0FC8-2CE4-00381FA289B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111220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EA3EDB-2079-40C4-81D2-61364984FB1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字魂59号-创粗黑" panose="00000500000000000000"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字魂59号-创粗黑" panose="00000500000000000000" pitchFamily="2" charset="-122"/>
              <a:cs typeface="+mn-cs"/>
            </a:endParaRPr>
          </a:p>
        </p:txBody>
      </p:sp>
    </p:spTree>
    <p:extLst>
      <p:ext uri="{BB962C8B-B14F-4D97-AF65-F5344CB8AC3E}">
        <p14:creationId xmlns:p14="http://schemas.microsoft.com/office/powerpoint/2010/main" val="3187551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0" name="Google Shape;10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0" name="Google Shape;10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332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0" name="Google Shape;105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9928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7" name="Google Shape;80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0A67F-6C00-4A18-B5EC-7AB96CDEFA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39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88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402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325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7"/>
        <p:cNvGrpSpPr/>
        <p:nvPr/>
      </p:nvGrpSpPr>
      <p:grpSpPr>
        <a:xfrm>
          <a:off x="0" y="0"/>
          <a:ext cx="0" cy="0"/>
          <a:chOff x="0" y="0"/>
          <a:chExt cx="0" cy="0"/>
        </a:xfrm>
      </p:grpSpPr>
      <p:sp>
        <p:nvSpPr>
          <p:cNvPr id="318" name="Google Shape;318;p4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4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4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7546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1"/>
        <p:cNvGrpSpPr/>
        <p:nvPr/>
      </p:nvGrpSpPr>
      <p:grpSpPr>
        <a:xfrm>
          <a:off x="0" y="0"/>
          <a:ext cx="0" cy="0"/>
          <a:chOff x="0" y="0"/>
          <a:chExt cx="0" cy="0"/>
        </a:xfrm>
      </p:grpSpPr>
      <p:sp>
        <p:nvSpPr>
          <p:cNvPr id="322" name="Google Shape;322;p9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3" name="Google Shape;323;p9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324" name="Google Shape;324;p9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9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9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978245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327"/>
        <p:cNvGrpSpPr/>
        <p:nvPr/>
      </p:nvGrpSpPr>
      <p:grpSpPr>
        <a:xfrm>
          <a:off x="0" y="0"/>
          <a:ext cx="0" cy="0"/>
          <a:chOff x="0" y="0"/>
          <a:chExt cx="0" cy="0"/>
        </a:xfrm>
      </p:grpSpPr>
      <p:sp>
        <p:nvSpPr>
          <p:cNvPr id="328" name="Google Shape;328;p9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9" name="Google Shape;329;p9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330" name="Google Shape;330;p9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9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9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97066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3"/>
        <p:cNvGrpSpPr/>
        <p:nvPr/>
      </p:nvGrpSpPr>
      <p:grpSpPr>
        <a:xfrm>
          <a:off x="0" y="0"/>
          <a:ext cx="0" cy="0"/>
          <a:chOff x="0" y="0"/>
          <a:chExt cx="0" cy="0"/>
        </a:xfrm>
      </p:grpSpPr>
      <p:sp>
        <p:nvSpPr>
          <p:cNvPr id="334" name="Google Shape;334;p9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5" name="Google Shape;335;p9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36" name="Google Shape;336;p9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9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9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361019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9"/>
        <p:cNvGrpSpPr/>
        <p:nvPr/>
      </p:nvGrpSpPr>
      <p:grpSpPr>
        <a:xfrm>
          <a:off x="0" y="0"/>
          <a:ext cx="0" cy="0"/>
          <a:chOff x="0" y="0"/>
          <a:chExt cx="0" cy="0"/>
        </a:xfrm>
      </p:grpSpPr>
      <p:sp>
        <p:nvSpPr>
          <p:cNvPr id="340" name="Google Shape;340;p9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9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42" name="Google Shape;342;p9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43" name="Google Shape;343;p9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4" name="Google Shape;344;p9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9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81008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46"/>
        <p:cNvGrpSpPr/>
        <p:nvPr/>
      </p:nvGrpSpPr>
      <p:grpSpPr>
        <a:xfrm>
          <a:off x="0" y="0"/>
          <a:ext cx="0" cy="0"/>
          <a:chOff x="0" y="0"/>
          <a:chExt cx="0" cy="0"/>
        </a:xfrm>
      </p:grpSpPr>
      <p:sp>
        <p:nvSpPr>
          <p:cNvPr id="347" name="Google Shape;347;p9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8" name="Google Shape;348;p9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349" name="Google Shape;349;p9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350" name="Google Shape;350;p9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351" name="Google Shape;351;p9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352" name="Google Shape;352;p9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9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9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3984094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55"/>
        <p:cNvGrpSpPr/>
        <p:nvPr/>
      </p:nvGrpSpPr>
      <p:grpSpPr>
        <a:xfrm>
          <a:off x="0" y="0"/>
          <a:ext cx="0" cy="0"/>
          <a:chOff x="0" y="0"/>
          <a:chExt cx="0" cy="0"/>
        </a:xfrm>
      </p:grpSpPr>
      <p:sp>
        <p:nvSpPr>
          <p:cNvPr id="356" name="Google Shape;356;p9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7" name="Google Shape;357;p9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8" name="Google Shape;358;p9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9" name="Google Shape;359;p9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281957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360"/>
        <p:cNvGrpSpPr/>
        <p:nvPr/>
      </p:nvGrpSpPr>
      <p:grpSpPr>
        <a:xfrm>
          <a:off x="0" y="0"/>
          <a:ext cx="0" cy="0"/>
          <a:chOff x="0" y="0"/>
          <a:chExt cx="0" cy="0"/>
        </a:xfrm>
      </p:grpSpPr>
      <p:sp>
        <p:nvSpPr>
          <p:cNvPr id="361" name="Google Shape;361;p10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2" name="Google Shape;362;p10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363" name="Google Shape;363;p10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364" name="Google Shape;364;p10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5" name="Google Shape;365;p10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10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139762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681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67"/>
        <p:cNvGrpSpPr/>
        <p:nvPr/>
      </p:nvGrpSpPr>
      <p:grpSpPr>
        <a:xfrm>
          <a:off x="0" y="0"/>
          <a:ext cx="0" cy="0"/>
          <a:chOff x="0" y="0"/>
          <a:chExt cx="0" cy="0"/>
        </a:xfrm>
      </p:grpSpPr>
      <p:sp>
        <p:nvSpPr>
          <p:cNvPr id="368" name="Google Shape;368;p10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9" name="Google Shape;369;p101"/>
          <p:cNvSpPr>
            <a:spLocks noGrp="1"/>
          </p:cNvSpPr>
          <p:nvPr>
            <p:ph type="pic" idx="2"/>
          </p:nvPr>
        </p:nvSpPr>
        <p:spPr>
          <a:xfrm>
            <a:off x="1194859" y="408517"/>
            <a:ext cx="3657600" cy="2743200"/>
          </a:xfrm>
          <a:prstGeom prst="rect">
            <a:avLst/>
          </a:prstGeom>
          <a:noFill/>
          <a:ln>
            <a:noFill/>
          </a:ln>
        </p:spPr>
      </p:sp>
      <p:sp>
        <p:nvSpPr>
          <p:cNvPr id="370" name="Google Shape;370;p10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371" name="Google Shape;371;p10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10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10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8163153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374"/>
        <p:cNvGrpSpPr/>
        <p:nvPr/>
      </p:nvGrpSpPr>
      <p:grpSpPr>
        <a:xfrm>
          <a:off x="0" y="0"/>
          <a:ext cx="0" cy="0"/>
          <a:chOff x="0" y="0"/>
          <a:chExt cx="0" cy="0"/>
        </a:xfrm>
      </p:grpSpPr>
      <p:sp>
        <p:nvSpPr>
          <p:cNvPr id="375" name="Google Shape;375;p10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0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377" name="Google Shape;377;p10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10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10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18217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380"/>
        <p:cNvGrpSpPr/>
        <p:nvPr/>
      </p:nvGrpSpPr>
      <p:grpSpPr>
        <a:xfrm>
          <a:off x="0" y="0"/>
          <a:ext cx="0" cy="0"/>
          <a:chOff x="0" y="0"/>
          <a:chExt cx="0" cy="0"/>
        </a:xfrm>
      </p:grpSpPr>
      <p:sp>
        <p:nvSpPr>
          <p:cNvPr id="381" name="Google Shape;381;p10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2" name="Google Shape;382;p10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383" name="Google Shape;383;p10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10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10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579143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3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3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691383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457200" y="1420283"/>
            <a:ext cx="5181600" cy="98001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914400" y="2590800"/>
            <a:ext cx="4267200" cy="1168400"/>
          </a:xfrm>
          <a:prstGeom prst="rect">
            <a:avLst/>
          </a:prstGeom>
          <a:noFill/>
          <a:ln>
            <a:noFill/>
          </a:ln>
        </p:spPr>
        <p:txBody>
          <a:bodyPr spcFirstLastPara="1" wrap="square" lIns="91425" tIns="45700" rIns="91425" bIns="45700" anchor="t" anchorCtr="0">
            <a:normAutofit/>
          </a:bodyPr>
          <a:lstStyle>
            <a:lvl1pPr lvl="0" algn="ctr">
              <a:spcBef>
                <a:spcPts val="427"/>
              </a:spcBef>
              <a:spcAft>
                <a:spcPts val="0"/>
              </a:spcAft>
              <a:buClr>
                <a:srgbClr val="888888"/>
              </a:buClr>
              <a:buSzPts val="3200"/>
              <a:buNone/>
              <a:defRPr>
                <a:solidFill>
                  <a:srgbClr val="888888"/>
                </a:solidFill>
              </a:defRPr>
            </a:lvl1pPr>
            <a:lvl2pPr lvl="1" algn="ctr">
              <a:spcBef>
                <a:spcPts val="373"/>
              </a:spcBef>
              <a:spcAft>
                <a:spcPts val="0"/>
              </a:spcAft>
              <a:buClr>
                <a:srgbClr val="888888"/>
              </a:buClr>
              <a:buSzPts val="2800"/>
              <a:buNone/>
              <a:defRPr>
                <a:solidFill>
                  <a:srgbClr val="888888"/>
                </a:solidFill>
              </a:defRPr>
            </a:lvl2pPr>
            <a:lvl3pPr lvl="2" algn="ctr">
              <a:spcBef>
                <a:spcPts val="320"/>
              </a:spcBef>
              <a:spcAft>
                <a:spcPts val="0"/>
              </a:spcAft>
              <a:buClr>
                <a:srgbClr val="888888"/>
              </a:buClr>
              <a:buSzPts val="2400"/>
              <a:buNone/>
              <a:defRPr>
                <a:solidFill>
                  <a:srgbClr val="888888"/>
                </a:solidFill>
              </a:defRPr>
            </a:lvl3pPr>
            <a:lvl4pPr lvl="3" algn="ctr">
              <a:spcBef>
                <a:spcPts val="267"/>
              </a:spcBef>
              <a:spcAft>
                <a:spcPts val="0"/>
              </a:spcAft>
              <a:buClr>
                <a:srgbClr val="888888"/>
              </a:buClr>
              <a:buSzPts val="2000"/>
              <a:buNone/>
              <a:defRPr>
                <a:solidFill>
                  <a:srgbClr val="888888"/>
                </a:solidFill>
              </a:defRPr>
            </a:lvl4pPr>
            <a:lvl5pPr lvl="4" algn="ctr">
              <a:spcBef>
                <a:spcPts val="267"/>
              </a:spcBef>
              <a:spcAft>
                <a:spcPts val="0"/>
              </a:spcAft>
              <a:buClr>
                <a:srgbClr val="888888"/>
              </a:buClr>
              <a:buSzPts val="2000"/>
              <a:buNone/>
              <a:defRPr>
                <a:solidFill>
                  <a:srgbClr val="888888"/>
                </a:solidFill>
              </a:defRPr>
            </a:lvl5pPr>
            <a:lvl6pPr lvl="5" algn="ctr">
              <a:spcBef>
                <a:spcPts val="267"/>
              </a:spcBef>
              <a:spcAft>
                <a:spcPts val="0"/>
              </a:spcAft>
              <a:buClr>
                <a:srgbClr val="888888"/>
              </a:buClr>
              <a:buSzPts val="2000"/>
              <a:buNone/>
              <a:defRPr>
                <a:solidFill>
                  <a:srgbClr val="888888"/>
                </a:solidFill>
              </a:defRPr>
            </a:lvl6pPr>
            <a:lvl7pPr lvl="6" algn="ctr">
              <a:spcBef>
                <a:spcPts val="267"/>
              </a:spcBef>
              <a:spcAft>
                <a:spcPts val="0"/>
              </a:spcAft>
              <a:buClr>
                <a:srgbClr val="888888"/>
              </a:buClr>
              <a:buSzPts val="2000"/>
              <a:buNone/>
              <a:defRPr>
                <a:solidFill>
                  <a:srgbClr val="888888"/>
                </a:solidFill>
              </a:defRPr>
            </a:lvl7pPr>
            <a:lvl8pPr lvl="7" algn="ctr">
              <a:spcBef>
                <a:spcPts val="267"/>
              </a:spcBef>
              <a:spcAft>
                <a:spcPts val="0"/>
              </a:spcAft>
              <a:buClr>
                <a:srgbClr val="888888"/>
              </a:buClr>
              <a:buSzPts val="2000"/>
              <a:buNone/>
              <a:defRPr>
                <a:solidFill>
                  <a:srgbClr val="888888"/>
                </a:solidFill>
              </a:defRPr>
            </a:lvl8pPr>
            <a:lvl9pPr lvl="8" algn="ctr">
              <a:spcBef>
                <a:spcPts val="267"/>
              </a:spcBef>
              <a:spcAft>
                <a:spcPts val="0"/>
              </a:spcAft>
              <a:buClr>
                <a:srgbClr val="888888"/>
              </a:buClr>
              <a:buSzPts val="2000"/>
              <a:buNone/>
              <a:defRPr>
                <a:solidFill>
                  <a:srgbClr val="888888"/>
                </a:solidFill>
              </a:defRPr>
            </a:lvl9pPr>
          </a:lstStyle>
          <a:p>
            <a:endParaRPr/>
          </a:p>
        </p:txBody>
      </p:sp>
      <p:sp>
        <p:nvSpPr>
          <p:cNvPr id="18" name="Google Shape;18;p54"/>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4"/>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4"/>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584850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55"/>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5"/>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24" name="Google Shape;24;p55"/>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5"/>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55"/>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734720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6"/>
          <p:cNvSpPr txBox="1">
            <a:spLocks noGrp="1"/>
          </p:cNvSpPr>
          <p:nvPr>
            <p:ph type="title"/>
          </p:nvPr>
        </p:nvSpPr>
        <p:spPr>
          <a:xfrm>
            <a:off x="481542" y="2937934"/>
            <a:ext cx="5181600" cy="90805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2667"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6"/>
          <p:cNvSpPr txBox="1">
            <a:spLocks noGrp="1"/>
          </p:cNvSpPr>
          <p:nvPr>
            <p:ph type="body" idx="1"/>
          </p:nvPr>
        </p:nvSpPr>
        <p:spPr>
          <a:xfrm>
            <a:off x="481542" y="1937809"/>
            <a:ext cx="5181600" cy="1000125"/>
          </a:xfrm>
          <a:prstGeom prst="rect">
            <a:avLst/>
          </a:prstGeom>
          <a:noFill/>
          <a:ln>
            <a:noFill/>
          </a:ln>
        </p:spPr>
        <p:txBody>
          <a:bodyPr spcFirstLastPara="1" wrap="square" lIns="91425" tIns="45700" rIns="91425" bIns="45700" anchor="b" anchorCtr="0">
            <a:normAutofit/>
          </a:bodyPr>
          <a:lstStyle>
            <a:lvl1pPr marL="304815" lvl="0" indent="-152408" algn="l">
              <a:spcBef>
                <a:spcPts val="267"/>
              </a:spcBef>
              <a:spcAft>
                <a:spcPts val="0"/>
              </a:spcAft>
              <a:buClr>
                <a:srgbClr val="888888"/>
              </a:buClr>
              <a:buSzPts val="2000"/>
              <a:buNone/>
              <a:defRPr sz="1333">
                <a:solidFill>
                  <a:srgbClr val="888888"/>
                </a:solidFill>
              </a:defRPr>
            </a:lvl1pPr>
            <a:lvl2pPr marL="609630" lvl="1" indent="-152408" algn="l">
              <a:spcBef>
                <a:spcPts val="240"/>
              </a:spcBef>
              <a:spcAft>
                <a:spcPts val="0"/>
              </a:spcAft>
              <a:buClr>
                <a:srgbClr val="888888"/>
              </a:buClr>
              <a:buSzPts val="1800"/>
              <a:buNone/>
              <a:defRPr sz="1200">
                <a:solidFill>
                  <a:srgbClr val="888888"/>
                </a:solidFill>
              </a:defRPr>
            </a:lvl2pPr>
            <a:lvl3pPr marL="914446" lvl="2" indent="-152408" algn="l">
              <a:spcBef>
                <a:spcPts val="213"/>
              </a:spcBef>
              <a:spcAft>
                <a:spcPts val="0"/>
              </a:spcAft>
              <a:buClr>
                <a:srgbClr val="888888"/>
              </a:buClr>
              <a:buSzPts val="1600"/>
              <a:buNone/>
              <a:defRPr sz="1067">
                <a:solidFill>
                  <a:srgbClr val="888888"/>
                </a:solidFill>
              </a:defRPr>
            </a:lvl3pPr>
            <a:lvl4pPr marL="1219261" lvl="3" indent="-152408" algn="l">
              <a:spcBef>
                <a:spcPts val="187"/>
              </a:spcBef>
              <a:spcAft>
                <a:spcPts val="0"/>
              </a:spcAft>
              <a:buClr>
                <a:srgbClr val="888888"/>
              </a:buClr>
              <a:buSzPts val="1400"/>
              <a:buNone/>
              <a:defRPr sz="933">
                <a:solidFill>
                  <a:srgbClr val="888888"/>
                </a:solidFill>
              </a:defRPr>
            </a:lvl4pPr>
            <a:lvl5pPr marL="1524076" lvl="4" indent="-152408" algn="l">
              <a:spcBef>
                <a:spcPts val="187"/>
              </a:spcBef>
              <a:spcAft>
                <a:spcPts val="0"/>
              </a:spcAft>
              <a:buClr>
                <a:srgbClr val="888888"/>
              </a:buClr>
              <a:buSzPts val="1400"/>
              <a:buNone/>
              <a:defRPr sz="933">
                <a:solidFill>
                  <a:srgbClr val="888888"/>
                </a:solidFill>
              </a:defRPr>
            </a:lvl5pPr>
            <a:lvl6pPr marL="1828891" lvl="5" indent="-152408" algn="l">
              <a:spcBef>
                <a:spcPts val="187"/>
              </a:spcBef>
              <a:spcAft>
                <a:spcPts val="0"/>
              </a:spcAft>
              <a:buClr>
                <a:srgbClr val="888888"/>
              </a:buClr>
              <a:buSzPts val="1400"/>
              <a:buNone/>
              <a:defRPr sz="933">
                <a:solidFill>
                  <a:srgbClr val="888888"/>
                </a:solidFill>
              </a:defRPr>
            </a:lvl6pPr>
            <a:lvl7pPr marL="2133707" lvl="6" indent="-152408" algn="l">
              <a:spcBef>
                <a:spcPts val="187"/>
              </a:spcBef>
              <a:spcAft>
                <a:spcPts val="0"/>
              </a:spcAft>
              <a:buClr>
                <a:srgbClr val="888888"/>
              </a:buClr>
              <a:buSzPts val="1400"/>
              <a:buNone/>
              <a:defRPr sz="933">
                <a:solidFill>
                  <a:srgbClr val="888888"/>
                </a:solidFill>
              </a:defRPr>
            </a:lvl7pPr>
            <a:lvl8pPr marL="2438522" lvl="7" indent="-152408" algn="l">
              <a:spcBef>
                <a:spcPts val="187"/>
              </a:spcBef>
              <a:spcAft>
                <a:spcPts val="0"/>
              </a:spcAft>
              <a:buClr>
                <a:srgbClr val="888888"/>
              </a:buClr>
              <a:buSzPts val="1400"/>
              <a:buNone/>
              <a:defRPr sz="933">
                <a:solidFill>
                  <a:srgbClr val="888888"/>
                </a:solidFill>
              </a:defRPr>
            </a:lvl8pPr>
            <a:lvl9pPr marL="2743337" lvl="8" indent="-152408" algn="l">
              <a:spcBef>
                <a:spcPts val="187"/>
              </a:spcBef>
              <a:spcAft>
                <a:spcPts val="0"/>
              </a:spcAft>
              <a:buClr>
                <a:srgbClr val="888888"/>
              </a:buClr>
              <a:buSzPts val="1400"/>
              <a:buNone/>
              <a:defRPr sz="933">
                <a:solidFill>
                  <a:srgbClr val="888888"/>
                </a:solidFill>
              </a:defRPr>
            </a:lvl9pPr>
          </a:lstStyle>
          <a:p>
            <a:endParaRPr/>
          </a:p>
        </p:txBody>
      </p:sp>
      <p:sp>
        <p:nvSpPr>
          <p:cNvPr id="30" name="Google Shape;30;p56"/>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6"/>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6"/>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97624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57"/>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7"/>
          <p:cNvSpPr txBox="1">
            <a:spLocks noGrp="1"/>
          </p:cNvSpPr>
          <p:nvPr>
            <p:ph type="body" idx="1"/>
          </p:nvPr>
        </p:nvSpPr>
        <p:spPr>
          <a:xfrm>
            <a:off x="304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6" name="Google Shape;36;p57"/>
          <p:cNvSpPr txBox="1">
            <a:spLocks noGrp="1"/>
          </p:cNvSpPr>
          <p:nvPr>
            <p:ph type="body" idx="2"/>
          </p:nvPr>
        </p:nvSpPr>
        <p:spPr>
          <a:xfrm>
            <a:off x="3098800" y="1066800"/>
            <a:ext cx="2692400" cy="3017309"/>
          </a:xfrm>
          <a:prstGeom prst="rect">
            <a:avLst/>
          </a:prstGeom>
          <a:noFill/>
          <a:ln>
            <a:noFill/>
          </a:ln>
        </p:spPr>
        <p:txBody>
          <a:bodyPr spcFirstLastPara="1" wrap="square" lIns="91425" tIns="45700" rIns="91425" bIns="45700" anchor="t" anchorCtr="0">
            <a:normAutofit/>
          </a:bodyPr>
          <a:lstStyle>
            <a:lvl1pPr marL="304815" lvl="0" indent="-270947" algn="l">
              <a:spcBef>
                <a:spcPts val="373"/>
              </a:spcBef>
              <a:spcAft>
                <a:spcPts val="0"/>
              </a:spcAft>
              <a:buClr>
                <a:schemeClr val="dk1"/>
              </a:buClr>
              <a:buSzPts val="2800"/>
              <a:buChar char="•"/>
              <a:defRPr sz="1867"/>
            </a:lvl1pPr>
            <a:lvl2pPr marL="609630" lvl="1" indent="-254013" algn="l">
              <a:spcBef>
                <a:spcPts val="320"/>
              </a:spcBef>
              <a:spcAft>
                <a:spcPts val="0"/>
              </a:spcAft>
              <a:buClr>
                <a:schemeClr val="dk1"/>
              </a:buClr>
              <a:buSzPts val="2400"/>
              <a:buChar char="–"/>
              <a:defRPr sz="1600"/>
            </a:lvl2pPr>
            <a:lvl3pPr marL="914446" lvl="2" indent="-237079" algn="l">
              <a:spcBef>
                <a:spcPts val="267"/>
              </a:spcBef>
              <a:spcAft>
                <a:spcPts val="0"/>
              </a:spcAft>
              <a:buClr>
                <a:schemeClr val="dk1"/>
              </a:buClr>
              <a:buSzPts val="2000"/>
              <a:buChar char="•"/>
              <a:defRPr sz="1333"/>
            </a:lvl3pPr>
            <a:lvl4pPr marL="1219261" lvl="3" indent="-228611" algn="l">
              <a:spcBef>
                <a:spcPts val="240"/>
              </a:spcBef>
              <a:spcAft>
                <a:spcPts val="0"/>
              </a:spcAft>
              <a:buClr>
                <a:schemeClr val="dk1"/>
              </a:buClr>
              <a:buSzPts val="1800"/>
              <a:buChar char="–"/>
              <a:defRPr sz="1200"/>
            </a:lvl4pPr>
            <a:lvl5pPr marL="1524076" lvl="4" indent="-228611" algn="l">
              <a:spcBef>
                <a:spcPts val="240"/>
              </a:spcBef>
              <a:spcAft>
                <a:spcPts val="0"/>
              </a:spcAft>
              <a:buClr>
                <a:schemeClr val="dk1"/>
              </a:buClr>
              <a:buSzPts val="1800"/>
              <a:buChar char="»"/>
              <a:defRPr sz="1200"/>
            </a:lvl5pPr>
            <a:lvl6pPr marL="1828891" lvl="5" indent="-228611" algn="l">
              <a:spcBef>
                <a:spcPts val="240"/>
              </a:spcBef>
              <a:spcAft>
                <a:spcPts val="0"/>
              </a:spcAft>
              <a:buClr>
                <a:schemeClr val="dk1"/>
              </a:buClr>
              <a:buSzPts val="1800"/>
              <a:buChar char="•"/>
              <a:defRPr sz="1200"/>
            </a:lvl6pPr>
            <a:lvl7pPr marL="2133707" lvl="6" indent="-228611" algn="l">
              <a:spcBef>
                <a:spcPts val="240"/>
              </a:spcBef>
              <a:spcAft>
                <a:spcPts val="0"/>
              </a:spcAft>
              <a:buClr>
                <a:schemeClr val="dk1"/>
              </a:buClr>
              <a:buSzPts val="1800"/>
              <a:buChar char="•"/>
              <a:defRPr sz="1200"/>
            </a:lvl7pPr>
            <a:lvl8pPr marL="2438522" lvl="7" indent="-228611" algn="l">
              <a:spcBef>
                <a:spcPts val="240"/>
              </a:spcBef>
              <a:spcAft>
                <a:spcPts val="0"/>
              </a:spcAft>
              <a:buClr>
                <a:schemeClr val="dk1"/>
              </a:buClr>
              <a:buSzPts val="1800"/>
              <a:buChar char="•"/>
              <a:defRPr sz="1200"/>
            </a:lvl8pPr>
            <a:lvl9pPr marL="2743337" lvl="8" indent="-228611" algn="l">
              <a:spcBef>
                <a:spcPts val="240"/>
              </a:spcBef>
              <a:spcAft>
                <a:spcPts val="0"/>
              </a:spcAft>
              <a:buClr>
                <a:schemeClr val="dk1"/>
              </a:buClr>
              <a:buSzPts val="1800"/>
              <a:buChar char="•"/>
              <a:defRPr sz="1200"/>
            </a:lvl9pPr>
          </a:lstStyle>
          <a:p>
            <a:endParaRPr/>
          </a:p>
        </p:txBody>
      </p:sp>
      <p:sp>
        <p:nvSpPr>
          <p:cNvPr id="37" name="Google Shape;37;p57"/>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7"/>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7"/>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49844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8"/>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8"/>
          <p:cNvSpPr txBox="1">
            <a:spLocks noGrp="1"/>
          </p:cNvSpPr>
          <p:nvPr>
            <p:ph type="body" idx="1"/>
          </p:nvPr>
        </p:nvSpPr>
        <p:spPr>
          <a:xfrm>
            <a:off x="304800" y="1023409"/>
            <a:ext cx="2693459"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3" name="Google Shape;43;p58"/>
          <p:cNvSpPr txBox="1">
            <a:spLocks noGrp="1"/>
          </p:cNvSpPr>
          <p:nvPr>
            <p:ph type="body" idx="2"/>
          </p:nvPr>
        </p:nvSpPr>
        <p:spPr>
          <a:xfrm>
            <a:off x="304800" y="1449917"/>
            <a:ext cx="2693459"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4" name="Google Shape;44;p58"/>
          <p:cNvSpPr txBox="1">
            <a:spLocks noGrp="1"/>
          </p:cNvSpPr>
          <p:nvPr>
            <p:ph type="body" idx="3"/>
          </p:nvPr>
        </p:nvSpPr>
        <p:spPr>
          <a:xfrm>
            <a:off x="3096684" y="1023409"/>
            <a:ext cx="2694517" cy="426508"/>
          </a:xfrm>
          <a:prstGeom prst="rect">
            <a:avLst/>
          </a:prstGeom>
          <a:noFill/>
          <a:ln>
            <a:noFill/>
          </a:ln>
        </p:spPr>
        <p:txBody>
          <a:bodyPr spcFirstLastPara="1" wrap="square" lIns="91425" tIns="45700" rIns="91425" bIns="45700" anchor="b" anchorCtr="0">
            <a:normAutofit/>
          </a:bodyPr>
          <a:lstStyle>
            <a:lvl1pPr marL="304815" lvl="0" indent="-152408" algn="l">
              <a:spcBef>
                <a:spcPts val="320"/>
              </a:spcBef>
              <a:spcAft>
                <a:spcPts val="0"/>
              </a:spcAft>
              <a:buClr>
                <a:schemeClr val="dk1"/>
              </a:buClr>
              <a:buSzPts val="2400"/>
              <a:buNone/>
              <a:defRPr sz="1600" b="1"/>
            </a:lvl1pPr>
            <a:lvl2pPr marL="609630" lvl="1" indent="-152408" algn="l">
              <a:spcBef>
                <a:spcPts val="267"/>
              </a:spcBef>
              <a:spcAft>
                <a:spcPts val="0"/>
              </a:spcAft>
              <a:buClr>
                <a:schemeClr val="dk1"/>
              </a:buClr>
              <a:buSzPts val="2000"/>
              <a:buNone/>
              <a:defRPr sz="1333" b="1"/>
            </a:lvl2pPr>
            <a:lvl3pPr marL="914446" lvl="2" indent="-152408" algn="l">
              <a:spcBef>
                <a:spcPts val="240"/>
              </a:spcBef>
              <a:spcAft>
                <a:spcPts val="0"/>
              </a:spcAft>
              <a:buClr>
                <a:schemeClr val="dk1"/>
              </a:buClr>
              <a:buSzPts val="1800"/>
              <a:buNone/>
              <a:defRPr sz="1200" b="1"/>
            </a:lvl3pPr>
            <a:lvl4pPr marL="1219261" lvl="3" indent="-152408" algn="l">
              <a:spcBef>
                <a:spcPts val="213"/>
              </a:spcBef>
              <a:spcAft>
                <a:spcPts val="0"/>
              </a:spcAft>
              <a:buClr>
                <a:schemeClr val="dk1"/>
              </a:buClr>
              <a:buSzPts val="1600"/>
              <a:buNone/>
              <a:defRPr sz="1067" b="1"/>
            </a:lvl4pPr>
            <a:lvl5pPr marL="1524076" lvl="4" indent="-152408" algn="l">
              <a:spcBef>
                <a:spcPts val="213"/>
              </a:spcBef>
              <a:spcAft>
                <a:spcPts val="0"/>
              </a:spcAft>
              <a:buClr>
                <a:schemeClr val="dk1"/>
              </a:buClr>
              <a:buSzPts val="1600"/>
              <a:buNone/>
              <a:defRPr sz="1067" b="1"/>
            </a:lvl5pPr>
            <a:lvl6pPr marL="1828891" lvl="5" indent="-152408" algn="l">
              <a:spcBef>
                <a:spcPts val="213"/>
              </a:spcBef>
              <a:spcAft>
                <a:spcPts val="0"/>
              </a:spcAft>
              <a:buClr>
                <a:schemeClr val="dk1"/>
              </a:buClr>
              <a:buSzPts val="1600"/>
              <a:buNone/>
              <a:defRPr sz="1067" b="1"/>
            </a:lvl6pPr>
            <a:lvl7pPr marL="2133707" lvl="6" indent="-152408" algn="l">
              <a:spcBef>
                <a:spcPts val="213"/>
              </a:spcBef>
              <a:spcAft>
                <a:spcPts val="0"/>
              </a:spcAft>
              <a:buClr>
                <a:schemeClr val="dk1"/>
              </a:buClr>
              <a:buSzPts val="1600"/>
              <a:buNone/>
              <a:defRPr sz="1067" b="1"/>
            </a:lvl7pPr>
            <a:lvl8pPr marL="2438522" lvl="7" indent="-152408" algn="l">
              <a:spcBef>
                <a:spcPts val="213"/>
              </a:spcBef>
              <a:spcAft>
                <a:spcPts val="0"/>
              </a:spcAft>
              <a:buClr>
                <a:schemeClr val="dk1"/>
              </a:buClr>
              <a:buSzPts val="1600"/>
              <a:buNone/>
              <a:defRPr sz="1067" b="1"/>
            </a:lvl8pPr>
            <a:lvl9pPr marL="2743337" lvl="8" indent="-152408" algn="l">
              <a:spcBef>
                <a:spcPts val="213"/>
              </a:spcBef>
              <a:spcAft>
                <a:spcPts val="0"/>
              </a:spcAft>
              <a:buClr>
                <a:schemeClr val="dk1"/>
              </a:buClr>
              <a:buSzPts val="1600"/>
              <a:buNone/>
              <a:defRPr sz="1067" b="1"/>
            </a:lvl9pPr>
          </a:lstStyle>
          <a:p>
            <a:endParaRPr/>
          </a:p>
        </p:txBody>
      </p:sp>
      <p:sp>
        <p:nvSpPr>
          <p:cNvPr id="45" name="Google Shape;45;p58"/>
          <p:cNvSpPr txBox="1">
            <a:spLocks noGrp="1"/>
          </p:cNvSpPr>
          <p:nvPr>
            <p:ph type="body" idx="4"/>
          </p:nvPr>
        </p:nvSpPr>
        <p:spPr>
          <a:xfrm>
            <a:off x="3096684" y="1449917"/>
            <a:ext cx="2694517" cy="2634192"/>
          </a:xfrm>
          <a:prstGeom prst="rect">
            <a:avLst/>
          </a:prstGeom>
          <a:noFill/>
          <a:ln>
            <a:noFill/>
          </a:ln>
        </p:spPr>
        <p:txBody>
          <a:bodyPr spcFirstLastPara="1" wrap="square" lIns="91425" tIns="45700" rIns="91425" bIns="45700" anchor="t" anchorCtr="0">
            <a:normAutofit/>
          </a:bodyPr>
          <a:lstStyle>
            <a:lvl1pPr marL="304815" lvl="0" indent="-254013" algn="l">
              <a:spcBef>
                <a:spcPts val="320"/>
              </a:spcBef>
              <a:spcAft>
                <a:spcPts val="0"/>
              </a:spcAft>
              <a:buClr>
                <a:schemeClr val="dk1"/>
              </a:buClr>
              <a:buSzPts val="2400"/>
              <a:buChar char="•"/>
              <a:defRPr sz="1600"/>
            </a:lvl1pPr>
            <a:lvl2pPr marL="609630" lvl="1" indent="-237079" algn="l">
              <a:spcBef>
                <a:spcPts val="267"/>
              </a:spcBef>
              <a:spcAft>
                <a:spcPts val="0"/>
              </a:spcAft>
              <a:buClr>
                <a:schemeClr val="dk1"/>
              </a:buClr>
              <a:buSzPts val="2000"/>
              <a:buChar char="–"/>
              <a:defRPr sz="1333"/>
            </a:lvl2pPr>
            <a:lvl3pPr marL="914446" lvl="2" indent="-228611" algn="l">
              <a:spcBef>
                <a:spcPts val="240"/>
              </a:spcBef>
              <a:spcAft>
                <a:spcPts val="0"/>
              </a:spcAft>
              <a:buClr>
                <a:schemeClr val="dk1"/>
              </a:buClr>
              <a:buSzPts val="1800"/>
              <a:buChar char="•"/>
              <a:defRPr sz="1200"/>
            </a:lvl3pPr>
            <a:lvl4pPr marL="1219261" lvl="3" indent="-220144" algn="l">
              <a:spcBef>
                <a:spcPts val="213"/>
              </a:spcBef>
              <a:spcAft>
                <a:spcPts val="0"/>
              </a:spcAft>
              <a:buClr>
                <a:schemeClr val="dk1"/>
              </a:buClr>
              <a:buSzPts val="1600"/>
              <a:buChar char="–"/>
              <a:defRPr sz="1067"/>
            </a:lvl4pPr>
            <a:lvl5pPr marL="1524076" lvl="4" indent="-220144" algn="l">
              <a:spcBef>
                <a:spcPts val="213"/>
              </a:spcBef>
              <a:spcAft>
                <a:spcPts val="0"/>
              </a:spcAft>
              <a:buClr>
                <a:schemeClr val="dk1"/>
              </a:buClr>
              <a:buSzPts val="1600"/>
              <a:buChar char="»"/>
              <a:defRPr sz="1067"/>
            </a:lvl5pPr>
            <a:lvl6pPr marL="1828891" lvl="5" indent="-220144" algn="l">
              <a:spcBef>
                <a:spcPts val="213"/>
              </a:spcBef>
              <a:spcAft>
                <a:spcPts val="0"/>
              </a:spcAft>
              <a:buClr>
                <a:schemeClr val="dk1"/>
              </a:buClr>
              <a:buSzPts val="1600"/>
              <a:buChar char="•"/>
              <a:defRPr sz="1067"/>
            </a:lvl6pPr>
            <a:lvl7pPr marL="2133707" lvl="6" indent="-220144" algn="l">
              <a:spcBef>
                <a:spcPts val="213"/>
              </a:spcBef>
              <a:spcAft>
                <a:spcPts val="0"/>
              </a:spcAft>
              <a:buClr>
                <a:schemeClr val="dk1"/>
              </a:buClr>
              <a:buSzPts val="1600"/>
              <a:buChar char="•"/>
              <a:defRPr sz="1067"/>
            </a:lvl7pPr>
            <a:lvl8pPr marL="2438522" lvl="7" indent="-220144" algn="l">
              <a:spcBef>
                <a:spcPts val="213"/>
              </a:spcBef>
              <a:spcAft>
                <a:spcPts val="0"/>
              </a:spcAft>
              <a:buClr>
                <a:schemeClr val="dk1"/>
              </a:buClr>
              <a:buSzPts val="1600"/>
              <a:buChar char="•"/>
              <a:defRPr sz="1067"/>
            </a:lvl8pPr>
            <a:lvl9pPr marL="2743337" lvl="8" indent="-220144" algn="l">
              <a:spcBef>
                <a:spcPts val="213"/>
              </a:spcBef>
              <a:spcAft>
                <a:spcPts val="0"/>
              </a:spcAft>
              <a:buClr>
                <a:schemeClr val="dk1"/>
              </a:buClr>
              <a:buSzPts val="1600"/>
              <a:buChar char="•"/>
              <a:defRPr sz="1067"/>
            </a:lvl9pPr>
          </a:lstStyle>
          <a:p>
            <a:endParaRPr/>
          </a:p>
        </p:txBody>
      </p:sp>
      <p:sp>
        <p:nvSpPr>
          <p:cNvPr id="46" name="Google Shape;46;p58"/>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8"/>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8"/>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833467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9"/>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9"/>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9"/>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9"/>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48030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9885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60"/>
          <p:cNvSpPr txBox="1">
            <a:spLocks noGrp="1"/>
          </p:cNvSpPr>
          <p:nvPr>
            <p:ph type="title"/>
          </p:nvPr>
        </p:nvSpPr>
        <p:spPr>
          <a:xfrm>
            <a:off x="304800" y="182033"/>
            <a:ext cx="2005542" cy="7747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60"/>
          <p:cNvSpPr txBox="1">
            <a:spLocks noGrp="1"/>
          </p:cNvSpPr>
          <p:nvPr>
            <p:ph type="body" idx="1"/>
          </p:nvPr>
        </p:nvSpPr>
        <p:spPr>
          <a:xfrm>
            <a:off x="2383367" y="182034"/>
            <a:ext cx="3407833" cy="3902075"/>
          </a:xfrm>
          <a:prstGeom prst="rect">
            <a:avLst/>
          </a:prstGeom>
          <a:noFill/>
          <a:ln>
            <a:noFill/>
          </a:ln>
        </p:spPr>
        <p:txBody>
          <a:bodyPr spcFirstLastPara="1" wrap="square" lIns="91425" tIns="45700" rIns="91425" bIns="45700" anchor="t" anchorCtr="0">
            <a:normAutofit/>
          </a:bodyPr>
          <a:lstStyle>
            <a:lvl1pPr marL="304815" lvl="0" indent="-287881" algn="l">
              <a:spcBef>
                <a:spcPts val="427"/>
              </a:spcBef>
              <a:spcAft>
                <a:spcPts val="0"/>
              </a:spcAft>
              <a:buClr>
                <a:schemeClr val="dk1"/>
              </a:buClr>
              <a:buSzPts val="3200"/>
              <a:buChar char="•"/>
              <a:defRPr sz="2133"/>
            </a:lvl1pPr>
            <a:lvl2pPr marL="609630" lvl="1" indent="-270947" algn="l">
              <a:spcBef>
                <a:spcPts val="373"/>
              </a:spcBef>
              <a:spcAft>
                <a:spcPts val="0"/>
              </a:spcAft>
              <a:buClr>
                <a:schemeClr val="dk1"/>
              </a:buClr>
              <a:buSzPts val="2800"/>
              <a:buChar char="–"/>
              <a:defRPr sz="1867"/>
            </a:lvl2pPr>
            <a:lvl3pPr marL="914446" lvl="2" indent="-254013" algn="l">
              <a:spcBef>
                <a:spcPts val="320"/>
              </a:spcBef>
              <a:spcAft>
                <a:spcPts val="0"/>
              </a:spcAft>
              <a:buClr>
                <a:schemeClr val="dk1"/>
              </a:buClr>
              <a:buSzPts val="2400"/>
              <a:buChar char="•"/>
              <a:defRPr sz="1600"/>
            </a:lvl3pPr>
            <a:lvl4pPr marL="1219261" lvl="3" indent="-237079" algn="l">
              <a:spcBef>
                <a:spcPts val="267"/>
              </a:spcBef>
              <a:spcAft>
                <a:spcPts val="0"/>
              </a:spcAft>
              <a:buClr>
                <a:schemeClr val="dk1"/>
              </a:buClr>
              <a:buSzPts val="2000"/>
              <a:buChar char="–"/>
              <a:defRPr sz="1333"/>
            </a:lvl4pPr>
            <a:lvl5pPr marL="1524076" lvl="4" indent="-237079" algn="l">
              <a:spcBef>
                <a:spcPts val="267"/>
              </a:spcBef>
              <a:spcAft>
                <a:spcPts val="0"/>
              </a:spcAft>
              <a:buClr>
                <a:schemeClr val="dk1"/>
              </a:buClr>
              <a:buSzPts val="2000"/>
              <a:buChar char="»"/>
              <a:defRPr sz="1333"/>
            </a:lvl5pPr>
            <a:lvl6pPr marL="1828891" lvl="5" indent="-237079" algn="l">
              <a:spcBef>
                <a:spcPts val="267"/>
              </a:spcBef>
              <a:spcAft>
                <a:spcPts val="0"/>
              </a:spcAft>
              <a:buClr>
                <a:schemeClr val="dk1"/>
              </a:buClr>
              <a:buSzPts val="2000"/>
              <a:buChar char="•"/>
              <a:defRPr sz="1333"/>
            </a:lvl6pPr>
            <a:lvl7pPr marL="2133707" lvl="6" indent="-237079" algn="l">
              <a:spcBef>
                <a:spcPts val="267"/>
              </a:spcBef>
              <a:spcAft>
                <a:spcPts val="0"/>
              </a:spcAft>
              <a:buClr>
                <a:schemeClr val="dk1"/>
              </a:buClr>
              <a:buSzPts val="2000"/>
              <a:buChar char="•"/>
              <a:defRPr sz="1333"/>
            </a:lvl7pPr>
            <a:lvl8pPr marL="2438522" lvl="7" indent="-237079" algn="l">
              <a:spcBef>
                <a:spcPts val="267"/>
              </a:spcBef>
              <a:spcAft>
                <a:spcPts val="0"/>
              </a:spcAft>
              <a:buClr>
                <a:schemeClr val="dk1"/>
              </a:buClr>
              <a:buSzPts val="2000"/>
              <a:buChar char="•"/>
              <a:defRPr sz="1333"/>
            </a:lvl8pPr>
            <a:lvl9pPr marL="2743337" lvl="8" indent="-237079" algn="l">
              <a:spcBef>
                <a:spcPts val="267"/>
              </a:spcBef>
              <a:spcAft>
                <a:spcPts val="0"/>
              </a:spcAft>
              <a:buClr>
                <a:schemeClr val="dk1"/>
              </a:buClr>
              <a:buSzPts val="2000"/>
              <a:buChar char="•"/>
              <a:defRPr sz="1333"/>
            </a:lvl9pPr>
          </a:lstStyle>
          <a:p>
            <a:endParaRPr/>
          </a:p>
        </p:txBody>
      </p:sp>
      <p:sp>
        <p:nvSpPr>
          <p:cNvPr id="57" name="Google Shape;57;p60"/>
          <p:cNvSpPr txBox="1">
            <a:spLocks noGrp="1"/>
          </p:cNvSpPr>
          <p:nvPr>
            <p:ph type="body" idx="2"/>
          </p:nvPr>
        </p:nvSpPr>
        <p:spPr>
          <a:xfrm>
            <a:off x="304800" y="956734"/>
            <a:ext cx="2005542" cy="31273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58" name="Google Shape;58;p60"/>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60"/>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60"/>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245475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61"/>
          <p:cNvSpPr txBox="1">
            <a:spLocks noGrp="1"/>
          </p:cNvSpPr>
          <p:nvPr>
            <p:ph type="title"/>
          </p:nvPr>
        </p:nvSpPr>
        <p:spPr>
          <a:xfrm>
            <a:off x="1194859" y="3200400"/>
            <a:ext cx="3657600" cy="377825"/>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1333"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61"/>
          <p:cNvSpPr>
            <a:spLocks noGrp="1"/>
          </p:cNvSpPr>
          <p:nvPr>
            <p:ph type="pic" idx="2"/>
          </p:nvPr>
        </p:nvSpPr>
        <p:spPr>
          <a:xfrm>
            <a:off x="1194859" y="408517"/>
            <a:ext cx="3657600" cy="2743200"/>
          </a:xfrm>
          <a:prstGeom prst="rect">
            <a:avLst/>
          </a:prstGeom>
          <a:noFill/>
          <a:ln>
            <a:noFill/>
          </a:ln>
        </p:spPr>
      </p:sp>
      <p:sp>
        <p:nvSpPr>
          <p:cNvPr id="64" name="Google Shape;64;p61"/>
          <p:cNvSpPr txBox="1">
            <a:spLocks noGrp="1"/>
          </p:cNvSpPr>
          <p:nvPr>
            <p:ph type="body" idx="1"/>
          </p:nvPr>
        </p:nvSpPr>
        <p:spPr>
          <a:xfrm>
            <a:off x="1194859" y="3578225"/>
            <a:ext cx="3657600" cy="536575"/>
          </a:xfrm>
          <a:prstGeom prst="rect">
            <a:avLst/>
          </a:prstGeom>
          <a:noFill/>
          <a:ln>
            <a:noFill/>
          </a:ln>
        </p:spPr>
        <p:txBody>
          <a:bodyPr spcFirstLastPara="1" wrap="square" lIns="91425" tIns="45700" rIns="91425" bIns="45700" anchor="t" anchorCtr="0">
            <a:normAutofit/>
          </a:bodyPr>
          <a:lstStyle>
            <a:lvl1pPr marL="304815" lvl="0" indent="-152408" algn="l">
              <a:spcBef>
                <a:spcPts val="187"/>
              </a:spcBef>
              <a:spcAft>
                <a:spcPts val="0"/>
              </a:spcAft>
              <a:buClr>
                <a:schemeClr val="dk1"/>
              </a:buClr>
              <a:buSzPts val="1400"/>
              <a:buNone/>
              <a:defRPr sz="933"/>
            </a:lvl1pPr>
            <a:lvl2pPr marL="609630" lvl="1" indent="-152408" algn="l">
              <a:spcBef>
                <a:spcPts val="160"/>
              </a:spcBef>
              <a:spcAft>
                <a:spcPts val="0"/>
              </a:spcAft>
              <a:buClr>
                <a:schemeClr val="dk1"/>
              </a:buClr>
              <a:buSzPts val="1200"/>
              <a:buNone/>
              <a:defRPr sz="800"/>
            </a:lvl2pPr>
            <a:lvl3pPr marL="914446" lvl="2" indent="-152408" algn="l">
              <a:spcBef>
                <a:spcPts val="133"/>
              </a:spcBef>
              <a:spcAft>
                <a:spcPts val="0"/>
              </a:spcAft>
              <a:buClr>
                <a:schemeClr val="dk1"/>
              </a:buClr>
              <a:buSzPts val="1000"/>
              <a:buNone/>
              <a:defRPr sz="667"/>
            </a:lvl3pPr>
            <a:lvl4pPr marL="1219261" lvl="3" indent="-152408" algn="l">
              <a:spcBef>
                <a:spcPts val="120"/>
              </a:spcBef>
              <a:spcAft>
                <a:spcPts val="0"/>
              </a:spcAft>
              <a:buClr>
                <a:schemeClr val="dk1"/>
              </a:buClr>
              <a:buSzPts val="900"/>
              <a:buNone/>
              <a:defRPr sz="600"/>
            </a:lvl4pPr>
            <a:lvl5pPr marL="1524076" lvl="4" indent="-152408" algn="l">
              <a:spcBef>
                <a:spcPts val="120"/>
              </a:spcBef>
              <a:spcAft>
                <a:spcPts val="0"/>
              </a:spcAft>
              <a:buClr>
                <a:schemeClr val="dk1"/>
              </a:buClr>
              <a:buSzPts val="900"/>
              <a:buNone/>
              <a:defRPr sz="600"/>
            </a:lvl5pPr>
            <a:lvl6pPr marL="1828891" lvl="5" indent="-152408" algn="l">
              <a:spcBef>
                <a:spcPts val="120"/>
              </a:spcBef>
              <a:spcAft>
                <a:spcPts val="0"/>
              </a:spcAft>
              <a:buClr>
                <a:schemeClr val="dk1"/>
              </a:buClr>
              <a:buSzPts val="900"/>
              <a:buNone/>
              <a:defRPr sz="600"/>
            </a:lvl6pPr>
            <a:lvl7pPr marL="2133707" lvl="6" indent="-152408" algn="l">
              <a:spcBef>
                <a:spcPts val="120"/>
              </a:spcBef>
              <a:spcAft>
                <a:spcPts val="0"/>
              </a:spcAft>
              <a:buClr>
                <a:schemeClr val="dk1"/>
              </a:buClr>
              <a:buSzPts val="900"/>
              <a:buNone/>
              <a:defRPr sz="600"/>
            </a:lvl7pPr>
            <a:lvl8pPr marL="2438522" lvl="7" indent="-152408" algn="l">
              <a:spcBef>
                <a:spcPts val="120"/>
              </a:spcBef>
              <a:spcAft>
                <a:spcPts val="0"/>
              </a:spcAft>
              <a:buClr>
                <a:schemeClr val="dk1"/>
              </a:buClr>
              <a:buSzPts val="900"/>
              <a:buNone/>
              <a:defRPr sz="600"/>
            </a:lvl8pPr>
            <a:lvl9pPr marL="2743337" lvl="8" indent="-152408" algn="l">
              <a:spcBef>
                <a:spcPts val="120"/>
              </a:spcBef>
              <a:spcAft>
                <a:spcPts val="0"/>
              </a:spcAft>
              <a:buClr>
                <a:schemeClr val="dk1"/>
              </a:buClr>
              <a:buSzPts val="900"/>
              <a:buNone/>
              <a:defRPr sz="600"/>
            </a:lvl9pPr>
          </a:lstStyle>
          <a:p>
            <a:endParaRPr/>
          </a:p>
        </p:txBody>
      </p:sp>
      <p:sp>
        <p:nvSpPr>
          <p:cNvPr id="65" name="Google Shape;65;p6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6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6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6793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6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62"/>
          <p:cNvSpPr txBox="1">
            <a:spLocks noGrp="1"/>
          </p:cNvSpPr>
          <p:nvPr>
            <p:ph type="body" idx="1"/>
          </p:nvPr>
        </p:nvSpPr>
        <p:spPr>
          <a:xfrm rot="5400000">
            <a:off x="1539346" y="-167745"/>
            <a:ext cx="3017309" cy="54864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1" name="Google Shape;71;p6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6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6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3232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63"/>
          <p:cNvSpPr txBox="1">
            <a:spLocks noGrp="1"/>
          </p:cNvSpPr>
          <p:nvPr>
            <p:ph type="title"/>
          </p:nvPr>
        </p:nvSpPr>
        <p:spPr>
          <a:xfrm rot="5400000">
            <a:off x="3154892" y="1447801"/>
            <a:ext cx="3901017" cy="13716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63"/>
          <p:cNvSpPr txBox="1">
            <a:spLocks noGrp="1"/>
          </p:cNvSpPr>
          <p:nvPr>
            <p:ph type="body" idx="1"/>
          </p:nvPr>
        </p:nvSpPr>
        <p:spPr>
          <a:xfrm rot="5400000">
            <a:off x="360892" y="127000"/>
            <a:ext cx="3901017" cy="4013200"/>
          </a:xfrm>
          <a:prstGeom prst="rect">
            <a:avLst/>
          </a:prstGeom>
          <a:noFill/>
          <a:ln>
            <a:noFill/>
          </a:ln>
        </p:spPr>
        <p:txBody>
          <a:bodyPr spcFirstLastPara="1" wrap="square" lIns="91425" tIns="45700" rIns="91425" bIns="45700" anchor="t" anchorCtr="0">
            <a:normAutofit/>
          </a:bodyPr>
          <a:lstStyle>
            <a:lvl1pPr marL="304815" lvl="0" indent="-228611" algn="l">
              <a:spcBef>
                <a:spcPts val="240"/>
              </a:spcBef>
              <a:spcAft>
                <a:spcPts val="0"/>
              </a:spcAft>
              <a:buClr>
                <a:schemeClr val="dk1"/>
              </a:buClr>
              <a:buSzPts val="1800"/>
              <a:buChar char="•"/>
              <a:defRPr/>
            </a:lvl1pPr>
            <a:lvl2pPr marL="609630" lvl="1" indent="-228611" algn="l">
              <a:spcBef>
                <a:spcPts val="240"/>
              </a:spcBef>
              <a:spcAft>
                <a:spcPts val="0"/>
              </a:spcAft>
              <a:buClr>
                <a:schemeClr val="dk1"/>
              </a:buClr>
              <a:buSzPts val="1800"/>
              <a:buChar char="–"/>
              <a:defRPr/>
            </a:lvl2pPr>
            <a:lvl3pPr marL="914446" lvl="2" indent="-228611" algn="l">
              <a:spcBef>
                <a:spcPts val="240"/>
              </a:spcBef>
              <a:spcAft>
                <a:spcPts val="0"/>
              </a:spcAft>
              <a:buClr>
                <a:schemeClr val="dk1"/>
              </a:buClr>
              <a:buSzPts val="1800"/>
              <a:buChar char="•"/>
              <a:defRPr/>
            </a:lvl3pPr>
            <a:lvl4pPr marL="1219261" lvl="3" indent="-228611" algn="l">
              <a:spcBef>
                <a:spcPts val="240"/>
              </a:spcBef>
              <a:spcAft>
                <a:spcPts val="0"/>
              </a:spcAft>
              <a:buClr>
                <a:schemeClr val="dk1"/>
              </a:buClr>
              <a:buSzPts val="1800"/>
              <a:buChar char="–"/>
              <a:defRPr/>
            </a:lvl4pPr>
            <a:lvl5pPr marL="1524076" lvl="4" indent="-228611" algn="l">
              <a:spcBef>
                <a:spcPts val="240"/>
              </a:spcBef>
              <a:spcAft>
                <a:spcPts val="0"/>
              </a:spcAft>
              <a:buClr>
                <a:schemeClr val="dk1"/>
              </a:buClr>
              <a:buSzPts val="1800"/>
              <a:buChar char="»"/>
              <a:defRPr/>
            </a:lvl5pPr>
            <a:lvl6pPr marL="1828891" lvl="5" indent="-228611" algn="l">
              <a:spcBef>
                <a:spcPts val="240"/>
              </a:spcBef>
              <a:spcAft>
                <a:spcPts val="0"/>
              </a:spcAft>
              <a:buClr>
                <a:schemeClr val="dk1"/>
              </a:buClr>
              <a:buSzPts val="1800"/>
              <a:buChar char="•"/>
              <a:defRPr/>
            </a:lvl6pPr>
            <a:lvl7pPr marL="2133707" lvl="6" indent="-228611" algn="l">
              <a:spcBef>
                <a:spcPts val="240"/>
              </a:spcBef>
              <a:spcAft>
                <a:spcPts val="0"/>
              </a:spcAft>
              <a:buClr>
                <a:schemeClr val="dk1"/>
              </a:buClr>
              <a:buSzPts val="1800"/>
              <a:buChar char="•"/>
              <a:defRPr/>
            </a:lvl7pPr>
            <a:lvl8pPr marL="2438522" lvl="7" indent="-228611" algn="l">
              <a:spcBef>
                <a:spcPts val="240"/>
              </a:spcBef>
              <a:spcAft>
                <a:spcPts val="0"/>
              </a:spcAft>
              <a:buClr>
                <a:schemeClr val="dk1"/>
              </a:buClr>
              <a:buSzPts val="1800"/>
              <a:buChar char="•"/>
              <a:defRPr/>
            </a:lvl8pPr>
            <a:lvl9pPr marL="2743337" lvl="8" indent="-228611" algn="l">
              <a:spcBef>
                <a:spcPts val="240"/>
              </a:spcBef>
              <a:spcAft>
                <a:spcPts val="0"/>
              </a:spcAft>
              <a:buClr>
                <a:schemeClr val="dk1"/>
              </a:buClr>
              <a:buSzPts val="1800"/>
              <a:buChar char="•"/>
              <a:defRPr/>
            </a:lvl9pPr>
          </a:lstStyle>
          <a:p>
            <a:endParaRPr/>
          </a:p>
        </p:txBody>
      </p:sp>
      <p:sp>
        <p:nvSpPr>
          <p:cNvPr id="77" name="Google Shape;77;p63"/>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63"/>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63"/>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164197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A5044-FD65-4FF1-A11F-A08A23B46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791290-8644-42F6-B5E0-F85CF7EC2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933D05-94FB-4C5E-B518-DCC2AAFB8F4A}"/>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5" name="Footer Placeholder 4">
            <a:extLst>
              <a:ext uri="{FF2B5EF4-FFF2-40B4-BE49-F238E27FC236}">
                <a16:creationId xmlns:a16="http://schemas.microsoft.com/office/drawing/2014/main" id="{74BB88B1-29F0-425B-B730-90FFD513C3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B4D8C2-E049-4740-B647-7BDDFA79CD12}"/>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14503488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75D71-30C1-48A9-9A5F-B819DB0EC9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9F9D2A-DCFE-40AD-922B-0981828C2C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884EB9-A267-47AC-B22D-8D2DF9230745}"/>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5" name="Footer Placeholder 4">
            <a:extLst>
              <a:ext uri="{FF2B5EF4-FFF2-40B4-BE49-F238E27FC236}">
                <a16:creationId xmlns:a16="http://schemas.microsoft.com/office/drawing/2014/main" id="{BCAAD9F7-1246-4049-AE7D-7100750BF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B213B9-4F73-4B2D-B206-FCA36F93A31C}"/>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032311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B0CD9-E983-44C1-9127-76D8D2890D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2B8C8F-B3F2-4A32-B178-8457EECF8B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ADF85A-0A8A-4BFC-8B6E-A94821E16437}"/>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5" name="Footer Placeholder 4">
            <a:extLst>
              <a:ext uri="{FF2B5EF4-FFF2-40B4-BE49-F238E27FC236}">
                <a16:creationId xmlns:a16="http://schemas.microsoft.com/office/drawing/2014/main" id="{82209ADE-D65A-4F6E-A33B-505CF1971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9695DD-162F-4209-8223-5CC50B459FF1}"/>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003214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74550-E8E1-41A5-9A7B-10CC6DE8E5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FA0BF4-0570-418C-BB53-9D00DD9CCA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7E899B-6BE6-4F35-A49D-0BC5A26B60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8C3315-7A22-42AF-A6D4-42EAA2754605}"/>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6" name="Footer Placeholder 5">
            <a:extLst>
              <a:ext uri="{FF2B5EF4-FFF2-40B4-BE49-F238E27FC236}">
                <a16:creationId xmlns:a16="http://schemas.microsoft.com/office/drawing/2014/main" id="{9DBC21C9-BAAE-4AFE-BF7D-4CC5BD069A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010EC3-2022-4B9F-B141-BD7E28CA6C56}"/>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8123303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9DEA-B958-4135-8DE9-9A2EFEA00D9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173B88F-25FB-4BB4-A113-4BEC053E51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8DFA1D-16A3-4265-872B-1F459ADFA6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6B11D8-508F-4B60-8EC7-091BA2B61E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92EBDF-5186-493E-8C4B-2803A32D824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4A70DE-27FA-4BCA-AB6A-14A7759CDCA9}"/>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8" name="Footer Placeholder 7">
            <a:extLst>
              <a:ext uri="{FF2B5EF4-FFF2-40B4-BE49-F238E27FC236}">
                <a16:creationId xmlns:a16="http://schemas.microsoft.com/office/drawing/2014/main" id="{5EC5527F-FB8E-41C3-89BB-F51476F1CE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5685927-B06B-4F71-8DF6-F4B2B601BE91}"/>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398447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166E1-B379-4A24-B3DC-195F637812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6B45D-0E6A-4328-824C-414AD7E81293}"/>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4" name="Footer Placeholder 3">
            <a:extLst>
              <a:ext uri="{FF2B5EF4-FFF2-40B4-BE49-F238E27FC236}">
                <a16:creationId xmlns:a16="http://schemas.microsoft.com/office/drawing/2014/main" id="{6AA6F6AB-1493-4EBD-ACFF-988CAE0ED58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AD17FAB-4C9A-4BBB-BE34-7F038B3706EE}"/>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2754026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024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8A282F-6030-4E13-B336-C3224238DF7B}"/>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3" name="Footer Placeholder 2">
            <a:extLst>
              <a:ext uri="{FF2B5EF4-FFF2-40B4-BE49-F238E27FC236}">
                <a16:creationId xmlns:a16="http://schemas.microsoft.com/office/drawing/2014/main" id="{45B488AF-C119-41A3-A04D-ADAF9AA39C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077018-DAD6-426F-B4EE-6FDD0043CD35}"/>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69935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A705-BC4D-49DB-B09D-F7E90350C3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486AD4-2EBE-49A9-BF2A-9665110BE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3D14204-EE86-4E47-900E-4963C3F392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78AC5F-65B6-4CC7-8C52-171EA69A98EB}"/>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6" name="Footer Placeholder 5">
            <a:extLst>
              <a:ext uri="{FF2B5EF4-FFF2-40B4-BE49-F238E27FC236}">
                <a16:creationId xmlns:a16="http://schemas.microsoft.com/office/drawing/2014/main" id="{05A52EA3-F6AF-440F-A478-71898EF05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400540-C9AF-49E7-AD70-76EDA8395D28}"/>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3238021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0B8FF-CFE9-4ACF-AA48-290F44A39E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0CB49D-2621-4654-A2BB-EFD6254E4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6C1A00-DF43-492C-9282-BD657F09F5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28944C-3C65-45A0-A697-DC07FC244A4F}"/>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6" name="Footer Placeholder 5">
            <a:extLst>
              <a:ext uri="{FF2B5EF4-FFF2-40B4-BE49-F238E27FC236}">
                <a16:creationId xmlns:a16="http://schemas.microsoft.com/office/drawing/2014/main" id="{BAA5B58D-29E4-47ED-8F4F-A40CED9D11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678D65-EA77-4E13-B6FE-F5438DDA52FF}"/>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0334227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F80A-1FF9-47B9-89F3-D140A80C71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D31FB5-D5B4-46FD-9D42-69E54CF4E7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47D8F-51E6-45AB-8F7D-B3F477FD745D}"/>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5" name="Footer Placeholder 4">
            <a:extLst>
              <a:ext uri="{FF2B5EF4-FFF2-40B4-BE49-F238E27FC236}">
                <a16:creationId xmlns:a16="http://schemas.microsoft.com/office/drawing/2014/main" id="{24851A7D-3697-4A43-8725-F8D0CC45C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A23A5-1B07-41E7-9080-963AC7CFF21F}"/>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2918480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4A1D23-1755-4FE8-ACA0-DF3424745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A8E86B-65CD-428A-8DB6-B51195AAB8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AF48AD-4DD4-41B5-9B17-248A5B57A74D}"/>
              </a:ext>
            </a:extLst>
          </p:cNvPr>
          <p:cNvSpPr>
            <a:spLocks noGrp="1"/>
          </p:cNvSpPr>
          <p:nvPr>
            <p:ph type="dt" sz="half" idx="10"/>
          </p:nvPr>
        </p:nvSpPr>
        <p:spPr/>
        <p:txBody>
          <a:bodyPr/>
          <a:lstStyle/>
          <a:p>
            <a:fld id="{7BC8F09B-D746-4DA2-841D-CC046C657822}" type="datetimeFigureOut">
              <a:rPr lang="en-US" smtClean="0"/>
              <a:t>4/13/2025</a:t>
            </a:fld>
            <a:endParaRPr lang="en-US"/>
          </a:p>
        </p:txBody>
      </p:sp>
      <p:sp>
        <p:nvSpPr>
          <p:cNvPr id="5" name="Footer Placeholder 4">
            <a:extLst>
              <a:ext uri="{FF2B5EF4-FFF2-40B4-BE49-F238E27FC236}">
                <a16:creationId xmlns:a16="http://schemas.microsoft.com/office/drawing/2014/main" id="{C12F05BE-A69D-47D4-B7B9-6A25918F0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2C3955-5B5E-4F84-8AF6-44B221F67807}"/>
              </a:ext>
            </a:extLst>
          </p:cNvPr>
          <p:cNvSpPr>
            <a:spLocks noGrp="1"/>
          </p:cNvSpPr>
          <p:nvPr>
            <p:ph type="sldNum" sz="quarter" idx="12"/>
          </p:nvPr>
        </p:nvSpPr>
        <p:spPr/>
        <p:txBody>
          <a:bodyPr/>
          <a:lstStyle/>
          <a:p>
            <a:fld id="{F0BBF8C9-D66D-42A2-8F0B-5A8FC1AD0DC3}" type="slidenum">
              <a:rPr lang="en-US" smtClean="0"/>
              <a:t>‹#›</a:t>
            </a:fld>
            <a:endParaRPr lang="en-US"/>
          </a:p>
        </p:txBody>
      </p:sp>
    </p:spTree>
    <p:extLst>
      <p:ext uri="{BB962C8B-B14F-4D97-AF65-F5344CB8AC3E}">
        <p14:creationId xmlns:p14="http://schemas.microsoft.com/office/powerpoint/2010/main" val="4877810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963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459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331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6906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9993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03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13518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822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7621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362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4708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845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1636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7068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4547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767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09C1A122-B5F3-8DBA-CF6D-63D29780AEC5}"/>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68225" y="326729"/>
            <a:ext cx="1232490" cy="1232490"/>
          </a:xfrm>
          <a:prstGeom prst="rect">
            <a:avLst/>
          </a:prstGeom>
        </p:spPr>
      </p:pic>
    </p:spTree>
    <p:extLst>
      <p:ext uri="{BB962C8B-B14F-4D97-AF65-F5344CB8AC3E}">
        <p14:creationId xmlns:p14="http://schemas.microsoft.com/office/powerpoint/2010/main" val="8988567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42"/>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3" name="Google Shape;313;p42"/>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4" name="Google Shape;314;p42"/>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315" name="Google Shape;315;p42"/>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316" name="Google Shape;316;p42"/>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a:solidFill>
                  <a:srgbClr val="888888"/>
                </a:solidFill>
                <a:latin typeface="Calibri"/>
                <a:ea typeface="Calibri"/>
                <a:cs typeface="Calibri"/>
                <a:sym typeface="Calibri"/>
              </a:defRPr>
            </a:lvl1pPr>
            <a:lvl2pPr marL="0" marR="0" lvl="1" indent="0" algn="r" rtl="0">
              <a:spcBef>
                <a:spcPts val="0"/>
              </a:spcBef>
              <a:buNone/>
              <a:defRPr sz="800">
                <a:solidFill>
                  <a:srgbClr val="888888"/>
                </a:solidFill>
                <a:latin typeface="Calibri"/>
                <a:ea typeface="Calibri"/>
                <a:cs typeface="Calibri"/>
                <a:sym typeface="Calibri"/>
              </a:defRPr>
            </a:lvl2pPr>
            <a:lvl3pPr marL="0" marR="0" lvl="2" indent="0" algn="r" rtl="0">
              <a:spcBef>
                <a:spcPts val="0"/>
              </a:spcBef>
              <a:buNone/>
              <a:defRPr sz="800">
                <a:solidFill>
                  <a:srgbClr val="888888"/>
                </a:solidFill>
                <a:latin typeface="Calibri"/>
                <a:ea typeface="Calibri"/>
                <a:cs typeface="Calibri"/>
                <a:sym typeface="Calibri"/>
              </a:defRPr>
            </a:lvl3pPr>
            <a:lvl4pPr marL="0" marR="0" lvl="3" indent="0" algn="r" rtl="0">
              <a:spcBef>
                <a:spcPts val="0"/>
              </a:spcBef>
              <a:buNone/>
              <a:defRPr sz="800">
                <a:solidFill>
                  <a:srgbClr val="888888"/>
                </a:solidFill>
                <a:latin typeface="Calibri"/>
                <a:ea typeface="Calibri"/>
                <a:cs typeface="Calibri"/>
                <a:sym typeface="Calibri"/>
              </a:defRPr>
            </a:lvl4pPr>
            <a:lvl5pPr marL="0" marR="0" lvl="4" indent="0" algn="r" rtl="0">
              <a:spcBef>
                <a:spcPts val="0"/>
              </a:spcBef>
              <a:buNone/>
              <a:defRPr sz="800">
                <a:solidFill>
                  <a:srgbClr val="888888"/>
                </a:solidFill>
                <a:latin typeface="Calibri"/>
                <a:ea typeface="Calibri"/>
                <a:cs typeface="Calibri"/>
                <a:sym typeface="Calibri"/>
              </a:defRPr>
            </a:lvl5pPr>
            <a:lvl6pPr marL="0" marR="0" lvl="5" indent="0" algn="r" rtl="0">
              <a:spcBef>
                <a:spcPts val="0"/>
              </a:spcBef>
              <a:buNone/>
              <a:defRPr sz="800">
                <a:solidFill>
                  <a:srgbClr val="888888"/>
                </a:solidFill>
                <a:latin typeface="Calibri"/>
                <a:ea typeface="Calibri"/>
                <a:cs typeface="Calibri"/>
                <a:sym typeface="Calibri"/>
              </a:defRPr>
            </a:lvl6pPr>
            <a:lvl7pPr marL="0" marR="0" lvl="6" indent="0" algn="r" rtl="0">
              <a:spcBef>
                <a:spcPts val="0"/>
              </a:spcBef>
              <a:buNone/>
              <a:defRPr sz="800">
                <a:solidFill>
                  <a:srgbClr val="888888"/>
                </a:solidFill>
                <a:latin typeface="Calibri"/>
                <a:ea typeface="Calibri"/>
                <a:cs typeface="Calibri"/>
                <a:sym typeface="Calibri"/>
              </a:defRPr>
            </a:lvl7pPr>
            <a:lvl8pPr marL="0" marR="0" lvl="7" indent="0" algn="r" rtl="0">
              <a:spcBef>
                <a:spcPts val="0"/>
              </a:spcBef>
              <a:buNone/>
              <a:defRPr sz="800">
                <a:solidFill>
                  <a:srgbClr val="888888"/>
                </a:solidFill>
                <a:latin typeface="Calibri"/>
                <a:ea typeface="Calibri"/>
                <a:cs typeface="Calibri"/>
                <a:sym typeface="Calibri"/>
              </a:defRPr>
            </a:lvl8pPr>
            <a:lvl9pPr marL="0" marR="0" lvl="8" indent="0" algn="r" rtl="0">
              <a:spcBef>
                <a:spcPts val="0"/>
              </a:spcBef>
              <a:buNone/>
              <a:defRPr sz="800">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5876234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1"/>
          <p:cNvSpPr txBox="1">
            <a:spLocks noGrp="1"/>
          </p:cNvSpPr>
          <p:nvPr>
            <p:ph type="title"/>
          </p:nvPr>
        </p:nvSpPr>
        <p:spPr>
          <a:xfrm>
            <a:off x="304800" y="183092"/>
            <a:ext cx="5486400" cy="762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1"/>
          <p:cNvSpPr txBox="1">
            <a:spLocks noGrp="1"/>
          </p:cNvSpPr>
          <p:nvPr>
            <p:ph type="body" idx="1"/>
          </p:nvPr>
        </p:nvSpPr>
        <p:spPr>
          <a:xfrm>
            <a:off x="304800" y="1066800"/>
            <a:ext cx="5486400" cy="3017309"/>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31"/>
          <p:cNvSpPr txBox="1">
            <a:spLocks noGrp="1"/>
          </p:cNvSpPr>
          <p:nvPr>
            <p:ph type="dt" idx="10"/>
          </p:nvPr>
        </p:nvSpPr>
        <p:spPr>
          <a:xfrm>
            <a:off x="304800" y="4237567"/>
            <a:ext cx="1422400" cy="2434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9" name="Google Shape;9;p31"/>
          <p:cNvSpPr txBox="1">
            <a:spLocks noGrp="1"/>
          </p:cNvSpPr>
          <p:nvPr>
            <p:ph type="ftr" idx="11"/>
          </p:nvPr>
        </p:nvSpPr>
        <p:spPr>
          <a:xfrm>
            <a:off x="2082800" y="4237567"/>
            <a:ext cx="1930400" cy="2434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10" name="Google Shape;10;p31"/>
          <p:cNvSpPr txBox="1">
            <a:spLocks noGrp="1"/>
          </p:cNvSpPr>
          <p:nvPr>
            <p:ph type="sldNum" idx="12"/>
          </p:nvPr>
        </p:nvSpPr>
        <p:spPr>
          <a:xfrm>
            <a:off x="4368800" y="4237567"/>
            <a:ext cx="1422400" cy="2434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800" b="0" i="0" u="none" strike="noStrike" cap="none">
                <a:solidFill>
                  <a:srgbClr val="888888"/>
                </a:solidFill>
                <a:latin typeface="Calibri"/>
                <a:ea typeface="Calibri"/>
                <a:cs typeface="Calibri"/>
                <a:sym typeface="Calibri"/>
              </a:defRPr>
            </a:lvl1pPr>
            <a:lvl2pPr marL="0" marR="0" lvl="1" indent="0" algn="r" rtl="0">
              <a:spcBef>
                <a:spcPts val="0"/>
              </a:spcBef>
              <a:buNone/>
              <a:defRPr sz="800" b="0" i="0" u="none" strike="noStrike" cap="none">
                <a:solidFill>
                  <a:srgbClr val="888888"/>
                </a:solidFill>
                <a:latin typeface="Calibri"/>
                <a:ea typeface="Calibri"/>
                <a:cs typeface="Calibri"/>
                <a:sym typeface="Calibri"/>
              </a:defRPr>
            </a:lvl2pPr>
            <a:lvl3pPr marL="0" marR="0" lvl="2" indent="0" algn="r" rtl="0">
              <a:spcBef>
                <a:spcPts val="0"/>
              </a:spcBef>
              <a:buNone/>
              <a:defRPr sz="800" b="0" i="0" u="none" strike="noStrike" cap="none">
                <a:solidFill>
                  <a:srgbClr val="888888"/>
                </a:solidFill>
                <a:latin typeface="Calibri"/>
                <a:ea typeface="Calibri"/>
                <a:cs typeface="Calibri"/>
                <a:sym typeface="Calibri"/>
              </a:defRPr>
            </a:lvl3pPr>
            <a:lvl4pPr marL="0" marR="0" lvl="3" indent="0" algn="r" rtl="0">
              <a:spcBef>
                <a:spcPts val="0"/>
              </a:spcBef>
              <a:buNone/>
              <a:defRPr sz="800" b="0" i="0" u="none" strike="noStrike" cap="none">
                <a:solidFill>
                  <a:srgbClr val="888888"/>
                </a:solidFill>
                <a:latin typeface="Calibri"/>
                <a:ea typeface="Calibri"/>
                <a:cs typeface="Calibri"/>
                <a:sym typeface="Calibri"/>
              </a:defRPr>
            </a:lvl4pPr>
            <a:lvl5pPr marL="0" marR="0" lvl="4" indent="0" algn="r" rtl="0">
              <a:spcBef>
                <a:spcPts val="0"/>
              </a:spcBef>
              <a:buNone/>
              <a:defRPr sz="800" b="0" i="0" u="none" strike="noStrike" cap="none">
                <a:solidFill>
                  <a:srgbClr val="888888"/>
                </a:solidFill>
                <a:latin typeface="Calibri"/>
                <a:ea typeface="Calibri"/>
                <a:cs typeface="Calibri"/>
                <a:sym typeface="Calibri"/>
              </a:defRPr>
            </a:lvl5pPr>
            <a:lvl6pPr marL="0" marR="0" lvl="5" indent="0" algn="r" rtl="0">
              <a:spcBef>
                <a:spcPts val="0"/>
              </a:spcBef>
              <a:buNone/>
              <a:defRPr sz="800" b="0" i="0" u="none" strike="noStrike" cap="none">
                <a:solidFill>
                  <a:srgbClr val="888888"/>
                </a:solidFill>
                <a:latin typeface="Calibri"/>
                <a:ea typeface="Calibri"/>
                <a:cs typeface="Calibri"/>
                <a:sym typeface="Calibri"/>
              </a:defRPr>
            </a:lvl6pPr>
            <a:lvl7pPr marL="0" marR="0" lvl="6" indent="0" algn="r" rtl="0">
              <a:spcBef>
                <a:spcPts val="0"/>
              </a:spcBef>
              <a:buNone/>
              <a:defRPr sz="800" b="0" i="0" u="none" strike="noStrike" cap="none">
                <a:solidFill>
                  <a:srgbClr val="888888"/>
                </a:solidFill>
                <a:latin typeface="Calibri"/>
                <a:ea typeface="Calibri"/>
                <a:cs typeface="Calibri"/>
                <a:sym typeface="Calibri"/>
              </a:defRPr>
            </a:lvl7pPr>
            <a:lvl8pPr marL="0" marR="0" lvl="7" indent="0" algn="r" rtl="0">
              <a:spcBef>
                <a:spcPts val="0"/>
              </a:spcBef>
              <a:buNone/>
              <a:defRPr sz="800" b="0" i="0" u="none" strike="noStrike" cap="none">
                <a:solidFill>
                  <a:srgbClr val="888888"/>
                </a:solidFill>
                <a:latin typeface="Calibri"/>
                <a:ea typeface="Calibri"/>
                <a:cs typeface="Calibri"/>
                <a:sym typeface="Calibri"/>
              </a:defRPr>
            </a:lvl8pPr>
            <a:lvl9pPr marL="0" marR="0" lvl="8" indent="0" algn="r" rtl="0">
              <a:spcBef>
                <a:spcPts val="0"/>
              </a:spcBef>
              <a:buNone/>
              <a:defRPr sz="8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523211724"/>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B1F8B1-A3CB-4C90-9642-D564DAFA74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DAE7F6-FE4F-4BD5-AED0-35B3006101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2BA93C-2C38-4D3F-89D4-34392A3A69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C8F09B-D746-4DA2-841D-CC046C657822}" type="datetimeFigureOut">
              <a:rPr lang="en-US" smtClean="0"/>
              <a:t>4/13/2025</a:t>
            </a:fld>
            <a:endParaRPr lang="en-US"/>
          </a:p>
        </p:txBody>
      </p:sp>
      <p:sp>
        <p:nvSpPr>
          <p:cNvPr id="5" name="Footer Placeholder 4">
            <a:extLst>
              <a:ext uri="{FF2B5EF4-FFF2-40B4-BE49-F238E27FC236}">
                <a16:creationId xmlns:a16="http://schemas.microsoft.com/office/drawing/2014/main" id="{5C2492D5-0E83-4243-BADE-64C5CD7786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71972A-B656-4814-B064-4E4719A6F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BF8C9-D66D-42A2-8F0B-5A8FC1AD0DC3}" type="slidenum">
              <a:rPr lang="en-US" smtClean="0"/>
              <a:t>‹#›</a:t>
            </a:fld>
            <a:endParaRPr lang="en-US"/>
          </a:p>
        </p:txBody>
      </p:sp>
    </p:spTree>
    <p:extLst>
      <p:ext uri="{BB962C8B-B14F-4D97-AF65-F5344CB8AC3E}">
        <p14:creationId xmlns:p14="http://schemas.microsoft.com/office/powerpoint/2010/main" val="257808168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4/13/2025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98554493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4.png"/><Relationship Id="rId7"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Layout" Target="../slideLayouts/slideLayout51.xml"/><Relationship Id="rId6" Type="http://schemas.openxmlformats.org/officeDocument/2006/relationships/image" Target="../media/image14.png"/><Relationship Id="rId11" Type="http://schemas.openxmlformats.org/officeDocument/2006/relationships/image" Target="../media/image30.svg"/><Relationship Id="rId5" Type="http://schemas.openxmlformats.org/officeDocument/2006/relationships/image" Target="../media/image25.svg"/><Relationship Id="rId10" Type="http://schemas.openxmlformats.org/officeDocument/2006/relationships/image" Target="../media/image29.png"/><Relationship Id="rId4" Type="http://schemas.openxmlformats.org/officeDocument/2006/relationships/image" Target="../media/image17.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svg"/><Relationship Id="rId11" Type="http://schemas.openxmlformats.org/officeDocument/2006/relationships/image" Target="../media/image17.png"/><Relationship Id="rId5" Type="http://schemas.openxmlformats.org/officeDocument/2006/relationships/image" Target="../media/image43.png"/><Relationship Id="rId10" Type="http://schemas.openxmlformats.org/officeDocument/2006/relationships/image" Target="../media/image46.svg"/><Relationship Id="rId4" Type="http://schemas.openxmlformats.org/officeDocument/2006/relationships/image" Target="../media/image42.svg"/><Relationship Id="rId9" Type="http://schemas.openxmlformats.org/officeDocument/2006/relationships/image" Target="../media/image45.pn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0.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1.gif"/><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image" Target="../media/image15.svg"/><Relationship Id="rId11" Type="http://schemas.openxmlformats.org/officeDocument/2006/relationships/image" Target="../media/image20.sv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sv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B6F46-D5D6-6F18-04A3-C7C05816EAF8}"/>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CDD06626-4AED-A605-D2EC-FB0CCA5A835E}"/>
              </a:ext>
            </a:extLst>
          </p:cNvPr>
          <p:cNvSpPr txBox="1"/>
          <p:nvPr/>
        </p:nvSpPr>
        <p:spPr>
          <a:xfrm>
            <a:off x="2394858" y="560771"/>
            <a:ext cx="6848303" cy="144655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0070C0"/>
                </a:solidFill>
                <a:effectLst/>
                <a:uLnTx/>
                <a:uFillTx/>
                <a:latin typeface="UTM Zirkon" panose="02040603050506020204" pitchFamily="18" charset="0"/>
                <a:ea typeface="字魂59号-创粗黑" panose="00000500000000000000" pitchFamily="2" charset="-122"/>
                <a:cs typeface="+mn-ea"/>
                <a:sym typeface="+mn-lt"/>
              </a:rPr>
              <a:t>Khởi</a:t>
            </a:r>
            <a:r>
              <a:rPr kumimoji="0" lang="en-US" altLang="zh-CN" sz="8800" b="1" i="0" u="none" strike="noStrike" kern="1200" cap="none" spc="0" normalizeH="0" baseline="0" noProof="0" dirty="0">
                <a:ln>
                  <a:noFill/>
                </a:ln>
                <a:solidFill>
                  <a:srgbClr val="0070C0"/>
                </a:solidFill>
                <a:effectLst/>
                <a:uLnTx/>
                <a:uFillTx/>
                <a:latin typeface="UTM Zirkon" panose="02040603050506020204" pitchFamily="18" charset="0"/>
                <a:ea typeface="字魂59号-创粗黑" panose="00000500000000000000" pitchFamily="2" charset="-122"/>
                <a:cs typeface="+mn-ea"/>
                <a:sym typeface="+mn-lt"/>
              </a:rPr>
              <a:t> </a:t>
            </a:r>
            <a:r>
              <a:rPr kumimoji="0" lang="en-US" altLang="zh-CN" sz="8800" b="1" i="0" u="none" strike="noStrike" kern="1200" cap="none" spc="0" normalizeH="0" baseline="0" noProof="0" dirty="0" err="1">
                <a:ln>
                  <a:noFill/>
                </a:ln>
                <a:solidFill>
                  <a:srgbClr val="0070C0"/>
                </a:solidFill>
                <a:effectLst/>
                <a:uLnTx/>
                <a:uFillTx/>
                <a:latin typeface="UTM Zirkon" panose="02040603050506020204" pitchFamily="18" charset="0"/>
                <a:ea typeface="字魂59号-创粗黑" panose="00000500000000000000" pitchFamily="2" charset="-122"/>
                <a:cs typeface="+mn-ea"/>
                <a:sym typeface="+mn-lt"/>
              </a:rPr>
              <a:t>động</a:t>
            </a:r>
            <a:endParaRPr kumimoji="0" lang="zh-CN" altLang="en-US" sz="8800" b="1" i="0" u="none" strike="noStrike" kern="1200" cap="none" spc="0" normalizeH="0" baseline="0" noProof="0" dirty="0">
              <a:ln>
                <a:noFill/>
              </a:ln>
              <a:solidFill>
                <a:srgbClr val="0070C0"/>
              </a:solidFill>
              <a:effectLst/>
              <a:uLnTx/>
              <a:uFillTx/>
              <a:latin typeface="UTM Zirkon" panose="02040603050506020204" pitchFamily="18" charset="0"/>
              <a:ea typeface="字魂59号-创粗黑" panose="00000500000000000000" pitchFamily="2" charset="-122"/>
              <a:cs typeface="+mn-ea"/>
              <a:sym typeface="+mn-lt"/>
            </a:endParaRPr>
          </a:p>
        </p:txBody>
      </p:sp>
    </p:spTree>
    <p:extLst>
      <p:ext uri="{BB962C8B-B14F-4D97-AF65-F5344CB8AC3E}">
        <p14:creationId xmlns:p14="http://schemas.microsoft.com/office/powerpoint/2010/main" val="114759904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E96AD6-5524-E24B-0790-3C8FED2BBA34}"/>
              </a:ext>
            </a:extLst>
          </p:cNvPr>
          <p:cNvSpPr txBox="1"/>
          <p:nvPr/>
        </p:nvSpPr>
        <p:spPr>
          <a:xfrm>
            <a:off x="298471" y="685800"/>
            <a:ext cx="11780874" cy="5940088"/>
          </a:xfrm>
          <a:prstGeom prst="rect">
            <a:avLst/>
          </a:prstGeom>
          <a:noFill/>
        </p:spPr>
        <p:txBody>
          <a:bodyPr wrap="square">
            <a:spAutoFit/>
          </a:bodyPr>
          <a:lstStyle/>
          <a:p>
            <a:pPr algn="just"/>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“Meo…meo…meo, rửa mặt như mèo”. Đó là bài hát yêu thích của em Phượng, em gái em. Vì ngày nào Phượng cũng hát bài đó nên mẹ đã mua cho hai chị em một con mèo tam thể rất đẹp.</a:t>
            </a:r>
          </a:p>
          <a:p>
            <a:pPr algn="just"/>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Chú mèo tên là T</a:t>
            </a:r>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ô</a:t>
            </a:r>
            <a:r>
              <a:rPr lang="vi-VN"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m. Bộ lông ba sắc màu vàng, đen, trắng xen kẽ nhau mượt mà và còn đem lại cho Tôm một bộ y phục tuyệt diệu. Cái đầu tròn tròn bằng nắm tay người lớn, được điểm sáng bằng cái mũi nho nhỏ, xinh xinh với hai cái lỗ ươn ướt màu hồng phấn. Hai bên khóe miệng, những sợi râu mép trắng như cước lúc nào cũng cử động liên tục. Chân chú như quả bí đao. Bốn chân nhỏ và thon. Cái đuôi dài thướt tha, duyên dáng. Bộ móng vuốt của Tôm thì rất lợi hại vừa nhọn trông vừa đáng sợ như một vũ khí phòng thân khi có chuyện gì xảy ra</a:t>
            </a:r>
          </a:p>
          <a:p>
            <a:pPr algn="just"/>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Tôm rất thích được vuốt ve, chiều chuộng. Những lúc đang xem tivi, chú nằm vào lòng em như muốn em xoa vào bộ lông mềm mại của chú. Những ngày nắng ấm, Tôm thường ra sân nằm cạnh gốc chanh, ưỡn cái bụng trắng hồng ra đón nắng. Đôi mắt cũng ra vẻ lim dim, ngắm nhìn những đám mây giữa vòm trời trong xanh lồng lộng.</a:t>
            </a:r>
          </a:p>
          <a:p>
            <a:pPr algn="just"/>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Ban đêm, Tôm tỏ ra chăm chỉ và cần mẫn làm việc lắm. Không có một xó xỉnh nào mà chú không lục lọi. Đặc biệt là dưới bếp lũ chuột hay qua lại. Đôi mắt của chú trong đêm tối như những tia hào quang xuyên thủng bức màn đêm. Đôi bàn chân của chú được “trang bị” một lớp đệm dày và êm nên những bước đi của Tôm rất nhẹ nhàng. Vì vậy, những con chuột nhắt, chuột cống bẩn thỉu không thể nào qua khỏi chiếc miệng với những chiếc răng sắc nhọn của chú.</a:t>
            </a:r>
          </a:p>
          <a:p>
            <a:pPr algn="just"/>
            <a:r>
              <a:rPr lang="en-US"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vi-VN" sz="2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Em rất quý Tôm vì chú đã giúp gia đình em diệt sạch lũ chuột hư đốn. Với công lao to lớn này của chú em sẽ cho chú mèo Tôm “một người thợ săn chuột” bữa tiệc với vài con cá bống và một cốc sữa con bò. Tôm quả là một con mèo khôn ngoan và biết nghe lời.</a:t>
            </a:r>
          </a:p>
        </p:txBody>
      </p:sp>
      <p:sp>
        <p:nvSpPr>
          <p:cNvPr id="3" name="Freeform 20">
            <a:extLst>
              <a:ext uri="{FF2B5EF4-FFF2-40B4-BE49-F238E27FC236}">
                <a16:creationId xmlns:a16="http://schemas.microsoft.com/office/drawing/2014/main" id="{0FD8B950-288C-F4F3-37F2-02EB49A0B615}"/>
              </a:ext>
            </a:extLst>
          </p:cNvPr>
          <p:cNvSpPr/>
          <p:nvPr/>
        </p:nvSpPr>
        <p:spPr>
          <a:xfrm>
            <a:off x="4137410" y="0"/>
            <a:ext cx="4666348" cy="685800"/>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dirty="0" err="1">
                <a:solidFill>
                  <a:srgbClr val="002060"/>
                </a:solidFill>
                <a:latin typeface="Cambria" panose="02040503050406030204" pitchFamily="18" charset="0"/>
                <a:ea typeface="Cambria" panose="02040503050406030204" pitchFamily="18" charset="0"/>
              </a:rPr>
              <a:t>Tả</a:t>
            </a:r>
            <a:r>
              <a:rPr lang="en-US" sz="4334" b="1" dirty="0">
                <a:solidFill>
                  <a:srgbClr val="002060"/>
                </a:solidFill>
                <a:latin typeface="Cambria" panose="02040503050406030204" pitchFamily="18" charset="0"/>
                <a:ea typeface="Cambria" panose="02040503050406030204" pitchFamily="18" charset="0"/>
              </a:rPr>
              <a:t> con </a:t>
            </a:r>
            <a:r>
              <a:rPr lang="en-US" sz="4334" b="1" dirty="0" err="1">
                <a:solidFill>
                  <a:srgbClr val="002060"/>
                </a:solidFill>
                <a:latin typeface="Cambria" panose="02040503050406030204" pitchFamily="18" charset="0"/>
                <a:ea typeface="Cambria" panose="02040503050406030204" pitchFamily="18" charset="0"/>
              </a:rPr>
              <a:t>mèo</a:t>
            </a:r>
            <a:endParaRPr lang="en-US" sz="4334"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63309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163" b="13461"/>
          <a:stretch>
            <a:fillRect/>
          </a:stretch>
        </p:blipFill>
        <p:spPr>
          <a:xfrm>
            <a:off x="-25400" y="-56139"/>
            <a:ext cx="12192000" cy="6858000"/>
          </a:xfrm>
          <a:prstGeom prst="rect">
            <a:avLst/>
          </a:prstGeom>
        </p:spPr>
      </p:pic>
      <p:sp>
        <p:nvSpPr>
          <p:cNvPr id="3" name="TextBox 3"/>
          <p:cNvSpPr txBox="1"/>
          <p:nvPr/>
        </p:nvSpPr>
        <p:spPr>
          <a:xfrm>
            <a:off x="1007639" y="12691956"/>
            <a:ext cx="2712281" cy="2154436"/>
          </a:xfrm>
          <a:prstGeom prst="rect">
            <a:avLst/>
          </a:prstGeom>
        </p:spPr>
        <p:txBody>
          <a:bodyPr lIns="0" tIns="0" rIns="0" bIns="0" rtlCol="0" anchor="t">
            <a:spAutoFit/>
          </a:bodyPr>
          <a:lstStyle/>
          <a:p>
            <a:pPr algn="ctr" defTabSz="609630">
              <a:lnSpc>
                <a:spcPts val="2386"/>
              </a:lnSpc>
            </a:pPr>
            <a:r>
              <a:rPr lang="en-US" sz="2022">
                <a:solidFill>
                  <a:srgbClr val="292929"/>
                </a:solidFill>
                <a:latin typeface="Cambria" panose="02040503050406030204" pitchFamily="18" charset="0"/>
                <a:ea typeface="Cambria" panose="02040503050406030204" pitchFamily="18" charset="0"/>
              </a:rPr>
              <a:t>With Canva Presentations, you can collaborate in real-time and feel like you’re in the same room as your teammates or co-presenters.</a:t>
            </a:r>
          </a:p>
        </p:txBody>
      </p:sp>
      <p:pic>
        <p:nvPicPr>
          <p:cNvPr id="4" name="Picture 4"/>
          <p:cNvPicPr>
            <a:picLocks noChangeAspect="1"/>
          </p:cNvPicPr>
          <p:nvPr/>
        </p:nvPicPr>
        <p:blipFill>
          <a:blip r:embed="rId3"/>
          <a:srcRect r="3393" b="36461"/>
          <a:stretch>
            <a:fillRect/>
          </a:stretch>
        </p:blipFill>
        <p:spPr>
          <a:xfrm rot="-3195397">
            <a:off x="9383832" y="9111532"/>
            <a:ext cx="4267267" cy="333123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11285338" y="12277941"/>
            <a:ext cx="363270" cy="350775"/>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4292582" y="13625599"/>
            <a:ext cx="314002" cy="303201"/>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9640559" y="9211135"/>
            <a:ext cx="374522" cy="361639"/>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67042" b="63578"/>
          <a:stretch>
            <a:fillRect/>
          </a:stretch>
        </p:blipFill>
        <p:spPr>
          <a:xfrm>
            <a:off x="504582" y="11388672"/>
            <a:ext cx="540845" cy="522242"/>
          </a:xfrm>
          <a:prstGeom prst="rect">
            <a:avLst/>
          </a:prstGeom>
        </p:spPr>
      </p:pic>
      <p:pic>
        <p:nvPicPr>
          <p:cNvPr id="9" name="Picture 9"/>
          <p:cNvPicPr>
            <a:picLocks noChangeAspect="1"/>
          </p:cNvPicPr>
          <p:nvPr/>
        </p:nvPicPr>
        <p:blipFill>
          <a:blip r:embed="rId6">
            <a:alphaModFix amt="47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339077" y="14414747"/>
            <a:ext cx="2794793" cy="1750239"/>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36474" y="14428235"/>
            <a:ext cx="1397397" cy="875119"/>
          </a:xfrm>
          <a:prstGeom prst="rect">
            <a:avLst/>
          </a:prstGeom>
        </p:spPr>
      </p:pic>
      <p:sp>
        <p:nvSpPr>
          <p:cNvPr id="11" name="TextBox 11"/>
          <p:cNvSpPr txBox="1"/>
          <p:nvPr/>
        </p:nvSpPr>
        <p:spPr>
          <a:xfrm>
            <a:off x="775004" y="9472815"/>
            <a:ext cx="3517577" cy="218008"/>
          </a:xfrm>
          <a:prstGeom prst="rect">
            <a:avLst/>
          </a:prstGeom>
        </p:spPr>
        <p:txBody>
          <a:bodyPr lIns="0" tIns="0" rIns="0" bIns="0" rtlCol="0" anchor="t">
            <a:spAutoFit/>
          </a:bodyPr>
          <a:lstStyle/>
          <a:p>
            <a:pPr defTabSz="609630">
              <a:lnSpc>
                <a:spcPts val="1737"/>
              </a:lnSpc>
            </a:pPr>
            <a:r>
              <a:rPr lang="en-US" sz="1828">
                <a:solidFill>
                  <a:srgbClr val="E1800A"/>
                </a:solidFill>
                <a:latin typeface="Cambria" panose="02040503050406030204" pitchFamily="18" charset="0"/>
                <a:ea typeface="Cambria" panose="02040503050406030204" pitchFamily="18" charset="0"/>
              </a:rPr>
              <a:t>2022-2023 school year</a:t>
            </a:r>
          </a:p>
        </p:txBody>
      </p:sp>
      <p:sp>
        <p:nvSpPr>
          <p:cNvPr id="12" name="TextBox 12"/>
          <p:cNvSpPr txBox="1"/>
          <p:nvPr/>
        </p:nvSpPr>
        <p:spPr>
          <a:xfrm>
            <a:off x="3875078" y="9829800"/>
            <a:ext cx="4391044" cy="711798"/>
          </a:xfrm>
          <a:prstGeom prst="rect">
            <a:avLst/>
          </a:prstGeom>
        </p:spPr>
        <p:txBody>
          <a:bodyPr lIns="0" tIns="0" rIns="0" bIns="0" rtlCol="0" anchor="t">
            <a:spAutoFit/>
          </a:bodyPr>
          <a:lstStyle/>
          <a:p>
            <a:pPr algn="ctr" defTabSz="609630">
              <a:lnSpc>
                <a:spcPts val="5951"/>
              </a:lnSpc>
            </a:pPr>
            <a:r>
              <a:rPr lang="en-US" sz="4613" spc="457">
                <a:solidFill>
                  <a:srgbClr val="040232"/>
                </a:solidFill>
                <a:latin typeface="Cambria" panose="02040503050406030204" pitchFamily="18" charset="0"/>
                <a:ea typeface="Cambria" panose="02040503050406030204" pitchFamily="18" charset="0"/>
              </a:rPr>
              <a:t>all kinds of</a:t>
            </a:r>
          </a:p>
        </p:txBody>
      </p:sp>
      <p:sp>
        <p:nvSpPr>
          <p:cNvPr id="13" name="TextBox 13"/>
          <p:cNvSpPr txBox="1"/>
          <p:nvPr/>
        </p:nvSpPr>
        <p:spPr>
          <a:xfrm>
            <a:off x="2766384" y="11027005"/>
            <a:ext cx="6608433" cy="593239"/>
          </a:xfrm>
          <a:prstGeom prst="rect">
            <a:avLst/>
          </a:prstGeom>
        </p:spPr>
        <p:txBody>
          <a:bodyPr lIns="0" tIns="0" rIns="0" bIns="0" rtlCol="0" anchor="t">
            <a:spAutoFit/>
          </a:bodyPr>
          <a:lstStyle/>
          <a:p>
            <a:pPr algn="ctr" defTabSz="609630">
              <a:lnSpc>
                <a:spcPts val="4962"/>
              </a:lnSpc>
            </a:pPr>
            <a:r>
              <a:rPr lang="en-US" sz="3846">
                <a:solidFill>
                  <a:srgbClr val="A09BFF"/>
                </a:solidFill>
                <a:latin typeface="Cambria" panose="02040503050406030204" pitchFamily="18" charset="0"/>
                <a:ea typeface="Cambria" panose="02040503050406030204" pitchFamily="18" charset="0"/>
              </a:rPr>
              <a:t>drawing techniques</a:t>
            </a:r>
          </a:p>
        </p:txBody>
      </p:sp>
      <p:sp>
        <p:nvSpPr>
          <p:cNvPr id="14" name="TextBox 14"/>
          <p:cNvSpPr txBox="1"/>
          <p:nvPr/>
        </p:nvSpPr>
        <p:spPr>
          <a:xfrm>
            <a:off x="4866634" y="12696513"/>
            <a:ext cx="2712281" cy="1538883"/>
          </a:xfrm>
          <a:prstGeom prst="rect">
            <a:avLst/>
          </a:prstGeom>
        </p:spPr>
        <p:txBody>
          <a:bodyPr lIns="0" tIns="0" rIns="0" bIns="0" rtlCol="0" anchor="t">
            <a:spAutoFit/>
          </a:bodyPr>
          <a:lstStyle/>
          <a:p>
            <a:pPr algn="ctr" defTabSz="609630">
              <a:lnSpc>
                <a:spcPts val="2386"/>
              </a:lnSpc>
            </a:pPr>
            <a:r>
              <a:rPr lang="en-US" sz="2022">
                <a:solidFill>
                  <a:srgbClr val="292929"/>
                </a:solidFill>
                <a:latin typeface="Cambria" panose="02040503050406030204" pitchFamily="18" charset="0"/>
                <a:ea typeface="Cambria" panose="02040503050406030204" pitchFamily="18" charset="0"/>
              </a:rPr>
              <a:t>With real-time collaboration, share tasks and work simultaneously to create a powerful presentation.</a:t>
            </a:r>
          </a:p>
        </p:txBody>
      </p:sp>
      <p:sp>
        <p:nvSpPr>
          <p:cNvPr id="15" name="TextBox 15"/>
          <p:cNvSpPr txBox="1"/>
          <p:nvPr/>
        </p:nvSpPr>
        <p:spPr>
          <a:xfrm>
            <a:off x="8433843" y="12691956"/>
            <a:ext cx="2712281" cy="1846659"/>
          </a:xfrm>
          <a:prstGeom prst="rect">
            <a:avLst/>
          </a:prstGeom>
        </p:spPr>
        <p:txBody>
          <a:bodyPr lIns="0" tIns="0" rIns="0" bIns="0" rtlCol="0" anchor="t">
            <a:spAutoFit/>
          </a:bodyPr>
          <a:lstStyle/>
          <a:p>
            <a:pPr algn="ctr" defTabSz="609630">
              <a:lnSpc>
                <a:spcPts val="2386"/>
              </a:lnSpc>
            </a:pPr>
            <a:r>
              <a:rPr lang="en-US" sz="2022">
                <a:solidFill>
                  <a:srgbClr val="292929"/>
                </a:solidFill>
                <a:latin typeface="Cambria" panose="02040503050406030204" pitchFamily="18" charset="0"/>
                <a:ea typeface="Cambria" panose="02040503050406030204" pitchFamily="18" charset="0"/>
              </a:rPr>
              <a:t>Find the magic and fun in presenting with Canva Presentations by pressing C for confetti, D for a drumroll, and O for bubbles. </a:t>
            </a:r>
          </a:p>
        </p:txBody>
      </p:sp>
      <p:sp>
        <p:nvSpPr>
          <p:cNvPr id="16" name="TextBox 16"/>
          <p:cNvSpPr txBox="1"/>
          <p:nvPr/>
        </p:nvSpPr>
        <p:spPr>
          <a:xfrm>
            <a:off x="1045427" y="12064824"/>
            <a:ext cx="2768696" cy="423193"/>
          </a:xfrm>
          <a:prstGeom prst="rect">
            <a:avLst/>
          </a:prstGeom>
        </p:spPr>
        <p:txBody>
          <a:bodyPr lIns="0" tIns="0" rIns="0" bIns="0" rtlCol="0" anchor="t">
            <a:spAutoFit/>
          </a:bodyPr>
          <a:lstStyle/>
          <a:p>
            <a:pPr algn="ctr" defTabSz="609630">
              <a:lnSpc>
                <a:spcPts val="3314"/>
              </a:lnSpc>
            </a:pPr>
            <a:r>
              <a:rPr lang="en-US" sz="2808">
                <a:solidFill>
                  <a:srgbClr val="E1800A"/>
                </a:solidFill>
                <a:latin typeface="Cambria" panose="02040503050406030204" pitchFamily="18" charset="0"/>
                <a:ea typeface="Cambria" panose="02040503050406030204" pitchFamily="18" charset="0"/>
              </a:rPr>
              <a:t>SHADING</a:t>
            </a:r>
          </a:p>
        </p:txBody>
      </p:sp>
      <p:sp>
        <p:nvSpPr>
          <p:cNvPr id="17" name="TextBox 17"/>
          <p:cNvSpPr txBox="1"/>
          <p:nvPr/>
        </p:nvSpPr>
        <p:spPr>
          <a:xfrm>
            <a:off x="5208142" y="12056713"/>
            <a:ext cx="1851457" cy="423193"/>
          </a:xfrm>
          <a:prstGeom prst="rect">
            <a:avLst/>
          </a:prstGeom>
        </p:spPr>
        <p:txBody>
          <a:bodyPr lIns="0" tIns="0" rIns="0" bIns="0" rtlCol="0" anchor="t">
            <a:spAutoFit/>
          </a:bodyPr>
          <a:lstStyle/>
          <a:p>
            <a:pPr algn="ctr" defTabSz="609630">
              <a:lnSpc>
                <a:spcPts val="3314"/>
              </a:lnSpc>
            </a:pPr>
            <a:r>
              <a:rPr lang="en-US" sz="2808">
                <a:solidFill>
                  <a:srgbClr val="9BC437"/>
                </a:solidFill>
                <a:latin typeface="Cambria" panose="02040503050406030204" pitchFamily="18" charset="0"/>
                <a:ea typeface="Cambria" panose="02040503050406030204" pitchFamily="18" charset="0"/>
              </a:rPr>
              <a:t>LINE</a:t>
            </a:r>
          </a:p>
        </p:txBody>
      </p:sp>
      <p:sp>
        <p:nvSpPr>
          <p:cNvPr id="18" name="TextBox 18"/>
          <p:cNvSpPr txBox="1"/>
          <p:nvPr/>
        </p:nvSpPr>
        <p:spPr>
          <a:xfrm>
            <a:off x="8116820" y="12056713"/>
            <a:ext cx="3168518" cy="423193"/>
          </a:xfrm>
          <a:prstGeom prst="rect">
            <a:avLst/>
          </a:prstGeom>
        </p:spPr>
        <p:txBody>
          <a:bodyPr lIns="0" tIns="0" rIns="0" bIns="0" rtlCol="0" anchor="t">
            <a:spAutoFit/>
          </a:bodyPr>
          <a:lstStyle/>
          <a:p>
            <a:pPr algn="ctr" defTabSz="609630">
              <a:lnSpc>
                <a:spcPts val="3314"/>
              </a:lnSpc>
            </a:pPr>
            <a:r>
              <a:rPr lang="en-US" sz="2808">
                <a:solidFill>
                  <a:srgbClr val="D65F5C"/>
                </a:solidFill>
                <a:latin typeface="Cambria" panose="02040503050406030204" pitchFamily="18" charset="0"/>
                <a:ea typeface="Cambria" panose="02040503050406030204" pitchFamily="18" charset="0"/>
              </a:rPr>
              <a:t>POINTILIS</a:t>
            </a:r>
          </a:p>
        </p:txBody>
      </p:sp>
      <p:sp>
        <p:nvSpPr>
          <p:cNvPr id="19" name="TextBox 11"/>
          <p:cNvSpPr txBox="1"/>
          <p:nvPr/>
        </p:nvSpPr>
        <p:spPr>
          <a:xfrm>
            <a:off x="2169988" y="254129"/>
            <a:ext cx="7347331" cy="756617"/>
          </a:xfrm>
          <a:prstGeom prst="rect">
            <a:avLst/>
          </a:prstGeom>
        </p:spPr>
        <p:txBody>
          <a:bodyPr lIns="0" tIns="0" rIns="0" bIns="0" rtlCol="0" anchor="t">
            <a:spAutoFit/>
          </a:bodyPr>
          <a:lstStyle/>
          <a:p>
            <a:pPr algn="ctr" defTabSz="609630">
              <a:lnSpc>
                <a:spcPts val="5867"/>
              </a:lnSpc>
            </a:pPr>
            <a:r>
              <a:rPr lang="en-US" sz="5334" b="1" spc="106" dirty="0" err="1">
                <a:solidFill>
                  <a:srgbClr val="FE7D6C"/>
                </a:solidFill>
                <a:latin typeface="Cambria" panose="02040503050406030204" pitchFamily="18" charset="0"/>
                <a:ea typeface="Cambria" panose="02040503050406030204" pitchFamily="18" charset="0"/>
              </a:rPr>
              <a:t>TIÊU</a:t>
            </a:r>
            <a:r>
              <a:rPr lang="en-US" sz="5334" b="1" spc="106" dirty="0">
                <a:solidFill>
                  <a:srgbClr val="FE7D6C"/>
                </a:solidFill>
                <a:latin typeface="Cambria" panose="02040503050406030204" pitchFamily="18" charset="0"/>
                <a:ea typeface="Cambria" panose="02040503050406030204" pitchFamily="18" charset="0"/>
              </a:rPr>
              <a:t> </a:t>
            </a:r>
            <a:r>
              <a:rPr lang="en-US" sz="5334" b="1" spc="106" dirty="0" err="1">
                <a:solidFill>
                  <a:srgbClr val="FE7D6C"/>
                </a:solidFill>
                <a:latin typeface="Cambria" panose="02040503050406030204" pitchFamily="18" charset="0"/>
                <a:ea typeface="Cambria" panose="02040503050406030204" pitchFamily="18" charset="0"/>
              </a:rPr>
              <a:t>CHÍ</a:t>
            </a:r>
            <a:r>
              <a:rPr lang="en-US" sz="5334" b="1" spc="106" dirty="0">
                <a:solidFill>
                  <a:srgbClr val="FE7D6C"/>
                </a:solidFill>
                <a:latin typeface="Cambria" panose="02040503050406030204" pitchFamily="18" charset="0"/>
                <a:ea typeface="Cambria" panose="02040503050406030204" pitchFamily="18" charset="0"/>
              </a:rPr>
              <a:t> </a:t>
            </a:r>
            <a:r>
              <a:rPr lang="en-US" sz="5334" b="1" spc="106" dirty="0" err="1">
                <a:solidFill>
                  <a:srgbClr val="FE7D6C"/>
                </a:solidFill>
                <a:latin typeface="Cambria" panose="02040503050406030204" pitchFamily="18" charset="0"/>
                <a:ea typeface="Cambria" panose="02040503050406030204" pitchFamily="18" charset="0"/>
              </a:rPr>
              <a:t>ĐÁNH</a:t>
            </a:r>
            <a:r>
              <a:rPr lang="en-US" sz="5334" b="1" spc="106" dirty="0">
                <a:solidFill>
                  <a:srgbClr val="FE7D6C"/>
                </a:solidFill>
                <a:latin typeface="Cambria" panose="02040503050406030204" pitchFamily="18" charset="0"/>
                <a:ea typeface="Cambria" panose="02040503050406030204" pitchFamily="18" charset="0"/>
              </a:rPr>
              <a:t> </a:t>
            </a:r>
            <a:r>
              <a:rPr lang="en-US" sz="5334" b="1" spc="106" dirty="0" err="1">
                <a:solidFill>
                  <a:srgbClr val="FE7D6C"/>
                </a:solidFill>
                <a:latin typeface="Cambria" panose="02040503050406030204" pitchFamily="18" charset="0"/>
                <a:ea typeface="Cambria" panose="02040503050406030204" pitchFamily="18" charset="0"/>
              </a:rPr>
              <a:t>GIÁ</a:t>
            </a:r>
            <a:r>
              <a:rPr lang="en-US" sz="5334" b="1" spc="106" dirty="0">
                <a:solidFill>
                  <a:srgbClr val="FE7D6C"/>
                </a:solidFill>
                <a:latin typeface="Cambria" panose="02040503050406030204" pitchFamily="18" charset="0"/>
                <a:ea typeface="Cambria" panose="02040503050406030204" pitchFamily="18" charset="0"/>
              </a:rPr>
              <a:t> </a:t>
            </a:r>
          </a:p>
        </p:txBody>
      </p:sp>
      <p:grpSp>
        <p:nvGrpSpPr>
          <p:cNvPr id="20" name="Group 19"/>
          <p:cNvGrpSpPr/>
          <p:nvPr/>
        </p:nvGrpSpPr>
        <p:grpSpPr>
          <a:xfrm>
            <a:off x="447912" y="1297816"/>
            <a:ext cx="3928624" cy="3120520"/>
            <a:chOff x="194458" y="2205254"/>
            <a:chExt cx="5892936" cy="4680780"/>
          </a:xfrm>
        </p:grpSpPr>
        <p:sp>
          <p:nvSpPr>
            <p:cNvPr id="21" name="Freeform 20"/>
            <p:cNvSpPr/>
            <p:nvPr/>
          </p:nvSpPr>
          <p:spPr>
            <a:xfrm>
              <a:off x="194458" y="2205254"/>
              <a:ext cx="5892936" cy="2236918"/>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dirty="0" err="1">
                  <a:solidFill>
                    <a:srgbClr val="002060"/>
                  </a:solidFill>
                  <a:latin typeface="Cambria" panose="02040503050406030204" pitchFamily="18" charset="0"/>
                  <a:ea typeface="Cambria" panose="02040503050406030204" pitchFamily="18" charset="0"/>
                </a:rPr>
                <a:t>Hình</a:t>
              </a:r>
              <a:r>
                <a:rPr lang="en-US" sz="4334" b="1" dirty="0">
                  <a:solidFill>
                    <a:srgbClr val="002060"/>
                  </a:solidFill>
                  <a:latin typeface="Cambria" panose="02040503050406030204" pitchFamily="18" charset="0"/>
                  <a:ea typeface="Cambria" panose="02040503050406030204" pitchFamily="18" charset="0"/>
                </a:rPr>
                <a:t> </a:t>
              </a:r>
              <a:r>
                <a:rPr lang="en-US" sz="4334" b="1" dirty="0" err="1">
                  <a:solidFill>
                    <a:srgbClr val="002060"/>
                  </a:solidFill>
                  <a:latin typeface="Cambria" panose="02040503050406030204" pitchFamily="18" charset="0"/>
                  <a:ea typeface="Cambria" panose="02040503050406030204" pitchFamily="18" charset="0"/>
                </a:rPr>
                <a:t>thức</a:t>
              </a:r>
              <a:endParaRPr lang="en-US" sz="4334" b="1" dirty="0">
                <a:solidFill>
                  <a:srgbClr val="002060"/>
                </a:solidFill>
                <a:latin typeface="Cambria" panose="02040503050406030204" pitchFamily="18" charset="0"/>
                <a:ea typeface="Cambria" panose="02040503050406030204" pitchFamily="18" charset="0"/>
              </a:endParaRPr>
            </a:p>
          </p:txBody>
        </p:sp>
        <p:sp>
          <p:nvSpPr>
            <p:cNvPr id="22" name="Freeform 21"/>
            <p:cNvSpPr/>
            <p:nvPr/>
          </p:nvSpPr>
          <p:spPr>
            <a:xfrm>
              <a:off x="307586" y="4649116"/>
              <a:ext cx="5666680" cy="2236918"/>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67387" tIns="167387" rIns="167387" bIns="167387" numCol="1" spcCol="1270" anchor="ctr" anchorCtr="0">
              <a:noAutofit/>
            </a:bodyPr>
            <a:lstStyle/>
            <a:p>
              <a:pPr algn="ctr" defTabSz="1333567">
                <a:lnSpc>
                  <a:spcPct val="150000"/>
                </a:lnSpc>
                <a:spcBef>
                  <a:spcPct val="0"/>
                </a:spcBef>
                <a:spcAft>
                  <a:spcPct val="35000"/>
                </a:spcAft>
              </a:pPr>
              <a:r>
                <a:rPr lang="en-US" sz="3000" dirty="0" err="1">
                  <a:solidFill>
                    <a:srgbClr val="191715"/>
                  </a:solidFill>
                  <a:latin typeface="Cambria" panose="02040503050406030204" pitchFamily="18" charset="0"/>
                  <a:ea typeface="Cambria" panose="02040503050406030204" pitchFamily="18" charset="0"/>
                </a:rPr>
                <a:t>Bố</a:t>
              </a:r>
              <a:r>
                <a:rPr lang="en-US" sz="3000" dirty="0">
                  <a:solidFill>
                    <a:srgbClr val="191715"/>
                  </a:solidFill>
                  <a:latin typeface="Cambria" panose="02040503050406030204" pitchFamily="18" charset="0"/>
                  <a:ea typeface="Cambria" panose="02040503050406030204" pitchFamily="18" charset="0"/>
                </a:rPr>
                <a:t> </a:t>
              </a:r>
              <a:r>
                <a:rPr lang="en-US" sz="3000" dirty="0" err="1">
                  <a:solidFill>
                    <a:srgbClr val="191715"/>
                  </a:solidFill>
                  <a:latin typeface="Cambria" panose="02040503050406030204" pitchFamily="18" charset="0"/>
                  <a:ea typeface="Cambria" panose="02040503050406030204" pitchFamily="18" charset="0"/>
                </a:rPr>
                <a:t>cục</a:t>
              </a:r>
              <a:r>
                <a:rPr lang="en-US" sz="3000" dirty="0">
                  <a:solidFill>
                    <a:srgbClr val="191715"/>
                  </a:solidFill>
                  <a:latin typeface="Cambria" panose="02040503050406030204" pitchFamily="18" charset="0"/>
                  <a:ea typeface="Cambria" panose="02040503050406030204" pitchFamily="18" charset="0"/>
                </a:rPr>
                <a:t> </a:t>
              </a:r>
              <a:r>
                <a:rPr lang="en-US" sz="3000" dirty="0" err="1">
                  <a:solidFill>
                    <a:srgbClr val="191715"/>
                  </a:solidFill>
                  <a:latin typeface="Cambria" panose="02040503050406030204" pitchFamily="18" charset="0"/>
                  <a:ea typeface="Cambria" panose="02040503050406030204" pitchFamily="18" charset="0"/>
                </a:rPr>
                <a:t>đủ</a:t>
              </a:r>
              <a:r>
                <a:rPr lang="en-US" sz="3000" dirty="0">
                  <a:solidFill>
                    <a:srgbClr val="191715"/>
                  </a:solidFill>
                  <a:latin typeface="Cambria" panose="02040503050406030204" pitchFamily="18" charset="0"/>
                  <a:ea typeface="Cambria" panose="02040503050406030204" pitchFamily="18" charset="0"/>
                </a:rPr>
                <a:t> 3 </a:t>
              </a:r>
              <a:r>
                <a:rPr lang="en-US" sz="3000" dirty="0" err="1">
                  <a:solidFill>
                    <a:srgbClr val="191715"/>
                  </a:solidFill>
                  <a:latin typeface="Cambria" panose="02040503050406030204" pitchFamily="18" charset="0"/>
                  <a:ea typeface="Cambria" panose="02040503050406030204" pitchFamily="18" charset="0"/>
                </a:rPr>
                <a:t>phần</a:t>
              </a:r>
              <a:r>
                <a:rPr lang="en-US" sz="3000" dirty="0">
                  <a:solidFill>
                    <a:srgbClr val="191715"/>
                  </a:solidFill>
                  <a:latin typeface="Cambria" panose="02040503050406030204" pitchFamily="18" charset="0"/>
                  <a:ea typeface="Cambria" panose="02040503050406030204" pitchFamily="18" charset="0"/>
                </a:rPr>
                <a:t>.</a:t>
              </a:r>
              <a:endParaRPr lang="en-US" sz="3000" dirty="0">
                <a:solidFill>
                  <a:prstClr val="white"/>
                </a:solidFill>
                <a:latin typeface="Cambria" panose="02040503050406030204" pitchFamily="18" charset="0"/>
                <a:ea typeface="Cambria" panose="02040503050406030204" pitchFamily="18" charset="0"/>
              </a:endParaRPr>
            </a:p>
          </p:txBody>
        </p:sp>
      </p:grpSp>
      <p:grpSp>
        <p:nvGrpSpPr>
          <p:cNvPr id="23" name="Group 22"/>
          <p:cNvGrpSpPr/>
          <p:nvPr/>
        </p:nvGrpSpPr>
        <p:grpSpPr>
          <a:xfrm>
            <a:off x="4736474" y="1297816"/>
            <a:ext cx="7078537" cy="3128164"/>
            <a:chOff x="2459023" y="5798143"/>
            <a:chExt cx="10617806" cy="4692246"/>
          </a:xfrm>
        </p:grpSpPr>
        <p:sp>
          <p:nvSpPr>
            <p:cNvPr id="24" name="Freeform 23"/>
            <p:cNvSpPr/>
            <p:nvPr/>
          </p:nvSpPr>
          <p:spPr>
            <a:xfrm>
              <a:off x="2513792" y="5798143"/>
              <a:ext cx="10563037" cy="2237053"/>
            </a:xfrm>
            <a:custGeom>
              <a:avLst/>
              <a:gdLst>
                <a:gd name="connsiteX0" fmla="*/ 0 w 11560231"/>
                <a:gd name="connsiteY0" fmla="*/ 361511 h 3615109"/>
                <a:gd name="connsiteX1" fmla="*/ 361511 w 11560231"/>
                <a:gd name="connsiteY1" fmla="*/ 0 h 3615109"/>
                <a:gd name="connsiteX2" fmla="*/ 11198720 w 11560231"/>
                <a:gd name="connsiteY2" fmla="*/ 0 h 3615109"/>
                <a:gd name="connsiteX3" fmla="*/ 11560231 w 11560231"/>
                <a:gd name="connsiteY3" fmla="*/ 361511 h 3615109"/>
                <a:gd name="connsiteX4" fmla="*/ 11560231 w 11560231"/>
                <a:gd name="connsiteY4" fmla="*/ 3253598 h 3615109"/>
                <a:gd name="connsiteX5" fmla="*/ 11198720 w 11560231"/>
                <a:gd name="connsiteY5" fmla="*/ 3615109 h 3615109"/>
                <a:gd name="connsiteX6" fmla="*/ 361511 w 11560231"/>
                <a:gd name="connsiteY6" fmla="*/ 3615109 h 3615109"/>
                <a:gd name="connsiteX7" fmla="*/ 0 w 11560231"/>
                <a:gd name="connsiteY7" fmla="*/ 3253598 h 3615109"/>
                <a:gd name="connsiteX8" fmla="*/ 0 w 11560231"/>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0231" h="3615109">
                  <a:moveTo>
                    <a:pt x="0" y="361511"/>
                  </a:moveTo>
                  <a:cubicBezTo>
                    <a:pt x="0" y="161854"/>
                    <a:pt x="161854" y="0"/>
                    <a:pt x="361511" y="0"/>
                  </a:cubicBezTo>
                  <a:lnTo>
                    <a:pt x="11198720" y="0"/>
                  </a:lnTo>
                  <a:cubicBezTo>
                    <a:pt x="11398377" y="0"/>
                    <a:pt x="11560231" y="161854"/>
                    <a:pt x="11560231" y="361511"/>
                  </a:cubicBezTo>
                  <a:lnTo>
                    <a:pt x="11560231" y="3253598"/>
                  </a:lnTo>
                  <a:cubicBezTo>
                    <a:pt x="11560231" y="3453255"/>
                    <a:pt x="11398377" y="3615109"/>
                    <a:pt x="11198720" y="3615109"/>
                  </a:cubicBezTo>
                  <a:lnTo>
                    <a:pt x="361511" y="3615109"/>
                  </a:lnTo>
                  <a:cubicBezTo>
                    <a:pt x="161854" y="3615109"/>
                    <a:pt x="0" y="3453255"/>
                    <a:pt x="0" y="3253598"/>
                  </a:cubicBezTo>
                  <a:lnTo>
                    <a:pt x="0" y="361511"/>
                  </a:lnTo>
                  <a:close/>
                </a:path>
              </a:pathLst>
            </a:custGeom>
            <a:solidFill>
              <a:srgbClr val="FBA89B"/>
            </a:solidFill>
            <a:ln>
              <a:solidFill>
                <a:srgbClr val="FF00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400" b="1" dirty="0" err="1">
                  <a:solidFill>
                    <a:srgbClr val="002060"/>
                  </a:solidFill>
                  <a:latin typeface="Cambria" panose="02040503050406030204" pitchFamily="18" charset="0"/>
                  <a:ea typeface="Cambria" panose="02040503050406030204" pitchFamily="18" charset="0"/>
                </a:rPr>
                <a:t>Nội</a:t>
              </a:r>
              <a:r>
                <a:rPr lang="en-US" sz="4400" b="1" dirty="0">
                  <a:solidFill>
                    <a:srgbClr val="002060"/>
                  </a:solidFill>
                  <a:latin typeface="Cambria" panose="02040503050406030204" pitchFamily="18" charset="0"/>
                  <a:ea typeface="Cambria" panose="02040503050406030204" pitchFamily="18" charset="0"/>
                </a:rPr>
                <a:t> dung</a:t>
              </a:r>
            </a:p>
          </p:txBody>
        </p:sp>
        <p:sp>
          <p:nvSpPr>
            <p:cNvPr id="25" name="Freeform 24"/>
            <p:cNvSpPr/>
            <p:nvPr/>
          </p:nvSpPr>
          <p:spPr>
            <a:xfrm>
              <a:off x="7769472" y="8367038"/>
              <a:ext cx="5307357" cy="2123351"/>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FBA89B"/>
            </a:solidFill>
            <a:ln>
              <a:solidFill>
                <a:srgbClr val="FF00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lnSpc>
                  <a:spcPct val="150000"/>
                </a:lnSpc>
                <a:spcBef>
                  <a:spcPct val="0"/>
                </a:spcBef>
                <a:spcAft>
                  <a:spcPct val="35000"/>
                </a:spcAft>
              </a:pP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Sử</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dụng</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từ</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ngữ</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hình</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ảnh</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miêu</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tả</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phù</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hợp</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endParaRPr lang="en-US" sz="2667" dirty="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sp>
          <p:nvSpPr>
            <p:cNvPr id="26" name="Freeform 25"/>
            <p:cNvSpPr/>
            <p:nvPr/>
          </p:nvSpPr>
          <p:spPr>
            <a:xfrm>
              <a:off x="2459023" y="8335934"/>
              <a:ext cx="5118416" cy="2123351"/>
            </a:xfrm>
            <a:custGeom>
              <a:avLst/>
              <a:gdLst>
                <a:gd name="connsiteX0" fmla="*/ 0 w 2718775"/>
                <a:gd name="connsiteY0" fmla="*/ 271878 h 3615109"/>
                <a:gd name="connsiteX1" fmla="*/ 271878 w 2718775"/>
                <a:gd name="connsiteY1" fmla="*/ 0 h 3615109"/>
                <a:gd name="connsiteX2" fmla="*/ 2446898 w 2718775"/>
                <a:gd name="connsiteY2" fmla="*/ 0 h 3615109"/>
                <a:gd name="connsiteX3" fmla="*/ 2718776 w 2718775"/>
                <a:gd name="connsiteY3" fmla="*/ 271878 h 3615109"/>
                <a:gd name="connsiteX4" fmla="*/ 2718775 w 2718775"/>
                <a:gd name="connsiteY4" fmla="*/ 3343232 h 3615109"/>
                <a:gd name="connsiteX5" fmla="*/ 2446897 w 2718775"/>
                <a:gd name="connsiteY5" fmla="*/ 3615110 h 3615109"/>
                <a:gd name="connsiteX6" fmla="*/ 271878 w 2718775"/>
                <a:gd name="connsiteY6" fmla="*/ 3615109 h 3615109"/>
                <a:gd name="connsiteX7" fmla="*/ 0 w 2718775"/>
                <a:gd name="connsiteY7" fmla="*/ 3343231 h 3615109"/>
                <a:gd name="connsiteX8" fmla="*/ 0 w 2718775"/>
                <a:gd name="connsiteY8" fmla="*/ 271878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8775" h="3615109">
                  <a:moveTo>
                    <a:pt x="0" y="271878"/>
                  </a:moveTo>
                  <a:cubicBezTo>
                    <a:pt x="0" y="121724"/>
                    <a:pt x="121724" y="0"/>
                    <a:pt x="271878" y="0"/>
                  </a:cubicBezTo>
                  <a:lnTo>
                    <a:pt x="2446898" y="0"/>
                  </a:lnTo>
                  <a:cubicBezTo>
                    <a:pt x="2597052" y="0"/>
                    <a:pt x="2718776" y="121724"/>
                    <a:pt x="2718776" y="271878"/>
                  </a:cubicBezTo>
                  <a:cubicBezTo>
                    <a:pt x="2718776" y="1295663"/>
                    <a:pt x="2718775" y="2319447"/>
                    <a:pt x="2718775" y="3343232"/>
                  </a:cubicBezTo>
                  <a:cubicBezTo>
                    <a:pt x="2718775" y="3493386"/>
                    <a:pt x="2597051" y="3615110"/>
                    <a:pt x="2446897" y="3615110"/>
                  </a:cubicBezTo>
                  <a:lnTo>
                    <a:pt x="271878" y="3615109"/>
                  </a:lnTo>
                  <a:cubicBezTo>
                    <a:pt x="121724" y="3615109"/>
                    <a:pt x="0" y="3493385"/>
                    <a:pt x="0" y="3343231"/>
                  </a:cubicBezTo>
                  <a:lnTo>
                    <a:pt x="0" y="271878"/>
                  </a:lnTo>
                  <a:close/>
                </a:path>
              </a:pathLst>
            </a:custGeom>
            <a:solidFill>
              <a:srgbClr val="FBA89B"/>
            </a:solidFill>
            <a:ln>
              <a:solidFill>
                <a:srgbClr val="FF000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4207" tIns="124207" rIns="124207" bIns="124207" numCol="1" spcCol="1270" anchor="ctr" anchorCtr="0">
              <a:noAutofit/>
            </a:bodyPr>
            <a:lstStyle/>
            <a:p>
              <a:pPr algn="ctr" defTabSz="829775">
                <a:spcBef>
                  <a:spcPct val="0"/>
                </a:spcBef>
                <a:spcAft>
                  <a:spcPct val="35000"/>
                </a:spcAft>
              </a:pP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Diễn</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đạt</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trôi</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chảy</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p>
            <a:p>
              <a:pPr algn="ctr" defTabSz="829775">
                <a:spcBef>
                  <a:spcPct val="0"/>
                </a:spcBef>
                <a:spcAft>
                  <a:spcPct val="35000"/>
                </a:spcAft>
              </a:pP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trình</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tự</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hợp</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 </a:t>
              </a:r>
              <a:r>
                <a:rPr lang="en-US" sz="2667" dirty="0" err="1">
                  <a:solidFill>
                    <a:srgbClr val="191715"/>
                  </a:solidFill>
                  <a:latin typeface="Cambria" panose="02040503050406030204" pitchFamily="18" charset="0"/>
                  <a:ea typeface="Cambria" panose="02040503050406030204" pitchFamily="18" charset="0"/>
                  <a:cs typeface="Arial" panose="020B0604020202020204" pitchFamily="34" charset="0"/>
                </a:rPr>
                <a:t>lý</a:t>
              </a:r>
              <a:r>
                <a:rPr lang="en-US" sz="2667" dirty="0">
                  <a:solidFill>
                    <a:srgbClr val="191715"/>
                  </a:solidFill>
                  <a:latin typeface="Cambria" panose="02040503050406030204" pitchFamily="18" charset="0"/>
                  <a:ea typeface="Cambria" panose="02040503050406030204" pitchFamily="18" charset="0"/>
                  <a:cs typeface="Arial" panose="020B0604020202020204" pitchFamily="34" charset="0"/>
                </a:rPr>
                <a:t>.</a:t>
              </a:r>
              <a:endParaRPr lang="en-US" sz="2667" dirty="0">
                <a:solidFill>
                  <a:prstClr val="white"/>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27" name="Picture 3"/>
          <p:cNvPicPr>
            <a:picLocks noChangeAspect="1"/>
          </p:cNvPicPr>
          <p:nvPr/>
        </p:nvPicPr>
        <p:blipFill>
          <a:blip r:embed="rId8"/>
          <a:srcRect/>
          <a:stretch>
            <a:fillRect/>
          </a:stretch>
        </p:blipFill>
        <p:spPr>
          <a:xfrm>
            <a:off x="667993" y="4143050"/>
            <a:ext cx="6327595" cy="2697137"/>
          </a:xfrm>
          <a:prstGeom prst="rect">
            <a:avLst/>
          </a:prstGeom>
        </p:spPr>
      </p:pic>
      <p:pic>
        <p:nvPicPr>
          <p:cNvPr id="28" name="Picture 4"/>
          <p:cNvPicPr>
            <a:picLocks noChangeAspect="1"/>
          </p:cNvPicPr>
          <p:nvPr/>
        </p:nvPicPr>
        <p:blipFill>
          <a:blip r:embed="rId9"/>
          <a:srcRect/>
          <a:stretch>
            <a:fillRect/>
          </a:stretch>
        </p:blipFill>
        <p:spPr>
          <a:xfrm>
            <a:off x="7059599" y="3972139"/>
            <a:ext cx="1867922" cy="2912939"/>
          </a:xfrm>
          <a:prstGeom prst="rect">
            <a:avLst/>
          </a:prstGeom>
        </p:spPr>
      </p:pic>
      <p:pic>
        <p:nvPicPr>
          <p:cNvPr id="29"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797487" y="4374590"/>
            <a:ext cx="2727151" cy="24544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up)">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051"/>
        <p:cNvGrpSpPr/>
        <p:nvPr/>
      </p:nvGrpSpPr>
      <p:grpSpPr>
        <a:xfrm>
          <a:off x="0" y="0"/>
          <a:ext cx="0" cy="0"/>
          <a:chOff x="0" y="0"/>
          <a:chExt cx="0" cy="0"/>
        </a:xfrm>
      </p:grpSpPr>
      <p:sp>
        <p:nvSpPr>
          <p:cNvPr id="1052" name="Google Shape;1052;p21"/>
          <p:cNvSpPr/>
          <p:nvPr/>
        </p:nvSpPr>
        <p:spPr>
          <a:xfrm>
            <a:off x="304801" y="320525"/>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oogle Shape;1081;p23">
            <a:extLst>
              <a:ext uri="{FF2B5EF4-FFF2-40B4-BE49-F238E27FC236}">
                <a16:creationId xmlns:a16="http://schemas.microsoft.com/office/drawing/2014/main" id="{8AFF5603-A890-C67E-A819-C889F305BEED}"/>
              </a:ext>
            </a:extLst>
          </p:cNvPr>
          <p:cNvGrpSpPr/>
          <p:nvPr/>
        </p:nvGrpSpPr>
        <p:grpSpPr>
          <a:xfrm>
            <a:off x="698643" y="149811"/>
            <a:ext cx="11096090" cy="1097109"/>
            <a:chOff x="6477001" y="525636"/>
            <a:chExt cx="7672117" cy="914400"/>
          </a:xfrm>
        </p:grpSpPr>
        <p:sp>
          <p:nvSpPr>
            <p:cNvPr id="3" name="Google Shape;1082;p23">
              <a:extLst>
                <a:ext uri="{FF2B5EF4-FFF2-40B4-BE49-F238E27FC236}">
                  <a16:creationId xmlns:a16="http://schemas.microsoft.com/office/drawing/2014/main" id="{D1894645-31BC-19E9-1C28-3CB1F8E0D9D5}"/>
                </a:ext>
              </a:extLst>
            </p:cNvPr>
            <p:cNvSpPr/>
            <p:nvPr/>
          </p:nvSpPr>
          <p:spPr>
            <a:xfrm>
              <a:off x="6477001" y="525636"/>
              <a:ext cx="7672117" cy="914400"/>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1083;p23">
              <a:extLst>
                <a:ext uri="{FF2B5EF4-FFF2-40B4-BE49-F238E27FC236}">
                  <a16:creationId xmlns:a16="http://schemas.microsoft.com/office/drawing/2014/main" id="{39250827-4C51-ECD0-0714-C9A003A6C3D0}"/>
                </a:ext>
              </a:extLst>
            </p:cNvPr>
            <p:cNvSpPr txBox="1"/>
            <p:nvPr/>
          </p:nvSpPr>
          <p:spPr>
            <a:xfrm>
              <a:off x="6787705" y="721272"/>
              <a:ext cx="6324600" cy="64126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soát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US" sz="4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grpSp>
      <p:sp>
        <p:nvSpPr>
          <p:cNvPr id="6" name="TextBox 5">
            <a:extLst>
              <a:ext uri="{FF2B5EF4-FFF2-40B4-BE49-F238E27FC236}">
                <a16:creationId xmlns:a16="http://schemas.microsoft.com/office/drawing/2014/main" id="{A56B1D8F-CF06-3202-F764-E50ACCACC31D}"/>
              </a:ext>
            </a:extLst>
          </p:cNvPr>
          <p:cNvSpPr txBox="1"/>
          <p:nvPr/>
        </p:nvSpPr>
        <p:spPr>
          <a:xfrm>
            <a:off x="550233" y="1511227"/>
            <a:ext cx="8381116" cy="584775"/>
          </a:xfrm>
          <a:prstGeom prst="rect">
            <a:avLst/>
          </a:prstGeom>
          <a:noFill/>
        </p:spPr>
        <p:txBody>
          <a:bodyPr wrap="square">
            <a:spAutoFit/>
          </a:bodyPr>
          <a:lstStyle/>
          <a:p>
            <a:r>
              <a:rPr lang="en-US" sz="3200" b="1" i="0" dirty="0">
                <a:solidFill>
                  <a:srgbClr val="002060"/>
                </a:solidFill>
                <a:effectLst/>
                <a:latin typeface="Cambria" panose="02040503050406030204" pitchFamily="18" charset="0"/>
                <a:ea typeface="Cambria" panose="02040503050406030204" pitchFamily="18" charset="0"/>
              </a:rPr>
              <a:t>a. </a:t>
            </a:r>
            <a:r>
              <a:rPr lang="en-US" sz="3200" b="1" i="0" dirty="0" err="1">
                <a:solidFill>
                  <a:srgbClr val="002060"/>
                </a:solidFill>
                <a:effectLst/>
                <a:latin typeface="Cambria" panose="02040503050406030204" pitchFamily="18" charset="0"/>
                <a:ea typeface="Cambria" panose="02040503050406030204" pitchFamily="18" charset="0"/>
              </a:rPr>
              <a:t>Đọc</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lại</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bài</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làm</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của</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em</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để</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phát</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hiện</a:t>
            </a:r>
            <a:r>
              <a:rPr lang="en-US" sz="3200" b="1" i="0" dirty="0">
                <a:solidFill>
                  <a:srgbClr val="002060"/>
                </a:solidFill>
                <a:effectLst/>
                <a:latin typeface="Cambria" panose="02040503050406030204" pitchFamily="18" charset="0"/>
                <a:ea typeface="Cambria" panose="02040503050406030204" pitchFamily="18" charset="0"/>
              </a:rPr>
              <a:t> </a:t>
            </a:r>
            <a:r>
              <a:rPr lang="en-US" sz="3200" b="1" i="0" dirty="0" err="1">
                <a:solidFill>
                  <a:srgbClr val="002060"/>
                </a:solidFill>
                <a:effectLst/>
                <a:latin typeface="Cambria" panose="02040503050406030204" pitchFamily="18" charset="0"/>
                <a:ea typeface="Cambria" panose="02040503050406030204" pitchFamily="18" charset="0"/>
              </a:rPr>
              <a:t>lỗi</a:t>
            </a:r>
            <a:r>
              <a:rPr lang="en-US" sz="3200" b="1" i="0" dirty="0">
                <a:solidFill>
                  <a:srgbClr val="002060"/>
                </a:solidFill>
                <a:effectLst/>
                <a:latin typeface="Cambria" panose="02040503050406030204" pitchFamily="18" charset="0"/>
                <a:ea typeface="Cambria" panose="02040503050406030204" pitchFamily="18" charset="0"/>
              </a:rPr>
              <a:t>.</a:t>
            </a:r>
            <a:endParaRPr lang="en-US" sz="3200" b="1" dirty="0">
              <a:solidFill>
                <a:srgbClr val="002060"/>
              </a:solidFill>
              <a:latin typeface="Cambria" panose="02040503050406030204" pitchFamily="18" charset="0"/>
              <a:ea typeface="Cambria" panose="02040503050406030204" pitchFamily="18" charset="0"/>
            </a:endParaRPr>
          </a:p>
        </p:txBody>
      </p:sp>
      <p:pic>
        <p:nvPicPr>
          <p:cNvPr id="1030" name="Picture 1029">
            <a:extLst>
              <a:ext uri="{FF2B5EF4-FFF2-40B4-BE49-F238E27FC236}">
                <a16:creationId xmlns:a16="http://schemas.microsoft.com/office/drawing/2014/main" id="{165968D1-35AC-D303-AFCC-3BC63C9FF2D1}"/>
              </a:ext>
            </a:extLst>
          </p:cNvPr>
          <p:cNvPicPr>
            <a:picLocks noChangeAspect="1"/>
          </p:cNvPicPr>
          <p:nvPr/>
        </p:nvPicPr>
        <p:blipFill>
          <a:blip r:embed="rId3"/>
          <a:stretch>
            <a:fillRect/>
          </a:stretch>
        </p:blipFill>
        <p:spPr>
          <a:xfrm>
            <a:off x="1530904" y="2161901"/>
            <a:ext cx="8864331" cy="3356397"/>
          </a:xfrm>
          <a:prstGeom prst="rect">
            <a:avLst/>
          </a:prstGeom>
        </p:spPr>
      </p:pic>
    </p:spTree>
    <p:extLst>
      <p:ext uri="{BB962C8B-B14F-4D97-AF65-F5344CB8AC3E}">
        <p14:creationId xmlns:p14="http://schemas.microsoft.com/office/powerpoint/2010/main" val="1080755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051"/>
        <p:cNvGrpSpPr/>
        <p:nvPr/>
      </p:nvGrpSpPr>
      <p:grpSpPr>
        <a:xfrm>
          <a:off x="0" y="0"/>
          <a:ext cx="0" cy="0"/>
          <a:chOff x="0" y="0"/>
          <a:chExt cx="0" cy="0"/>
        </a:xfrm>
      </p:grpSpPr>
      <p:sp>
        <p:nvSpPr>
          <p:cNvPr id="1052" name="Google Shape;1052;p21"/>
          <p:cNvSpPr/>
          <p:nvPr/>
        </p:nvSpPr>
        <p:spPr>
          <a:xfrm>
            <a:off x="304801" y="320525"/>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DD513CDA-D5C2-FE9A-34C8-9BCACA6AF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6602" y="3073145"/>
            <a:ext cx="3430223" cy="3048368"/>
          </a:xfrm>
          <a:prstGeom prst="rect">
            <a:avLst/>
          </a:prstGeom>
        </p:spPr>
      </p:pic>
      <p:pic>
        <p:nvPicPr>
          <p:cNvPr id="7" name="Picture 6">
            <a:extLst>
              <a:ext uri="{FF2B5EF4-FFF2-40B4-BE49-F238E27FC236}">
                <a16:creationId xmlns:a16="http://schemas.microsoft.com/office/drawing/2014/main" id="{83BC8819-4B4D-209D-A361-7B38F7430693}"/>
              </a:ext>
            </a:extLst>
          </p:cNvPr>
          <p:cNvPicPr>
            <a:picLocks noChangeAspect="1"/>
          </p:cNvPicPr>
          <p:nvPr/>
        </p:nvPicPr>
        <p:blipFill>
          <a:blip r:embed="rId4">
            <a:biLevel thresh="50000"/>
            <a:extLst>
              <a:ext uri="{28A0092B-C50C-407E-A947-70E740481C1C}">
                <a14:useLocalDpi xmlns:a14="http://schemas.microsoft.com/office/drawing/2010/main" val="0"/>
              </a:ext>
            </a:extLst>
          </a:blip>
          <a:stretch>
            <a:fillRect/>
          </a:stretch>
        </p:blipFill>
        <p:spPr>
          <a:xfrm>
            <a:off x="3095625" y="581025"/>
            <a:ext cx="9096375" cy="5416009"/>
          </a:xfrm>
          <a:prstGeom prst="rect">
            <a:avLst/>
          </a:prstGeom>
        </p:spPr>
      </p:pic>
      <p:sp>
        <p:nvSpPr>
          <p:cNvPr id="8" name="TextBox 7">
            <a:extLst>
              <a:ext uri="{FF2B5EF4-FFF2-40B4-BE49-F238E27FC236}">
                <a16:creationId xmlns:a16="http://schemas.microsoft.com/office/drawing/2014/main" id="{94417DB2-04E8-DF43-F76C-38807B97FD84}"/>
              </a:ext>
            </a:extLst>
          </p:cNvPr>
          <p:cNvSpPr txBox="1"/>
          <p:nvPr/>
        </p:nvSpPr>
        <p:spPr>
          <a:xfrm>
            <a:off x="5167014" y="2905744"/>
            <a:ext cx="5358111" cy="1754326"/>
          </a:xfrm>
          <a:prstGeom prst="rect">
            <a:avLst/>
          </a:prstGeom>
          <a:noFill/>
        </p:spPr>
        <p:txBody>
          <a:bodyPr wrap="square" rtlCol="0">
            <a:spAutoFit/>
          </a:bodyPr>
          <a:lstStyle/>
          <a:p>
            <a:pPr algn="ct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b.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Sửa</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lỗi</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bài</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viết</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nếu</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 </a:t>
            </a:r>
            <a:r>
              <a:rPr lang="en-US" sz="5400" b="1" dirty="0" err="1">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có</a:t>
            </a:r>
            <a:r>
              <a:rPr lang="en-US" sz="5400" b="1" dirty="0">
                <a:ln w="3175">
                  <a:solidFill>
                    <a:schemeClr val="tx1"/>
                  </a:solidFill>
                </a:ln>
                <a:solidFill>
                  <a:srgbClr val="00206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60058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6" presetClass="entr" presetSubtype="16"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090;p24">
            <a:extLst>
              <a:ext uri="{FF2B5EF4-FFF2-40B4-BE49-F238E27FC236}">
                <a16:creationId xmlns:a16="http://schemas.microsoft.com/office/drawing/2014/main" id="{0C106864-DB32-3CEE-01F5-BA6DEBBC4DE1}"/>
              </a:ext>
            </a:extLst>
          </p:cNvPr>
          <p:cNvPicPr preferRelativeResize="0"/>
          <p:nvPr/>
        </p:nvPicPr>
        <p:blipFill rotWithShape="1">
          <a:blip r:embed="rId2">
            <a:alphaModFix/>
          </a:blip>
          <a:srcRect/>
          <a:stretch/>
        </p:blipFill>
        <p:spPr>
          <a:xfrm>
            <a:off x="620486" y="245016"/>
            <a:ext cx="11153341" cy="6367967"/>
          </a:xfrm>
          <a:prstGeom prst="rect">
            <a:avLst/>
          </a:prstGeom>
          <a:noFill/>
          <a:ln>
            <a:noFill/>
          </a:ln>
        </p:spPr>
      </p:pic>
      <p:pic>
        <p:nvPicPr>
          <p:cNvPr id="3" name="Picture 2">
            <a:extLst>
              <a:ext uri="{FF2B5EF4-FFF2-40B4-BE49-F238E27FC236}">
                <a16:creationId xmlns:a16="http://schemas.microsoft.com/office/drawing/2014/main" id="{E7CF3D19-58B0-77D7-CAC4-9602F24ADBCD}"/>
              </a:ext>
            </a:extLst>
          </p:cNvPr>
          <p:cNvPicPr>
            <a:picLocks noChangeAspect="1"/>
          </p:cNvPicPr>
          <p:nvPr/>
        </p:nvPicPr>
        <p:blipFill>
          <a:blip r:embed="rId3"/>
          <a:stretch>
            <a:fillRect/>
          </a:stretch>
        </p:blipFill>
        <p:spPr>
          <a:xfrm>
            <a:off x="4393587" y="3254082"/>
            <a:ext cx="6053853" cy="2517866"/>
          </a:xfrm>
          <a:prstGeom prst="rect">
            <a:avLst/>
          </a:prstGeom>
        </p:spPr>
      </p:pic>
    </p:spTree>
    <p:extLst>
      <p:ext uri="{BB962C8B-B14F-4D97-AF65-F5344CB8AC3E}">
        <p14:creationId xmlns:p14="http://schemas.microsoft.com/office/powerpoint/2010/main" val="59779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808"/>
        <p:cNvGrpSpPr/>
        <p:nvPr/>
      </p:nvGrpSpPr>
      <p:grpSpPr>
        <a:xfrm>
          <a:off x="0" y="0"/>
          <a:ext cx="0" cy="0"/>
          <a:chOff x="0" y="0"/>
          <a:chExt cx="0" cy="0"/>
        </a:xfrm>
      </p:grpSpPr>
      <p:pic>
        <p:nvPicPr>
          <p:cNvPr id="809" name="Google Shape;809;p5"/>
          <p:cNvPicPr preferRelativeResize="0"/>
          <p:nvPr/>
        </p:nvPicPr>
        <p:blipFill rotWithShape="1">
          <a:blip r:embed="rId3">
            <a:alphaModFix/>
          </a:blip>
          <a:srcRect/>
          <a:stretch/>
        </p:blipFill>
        <p:spPr>
          <a:xfrm>
            <a:off x="-3499846" y="-1828342"/>
            <a:ext cx="5911099" cy="6364967"/>
          </a:xfrm>
          <a:prstGeom prst="rect">
            <a:avLst/>
          </a:prstGeom>
          <a:noFill/>
          <a:ln>
            <a:noFill/>
          </a:ln>
        </p:spPr>
      </p:pic>
      <p:pic>
        <p:nvPicPr>
          <p:cNvPr id="810" name="Google Shape;810;p5"/>
          <p:cNvPicPr preferRelativeResize="0"/>
          <p:nvPr/>
        </p:nvPicPr>
        <p:blipFill rotWithShape="1">
          <a:blip r:embed="rId4">
            <a:alphaModFix/>
          </a:blip>
          <a:srcRect/>
          <a:stretch/>
        </p:blipFill>
        <p:spPr>
          <a:xfrm>
            <a:off x="8550651" y="3615623"/>
            <a:ext cx="5911099" cy="6364967"/>
          </a:xfrm>
          <a:prstGeom prst="rect">
            <a:avLst/>
          </a:prstGeom>
          <a:noFill/>
          <a:ln>
            <a:noFill/>
          </a:ln>
        </p:spPr>
      </p:pic>
      <p:pic>
        <p:nvPicPr>
          <p:cNvPr id="811" name="Google Shape;811;p5"/>
          <p:cNvPicPr preferRelativeResize="0"/>
          <p:nvPr/>
        </p:nvPicPr>
        <p:blipFill rotWithShape="1">
          <a:blip r:embed="rId5">
            <a:alphaModFix/>
          </a:blip>
          <a:srcRect/>
          <a:stretch/>
        </p:blipFill>
        <p:spPr>
          <a:xfrm>
            <a:off x="-310358" y="2510334"/>
            <a:ext cx="4866284" cy="4347666"/>
          </a:xfrm>
          <a:prstGeom prst="rect">
            <a:avLst/>
          </a:prstGeom>
          <a:noFill/>
          <a:ln>
            <a:noFill/>
          </a:ln>
        </p:spPr>
      </p:pic>
      <p:pic>
        <p:nvPicPr>
          <p:cNvPr id="812" name="Google Shape;812;p5"/>
          <p:cNvPicPr preferRelativeResize="0"/>
          <p:nvPr/>
        </p:nvPicPr>
        <p:blipFill rotWithShape="1">
          <a:blip r:embed="rId6">
            <a:alphaModFix/>
          </a:blip>
          <a:srcRect/>
          <a:stretch/>
        </p:blipFill>
        <p:spPr>
          <a:xfrm>
            <a:off x="2377965" y="180753"/>
            <a:ext cx="9573030" cy="4380614"/>
          </a:xfrm>
          <a:prstGeom prst="rect">
            <a:avLst/>
          </a:prstGeom>
          <a:noFill/>
          <a:ln>
            <a:noFill/>
          </a:ln>
        </p:spPr>
      </p:pic>
      <p:sp>
        <p:nvSpPr>
          <p:cNvPr id="814" name="Google Shape;814;p5"/>
          <p:cNvSpPr txBox="1"/>
          <p:nvPr/>
        </p:nvSpPr>
        <p:spPr>
          <a:xfrm>
            <a:off x="3125972" y="340242"/>
            <a:ext cx="7836196" cy="2757678"/>
          </a:xfrm>
          <a:prstGeom prst="rect">
            <a:avLst/>
          </a:prstGeom>
          <a:noFill/>
          <a:ln>
            <a:noFill/>
          </a:ln>
        </p:spPr>
        <p:txBody>
          <a:bodyPr spcFirstLastPara="1" wrap="square" lIns="0" tIns="0" rIns="0" bIns="0" anchor="t" anchorCtr="0">
            <a:spAutoFit/>
          </a:bodyPr>
          <a:lstStyle/>
          <a:p>
            <a:pPr marL="0" marR="0" lvl="0" indent="0" algn="ctr" defTabSz="609630" rtl="0" eaLnBrk="1" fontAlgn="auto" latinLnBrk="0" hangingPunct="1">
              <a:lnSpc>
                <a:spcPct val="140010"/>
              </a:lnSpc>
              <a:spcBef>
                <a:spcPts val="0"/>
              </a:spcBef>
              <a:spcAft>
                <a:spcPts val="0"/>
              </a:spcAft>
              <a:buClr>
                <a:srgbClr val="000000"/>
              </a:buClr>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Về</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nhà</a:t>
            </a: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t>
            </a:r>
          </a:p>
          <a:p>
            <a:pPr marL="457200" lvl="0" indent="-457200" algn="just" defTabSz="609630">
              <a:lnSpc>
                <a:spcPct val="140010"/>
              </a:lnSpc>
              <a:buClr>
                <a:srgbClr val="000000"/>
              </a:buClr>
              <a:buFont typeface="Arial" panose="020B0604020202020204" pitchFamily="34" charset="0"/>
              <a:buChar char="•"/>
            </a:pPr>
            <a:r>
              <a:rPr lang="vi-VN" sz="3200" b="1" dirty="0">
                <a:solidFill>
                  <a:srgbClr val="002060"/>
                </a:solidFill>
                <a:latin typeface="Cambria" panose="02040503050406030204" pitchFamily="18" charset="0"/>
                <a:ea typeface="Cambria" panose="02040503050406030204" pitchFamily="18" charset="0"/>
              </a:rPr>
              <a:t>Tìm đọc các bài văn miêu tả con vật hoặc trao đổi với người thân về đặc điểm của con vật trong bài viết của em.</a:t>
            </a:r>
            <a:endParaRPr kumimoji="0" sz="1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pic>
        <p:nvPicPr>
          <p:cNvPr id="815" name="Google Shape;815;p5"/>
          <p:cNvPicPr preferRelativeResize="0"/>
          <p:nvPr/>
        </p:nvPicPr>
        <p:blipFill rotWithShape="1">
          <a:blip r:embed="rId7">
            <a:alphaModFix/>
          </a:blip>
          <a:srcRect/>
          <a:stretch/>
        </p:blipFill>
        <p:spPr>
          <a:xfrm>
            <a:off x="10544161" y="4047482"/>
            <a:ext cx="1492953" cy="258723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2"/>
                                        </p:tgtEl>
                                        <p:attrNameLst>
                                          <p:attrName>style.visibility</p:attrName>
                                        </p:attrNameLst>
                                      </p:cBhvr>
                                      <p:to>
                                        <p:strVal val="visible"/>
                                      </p:to>
                                    </p:set>
                                    <p:animEffect transition="in" filter="fade">
                                      <p:cBhvr>
                                        <p:cTn id="7" dur="1000"/>
                                        <p:tgtEl>
                                          <p:spTgt spid="812"/>
                                        </p:tgtEl>
                                      </p:cBhvr>
                                    </p:animEffect>
                                  </p:childTnLst>
                                </p:cTn>
                              </p:par>
                              <p:par>
                                <p:cTn id="8" presetID="10" presetClass="entr" presetSubtype="0" fill="hold" nodeType="withEffect">
                                  <p:stCondLst>
                                    <p:cond delay="0"/>
                                  </p:stCondLst>
                                  <p:childTnLst>
                                    <p:set>
                                      <p:cBhvr>
                                        <p:cTn id="9" dur="1" fill="hold">
                                          <p:stCondLst>
                                            <p:cond delay="0"/>
                                          </p:stCondLst>
                                        </p:cTn>
                                        <p:tgtEl>
                                          <p:spTgt spid="814"/>
                                        </p:tgtEl>
                                        <p:attrNameLst>
                                          <p:attrName>style.visibility</p:attrName>
                                        </p:attrNameLst>
                                      </p:cBhvr>
                                      <p:to>
                                        <p:strVal val="visible"/>
                                      </p:to>
                                    </p:set>
                                    <p:animEffect transition="in" filter="fade">
                                      <p:cBhvr>
                                        <p:cTn id="10" dur="10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9FDE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3766877" y="477907"/>
            <a:ext cx="11043306" cy="5756323"/>
          </a:xfrm>
          <a:prstGeom prst="rect">
            <a:avLst/>
          </a:prstGeom>
        </p:spPr>
      </p:pic>
      <p:pic>
        <p:nvPicPr>
          <p:cNvPr id="3" name="Picture 3"/>
          <p:cNvPicPr>
            <a:picLocks noChangeAspect="1"/>
          </p:cNvPicPr>
          <p:nvPr/>
        </p:nvPicPr>
        <p:blipFill>
          <a:blip r:embed="rId5">
            <a:alphaModFix amt="47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60057" y="4830579"/>
            <a:ext cx="3846143" cy="240864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544665" y="4706584"/>
            <a:ext cx="1923071" cy="120432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962634" y="4618759"/>
            <a:ext cx="1648434" cy="1032332"/>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r="41169" b="40998"/>
          <a:stretch>
            <a:fillRect/>
          </a:stretch>
        </p:blipFill>
        <p:spPr>
          <a:xfrm rot="-9005201">
            <a:off x="9729547" y="-1479898"/>
            <a:ext cx="4874289" cy="368466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67042" b="63578"/>
          <a:stretch>
            <a:fillRect/>
          </a:stretch>
        </p:blipFill>
        <p:spPr>
          <a:xfrm>
            <a:off x="6095838" y="6060403"/>
            <a:ext cx="397485" cy="383812"/>
          </a:xfrm>
          <a:prstGeom prst="rect">
            <a:avLst/>
          </a:prstGeom>
        </p:spPr>
      </p:pic>
      <p:pic>
        <p:nvPicPr>
          <p:cNvPr id="8" name="Picture 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67042" b="63578"/>
          <a:stretch>
            <a:fillRect/>
          </a:stretch>
        </p:blipFill>
        <p:spPr>
          <a:xfrm>
            <a:off x="-1946081" y="-695829"/>
            <a:ext cx="1422809" cy="1373868"/>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r="67042" b="63578"/>
          <a:stretch>
            <a:fillRect/>
          </a:stretch>
        </p:blipFill>
        <p:spPr>
          <a:xfrm>
            <a:off x="6096000" y="292090"/>
            <a:ext cx="653739" cy="631252"/>
          </a:xfrm>
          <a:prstGeom prst="rect">
            <a:avLst/>
          </a:prstGeom>
        </p:spPr>
      </p:pic>
      <p:grpSp>
        <p:nvGrpSpPr>
          <p:cNvPr id="19" name="Group 6"/>
          <p:cNvGrpSpPr/>
          <p:nvPr/>
        </p:nvGrpSpPr>
        <p:grpSpPr>
          <a:xfrm>
            <a:off x="7983783" y="3209233"/>
            <a:ext cx="3672940" cy="3534414"/>
            <a:chOff x="0" y="0"/>
            <a:chExt cx="6350000" cy="6350000"/>
          </a:xfrm>
        </p:grpSpPr>
        <p:sp>
          <p:nvSpPr>
            <p:cNvPr id="20" name="Freeform 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9B35F">
                <a:alpha val="34902"/>
              </a:srgbClr>
            </a:solidFill>
          </p:spPr>
          <p:txBody>
            <a:bodyPr/>
            <a:lstStyle/>
            <a:p>
              <a:endParaRPr lang="vi-VN"/>
            </a:p>
          </p:txBody>
        </p:sp>
      </p:grpSp>
      <p:grpSp>
        <p:nvGrpSpPr>
          <p:cNvPr id="21" name="Group 10"/>
          <p:cNvGrpSpPr/>
          <p:nvPr/>
        </p:nvGrpSpPr>
        <p:grpSpPr>
          <a:xfrm>
            <a:off x="6529157" y="484547"/>
            <a:ext cx="3724663" cy="3356067"/>
            <a:chOff x="0" y="0"/>
            <a:chExt cx="6350000" cy="6350000"/>
          </a:xfrm>
        </p:grpSpPr>
        <p:sp>
          <p:nvSpPr>
            <p:cNvPr id="22"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ACE1E">
                <a:alpha val="34902"/>
              </a:srgbClr>
            </a:solidFill>
          </p:spPr>
          <p:txBody>
            <a:bodyPr/>
            <a:lstStyle/>
            <a:p>
              <a:endParaRPr lang="vi-VN"/>
            </a:p>
          </p:txBody>
        </p:sp>
      </p:grpSp>
      <p:sp>
        <p:nvSpPr>
          <p:cNvPr id="16" name="TextBox 13"/>
          <p:cNvSpPr txBox="1"/>
          <p:nvPr/>
        </p:nvSpPr>
        <p:spPr>
          <a:xfrm>
            <a:off x="8357189" y="3934707"/>
            <a:ext cx="3154383" cy="1559338"/>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3" name="TextBox 13"/>
          <p:cNvSpPr txBox="1"/>
          <p:nvPr/>
        </p:nvSpPr>
        <p:spPr>
          <a:xfrm>
            <a:off x="6749739" y="1079893"/>
            <a:ext cx="3267950" cy="1559338"/>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GV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nhập</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vào</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đây</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3" name="Picture 15"/>
          <p:cNvPicPr>
            <a:picLocks noChangeAspect="1"/>
          </p:cNvPicPr>
          <p:nvPr/>
        </p:nvPicPr>
        <p:blipFill>
          <a:blip r:embed="rId13"/>
          <a:srcRect/>
          <a:stretch>
            <a:fillRect/>
          </a:stretch>
        </p:blipFill>
        <p:spPr>
          <a:xfrm>
            <a:off x="-392317" y="292090"/>
            <a:ext cx="7483710" cy="6807058"/>
          </a:xfrm>
          <a:prstGeom prst="rect">
            <a:avLst/>
          </a:prstGeom>
        </p:spPr>
      </p:pic>
      <p:pic>
        <p:nvPicPr>
          <p:cNvPr id="11" name="Picture 10">
            <a:extLst>
              <a:ext uri="{FF2B5EF4-FFF2-40B4-BE49-F238E27FC236}">
                <a16:creationId xmlns:a16="http://schemas.microsoft.com/office/drawing/2014/main" id="{D467FC22-AB33-96DF-695B-476385F1050C}"/>
              </a:ext>
            </a:extLst>
          </p:cNvPr>
          <p:cNvPicPr>
            <a:picLocks noChangeAspect="1"/>
          </p:cNvPicPr>
          <p:nvPr/>
        </p:nvPicPr>
        <p:blipFill>
          <a:blip r:embed="rId14"/>
          <a:stretch>
            <a:fillRect/>
          </a:stretch>
        </p:blipFill>
        <p:spPr>
          <a:xfrm>
            <a:off x="2330249" y="4112201"/>
            <a:ext cx="2853175" cy="107908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a:extLst>
              <a:ext uri="{FF2B5EF4-FFF2-40B4-BE49-F238E27FC236}">
                <a16:creationId xmlns:a16="http://schemas.microsoft.com/office/drawing/2014/main" id="{8A3B58E1-65C4-F80D-4ED4-05DC65E6D8BF}"/>
              </a:ext>
            </a:extLst>
          </p:cNvPr>
          <p:cNvSpPr txBox="1"/>
          <p:nvPr/>
        </p:nvSpPr>
        <p:spPr>
          <a:xfrm>
            <a:off x="580598" y="402285"/>
            <a:ext cx="11393688" cy="1323439"/>
          </a:xfrm>
          <a:prstGeom prst="rect">
            <a:avLst/>
          </a:prstGeom>
          <a:noFill/>
        </p:spPr>
        <p:txBody>
          <a:bodyPr wrap="square" rtlCol="0">
            <a:spAutoFit/>
          </a:bodyPr>
          <a:lstStyle/>
          <a:p>
            <a:pPr lvl="0" algn="just" defTabSz="457200"/>
            <a:r>
              <a:rPr lang="en-US" altLang="zh-CN"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mn-lt"/>
              </a:rPr>
              <a:t>1. </a:t>
            </a:r>
            <a:r>
              <a:rPr lang="vi-VN" altLang="zh-CN" sz="40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mn-lt"/>
              </a:rPr>
              <a:t>Bài văn miêu tả con vật thường gồm mấy phần, đó là những phần nào?</a:t>
            </a:r>
            <a:endParaRPr kumimoji="0" lang="zh-CN" altLang="en-US" sz="4000" b="0" i="0" u="none" strike="noStrike" kern="1200" cap="none" spc="0" normalizeH="0" baseline="0" noProof="0" dirty="0">
              <a:ln>
                <a:noFill/>
              </a:ln>
              <a:solidFill>
                <a:srgbClr val="002060"/>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3" name="文本框 14">
            <a:extLst>
              <a:ext uri="{FF2B5EF4-FFF2-40B4-BE49-F238E27FC236}">
                <a16:creationId xmlns:a16="http://schemas.microsoft.com/office/drawing/2014/main" id="{4AE908CF-82B1-5044-9718-DEF8153EE5FB}"/>
              </a:ext>
            </a:extLst>
          </p:cNvPr>
          <p:cNvSpPr txBox="1"/>
          <p:nvPr/>
        </p:nvSpPr>
        <p:spPr>
          <a:xfrm>
            <a:off x="680512" y="2105561"/>
            <a:ext cx="11293773" cy="1323439"/>
          </a:xfrm>
          <a:prstGeom prst="rect">
            <a:avLst/>
          </a:prstGeom>
          <a:noFill/>
        </p:spPr>
        <p:txBody>
          <a:bodyPr wrap="square" rtlCol="0">
            <a:spAutoFit/>
          </a:bodyPr>
          <a:lstStyle/>
          <a:p>
            <a:pPr lvl="0" defTabSz="457200"/>
            <a:r>
              <a:rPr lang="vi-VN" altLang="zh-CN" sz="4000" b="1" dirty="0">
                <a:latin typeface="Times New Roman" panose="02020603050405020304" pitchFamily="18" charset="0"/>
                <a:ea typeface="Cambria" panose="02040503050406030204" pitchFamily="18" charset="0"/>
                <a:cs typeface="Times New Roman" panose="02020603050405020304" pitchFamily="18" charset="0"/>
                <a:sym typeface="+mn-lt"/>
              </a:rPr>
              <a:t>Bài văn miêu tả con vật thường gồm 3 phần: mở bài, thân bài, kết bài.</a:t>
            </a:r>
            <a:endParaRPr kumimoji="0" lang="zh-CN" altLang="en-US" sz="4000" b="1" i="0" u="none" strike="noStrike" kern="1200" cap="none" spc="0" normalizeH="0" baseline="0" noProof="0" dirty="0">
              <a:ln>
                <a:noFill/>
              </a:ln>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4620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4">
            <a:extLst>
              <a:ext uri="{FF2B5EF4-FFF2-40B4-BE49-F238E27FC236}">
                <a16:creationId xmlns:a16="http://schemas.microsoft.com/office/drawing/2014/main" id="{557A3F18-27E5-2A3F-8C3D-03C16F100D13}"/>
              </a:ext>
            </a:extLst>
          </p:cNvPr>
          <p:cNvSpPr txBox="1"/>
          <p:nvPr/>
        </p:nvSpPr>
        <p:spPr>
          <a:xfrm>
            <a:off x="293914" y="327702"/>
            <a:ext cx="11658599" cy="1323439"/>
          </a:xfrm>
          <a:prstGeom prst="rect">
            <a:avLst/>
          </a:prstGeom>
          <a:noFill/>
        </p:spPr>
        <p:txBody>
          <a:bodyPr wrap="square" rtlCol="0">
            <a:spAutoFit/>
          </a:bodyPr>
          <a:lstStyle/>
          <a:p>
            <a:pPr lvl="0" algn="just" defTabSz="457200"/>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2. Khi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miêu</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tả</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đặc</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điểm</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của</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con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vật</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em</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nên</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miêu</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tả</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theo</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trình</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tự</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nào</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a:t>
            </a:r>
            <a:endParaRPr kumimoji="0" lang="zh-CN" altLang="en-US" sz="4000" b="0" i="0" u="none" strike="noStrike" kern="1200" cap="none" spc="0" normalizeH="0" baseline="0" noProof="0" dirty="0">
              <a:ln>
                <a:noFill/>
              </a:ln>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3" name="文本框 14">
            <a:extLst>
              <a:ext uri="{FF2B5EF4-FFF2-40B4-BE49-F238E27FC236}">
                <a16:creationId xmlns:a16="http://schemas.microsoft.com/office/drawing/2014/main" id="{C1BCB6DC-8DCF-60E2-6292-7C58697EF6FE}"/>
              </a:ext>
            </a:extLst>
          </p:cNvPr>
          <p:cNvSpPr txBox="1"/>
          <p:nvPr/>
        </p:nvSpPr>
        <p:spPr>
          <a:xfrm>
            <a:off x="511939" y="1912398"/>
            <a:ext cx="10435901" cy="1323439"/>
          </a:xfrm>
          <a:prstGeom prst="rect">
            <a:avLst/>
          </a:prstGeom>
          <a:noFill/>
        </p:spPr>
        <p:txBody>
          <a:bodyPr wrap="square" rtlCol="0">
            <a:spAutoFit/>
          </a:bodyPr>
          <a:lstStyle/>
          <a:p>
            <a:pPr lvl="0" algn="just" defTabSz="457200"/>
            <a:r>
              <a:rPr lang="vi-VN" altLang="zh-CN" sz="4000" b="1" dirty="0">
                <a:latin typeface="Times New Roman" panose="02020603050405020304" pitchFamily="18" charset="0"/>
                <a:ea typeface="Cambria" panose="02040503050406030204" pitchFamily="18" charset="0"/>
                <a:cs typeface="Times New Roman" panose="02020603050405020304" pitchFamily="18" charset="0"/>
                <a:sym typeface="+mn-lt"/>
              </a:rPr>
              <a:t>Tả đặc điểm ngoại hình của con vật trước rồi tả hoạt động và thói quen sau.</a:t>
            </a:r>
            <a:endParaRPr kumimoji="0" lang="zh-CN" altLang="en-US" sz="4000" b="1" i="0" u="none" strike="noStrike" kern="1200" cap="none" spc="0" normalizeH="0" baseline="0" noProof="0" dirty="0">
              <a:ln>
                <a:noFill/>
              </a:ln>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2866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4">
            <a:extLst>
              <a:ext uri="{FF2B5EF4-FFF2-40B4-BE49-F238E27FC236}">
                <a16:creationId xmlns:a16="http://schemas.microsoft.com/office/drawing/2014/main" id="{432B1471-CF5D-B915-0CD6-7E6C11C7518F}"/>
              </a:ext>
            </a:extLst>
          </p:cNvPr>
          <p:cNvSpPr txBox="1"/>
          <p:nvPr/>
        </p:nvSpPr>
        <p:spPr>
          <a:xfrm>
            <a:off x="319497" y="327701"/>
            <a:ext cx="11415303" cy="1323439"/>
          </a:xfrm>
          <a:prstGeom prst="rect">
            <a:avLst/>
          </a:prstGeom>
          <a:noFill/>
        </p:spPr>
        <p:txBody>
          <a:bodyPr wrap="square" rtlCol="0">
            <a:spAutoFit/>
          </a:bodyPr>
          <a:lstStyle/>
          <a:p>
            <a:pPr lvl="0" algn="just" defTabSz="457200"/>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3.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Để</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miêu</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tả</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chính</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xác</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các</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đặc</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điểm</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và</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thói</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quen</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hoạt</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động</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của</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con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vật</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em</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cần</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phải</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làm</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 </a:t>
            </a:r>
            <a:r>
              <a:rPr lang="en-US" altLang="zh-CN" sz="4000" dirty="0" err="1">
                <a:latin typeface="Times New Roman" panose="02020603050405020304" pitchFamily="18" charset="0"/>
                <a:ea typeface="Cambria" panose="02040503050406030204" pitchFamily="18" charset="0"/>
                <a:cs typeface="Times New Roman" panose="02020603050405020304" pitchFamily="18" charset="0"/>
                <a:sym typeface="+mn-lt"/>
              </a:rPr>
              <a:t>gì</a:t>
            </a:r>
            <a:r>
              <a:rPr lang="en-US" altLang="zh-CN" sz="4000" dirty="0">
                <a:latin typeface="Times New Roman" panose="02020603050405020304" pitchFamily="18" charset="0"/>
                <a:ea typeface="Cambria" panose="02040503050406030204" pitchFamily="18" charset="0"/>
                <a:cs typeface="Times New Roman" panose="02020603050405020304" pitchFamily="18" charset="0"/>
                <a:sym typeface="+mn-lt"/>
              </a:rPr>
              <a:t>?</a:t>
            </a:r>
            <a:endParaRPr kumimoji="0" lang="zh-CN" altLang="en-US" sz="4000" b="0" i="0" u="none" strike="noStrike" kern="1200" cap="none" spc="0" normalizeH="0" baseline="0" noProof="0" dirty="0">
              <a:ln>
                <a:noFill/>
              </a:ln>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
        <p:nvSpPr>
          <p:cNvPr id="4" name="文本框 14">
            <a:extLst>
              <a:ext uri="{FF2B5EF4-FFF2-40B4-BE49-F238E27FC236}">
                <a16:creationId xmlns:a16="http://schemas.microsoft.com/office/drawing/2014/main" id="{79240CCF-A515-7F0F-37D4-AEA0C564431A}"/>
              </a:ext>
            </a:extLst>
          </p:cNvPr>
          <p:cNvSpPr txBox="1"/>
          <p:nvPr/>
        </p:nvSpPr>
        <p:spPr>
          <a:xfrm>
            <a:off x="639846" y="1767411"/>
            <a:ext cx="11094953" cy="1938992"/>
          </a:xfrm>
          <a:prstGeom prst="rect">
            <a:avLst/>
          </a:prstGeom>
          <a:noFill/>
        </p:spPr>
        <p:txBody>
          <a:bodyPr wrap="square" rtlCol="0">
            <a:spAutoFit/>
          </a:bodyPr>
          <a:lstStyle/>
          <a:p>
            <a:pPr lvl="0" algn="just" defTabSz="457200"/>
            <a:r>
              <a:rPr lang="vi-VN" altLang="zh-CN" sz="4000" b="1" dirty="0">
                <a:latin typeface="Times New Roman" panose="02020603050405020304" pitchFamily="18" charset="0"/>
                <a:ea typeface="Cambria" panose="02040503050406030204" pitchFamily="18" charset="0"/>
                <a:cs typeface="Times New Roman" panose="02020603050405020304" pitchFamily="18" charset="0"/>
                <a:sym typeface="+mn-lt"/>
              </a:rPr>
              <a:t>Để miêu tả chính xác các đặc điểm và thói quen, hoạt động của con vật, em cần phải quan sát kĩ con vật đó.</a:t>
            </a:r>
            <a:endParaRPr kumimoji="0" lang="zh-CN" altLang="en-US" sz="4000" b="1" i="0" u="none" strike="noStrike" kern="1200" cap="none" spc="0" normalizeH="0" baseline="0" noProof="0" dirty="0">
              <a:ln>
                <a:noFill/>
              </a:ln>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mn-lt"/>
            </a:endParaRPr>
          </a:p>
        </p:txBody>
      </p:sp>
    </p:spTree>
    <p:extLst>
      <p:ext uri="{BB962C8B-B14F-4D97-AF65-F5344CB8AC3E}">
        <p14:creationId xmlns:p14="http://schemas.microsoft.com/office/powerpoint/2010/main" val="31414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95724D90-B7FC-4469-B143-AB000BF9E917}"/>
              </a:ext>
            </a:extLst>
          </p:cNvPr>
          <p:cNvSpPr/>
          <p:nvPr/>
        </p:nvSpPr>
        <p:spPr>
          <a:xfrm>
            <a:off x="154233" y="312372"/>
            <a:ext cx="3571990" cy="1937755"/>
          </a:xfrm>
          <a:prstGeom prst="cloud">
            <a:avLst/>
          </a:prstGeom>
          <a:solidFill>
            <a:schemeClr val="bg1"/>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图片 32"/>
          <p:cNvPicPr>
            <a:picLocks noChangeAspect="1"/>
          </p:cNvPicPr>
          <p:nvPr/>
        </p:nvPicPr>
        <p:blipFill rotWithShape="1">
          <a:blip r:embed="rId4" cstate="print">
            <a:extLst>
              <a:ext uri="{28A0092B-C50C-407E-A947-70E740481C1C}">
                <a14:useLocalDpi xmlns:a14="http://schemas.microsoft.com/office/drawing/2010/main" val="0"/>
              </a:ext>
            </a:extLst>
          </a:blip>
          <a:srcRect l="45568" t="62108" r="41096"/>
          <a:stretch>
            <a:fillRect/>
          </a:stretch>
        </p:blipFill>
        <p:spPr>
          <a:xfrm>
            <a:off x="9588620" y="4989190"/>
            <a:ext cx="563301" cy="900264"/>
          </a:xfrm>
          <a:prstGeom prst="rect">
            <a:avLst/>
          </a:prstGeom>
        </p:spPr>
      </p:pic>
      <p:pic>
        <p:nvPicPr>
          <p:cNvPr id="38" name="图片 37"/>
          <p:cNvPicPr>
            <a:picLocks noChangeAspect="1"/>
          </p:cNvPicPr>
          <p:nvPr/>
        </p:nvPicPr>
        <p:blipFill rotWithShape="1">
          <a:blip r:embed="rId5" cstate="print">
            <a:extLst>
              <a:ext uri="{28A0092B-C50C-407E-A947-70E740481C1C}">
                <a14:useLocalDpi xmlns:a14="http://schemas.microsoft.com/office/drawing/2010/main" val="0"/>
              </a:ext>
            </a:extLst>
          </a:blip>
          <a:srcRect l="45568" t="62108" r="41096"/>
          <a:stretch>
            <a:fillRect/>
          </a:stretch>
        </p:blipFill>
        <p:spPr>
          <a:xfrm>
            <a:off x="8852091" y="4369676"/>
            <a:ext cx="949085" cy="1516822"/>
          </a:xfrm>
          <a:prstGeom prst="rect">
            <a:avLst/>
          </a:prstGeom>
        </p:spPr>
      </p:pic>
      <p:pic>
        <p:nvPicPr>
          <p:cNvPr id="39" name="图片 38" descr="图片包含 物体&#10;&#10;已生成高可信度的说明"/>
          <p:cNvPicPr>
            <a:picLocks noChangeAspect="1"/>
          </p:cNvPicPr>
          <p:nvPr/>
        </p:nvPicPr>
        <p:blipFill rotWithShape="1">
          <a:blip r:embed="rId6" cstate="print">
            <a:extLst>
              <a:ext uri="{28A0092B-C50C-407E-A947-70E740481C1C}">
                <a14:useLocalDpi xmlns:a14="http://schemas.microsoft.com/office/drawing/2010/main" val="0"/>
              </a:ext>
            </a:extLst>
          </a:blip>
          <a:srcRect l="62390" t="45049" r="32944" b="46077"/>
          <a:stretch>
            <a:fillRect/>
          </a:stretch>
        </p:blipFill>
        <p:spPr>
          <a:xfrm>
            <a:off x="8970281" y="971502"/>
            <a:ext cx="516739" cy="552791"/>
          </a:xfrm>
          <a:prstGeom prst="rect">
            <a:avLst/>
          </a:prstGeom>
        </p:spPr>
      </p:pic>
      <p:pic>
        <p:nvPicPr>
          <p:cNvPr id="40" name="图片 39" descr="图片包含 物体&#10;&#10;已生成高可信度的说明"/>
          <p:cNvPicPr>
            <a:picLocks noChangeAspect="1"/>
          </p:cNvPicPr>
          <p:nvPr/>
        </p:nvPicPr>
        <p:blipFill rotWithShape="1">
          <a:blip r:embed="rId7">
            <a:extLst>
              <a:ext uri="{28A0092B-C50C-407E-A947-70E740481C1C}">
                <a14:useLocalDpi xmlns:a14="http://schemas.microsoft.com/office/drawing/2010/main" val="0"/>
              </a:ext>
            </a:extLst>
          </a:blip>
          <a:srcRect l="62390" t="45049" r="32944" b="46077"/>
          <a:stretch>
            <a:fillRect/>
          </a:stretch>
        </p:blipFill>
        <p:spPr>
          <a:xfrm>
            <a:off x="5448168" y="4989190"/>
            <a:ext cx="647832" cy="693030"/>
          </a:xfrm>
          <a:prstGeom prst="rect">
            <a:avLst/>
          </a:prstGeom>
        </p:spPr>
      </p:pic>
      <p:pic>
        <p:nvPicPr>
          <p:cNvPr id="11" name="Picture 10">
            <a:extLst>
              <a:ext uri="{FF2B5EF4-FFF2-40B4-BE49-F238E27FC236}">
                <a16:creationId xmlns:a16="http://schemas.microsoft.com/office/drawing/2014/main" id="{E9B65DEE-1DD0-450B-B3D0-22B4FFCECCC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78009" y="2774041"/>
            <a:ext cx="585267" cy="1450974"/>
          </a:xfrm>
          <a:prstGeom prst="rect">
            <a:avLst/>
          </a:prstGeom>
        </p:spPr>
      </p:pic>
      <p:pic>
        <p:nvPicPr>
          <p:cNvPr id="4" name="Picture 3">
            <a:extLst>
              <a:ext uri="{FF2B5EF4-FFF2-40B4-BE49-F238E27FC236}">
                <a16:creationId xmlns:a16="http://schemas.microsoft.com/office/drawing/2014/main" id="{DD8E53F1-AABD-CD05-099F-DFF2777EADF6}"/>
              </a:ext>
            </a:extLst>
          </p:cNvPr>
          <p:cNvPicPr>
            <a:picLocks noChangeAspect="1"/>
          </p:cNvPicPr>
          <p:nvPr/>
        </p:nvPicPr>
        <p:blipFill>
          <a:blip r:embed="rId9"/>
          <a:stretch>
            <a:fillRect/>
          </a:stretch>
        </p:blipFill>
        <p:spPr>
          <a:xfrm>
            <a:off x="-1153923" y="673941"/>
            <a:ext cx="5889246" cy="1109568"/>
          </a:xfrm>
          <a:prstGeom prst="rect">
            <a:avLst/>
          </a:prstGeom>
        </p:spPr>
      </p:pic>
      <p:pic>
        <p:nvPicPr>
          <p:cNvPr id="5" name="Picture 4">
            <a:extLst>
              <a:ext uri="{FF2B5EF4-FFF2-40B4-BE49-F238E27FC236}">
                <a16:creationId xmlns:a16="http://schemas.microsoft.com/office/drawing/2014/main" id="{2BFCF2C8-1286-1E74-D0B7-97E0B9F385DF}"/>
              </a:ext>
            </a:extLst>
          </p:cNvPr>
          <p:cNvPicPr>
            <a:picLocks noChangeAspect="1"/>
          </p:cNvPicPr>
          <p:nvPr/>
        </p:nvPicPr>
        <p:blipFill>
          <a:blip r:embed="rId10"/>
          <a:stretch>
            <a:fillRect/>
          </a:stretch>
        </p:blipFill>
        <p:spPr>
          <a:xfrm>
            <a:off x="2427758" y="2083208"/>
            <a:ext cx="8193734" cy="2310584"/>
          </a:xfrm>
          <a:prstGeom prst="rect">
            <a:avLst/>
          </a:prstGeom>
        </p:spPr>
      </p:pic>
    </p:spTree>
    <p:extLst>
      <p:ext uri="{BB962C8B-B14F-4D97-AF65-F5344CB8AC3E}">
        <p14:creationId xmlns:p14="http://schemas.microsoft.com/office/powerpoint/2010/main" val="157912527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95F3EB9-FC35-FA3D-8836-C7E075D11AEC}"/>
              </a:ext>
            </a:extLst>
          </p:cNvPr>
          <p:cNvGrpSpPr/>
          <p:nvPr/>
        </p:nvGrpSpPr>
        <p:grpSpPr>
          <a:xfrm>
            <a:off x="0" y="308225"/>
            <a:ext cx="11511945" cy="2732335"/>
            <a:chOff x="634501" y="1016759"/>
            <a:chExt cx="6904435" cy="2505159"/>
          </a:xfrm>
        </p:grpSpPr>
        <p:sp>
          <p:nvSpPr>
            <p:cNvPr id="3" name="圆角矩形 7">
              <a:extLst>
                <a:ext uri="{FF2B5EF4-FFF2-40B4-BE49-F238E27FC236}">
                  <a16:creationId xmlns:a16="http://schemas.microsoft.com/office/drawing/2014/main" id="{7C584B3B-318A-CC4D-944E-F24A0946C0F6}"/>
                </a:ext>
              </a:extLst>
            </p:cNvPr>
            <p:cNvSpPr/>
            <p:nvPr/>
          </p:nvSpPr>
          <p:spPr>
            <a:xfrm>
              <a:off x="1460830" y="2125193"/>
              <a:ext cx="6078106" cy="1396725"/>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4" name="圆角矩形 5">
              <a:extLst>
                <a:ext uri="{FF2B5EF4-FFF2-40B4-BE49-F238E27FC236}">
                  <a16:creationId xmlns:a16="http://schemas.microsoft.com/office/drawing/2014/main" id="{C7FA0949-B19C-7665-8B5C-47F1A06F581A}"/>
                </a:ext>
              </a:extLst>
            </p:cNvPr>
            <p:cNvSpPr/>
            <p:nvPr/>
          </p:nvSpPr>
          <p:spPr>
            <a:xfrm>
              <a:off x="1346094" y="2009012"/>
              <a:ext cx="6078106" cy="1396725"/>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pic>
          <p:nvPicPr>
            <p:cNvPr id="5" name="图片 25" descr="卡通人物&#10;&#10;中度可信度描述已自动生成">
              <a:extLst>
                <a:ext uri="{FF2B5EF4-FFF2-40B4-BE49-F238E27FC236}">
                  <a16:creationId xmlns:a16="http://schemas.microsoft.com/office/drawing/2014/main" id="{028AE66A-618B-0382-D1E6-DB11C7C67E9D}"/>
                </a:ext>
              </a:extLst>
            </p:cNvPr>
            <p:cNvPicPr>
              <a:picLocks noChangeAspect="1"/>
            </p:cNvPicPr>
            <p:nvPr>
              <p:custDataLst>
                <p:tags r:id="rId2"/>
              </p:custDataLst>
            </p:nvPr>
          </p:nvPicPr>
          <p:blipFill>
            <a:blip r:embed="rId4" cstate="email"/>
            <a:stretch>
              <a:fillRect/>
            </a:stretch>
          </p:blipFill>
          <p:spPr>
            <a:xfrm rot="612051">
              <a:off x="634501" y="1016759"/>
              <a:ext cx="1875069" cy="1898696"/>
            </a:xfrm>
            <a:prstGeom prst="rect">
              <a:avLst/>
            </a:prstGeom>
          </p:spPr>
        </p:pic>
        <p:sp>
          <p:nvSpPr>
            <p:cNvPr id="6" name="TextBox 5">
              <a:extLst>
                <a:ext uri="{FF2B5EF4-FFF2-40B4-BE49-F238E27FC236}">
                  <a16:creationId xmlns:a16="http://schemas.microsoft.com/office/drawing/2014/main" id="{A3E21D4F-A722-8DEA-2611-51BA6B4F36FA}"/>
                </a:ext>
              </a:extLst>
            </p:cNvPr>
            <p:cNvSpPr txBox="1"/>
            <p:nvPr/>
          </p:nvSpPr>
          <p:spPr>
            <a:xfrm>
              <a:off x="2027343" y="2150051"/>
              <a:ext cx="5057722" cy="987654"/>
            </a:xfrm>
            <a:prstGeom prst="rect">
              <a:avLst/>
            </a:prstGeom>
            <a:noFill/>
          </p:spPr>
          <p:txBody>
            <a:bodyPr wrap="square" rtlCol="0">
              <a:spAutoFit/>
            </a:bodyPr>
            <a:lstStyle/>
            <a:p>
              <a:r>
                <a:rPr lang="en-US" sz="3200" b="1" i="0" dirty="0" err="1">
                  <a:solidFill>
                    <a:srgbClr val="000000"/>
                  </a:solidFill>
                  <a:effectLst/>
                  <a:latin typeface="Cambria" panose="02040503050406030204" pitchFamily="18" charset="0"/>
                  <a:ea typeface="Cambria" panose="02040503050406030204" pitchFamily="18" charset="0"/>
                </a:rPr>
                <a:t>Đề</a:t>
              </a:r>
              <a:r>
                <a:rPr lang="en-US" sz="3200" b="1" i="0" dirty="0">
                  <a:solidFill>
                    <a:srgbClr val="000000"/>
                  </a:solidFill>
                  <a:effectLst/>
                  <a:latin typeface="Cambria" panose="02040503050406030204" pitchFamily="18" charset="0"/>
                  <a:ea typeface="Cambria" panose="02040503050406030204" pitchFamily="18" charset="0"/>
                </a:rPr>
                <a:t> 1: </a:t>
              </a:r>
              <a:r>
                <a:rPr lang="en-US" sz="3200" b="1" i="0" dirty="0" err="1">
                  <a:solidFill>
                    <a:srgbClr val="000000"/>
                  </a:solidFill>
                  <a:effectLst/>
                  <a:latin typeface="Cambria" panose="02040503050406030204" pitchFamily="18" charset="0"/>
                  <a:ea typeface="Cambria" panose="02040503050406030204" pitchFamily="18" charset="0"/>
                </a:rPr>
                <a:t>Miêu</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tả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một</a:t>
              </a:r>
              <a:r>
                <a:rPr lang="en-US" sz="3200" b="1" i="0" dirty="0">
                  <a:solidFill>
                    <a:srgbClr val="000000"/>
                  </a:solidFill>
                  <a:effectLst/>
                  <a:latin typeface="Cambria" panose="02040503050406030204" pitchFamily="18" charset="0"/>
                  <a:ea typeface="Cambria" panose="02040503050406030204" pitchFamily="18" charset="0"/>
                </a:rPr>
                <a:t> con </a:t>
              </a:r>
              <a:r>
                <a:rPr lang="en-US" sz="3200" b="1" i="0" dirty="0" err="1">
                  <a:solidFill>
                    <a:srgbClr val="000000"/>
                  </a:solidFill>
                  <a:effectLst/>
                  <a:latin typeface="Cambria" panose="02040503050406030204" pitchFamily="18" charset="0"/>
                  <a:ea typeface="Cambria" panose="02040503050406030204" pitchFamily="18" charset="0"/>
                </a:rPr>
                <a:t>vật</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mà</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em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đã</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chăm</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sóc</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và</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gắn</a:t>
              </a:r>
              <a:r>
                <a:rPr lang="en-US" sz="3200" b="1" i="0" dirty="0">
                  <a:solidFill>
                    <a:srgbClr val="000000"/>
                  </a:solidFill>
                  <a:effectLst/>
                  <a:latin typeface="Cambria" panose="02040503050406030204" pitchFamily="18" charset="0"/>
                  <a:ea typeface="Cambria" panose="02040503050406030204" pitchFamily="18" charset="0"/>
                </a:rPr>
                <a:t> </a:t>
              </a:r>
              <a:r>
                <a:rPr lang="en-US" sz="3200" b="1" i="0" dirty="0" err="1">
                  <a:solidFill>
                    <a:srgbClr val="000000"/>
                  </a:solidFill>
                  <a:effectLst/>
                  <a:latin typeface="Cambria" panose="02040503050406030204" pitchFamily="18" charset="0"/>
                  <a:ea typeface="Cambria" panose="02040503050406030204" pitchFamily="18" charset="0"/>
                </a:rPr>
                <a:t>bó</a:t>
              </a:r>
              <a:r>
                <a:rPr lang="en-US" sz="3200" b="1" i="0" dirty="0">
                  <a:solidFill>
                    <a:srgbClr val="000000"/>
                  </a:solidFill>
                  <a:effectLst/>
                  <a:latin typeface="Cambria" panose="02040503050406030204" pitchFamily="18" charset="0"/>
                  <a:ea typeface="Cambria" panose="02040503050406030204" pitchFamily="18" charset="0"/>
                </a:rPr>
                <a:t>.</a:t>
              </a:r>
              <a:endParaRPr lang="en-US" sz="3200" b="1" dirty="0">
                <a:solidFill>
                  <a:srgbClr val="7030A0"/>
                </a:solidFill>
                <a:latin typeface="Cambria" panose="02040503050406030204" pitchFamily="18" charset="0"/>
                <a:ea typeface="Cambria" panose="02040503050406030204" pitchFamily="18" charset="0"/>
              </a:endParaRPr>
            </a:p>
          </p:txBody>
        </p:sp>
      </p:grpSp>
      <p:grpSp>
        <p:nvGrpSpPr>
          <p:cNvPr id="7" name="Group 6">
            <a:extLst>
              <a:ext uri="{FF2B5EF4-FFF2-40B4-BE49-F238E27FC236}">
                <a16:creationId xmlns:a16="http://schemas.microsoft.com/office/drawing/2014/main" id="{2B71C090-F271-BDD9-7B44-77C40829C087}"/>
              </a:ext>
            </a:extLst>
          </p:cNvPr>
          <p:cNvGrpSpPr/>
          <p:nvPr/>
        </p:nvGrpSpPr>
        <p:grpSpPr>
          <a:xfrm>
            <a:off x="2405743" y="3024812"/>
            <a:ext cx="9601200" cy="3180777"/>
            <a:chOff x="410269" y="3300328"/>
            <a:chExt cx="6001283" cy="2426889"/>
          </a:xfrm>
        </p:grpSpPr>
        <p:grpSp>
          <p:nvGrpSpPr>
            <p:cNvPr id="8" name="组合 8">
              <a:extLst>
                <a:ext uri="{FF2B5EF4-FFF2-40B4-BE49-F238E27FC236}">
                  <a16:creationId xmlns:a16="http://schemas.microsoft.com/office/drawing/2014/main" id="{6A74E042-A96B-0B4C-34CA-46E757165A89}"/>
                </a:ext>
              </a:extLst>
            </p:cNvPr>
            <p:cNvGrpSpPr/>
            <p:nvPr/>
          </p:nvGrpSpPr>
          <p:grpSpPr>
            <a:xfrm>
              <a:off x="410269" y="3300328"/>
              <a:ext cx="6001283" cy="2426889"/>
              <a:chOff x="767" y="589"/>
              <a:chExt cx="5649" cy="2256"/>
            </a:xfrm>
          </p:grpSpPr>
          <p:sp>
            <p:nvSpPr>
              <p:cNvPr id="10" name="圆角矩形 7">
                <a:extLst>
                  <a:ext uri="{FF2B5EF4-FFF2-40B4-BE49-F238E27FC236}">
                    <a16:creationId xmlns:a16="http://schemas.microsoft.com/office/drawing/2014/main" id="{783693F2-3BC3-A409-0616-6E83AE00F038}"/>
                  </a:ext>
                </a:extLst>
              </p:cNvPr>
              <p:cNvSpPr/>
              <p:nvPr/>
            </p:nvSpPr>
            <p:spPr>
              <a:xfrm>
                <a:off x="1473" y="1633"/>
                <a:ext cx="4943" cy="1212"/>
              </a:xfrm>
              <a:prstGeom prst="roundRect">
                <a:avLst>
                  <a:gd name="adj" fmla="val 50000"/>
                </a:avLst>
              </a:prstGeom>
              <a:noFill/>
              <a:ln w="25400" cmpd="sng">
                <a:solidFill>
                  <a:srgbClr val="759501"/>
                </a:solidFill>
                <a:prstDash val="dash"/>
              </a:ln>
              <a:extLst>
                <a:ext uri="{909E8E84-426E-40DD-AFC4-6F175D3DCCD1}">
                  <a14:hiddenFill xmlns:a14="http://schemas.microsoft.com/office/drawing/2010/main">
                    <a:solidFill>
                      <a:srgbClr val="A0CC3F"/>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r>
                  <a:rPr lang="zh-CN" altLang="en-US" sz="3600" b="1" spc="-300">
                    <a:solidFill>
                      <a:srgbClr val="5F7700"/>
                    </a:solidFill>
                    <a:effectLst/>
                    <a:latin typeface="Cambria" panose="02040503050406030204" pitchFamily="18" charset="0"/>
                    <a:ea typeface="字魂189号-星岩乐黑体" panose="00000500000000000000" charset="-122"/>
                    <a:cs typeface="Open Sans Light" pitchFamily="34" charset="0"/>
                    <a:sym typeface="+mn-lt"/>
                  </a:rPr>
                  <a:t>开头</a:t>
                </a:r>
              </a:p>
            </p:txBody>
          </p:sp>
          <p:sp>
            <p:nvSpPr>
              <p:cNvPr id="11" name="圆角矩形 5">
                <a:extLst>
                  <a:ext uri="{FF2B5EF4-FFF2-40B4-BE49-F238E27FC236}">
                    <a16:creationId xmlns:a16="http://schemas.microsoft.com/office/drawing/2014/main" id="{2B429391-5FE7-B6D7-DACB-6C006E622E59}"/>
                  </a:ext>
                </a:extLst>
              </p:cNvPr>
              <p:cNvSpPr/>
              <p:nvPr/>
            </p:nvSpPr>
            <p:spPr>
              <a:xfrm>
                <a:off x="1365" y="1525"/>
                <a:ext cx="4943" cy="1212"/>
              </a:xfrm>
              <a:prstGeom prst="roundRect">
                <a:avLst>
                  <a:gd name="adj" fmla="val 50000"/>
                </a:avLst>
              </a:prstGeom>
              <a:solidFill>
                <a:srgbClr val="A0CC3F"/>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defRPr/>
                </a:pPr>
                <a:endParaRPr lang="zh-CN" altLang="en-US" sz="3600" b="1" spc="-300">
                  <a:solidFill>
                    <a:srgbClr val="7030A0"/>
                  </a:solidFill>
                  <a:effectLst/>
                  <a:latin typeface="Cambria" panose="02040503050406030204" pitchFamily="18" charset="0"/>
                  <a:ea typeface="字魂189号-星岩乐黑体" panose="00000500000000000000" charset="-122"/>
                  <a:cs typeface="Open Sans Light" pitchFamily="34" charset="0"/>
                  <a:sym typeface="+mn-lt"/>
                </a:endParaRPr>
              </a:p>
            </p:txBody>
          </p:sp>
          <p:pic>
            <p:nvPicPr>
              <p:cNvPr id="12" name="图片 25" descr="卡通人物&#10;&#10;中度可信度描述已自动生成">
                <a:extLst>
                  <a:ext uri="{FF2B5EF4-FFF2-40B4-BE49-F238E27FC236}">
                    <a16:creationId xmlns:a16="http://schemas.microsoft.com/office/drawing/2014/main" id="{C1075FB5-2F41-AA0B-4D30-EB0606BE421E}"/>
                  </a:ext>
                </a:extLst>
              </p:cNvPr>
              <p:cNvPicPr>
                <a:picLocks noChangeAspect="1"/>
              </p:cNvPicPr>
              <p:nvPr>
                <p:custDataLst>
                  <p:tags r:id="rId1"/>
                </p:custDataLst>
              </p:nvPr>
            </p:nvPicPr>
            <p:blipFill>
              <a:blip r:embed="rId4" cstate="email"/>
              <a:stretch>
                <a:fillRect/>
              </a:stretch>
            </p:blipFill>
            <p:spPr>
              <a:xfrm rot="612051">
                <a:off x="767" y="589"/>
                <a:ext cx="1765" cy="1765"/>
              </a:xfrm>
              <a:prstGeom prst="rect">
                <a:avLst/>
              </a:prstGeom>
            </p:spPr>
          </p:pic>
        </p:grpSp>
        <p:sp>
          <p:nvSpPr>
            <p:cNvPr id="9" name="TextBox 8">
              <a:extLst>
                <a:ext uri="{FF2B5EF4-FFF2-40B4-BE49-F238E27FC236}">
                  <a16:creationId xmlns:a16="http://schemas.microsoft.com/office/drawing/2014/main" id="{4114906D-8E0A-16AB-925B-2E0C26802D13}"/>
                </a:ext>
              </a:extLst>
            </p:cNvPr>
            <p:cNvSpPr txBox="1"/>
            <p:nvPr/>
          </p:nvSpPr>
          <p:spPr>
            <a:xfrm>
              <a:off x="1335872" y="4376578"/>
              <a:ext cx="4641031" cy="1197629"/>
            </a:xfrm>
            <a:prstGeom prst="rect">
              <a:avLst/>
            </a:prstGeom>
            <a:noFill/>
          </p:spPr>
          <p:txBody>
            <a:bodyPr wrap="square" rtlCol="0">
              <a:spAutoFit/>
            </a:bodyPr>
            <a:lstStyle/>
            <a:p>
              <a:pPr algn="just"/>
              <a:r>
                <a:rPr lang="vi-VN" sz="3200" b="1" i="0" dirty="0">
                  <a:solidFill>
                    <a:srgbClr val="000000"/>
                  </a:solidFill>
                  <a:effectLst/>
                  <a:latin typeface="Cambria" panose="02040503050406030204" pitchFamily="18" charset="0"/>
                  <a:ea typeface="Cambria" panose="02040503050406030204" pitchFamily="18" charset="0"/>
                </a:rPr>
                <a:t>Đề 2: Miêu tả một con vật em đã được quan sát trên ti vi hoặc phim ảnh mà em yêu thích.</a:t>
              </a:r>
              <a:endParaRPr lang="en-US" sz="3200" b="1" dirty="0">
                <a:solidFill>
                  <a:srgbClr val="7030A0"/>
                </a:solidFill>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B42B63A5-4AD6-9AE8-A902-5933A40260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7153" y="3087937"/>
            <a:ext cx="3269163" cy="3269163"/>
          </a:xfrm>
          <a:prstGeom prst="rect">
            <a:avLst/>
          </a:prstGeom>
        </p:spPr>
      </p:pic>
      <p:sp>
        <p:nvSpPr>
          <p:cNvPr id="14" name="TextBox 13">
            <a:extLst>
              <a:ext uri="{FF2B5EF4-FFF2-40B4-BE49-F238E27FC236}">
                <a16:creationId xmlns:a16="http://schemas.microsoft.com/office/drawing/2014/main" id="{5018D6EE-CFE0-F1A0-3DF6-DFB8F7BFBE07}"/>
              </a:ext>
            </a:extLst>
          </p:cNvPr>
          <p:cNvSpPr txBox="1"/>
          <p:nvPr/>
        </p:nvSpPr>
        <p:spPr>
          <a:xfrm>
            <a:off x="3811712" y="71919"/>
            <a:ext cx="6524090" cy="646331"/>
          </a:xfrm>
          <a:prstGeom prst="rect">
            <a:avLst/>
          </a:prstGeom>
          <a:noFill/>
        </p:spPr>
        <p:txBody>
          <a:bodyPr wrap="square" rtlCol="0">
            <a:spAutoFit/>
          </a:bodyPr>
          <a:lstStyle/>
          <a:p>
            <a:r>
              <a:rPr lang="vi-VN" sz="3600" b="1" i="0" dirty="0">
                <a:solidFill>
                  <a:srgbClr val="000000"/>
                </a:solidFill>
                <a:effectLst/>
                <a:latin typeface="Cambria" panose="02040503050406030204" pitchFamily="18" charset="0"/>
                <a:ea typeface="Cambria" panose="02040503050406030204" pitchFamily="18" charset="0"/>
              </a:rPr>
              <a:t>Chọn 1 trong 2 đề dưới đây:</a:t>
            </a:r>
            <a:endParaRPr lang="en-US" sz="36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279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Shape 1051"/>
        <p:cNvGrpSpPr/>
        <p:nvPr/>
      </p:nvGrpSpPr>
      <p:grpSpPr>
        <a:xfrm>
          <a:off x="0" y="0"/>
          <a:ext cx="0" cy="0"/>
          <a:chOff x="0" y="0"/>
          <a:chExt cx="0" cy="0"/>
        </a:xfrm>
      </p:grpSpPr>
      <p:sp>
        <p:nvSpPr>
          <p:cNvPr id="1052" name="Google Shape;1052;p21"/>
          <p:cNvSpPr/>
          <p:nvPr/>
        </p:nvSpPr>
        <p:spPr>
          <a:xfrm>
            <a:off x="304801" y="320525"/>
            <a:ext cx="11313583" cy="5953275"/>
          </a:xfrm>
          <a:prstGeom prst="roundRect">
            <a:avLst>
              <a:gd name="adj" fmla="val 12616"/>
            </a:avLst>
          </a:prstGeom>
          <a:solidFill>
            <a:schemeClr val="lt1"/>
          </a:solidFill>
          <a:ln w="38100" cap="flat" cmpd="sng">
            <a:solidFill>
              <a:srgbClr val="E36C09"/>
            </a:solidFill>
            <a:prstDash val="solid"/>
            <a:miter lim="800000"/>
            <a:headEnd type="none" w="sm" len="sm"/>
            <a:tailEnd type="none" w="sm" len="sm"/>
          </a:ln>
          <a:effectLst>
            <a:outerShdw dist="101600" dir="2700000" algn="tl" rotWithShape="0">
              <a:srgbClr val="000000">
                <a:alpha val="40000"/>
              </a:srgbClr>
            </a:outerShdw>
          </a:effectLst>
        </p:spPr>
        <p:txBody>
          <a:bodyPr spcFirstLastPara="1" wrap="square" lIns="60950" tIns="30467" rIns="60950" bIns="30467" anchor="ctr" anchorCtr="0">
            <a:noAutofit/>
          </a:bodyPr>
          <a:lstStyle/>
          <a:p>
            <a:pPr marL="0" marR="0" lvl="0" indent="0" algn="ctr" defTabSz="609630" rtl="0" eaLnBrk="1" fontAlgn="auto" latinLnBrk="0" hangingPunct="1">
              <a:lnSpc>
                <a:spcPct val="100000"/>
              </a:lnSpc>
              <a:spcBef>
                <a:spcPts val="0"/>
              </a:spcBef>
              <a:spcAft>
                <a:spcPts val="0"/>
              </a:spcAft>
              <a:buClr>
                <a:srgbClr val="000000"/>
              </a:buClr>
              <a:buSzPts val="1800"/>
              <a:buFontTx/>
              <a:buNone/>
              <a:tabLst/>
              <a:defRPr/>
            </a:pPr>
            <a:endParaRPr kumimoji="0" sz="12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2" name="Google Shape;1081;p23">
            <a:extLst>
              <a:ext uri="{FF2B5EF4-FFF2-40B4-BE49-F238E27FC236}">
                <a16:creationId xmlns:a16="http://schemas.microsoft.com/office/drawing/2014/main" id="{8AFF5603-A890-C67E-A819-C889F305BEED}"/>
              </a:ext>
            </a:extLst>
          </p:cNvPr>
          <p:cNvGrpSpPr/>
          <p:nvPr/>
        </p:nvGrpSpPr>
        <p:grpSpPr>
          <a:xfrm>
            <a:off x="698643" y="108091"/>
            <a:ext cx="11096090" cy="1248098"/>
            <a:chOff x="6477001" y="490864"/>
            <a:chExt cx="7672117" cy="1040244"/>
          </a:xfrm>
        </p:grpSpPr>
        <p:sp>
          <p:nvSpPr>
            <p:cNvPr id="3" name="Google Shape;1082;p23">
              <a:extLst>
                <a:ext uri="{FF2B5EF4-FFF2-40B4-BE49-F238E27FC236}">
                  <a16:creationId xmlns:a16="http://schemas.microsoft.com/office/drawing/2014/main" id="{D1894645-31BC-19E9-1C28-3CB1F8E0D9D5}"/>
                </a:ext>
              </a:extLst>
            </p:cNvPr>
            <p:cNvSpPr/>
            <p:nvPr/>
          </p:nvSpPr>
          <p:spPr>
            <a:xfrm>
              <a:off x="6477001" y="525636"/>
              <a:ext cx="7672117" cy="914400"/>
            </a:xfrm>
            <a:prstGeom prst="rect">
              <a:avLst/>
            </a:prstGeom>
            <a:solidFill>
              <a:srgbClr val="FAC090">
                <a:alpha val="81960"/>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1083;p23">
              <a:extLst>
                <a:ext uri="{FF2B5EF4-FFF2-40B4-BE49-F238E27FC236}">
                  <a16:creationId xmlns:a16="http://schemas.microsoft.com/office/drawing/2014/main" id="{39250827-4C51-ECD0-0714-C9A003A6C3D0}"/>
                </a:ext>
              </a:extLst>
            </p:cNvPr>
            <p:cNvSpPr txBox="1"/>
            <p:nvPr/>
          </p:nvSpPr>
          <p:spPr>
            <a:xfrm>
              <a:off x="6765650" y="490864"/>
              <a:ext cx="6324600" cy="1040244"/>
            </a:xfrm>
            <a:prstGeom prst="rect">
              <a:avLst/>
            </a:prstGeom>
            <a:noFill/>
            <a:ln>
              <a:noFill/>
            </a:ln>
          </p:spPr>
          <p:txBody>
            <a:bodyPr spcFirstLastPara="1" wrap="square" lIns="91425" tIns="45700" rIns="91425" bIns="45700" anchor="t" anchorCtr="0">
              <a:spAutoFit/>
            </a:bodyPr>
            <a:lstStyle/>
            <a:p>
              <a:pPr marL="0" marR="0" algn="ctr">
                <a:lnSpc>
                  <a:spcPct val="110000"/>
                </a:lnSpc>
                <a:spcBef>
                  <a:spcPts val="0"/>
                </a:spcBef>
                <a:spcAft>
                  <a:spcPts val="0"/>
                </a:spcAft>
              </a:pPr>
              <a:r>
                <a:rPr lang="en-US" sz="2800" b="1" dirty="0">
                  <a:effectLst/>
                  <a:latin typeface="Cambria" panose="02040503050406030204" pitchFamily="18" charset="0"/>
                  <a:ea typeface="Cambria" panose="02040503050406030204" pitchFamily="18" charset="0"/>
                </a:rPr>
                <a:t>1. </a:t>
              </a:r>
              <a:r>
                <a:rPr lang="en-US" sz="2800" b="1" dirty="0" err="1">
                  <a:effectLst/>
                  <a:latin typeface="Cambria" panose="02040503050406030204" pitchFamily="18" charset="0"/>
                  <a:ea typeface="Cambria" panose="02040503050406030204" pitchFamily="18" charset="0"/>
                </a:rPr>
                <a:t>Dựa</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vào</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dàn</a:t>
              </a:r>
              <a:r>
                <a:rPr lang="en-US" sz="2800" b="1" dirty="0">
                  <a:effectLst/>
                  <a:latin typeface="Cambria" panose="02040503050406030204" pitchFamily="18" charset="0"/>
                  <a:ea typeface="Cambria" panose="02040503050406030204" pitchFamily="18" charset="0"/>
                </a:rPr>
                <a:t> ý </a:t>
              </a:r>
              <a:r>
                <a:rPr lang="en-US" sz="2800" b="1" dirty="0" err="1">
                  <a:effectLst/>
                  <a:latin typeface="Cambria" panose="02040503050406030204" pitchFamily="18" charset="0"/>
                  <a:ea typeface="Cambria" panose="02040503050406030204" pitchFamily="18" charset="0"/>
                </a:rPr>
                <a:t>đã</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lập</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trong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hoạt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động</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Viết</a:t>
              </a:r>
              <a:r>
                <a:rPr lang="en-US" sz="2800" b="1" dirty="0">
                  <a:effectLst/>
                  <a:latin typeface="Cambria" panose="02040503050406030204" pitchFamily="18" charset="0"/>
                  <a:ea typeface="Cambria" panose="02040503050406030204" pitchFamily="18" charset="0"/>
                </a:rPr>
                <a:t> ở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28, </a:t>
              </a:r>
              <a:r>
                <a:rPr lang="en-US" sz="2800" b="1" dirty="0" err="1">
                  <a:effectLst/>
                  <a:latin typeface="Cambria" panose="02040503050406030204" pitchFamily="18" charset="0"/>
                  <a:ea typeface="Cambria" panose="02040503050406030204" pitchFamily="18" charset="0"/>
                </a:rPr>
                <a:t>viết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bài</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văn</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miêu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tả</a:t>
              </a:r>
              <a:r>
                <a:rPr lang="en-US" sz="2800" b="1" dirty="0">
                  <a:effectLst/>
                  <a:latin typeface="Cambria" panose="02040503050406030204" pitchFamily="18" charset="0"/>
                  <a:ea typeface="Cambria" panose="02040503050406030204" pitchFamily="18" charset="0"/>
                </a:rPr>
                <a:t> con </a:t>
              </a:r>
              <a:r>
                <a:rPr lang="en-US" sz="2800" b="1" dirty="0" err="1">
                  <a:effectLst/>
                  <a:latin typeface="Cambria" panose="02040503050406030204" pitchFamily="18" charset="0"/>
                  <a:ea typeface="Cambria" panose="02040503050406030204" pitchFamily="18" charset="0"/>
                </a:rPr>
                <a:t>vật</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mà</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em</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yêu</a:t>
              </a:r>
              <a:r>
                <a:rPr lang="en-US" sz="2800" b="1" dirty="0">
                  <a:effectLst/>
                  <a:latin typeface="Cambria" panose="02040503050406030204" pitchFamily="18" charset="0"/>
                  <a:ea typeface="Cambria" panose="02040503050406030204" pitchFamily="18" charset="0"/>
                </a:rPr>
                <a:t> </a:t>
              </a:r>
              <a:r>
                <a:rPr lang="en-US" sz="2800" b="1" dirty="0" err="1">
                  <a:effectLst/>
                  <a:latin typeface="Cambria" panose="02040503050406030204" pitchFamily="18" charset="0"/>
                  <a:ea typeface="Cambria" panose="02040503050406030204" pitchFamily="18" charset="0"/>
                </a:rPr>
                <a:t>thích</a:t>
              </a:r>
              <a:r>
                <a:rPr lang="en-US" sz="2800" b="1" dirty="0">
                  <a:effectLst/>
                  <a:latin typeface="Cambria" panose="02040503050406030204" pitchFamily="18" charset="0"/>
                  <a:ea typeface="Cambria" panose="02040503050406030204" pitchFamily="18" charset="0"/>
                </a:rPr>
                <a:t>.</a:t>
              </a:r>
              <a:endParaRPr lang="en-US" sz="2800" dirty="0">
                <a:effectLst/>
                <a:latin typeface="Cambria" panose="02040503050406030204" pitchFamily="18" charset="0"/>
                <a:ea typeface="Cambria" panose="02040503050406030204" pitchFamily="18" charset="0"/>
              </a:endParaRPr>
            </a:p>
          </p:txBody>
        </p:sp>
      </p:grpSp>
      <p:grpSp>
        <p:nvGrpSpPr>
          <p:cNvPr id="9" name="Google Shape;822;p6">
            <a:extLst>
              <a:ext uri="{FF2B5EF4-FFF2-40B4-BE49-F238E27FC236}">
                <a16:creationId xmlns:a16="http://schemas.microsoft.com/office/drawing/2014/main" id="{B366CB3F-753A-D2C3-4D1F-7C692EFB8207}"/>
              </a:ext>
            </a:extLst>
          </p:cNvPr>
          <p:cNvGrpSpPr/>
          <p:nvPr/>
        </p:nvGrpSpPr>
        <p:grpSpPr>
          <a:xfrm>
            <a:off x="803632" y="1988465"/>
            <a:ext cx="1828800" cy="2590800"/>
            <a:chOff x="1600200" y="2781300"/>
            <a:chExt cx="2743200" cy="3886200"/>
          </a:xfrm>
        </p:grpSpPr>
        <p:grpSp>
          <p:nvGrpSpPr>
            <p:cNvPr id="10" name="Google Shape;823;p6">
              <a:extLst>
                <a:ext uri="{FF2B5EF4-FFF2-40B4-BE49-F238E27FC236}">
                  <a16:creationId xmlns:a16="http://schemas.microsoft.com/office/drawing/2014/main" id="{E21495AF-50C1-5DDC-8CE6-D8B8FA74C027}"/>
                </a:ext>
              </a:extLst>
            </p:cNvPr>
            <p:cNvGrpSpPr/>
            <p:nvPr/>
          </p:nvGrpSpPr>
          <p:grpSpPr>
            <a:xfrm>
              <a:off x="1600200" y="2781300"/>
              <a:ext cx="2743200" cy="3886200"/>
              <a:chOff x="1600200" y="2781300"/>
              <a:chExt cx="2743200" cy="3886200"/>
            </a:xfrm>
          </p:grpSpPr>
          <p:sp>
            <p:nvSpPr>
              <p:cNvPr id="12" name="Google Shape;824;p6">
                <a:extLst>
                  <a:ext uri="{FF2B5EF4-FFF2-40B4-BE49-F238E27FC236}">
                    <a16:creationId xmlns:a16="http://schemas.microsoft.com/office/drawing/2014/main" id="{66834DB6-514B-0E11-9A89-0D535F33631E}"/>
                  </a:ext>
                </a:extLst>
              </p:cNvPr>
              <p:cNvSpPr/>
              <p:nvPr/>
            </p:nvSpPr>
            <p:spPr>
              <a:xfrm>
                <a:off x="1600200" y="2781300"/>
                <a:ext cx="2590800" cy="3733800"/>
              </a:xfrm>
              <a:prstGeom prst="roundRect">
                <a:avLst>
                  <a:gd name="adj" fmla="val 16667"/>
                </a:avLst>
              </a:prstGeom>
              <a:solidFill>
                <a:schemeClr val="lt1"/>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13" name="Google Shape;825;p6">
                <a:extLst>
                  <a:ext uri="{FF2B5EF4-FFF2-40B4-BE49-F238E27FC236}">
                    <a16:creationId xmlns:a16="http://schemas.microsoft.com/office/drawing/2014/main" id="{78D5CD81-582C-B8F7-4FC3-9A761DEF66D7}"/>
                  </a:ext>
                </a:extLst>
              </p:cNvPr>
              <p:cNvSpPr/>
              <p:nvPr/>
            </p:nvSpPr>
            <p:spPr>
              <a:xfrm>
                <a:off x="1752600" y="2933700"/>
                <a:ext cx="2590800" cy="3733800"/>
              </a:xfrm>
              <a:prstGeom prst="roundRect">
                <a:avLst>
                  <a:gd name="adj" fmla="val 16667"/>
                </a:avLst>
              </a:prstGeom>
              <a:solidFill>
                <a:schemeClr val="lt1"/>
              </a:solidFill>
              <a:ln w="38100" cap="flat" cmpd="sng">
                <a:solidFill>
                  <a:srgbClr val="E36C09"/>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grpSp>
        <p:sp>
          <p:nvSpPr>
            <p:cNvPr id="11" name="Google Shape;826;p6">
              <a:extLst>
                <a:ext uri="{FF2B5EF4-FFF2-40B4-BE49-F238E27FC236}">
                  <a16:creationId xmlns:a16="http://schemas.microsoft.com/office/drawing/2014/main" id="{8F14F9A5-BAA8-2706-064D-76CFB1C2DB29}"/>
                </a:ext>
              </a:extLst>
            </p:cNvPr>
            <p:cNvSpPr txBox="1"/>
            <p:nvPr/>
          </p:nvSpPr>
          <p:spPr>
            <a:xfrm>
              <a:off x="1885950" y="3215550"/>
              <a:ext cx="2019300" cy="2554892"/>
            </a:xfrm>
            <a:prstGeom prst="rect">
              <a:avLst/>
            </a:prstGeom>
            <a:noFill/>
            <a:ln>
              <a:noFill/>
            </a:ln>
          </p:spPr>
          <p:txBody>
            <a:bodyPr spcFirstLastPara="1" wrap="square" lIns="60950" tIns="30467" rIns="60950" bIns="30467" anchor="t" anchorCtr="0">
              <a:spAutoFit/>
            </a:bodyPr>
            <a:lstStyle/>
            <a:p>
              <a:pPr algn="ctr" defTabSz="609630">
                <a:buClr>
                  <a:srgbClr val="000000"/>
                </a:buClr>
              </a:pPr>
              <a:r>
                <a:rPr lang="en-US" sz="2667" b="1" kern="0" dirty="0" err="1">
                  <a:solidFill>
                    <a:srgbClr val="000000"/>
                  </a:solidFill>
                  <a:latin typeface="Cambria" panose="02040503050406030204" pitchFamily="18" charset="0"/>
                  <a:ea typeface="Cambria" panose="02040503050406030204" pitchFamily="18" charset="0"/>
                  <a:cs typeface="Lobster"/>
                  <a:sym typeface="Lobster"/>
                </a:rPr>
                <a:t>Dàn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ý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bài</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văn</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miêu</a:t>
              </a:r>
              <a:r>
                <a:rPr lang="en-US" sz="2667" b="1" kern="0" dirty="0">
                  <a:solidFill>
                    <a:srgbClr val="000000"/>
                  </a:solidFill>
                  <a:latin typeface="Cambria" panose="02040503050406030204" pitchFamily="18" charset="0"/>
                  <a:ea typeface="Cambria" panose="02040503050406030204" pitchFamily="18" charset="0"/>
                  <a:cs typeface="Lobster"/>
                  <a:sym typeface="Lobster"/>
                </a:rPr>
                <a:t>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667"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667"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667" b="1" kern="0" dirty="0">
                <a:solidFill>
                  <a:srgbClr val="000000"/>
                </a:solidFill>
                <a:latin typeface="Cambria" panose="02040503050406030204" pitchFamily="18" charset="0"/>
                <a:ea typeface="Cambria" panose="02040503050406030204" pitchFamily="18" charset="0"/>
                <a:cs typeface="Lobster"/>
                <a:sym typeface="Lobster"/>
              </a:endParaRPr>
            </a:p>
          </p:txBody>
        </p:sp>
      </p:grpSp>
      <p:cxnSp>
        <p:nvCxnSpPr>
          <p:cNvPr id="14" name="Google Shape;828;p6">
            <a:extLst>
              <a:ext uri="{FF2B5EF4-FFF2-40B4-BE49-F238E27FC236}">
                <a16:creationId xmlns:a16="http://schemas.microsoft.com/office/drawing/2014/main" id="{D0F32C9A-6455-B327-16D9-697A96E5F420}"/>
              </a:ext>
            </a:extLst>
          </p:cNvPr>
          <p:cNvCxnSpPr/>
          <p:nvPr/>
        </p:nvCxnSpPr>
        <p:spPr>
          <a:xfrm rot="10800000" flipH="1">
            <a:off x="2784832" y="1769966"/>
            <a:ext cx="1117600" cy="1339855"/>
          </a:xfrm>
          <a:prstGeom prst="straightConnector1">
            <a:avLst/>
          </a:prstGeom>
          <a:noFill/>
          <a:ln w="76200" cap="flat" cmpd="sng">
            <a:solidFill>
              <a:srgbClr val="205867"/>
            </a:solidFill>
            <a:prstDash val="solid"/>
            <a:round/>
            <a:headEnd type="none" w="sm" len="sm"/>
            <a:tailEnd type="stealth" w="med" len="med"/>
          </a:ln>
        </p:spPr>
      </p:cxnSp>
      <p:cxnSp>
        <p:nvCxnSpPr>
          <p:cNvPr id="15" name="Google Shape;829;p6">
            <a:extLst>
              <a:ext uri="{FF2B5EF4-FFF2-40B4-BE49-F238E27FC236}">
                <a16:creationId xmlns:a16="http://schemas.microsoft.com/office/drawing/2014/main" id="{9649A979-DFB0-C31A-B2B7-5ED49E5A432C}"/>
              </a:ext>
            </a:extLst>
          </p:cNvPr>
          <p:cNvCxnSpPr/>
          <p:nvPr/>
        </p:nvCxnSpPr>
        <p:spPr>
          <a:xfrm rot="10800000" flipH="1">
            <a:off x="2784832" y="3333742"/>
            <a:ext cx="1117600" cy="1"/>
          </a:xfrm>
          <a:prstGeom prst="straightConnector1">
            <a:avLst/>
          </a:prstGeom>
          <a:noFill/>
          <a:ln w="76200" cap="flat" cmpd="sng">
            <a:solidFill>
              <a:srgbClr val="205867"/>
            </a:solidFill>
            <a:prstDash val="solid"/>
            <a:round/>
            <a:headEnd type="none" w="sm" len="sm"/>
            <a:tailEnd type="stealth" w="med" len="med"/>
          </a:ln>
        </p:spPr>
      </p:cxnSp>
      <p:cxnSp>
        <p:nvCxnSpPr>
          <p:cNvPr id="16" name="Google Shape;830;p6">
            <a:extLst>
              <a:ext uri="{FF2B5EF4-FFF2-40B4-BE49-F238E27FC236}">
                <a16:creationId xmlns:a16="http://schemas.microsoft.com/office/drawing/2014/main" id="{7AFC154C-0908-1429-966E-1EB9D1FC9817}"/>
              </a:ext>
            </a:extLst>
          </p:cNvPr>
          <p:cNvCxnSpPr/>
          <p:nvPr/>
        </p:nvCxnSpPr>
        <p:spPr>
          <a:xfrm>
            <a:off x="2819469" y="3456183"/>
            <a:ext cx="1213237" cy="1644289"/>
          </a:xfrm>
          <a:prstGeom prst="straightConnector1">
            <a:avLst/>
          </a:prstGeom>
          <a:noFill/>
          <a:ln w="76200" cap="flat" cmpd="sng">
            <a:solidFill>
              <a:srgbClr val="205867"/>
            </a:solidFill>
            <a:prstDash val="solid"/>
            <a:round/>
            <a:headEnd type="none" w="sm" len="sm"/>
            <a:tailEnd type="stealth" w="med" len="med"/>
          </a:ln>
        </p:spPr>
      </p:cxnSp>
      <p:grpSp>
        <p:nvGrpSpPr>
          <p:cNvPr id="17" name="Google Shape;831;p6">
            <a:extLst>
              <a:ext uri="{FF2B5EF4-FFF2-40B4-BE49-F238E27FC236}">
                <a16:creationId xmlns:a16="http://schemas.microsoft.com/office/drawing/2014/main" id="{8AB21C69-AF72-DC5B-CE59-397F7BC5ACCE}"/>
              </a:ext>
            </a:extLst>
          </p:cNvPr>
          <p:cNvGrpSpPr/>
          <p:nvPr/>
        </p:nvGrpSpPr>
        <p:grpSpPr>
          <a:xfrm>
            <a:off x="3902432" y="1378865"/>
            <a:ext cx="1879600" cy="711200"/>
            <a:chOff x="6019800" y="2256123"/>
            <a:chExt cx="2819400" cy="1066800"/>
          </a:xfrm>
        </p:grpSpPr>
        <p:sp>
          <p:nvSpPr>
            <p:cNvPr id="18" name="Google Shape;832;p6">
              <a:extLst>
                <a:ext uri="{FF2B5EF4-FFF2-40B4-BE49-F238E27FC236}">
                  <a16:creationId xmlns:a16="http://schemas.microsoft.com/office/drawing/2014/main" id="{A1B34730-0F33-6D00-0C7F-FC6412F25886}"/>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19" name="Google Shape;833;p6">
              <a:extLst>
                <a:ext uri="{FF2B5EF4-FFF2-40B4-BE49-F238E27FC236}">
                  <a16:creationId xmlns:a16="http://schemas.microsoft.com/office/drawing/2014/main" id="{CDACAC9F-2573-4BE4-39B2-ACC42CCDDE45}"/>
                </a:ext>
              </a:extLst>
            </p:cNvPr>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dirty="0">
                  <a:solidFill>
                    <a:srgbClr val="000000"/>
                  </a:solidFill>
                  <a:latin typeface="Cambria" panose="02040503050406030204" pitchFamily="18" charset="0"/>
                  <a:ea typeface="Cambria" panose="02040503050406030204" pitchFamily="18" charset="0"/>
                  <a:cs typeface="Lobster"/>
                  <a:sym typeface="Lobster"/>
                </a:rPr>
                <a:t>1.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Mở</a:t>
              </a:r>
              <a:r>
                <a:rPr lang="en-US" sz="2400" b="1" kern="0" dirty="0">
                  <a:solidFill>
                    <a:srgbClr val="000000"/>
                  </a:solidFill>
                  <a:latin typeface="Cambria" panose="02040503050406030204" pitchFamily="18" charset="0"/>
                  <a:ea typeface="Cambria" panose="02040503050406030204" pitchFamily="18" charset="0"/>
                  <a:cs typeface="Lobster"/>
                  <a:sym typeface="Lobster"/>
                </a:rPr>
                <a:t> </a:t>
              </a:r>
              <a:r>
                <a:rPr lang="en-US" sz="2400" b="1" kern="0" dirty="0" err="1">
                  <a:solidFill>
                    <a:srgbClr val="000000"/>
                  </a:solidFill>
                  <a:latin typeface="Cambria" panose="02040503050406030204" pitchFamily="18" charset="0"/>
                  <a:ea typeface="Cambria" panose="02040503050406030204" pitchFamily="18" charset="0"/>
                  <a:cs typeface="Lobster"/>
                  <a:sym typeface="Lobster"/>
                </a:rPr>
                <a:t>bài</a:t>
              </a:r>
              <a:endParaRPr sz="2400" b="1" kern="0" dirty="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20" name="Google Shape;834;p6">
            <a:extLst>
              <a:ext uri="{FF2B5EF4-FFF2-40B4-BE49-F238E27FC236}">
                <a16:creationId xmlns:a16="http://schemas.microsoft.com/office/drawing/2014/main" id="{288BCFF1-BF55-88F9-D7D1-8C93575A3381}"/>
              </a:ext>
            </a:extLst>
          </p:cNvPr>
          <p:cNvGrpSpPr/>
          <p:nvPr/>
        </p:nvGrpSpPr>
        <p:grpSpPr>
          <a:xfrm>
            <a:off x="4040976" y="3059742"/>
            <a:ext cx="1879600" cy="711200"/>
            <a:chOff x="6019800" y="2256123"/>
            <a:chExt cx="2819400" cy="1066800"/>
          </a:xfrm>
        </p:grpSpPr>
        <p:sp>
          <p:nvSpPr>
            <p:cNvPr id="21" name="Google Shape;835;p6">
              <a:extLst>
                <a:ext uri="{FF2B5EF4-FFF2-40B4-BE49-F238E27FC236}">
                  <a16:creationId xmlns:a16="http://schemas.microsoft.com/office/drawing/2014/main" id="{214835B5-78A5-A2AD-1071-9E0E7993A681}"/>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22" name="Google Shape;836;p6">
              <a:extLst>
                <a:ext uri="{FF2B5EF4-FFF2-40B4-BE49-F238E27FC236}">
                  <a16:creationId xmlns:a16="http://schemas.microsoft.com/office/drawing/2014/main" id="{7FDCE09F-E9E4-5F83-85C4-FB5C6B1C36B6}"/>
                </a:ext>
              </a:extLst>
            </p:cNvPr>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2. Thân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grpSp>
        <p:nvGrpSpPr>
          <p:cNvPr id="23" name="Google Shape;837;p6">
            <a:extLst>
              <a:ext uri="{FF2B5EF4-FFF2-40B4-BE49-F238E27FC236}">
                <a16:creationId xmlns:a16="http://schemas.microsoft.com/office/drawing/2014/main" id="{F9465F72-C2F5-9DDD-C7A7-E4325F79751C}"/>
              </a:ext>
            </a:extLst>
          </p:cNvPr>
          <p:cNvGrpSpPr/>
          <p:nvPr/>
        </p:nvGrpSpPr>
        <p:grpSpPr>
          <a:xfrm>
            <a:off x="4032706" y="4998872"/>
            <a:ext cx="1879600" cy="711200"/>
            <a:chOff x="6019800" y="2256123"/>
            <a:chExt cx="2819400" cy="1066800"/>
          </a:xfrm>
        </p:grpSpPr>
        <p:sp>
          <p:nvSpPr>
            <p:cNvPr id="24" name="Google Shape;838;p6">
              <a:extLst>
                <a:ext uri="{FF2B5EF4-FFF2-40B4-BE49-F238E27FC236}">
                  <a16:creationId xmlns:a16="http://schemas.microsoft.com/office/drawing/2014/main" id="{FEF073DC-3FA2-F800-AB01-EDE832FE7EED}"/>
                </a:ext>
              </a:extLst>
            </p:cNvPr>
            <p:cNvSpPr/>
            <p:nvPr/>
          </p:nvSpPr>
          <p:spPr>
            <a:xfrm>
              <a:off x="6019800" y="2256123"/>
              <a:ext cx="2667000" cy="914400"/>
            </a:xfrm>
            <a:prstGeom prst="roundRect">
              <a:avLst>
                <a:gd name="adj" fmla="val 16667"/>
              </a:avLst>
            </a:prstGeom>
            <a:solidFill>
              <a:srgbClr val="FBD4B4"/>
            </a:solidFill>
            <a:ln w="38100" cap="flat" cmpd="sng">
              <a:solidFill>
                <a:srgbClr val="FFFF00"/>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1200" b="1" kern="0">
                  <a:solidFill>
                    <a:srgbClr val="FFFFFF"/>
                  </a:solidFill>
                  <a:latin typeface="Cambria" panose="02040503050406030204" pitchFamily="18" charset="0"/>
                  <a:ea typeface="Cambria" panose="02040503050406030204" pitchFamily="18" charset="0"/>
                  <a:cs typeface="Calibri"/>
                  <a:sym typeface="Calibri"/>
                </a:rPr>
                <a:t>v</a:t>
              </a: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25" name="Google Shape;839;p6">
              <a:extLst>
                <a:ext uri="{FF2B5EF4-FFF2-40B4-BE49-F238E27FC236}">
                  <a16:creationId xmlns:a16="http://schemas.microsoft.com/office/drawing/2014/main" id="{BE045C6C-5103-FCF2-EFB7-E1061A87C616}"/>
                </a:ext>
              </a:extLst>
            </p:cNvPr>
            <p:cNvSpPr/>
            <p:nvPr/>
          </p:nvSpPr>
          <p:spPr>
            <a:xfrm>
              <a:off x="6172200" y="2408523"/>
              <a:ext cx="2667000" cy="914400"/>
            </a:xfrm>
            <a:prstGeom prst="roundRect">
              <a:avLst>
                <a:gd name="adj" fmla="val 16667"/>
              </a:avLst>
            </a:prstGeom>
            <a:solidFill>
              <a:srgbClr val="FBD4B4"/>
            </a:solidFill>
            <a:ln w="38100" cap="flat" cmpd="sng">
              <a:solidFill>
                <a:srgbClr val="974806"/>
              </a:solidFill>
              <a:prstDash val="dash"/>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2400" b="1" kern="0">
                  <a:solidFill>
                    <a:srgbClr val="000000"/>
                  </a:solidFill>
                  <a:latin typeface="Cambria" panose="02040503050406030204" pitchFamily="18" charset="0"/>
                  <a:ea typeface="Cambria" panose="02040503050406030204" pitchFamily="18" charset="0"/>
                  <a:cs typeface="Lobster"/>
                  <a:sym typeface="Lobster"/>
                </a:rPr>
                <a:t>3. Kết bài</a:t>
              </a:r>
              <a:endParaRPr sz="2400" b="1" kern="0">
                <a:solidFill>
                  <a:srgbClr val="000000"/>
                </a:solidFill>
                <a:latin typeface="Cambria" panose="02040503050406030204" pitchFamily="18" charset="0"/>
                <a:ea typeface="Cambria" panose="02040503050406030204" pitchFamily="18" charset="0"/>
                <a:cs typeface="Lobster"/>
                <a:sym typeface="Lobster"/>
              </a:endParaRPr>
            </a:p>
          </p:txBody>
        </p:sp>
      </p:grpSp>
      <p:sp>
        <p:nvSpPr>
          <p:cNvPr id="26" name="Google Shape;840;p6">
            <a:extLst>
              <a:ext uri="{FF2B5EF4-FFF2-40B4-BE49-F238E27FC236}">
                <a16:creationId xmlns:a16="http://schemas.microsoft.com/office/drawing/2014/main" id="{8A79154F-8E09-414A-C116-DFAED7CE0CDF}"/>
              </a:ext>
            </a:extLst>
          </p:cNvPr>
          <p:cNvSpPr/>
          <p:nvPr/>
        </p:nvSpPr>
        <p:spPr>
          <a:xfrm>
            <a:off x="5920576" y="1617565"/>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27" name="Google Shape;841;p6">
            <a:extLst>
              <a:ext uri="{FF2B5EF4-FFF2-40B4-BE49-F238E27FC236}">
                <a16:creationId xmlns:a16="http://schemas.microsoft.com/office/drawing/2014/main" id="{7F4AAC2E-082E-7C42-DFCF-6A16FA5FECD6}"/>
              </a:ext>
            </a:extLst>
          </p:cNvPr>
          <p:cNvSpPr txBox="1"/>
          <p:nvPr/>
        </p:nvSpPr>
        <p:spPr>
          <a:xfrm>
            <a:off x="6544032" y="1611502"/>
            <a:ext cx="3860800" cy="389760"/>
          </a:xfrm>
          <a:prstGeom prst="rect">
            <a:avLst/>
          </a:prstGeom>
          <a:noFill/>
          <a:ln>
            <a:noFill/>
          </a:ln>
        </p:spPr>
        <p:txBody>
          <a:bodyPr spcFirstLastPara="1" wrap="square" lIns="60950" tIns="30467" rIns="60950" bIns="30467" anchor="t" anchorCtr="0">
            <a:spAutoFit/>
          </a:bodyPr>
          <a:lstStyle/>
          <a:p>
            <a:pPr defTabSz="609630">
              <a:buClr>
                <a:srgbClr val="000000"/>
              </a:buClr>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Giới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thiệu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về</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28" name="Google Shape;842;p6">
            <a:extLst>
              <a:ext uri="{FF2B5EF4-FFF2-40B4-BE49-F238E27FC236}">
                <a16:creationId xmlns:a16="http://schemas.microsoft.com/office/drawing/2014/main" id="{8266A4A4-DD52-C67D-4542-F161F777092A}"/>
              </a:ext>
            </a:extLst>
          </p:cNvPr>
          <p:cNvSpPr txBox="1"/>
          <p:nvPr/>
        </p:nvSpPr>
        <p:spPr>
          <a:xfrm>
            <a:off x="6132702" y="3984293"/>
            <a:ext cx="3167230" cy="389760"/>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Hoạt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động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và</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thói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quen</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29" name="Google Shape;843;p6">
            <a:extLst>
              <a:ext uri="{FF2B5EF4-FFF2-40B4-BE49-F238E27FC236}">
                <a16:creationId xmlns:a16="http://schemas.microsoft.com/office/drawing/2014/main" id="{236C6501-3ABF-BD02-1A18-4973C94AD469}"/>
              </a:ext>
            </a:extLst>
          </p:cNvPr>
          <p:cNvSpPr txBox="1"/>
          <p:nvPr/>
        </p:nvSpPr>
        <p:spPr>
          <a:xfrm>
            <a:off x="6061432" y="2601049"/>
            <a:ext cx="1876425" cy="717991"/>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điểm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ngoại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hình</a:t>
            </a:r>
            <a:endParaRPr sz="2133" b="1" kern="0" dirty="0">
              <a:solidFill>
                <a:srgbClr val="000000"/>
              </a:solidFill>
              <a:latin typeface="Cambria" panose="02040503050406030204" pitchFamily="18" charset="0"/>
              <a:ea typeface="Cambria" panose="02040503050406030204" pitchFamily="18" charset="0"/>
              <a:cs typeface="Lobster"/>
              <a:sym typeface="Lobster"/>
            </a:endParaRPr>
          </a:p>
        </p:txBody>
      </p:sp>
      <p:sp>
        <p:nvSpPr>
          <p:cNvPr id="30" name="Google Shape;844;p6">
            <a:extLst>
              <a:ext uri="{FF2B5EF4-FFF2-40B4-BE49-F238E27FC236}">
                <a16:creationId xmlns:a16="http://schemas.microsoft.com/office/drawing/2014/main" id="{59B495A1-C91F-7F74-384D-A60E37A1EFFE}"/>
              </a:ext>
            </a:extLst>
          </p:cNvPr>
          <p:cNvSpPr txBox="1"/>
          <p:nvPr/>
        </p:nvSpPr>
        <p:spPr>
          <a:xfrm>
            <a:off x="6566257" y="4875067"/>
            <a:ext cx="4858283" cy="1046222"/>
          </a:xfrm>
          <a:prstGeom prst="rect">
            <a:avLst/>
          </a:prstGeom>
          <a:noFill/>
          <a:ln>
            <a:noFill/>
          </a:ln>
        </p:spPr>
        <p:txBody>
          <a:bodyPr spcFirstLastPara="1" wrap="square" lIns="60950" tIns="30467" rIns="60950" bIns="30467" anchor="t" anchorCtr="0">
            <a:spAutoFit/>
          </a:bodyPr>
          <a:lstStyle/>
          <a:p>
            <a:pPr algn="ctr" defTabSz="609630">
              <a:buClr>
                <a:srgbClr val="000000"/>
              </a:buClr>
              <a:buSzPts val="3200"/>
            </a:pP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Nêu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tình</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của</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em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hoặc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cảm</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xúc</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suy</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nghĩ</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điều</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mong</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muốn</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đối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với</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con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vật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31" name="Google Shape;845;p6">
            <a:extLst>
              <a:ext uri="{FF2B5EF4-FFF2-40B4-BE49-F238E27FC236}">
                <a16:creationId xmlns:a16="http://schemas.microsoft.com/office/drawing/2014/main" id="{0B99F52B-F0B7-2D1E-97E9-87AF7D90EE50}"/>
              </a:ext>
            </a:extLst>
          </p:cNvPr>
          <p:cNvSpPr txBox="1"/>
          <p:nvPr/>
        </p:nvSpPr>
        <p:spPr>
          <a:xfrm>
            <a:off x="7907626" y="2244967"/>
            <a:ext cx="2697231"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bao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quát</a:t>
            </a:r>
            <a:endParaRPr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1024" name="Google Shape;846;p6">
            <a:extLst>
              <a:ext uri="{FF2B5EF4-FFF2-40B4-BE49-F238E27FC236}">
                <a16:creationId xmlns:a16="http://schemas.microsoft.com/office/drawing/2014/main" id="{42B25DD2-69E4-BDB0-62FD-68799A31E0FB}"/>
              </a:ext>
            </a:extLst>
          </p:cNvPr>
          <p:cNvSpPr txBox="1"/>
          <p:nvPr/>
        </p:nvSpPr>
        <p:spPr>
          <a:xfrm>
            <a:off x="8212303" y="3126737"/>
            <a:ext cx="2097279" cy="389760"/>
          </a:xfrm>
          <a:prstGeom prst="rect">
            <a:avLst/>
          </a:prstGeom>
          <a:noFill/>
          <a:ln>
            <a:noFill/>
          </a:ln>
        </p:spPr>
        <p:txBody>
          <a:bodyPr spcFirstLastPara="1" wrap="square" lIns="60950" tIns="30467" rIns="60950" bIns="30467" anchor="t" anchorCtr="0">
            <a:spAutoFit/>
          </a:bodyPr>
          <a:lstStyle/>
          <a:p>
            <a:pPr indent="-135473" algn="ctr" defTabSz="609630">
              <a:buClr>
                <a:srgbClr val="000000"/>
              </a:buClr>
              <a:buSzPts val="3200"/>
              <a:buFont typeface="Arial"/>
              <a:buChar char="-"/>
            </a:pPr>
            <a:r>
              <a:rPr lang="en-US" sz="2133" b="1" kern="0" dirty="0">
                <a:solidFill>
                  <a:srgbClr val="000000"/>
                </a:solidFill>
                <a:latin typeface="Cambria" panose="02040503050406030204" pitchFamily="18" charset="0"/>
                <a:ea typeface="Cambria" panose="02040503050406030204" pitchFamily="18" charset="0"/>
                <a:cs typeface="Lobster"/>
                <a:sym typeface="Lobster"/>
              </a:rPr>
              <a:t>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Tả</a:t>
            </a:r>
            <a:r>
              <a:rPr lang="en-US" sz="2133" b="1" kern="0" dirty="0">
                <a:solidFill>
                  <a:srgbClr val="000000"/>
                </a:solidFill>
                <a:latin typeface="Cambria" panose="02040503050406030204" pitchFamily="18" charset="0"/>
                <a:ea typeface="Cambria" panose="02040503050406030204" pitchFamily="18" charset="0"/>
                <a:cs typeface="Lobster"/>
                <a:sym typeface="Lobster"/>
              </a:rPr>
              <a:t> chi </a:t>
            </a:r>
            <a:r>
              <a:rPr lang="en-US" sz="2133" b="1" kern="0" dirty="0" err="1">
                <a:solidFill>
                  <a:srgbClr val="000000"/>
                </a:solidFill>
                <a:latin typeface="Cambria" panose="02040503050406030204" pitchFamily="18" charset="0"/>
                <a:ea typeface="Cambria" panose="02040503050406030204" pitchFamily="18" charset="0"/>
                <a:cs typeface="Lobster"/>
                <a:sym typeface="Lobster"/>
              </a:rPr>
              <a:t>tiết</a:t>
            </a:r>
            <a:endParaRPr lang="en-US" sz="933" b="1"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1025" name="Google Shape;847;p6">
            <a:extLst>
              <a:ext uri="{FF2B5EF4-FFF2-40B4-BE49-F238E27FC236}">
                <a16:creationId xmlns:a16="http://schemas.microsoft.com/office/drawing/2014/main" id="{218BA897-2CC2-1957-006D-2E8FFFCF13F7}"/>
              </a:ext>
            </a:extLst>
          </p:cNvPr>
          <p:cNvSpPr/>
          <p:nvPr/>
        </p:nvSpPr>
        <p:spPr>
          <a:xfrm>
            <a:off x="6042055" y="5271195"/>
            <a:ext cx="447965" cy="304800"/>
          </a:xfrm>
          <a:prstGeom prst="rightArrow">
            <a:avLst>
              <a:gd name="adj1" fmla="val 50000"/>
              <a:gd name="adj2" fmla="val 50000"/>
            </a:avLst>
          </a:prstGeom>
          <a:solidFill>
            <a:schemeClr val="lt1"/>
          </a:solidFill>
          <a:ln w="5715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FFFFFF"/>
              </a:solidFill>
              <a:latin typeface="Cambria" panose="02040503050406030204" pitchFamily="18" charset="0"/>
              <a:ea typeface="Cambria" panose="02040503050406030204" pitchFamily="18" charset="0"/>
              <a:cs typeface="Calibri"/>
              <a:sym typeface="Calibri"/>
            </a:endParaRPr>
          </a:p>
        </p:txBody>
      </p:sp>
      <p:sp>
        <p:nvSpPr>
          <p:cNvPr id="1026" name="Google Shape;848;p6">
            <a:extLst>
              <a:ext uri="{FF2B5EF4-FFF2-40B4-BE49-F238E27FC236}">
                <a16:creationId xmlns:a16="http://schemas.microsoft.com/office/drawing/2014/main" id="{EFB83DC4-4DB5-617F-B58F-1F4BEA365154}"/>
              </a:ext>
            </a:extLst>
          </p:cNvPr>
          <p:cNvSpPr/>
          <p:nvPr/>
        </p:nvSpPr>
        <p:spPr>
          <a:xfrm>
            <a:off x="6042055" y="2880926"/>
            <a:ext cx="196737" cy="136343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27" name="Google Shape;849;p6">
            <a:extLst>
              <a:ext uri="{FF2B5EF4-FFF2-40B4-BE49-F238E27FC236}">
                <a16:creationId xmlns:a16="http://schemas.microsoft.com/office/drawing/2014/main" id="{9A786ABF-8BBD-D55C-A333-34C5B718D82B}"/>
              </a:ext>
            </a:extLst>
          </p:cNvPr>
          <p:cNvSpPr/>
          <p:nvPr/>
        </p:nvSpPr>
        <p:spPr>
          <a:xfrm>
            <a:off x="7907626" y="2449749"/>
            <a:ext cx="356805" cy="914793"/>
          </a:xfrm>
          <a:prstGeom prst="leftBrace">
            <a:avLst>
              <a:gd name="adj1" fmla="val 8333"/>
              <a:gd name="adj2" fmla="val 50000"/>
            </a:avLst>
          </a:prstGeom>
          <a:noFill/>
          <a:ln w="76200" cap="flat" cmpd="sng">
            <a:solidFill>
              <a:srgbClr val="974806"/>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endParaRPr sz="1200" b="1" kern="0">
              <a:solidFill>
                <a:srgbClr val="000000"/>
              </a:solidFill>
              <a:latin typeface="Cambria" panose="02040503050406030204" pitchFamily="18" charset="0"/>
              <a:ea typeface="Cambria" panose="02040503050406030204" pitchFamily="18" charset="0"/>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500"/>
                                        <p:tgtEl>
                                          <p:spTgt spid="10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24"/>
                                        </p:tgtEl>
                                        <p:attrNameLst>
                                          <p:attrName>style.visibility</p:attrName>
                                        </p:attrNameLst>
                                      </p:cBhvr>
                                      <p:to>
                                        <p:strVal val="visible"/>
                                      </p:to>
                                    </p:set>
                                    <p:animEffect transition="in" filter="fade">
                                      <p:cBhvr>
                                        <p:cTn id="49" dur="500"/>
                                        <p:tgtEl>
                                          <p:spTgt spid="10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25"/>
                                        </p:tgtEl>
                                        <p:attrNameLst>
                                          <p:attrName>style.visibility</p:attrName>
                                        </p:attrNameLst>
                                      </p:cBhvr>
                                      <p:to>
                                        <p:strVal val="visible"/>
                                      </p:to>
                                    </p:set>
                                    <p:animEffect transition="in" filter="fade">
                                      <p:cBhvr>
                                        <p:cTn id="52" dur="500"/>
                                        <p:tgtEl>
                                          <p:spTgt spid="10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29" grpId="0"/>
      <p:bldP spid="30" grpId="0"/>
      <p:bldP spid="31" grpId="0"/>
      <p:bldP spid="1024" grpId="0"/>
      <p:bldP spid="1025" grpId="0" animBg="1"/>
      <p:bldP spid="1026" grpId="0" animBg="1"/>
      <p:bldP spid="10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8F588A9-698F-73FC-E186-8C92087DDA38}"/>
              </a:ext>
            </a:extLst>
          </p:cNvPr>
          <p:cNvPicPr>
            <a:picLocks noChangeAspect="1"/>
          </p:cNvPicPr>
          <p:nvPr/>
        </p:nvPicPr>
        <p:blipFill>
          <a:blip r:embed="rId3">
            <a:alphaModFix amt="46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630950" y="-172469"/>
            <a:ext cx="4220546" cy="2643117"/>
          </a:xfrm>
          <a:prstGeom prst="rect">
            <a:avLst/>
          </a:prstGeom>
        </p:spPr>
      </p:pic>
      <p:pic>
        <p:nvPicPr>
          <p:cNvPr id="3" name="Picture 3">
            <a:extLst>
              <a:ext uri="{FF2B5EF4-FFF2-40B4-BE49-F238E27FC236}">
                <a16:creationId xmlns:a16="http://schemas.microsoft.com/office/drawing/2014/main" id="{4E7E9565-F45F-3167-2A51-85F7AFDC793B}"/>
              </a:ext>
            </a:extLst>
          </p:cNvPr>
          <p:cNvPicPr>
            <a:picLocks noChangeAspect="1"/>
          </p:cNvPicPr>
          <p:nvPr/>
        </p:nvPicPr>
        <p:blipFill>
          <a:blip r:embed="rId5">
            <a:alphaModFix amt="47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15846" y="-74700"/>
            <a:ext cx="2428743" cy="1521001"/>
          </a:xfrm>
          <a:prstGeom prst="rect">
            <a:avLst/>
          </a:prstGeom>
        </p:spPr>
      </p:pic>
      <p:pic>
        <p:nvPicPr>
          <p:cNvPr id="4" name="Picture 4">
            <a:extLst>
              <a:ext uri="{FF2B5EF4-FFF2-40B4-BE49-F238E27FC236}">
                <a16:creationId xmlns:a16="http://schemas.microsoft.com/office/drawing/2014/main" id="{5C78598B-4976-BF9A-9AAC-F0D18E4ACC0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1340" y="1149089"/>
            <a:ext cx="1214371" cy="760500"/>
          </a:xfrm>
          <a:prstGeom prst="rect">
            <a:avLst/>
          </a:prstGeom>
        </p:spPr>
      </p:pic>
      <p:pic>
        <p:nvPicPr>
          <p:cNvPr id="5" name="Picture 5">
            <a:extLst>
              <a:ext uri="{FF2B5EF4-FFF2-40B4-BE49-F238E27FC236}">
                <a16:creationId xmlns:a16="http://schemas.microsoft.com/office/drawing/2014/main" id="{4A95DBAA-822B-7A11-E619-96A9C4D0C296}"/>
              </a:ext>
            </a:extLst>
          </p:cNvPr>
          <p:cNvPicPr>
            <a:picLocks noChangeAspect="1"/>
          </p:cNvPicPr>
          <p:nvPr/>
        </p:nvPicPr>
        <p:blipFill>
          <a:blip r:embed="rId7"/>
          <a:srcRect l="1408" r="2542"/>
          <a:stretch>
            <a:fillRect/>
          </a:stretch>
        </p:blipFill>
        <p:spPr>
          <a:xfrm>
            <a:off x="968828" y="3744744"/>
            <a:ext cx="2633385" cy="3241037"/>
          </a:xfrm>
          <a:prstGeom prst="rect">
            <a:avLst/>
          </a:prstGeom>
        </p:spPr>
      </p:pic>
      <p:sp>
        <p:nvSpPr>
          <p:cNvPr id="6" name="TextBox 8">
            <a:extLst>
              <a:ext uri="{FF2B5EF4-FFF2-40B4-BE49-F238E27FC236}">
                <a16:creationId xmlns:a16="http://schemas.microsoft.com/office/drawing/2014/main" id="{EBBCC3A6-5FB3-3F93-7CD2-764327D39C8E}"/>
              </a:ext>
            </a:extLst>
          </p:cNvPr>
          <p:cNvSpPr txBox="1"/>
          <p:nvPr/>
        </p:nvSpPr>
        <p:spPr>
          <a:xfrm>
            <a:off x="2264735" y="2179674"/>
            <a:ext cx="7721350" cy="1077218"/>
          </a:xfrm>
          <a:prstGeom prst="rect">
            <a:avLst/>
          </a:prstGeom>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70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Viết</a:t>
            </a:r>
            <a:r>
              <a:rPr kumimoji="0" lang="en-US" sz="70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7000" b="1" i="1" u="none" strike="noStrike" kern="1200" cap="none" spc="0" normalizeH="0" baseline="0" noProof="0" dirty="0" err="1">
                <a:ln>
                  <a:noFill/>
                </a:ln>
                <a:solidFill>
                  <a:prstClr val="black">
                    <a:lumMod val="95000"/>
                    <a:lumOff val="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rPr>
              <a:t>bài</a:t>
            </a:r>
            <a:endParaRPr kumimoji="0" lang="en-US" sz="7000" b="1" i="1"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7" name="Group 9">
            <a:extLst>
              <a:ext uri="{FF2B5EF4-FFF2-40B4-BE49-F238E27FC236}">
                <a16:creationId xmlns:a16="http://schemas.microsoft.com/office/drawing/2014/main" id="{1F75266E-95F8-51C9-92F9-C35E1ECB49F2}"/>
              </a:ext>
            </a:extLst>
          </p:cNvPr>
          <p:cNvGrpSpPr/>
          <p:nvPr/>
        </p:nvGrpSpPr>
        <p:grpSpPr>
          <a:xfrm>
            <a:off x="5700015" y="357118"/>
            <a:ext cx="395985" cy="395985"/>
            <a:chOff x="0" y="0"/>
            <a:chExt cx="6350000" cy="6350000"/>
          </a:xfrm>
        </p:grpSpPr>
        <p:sp>
          <p:nvSpPr>
            <p:cNvPr id="8" name="Freeform 10">
              <a:extLst>
                <a:ext uri="{FF2B5EF4-FFF2-40B4-BE49-F238E27FC236}">
                  <a16:creationId xmlns:a16="http://schemas.microsoft.com/office/drawing/2014/main" id="{CCFB4B99-04AC-FFF7-805A-F87226778566}"/>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txBody>
            <a:bodyPr/>
            <a:lstStyle/>
            <a:p>
              <a:endParaRPr lang="vi-VN"/>
            </a:p>
          </p:txBody>
        </p:sp>
      </p:grpSp>
      <p:grpSp>
        <p:nvGrpSpPr>
          <p:cNvPr id="9" name="Group 11">
            <a:extLst>
              <a:ext uri="{FF2B5EF4-FFF2-40B4-BE49-F238E27FC236}">
                <a16:creationId xmlns:a16="http://schemas.microsoft.com/office/drawing/2014/main" id="{FABC24E8-7E5D-6F91-43B6-C7EE6481C33C}"/>
              </a:ext>
            </a:extLst>
          </p:cNvPr>
          <p:cNvGrpSpPr/>
          <p:nvPr/>
        </p:nvGrpSpPr>
        <p:grpSpPr>
          <a:xfrm>
            <a:off x="7579242" y="307284"/>
            <a:ext cx="395985" cy="395985"/>
            <a:chOff x="0" y="0"/>
            <a:chExt cx="6350000" cy="6350000"/>
          </a:xfrm>
        </p:grpSpPr>
        <p:sp>
          <p:nvSpPr>
            <p:cNvPr id="10" name="Freeform 12">
              <a:extLst>
                <a:ext uri="{FF2B5EF4-FFF2-40B4-BE49-F238E27FC236}">
                  <a16:creationId xmlns:a16="http://schemas.microsoft.com/office/drawing/2014/main" id="{278D9F2F-9AE9-41CF-2304-FA84BB8775F8}"/>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txBody>
            <a:bodyPr/>
            <a:lstStyle/>
            <a:p>
              <a:endParaRPr lang="vi-VN"/>
            </a:p>
          </p:txBody>
        </p:sp>
      </p:grpSp>
      <p:grpSp>
        <p:nvGrpSpPr>
          <p:cNvPr id="11" name="Group 13">
            <a:extLst>
              <a:ext uri="{FF2B5EF4-FFF2-40B4-BE49-F238E27FC236}">
                <a16:creationId xmlns:a16="http://schemas.microsoft.com/office/drawing/2014/main" id="{A0ECDD31-C12F-2B52-C9B1-8D9274365A5C}"/>
              </a:ext>
            </a:extLst>
          </p:cNvPr>
          <p:cNvGrpSpPr/>
          <p:nvPr/>
        </p:nvGrpSpPr>
        <p:grpSpPr>
          <a:xfrm>
            <a:off x="3798313" y="385036"/>
            <a:ext cx="395985" cy="395985"/>
            <a:chOff x="0" y="0"/>
            <a:chExt cx="6350000" cy="6350000"/>
          </a:xfrm>
        </p:grpSpPr>
        <p:sp>
          <p:nvSpPr>
            <p:cNvPr id="12" name="Freeform 14">
              <a:extLst>
                <a:ext uri="{FF2B5EF4-FFF2-40B4-BE49-F238E27FC236}">
                  <a16:creationId xmlns:a16="http://schemas.microsoft.com/office/drawing/2014/main" id="{A6A5E087-B828-6AA3-9593-FDA1907813DE}"/>
                </a:ext>
              </a:extLst>
            </p:cNvPr>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E1FA"/>
            </a:solidFill>
          </p:spPr>
          <p:txBody>
            <a:bodyPr/>
            <a:lstStyle/>
            <a:p>
              <a:endParaRPr lang="vi-VN"/>
            </a:p>
          </p:txBody>
        </p:sp>
      </p:grpSp>
      <p:pic>
        <p:nvPicPr>
          <p:cNvPr id="13" name="Picture 16">
            <a:extLst>
              <a:ext uri="{FF2B5EF4-FFF2-40B4-BE49-F238E27FC236}">
                <a16:creationId xmlns:a16="http://schemas.microsoft.com/office/drawing/2014/main" id="{819A96E8-EA81-92C4-42E8-16AB6664447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67042" b="63578"/>
          <a:stretch>
            <a:fillRect/>
          </a:stretch>
        </p:blipFill>
        <p:spPr>
          <a:xfrm>
            <a:off x="10987310" y="2835777"/>
            <a:ext cx="405081" cy="391147"/>
          </a:xfrm>
          <a:prstGeom prst="rect">
            <a:avLst/>
          </a:prstGeom>
        </p:spPr>
      </p:pic>
      <p:pic>
        <p:nvPicPr>
          <p:cNvPr id="14" name="Picture 19">
            <a:extLst>
              <a:ext uri="{FF2B5EF4-FFF2-40B4-BE49-F238E27FC236}">
                <a16:creationId xmlns:a16="http://schemas.microsoft.com/office/drawing/2014/main" id="{D1C9D5AA-0523-3A3C-5F6B-C2318A8BCFE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r="67042" b="63578"/>
          <a:stretch>
            <a:fillRect/>
          </a:stretch>
        </p:blipFill>
        <p:spPr>
          <a:xfrm>
            <a:off x="8318580" y="5158471"/>
            <a:ext cx="624741" cy="603252"/>
          </a:xfrm>
          <a:prstGeom prst="rect">
            <a:avLst/>
          </a:prstGeom>
        </p:spPr>
      </p:pic>
      <p:pic>
        <p:nvPicPr>
          <p:cNvPr id="15" name="Picture 26">
            <a:extLst>
              <a:ext uri="{FF2B5EF4-FFF2-40B4-BE49-F238E27FC236}">
                <a16:creationId xmlns:a16="http://schemas.microsoft.com/office/drawing/2014/main" id="{BB0AB44C-30AA-6003-2641-2FFFD318001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218178" y="2397442"/>
            <a:ext cx="1673226" cy="1673226"/>
          </a:xfrm>
          <a:prstGeom prst="rect">
            <a:avLst/>
          </a:prstGeom>
        </p:spPr>
      </p:pic>
      <p:pic>
        <p:nvPicPr>
          <p:cNvPr id="16" name="Picture 10">
            <a:extLst>
              <a:ext uri="{FF2B5EF4-FFF2-40B4-BE49-F238E27FC236}">
                <a16:creationId xmlns:a16="http://schemas.microsoft.com/office/drawing/2014/main" id="{B1EC16A0-EA9A-D991-1694-4D39CA44EA1D}"/>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9429678" y="3136328"/>
            <a:ext cx="2725976" cy="3677540"/>
          </a:xfrm>
          <a:prstGeom prst="rect">
            <a:avLst/>
          </a:prstGeom>
        </p:spPr>
      </p:pic>
    </p:spTree>
    <p:extLst>
      <p:ext uri="{BB962C8B-B14F-4D97-AF65-F5344CB8AC3E}">
        <p14:creationId xmlns:p14="http://schemas.microsoft.com/office/powerpoint/2010/main" val="269958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0293D7-989C-5BFA-1A37-D9B8A8260D78}"/>
              </a:ext>
            </a:extLst>
          </p:cNvPr>
          <p:cNvSpPr txBox="1"/>
          <p:nvPr/>
        </p:nvSpPr>
        <p:spPr>
          <a:xfrm>
            <a:off x="163285" y="575777"/>
            <a:ext cx="12028715" cy="6124754"/>
          </a:xfrm>
          <a:prstGeom prst="rect">
            <a:avLst/>
          </a:prstGeom>
          <a:noFill/>
        </p:spPr>
        <p:txBody>
          <a:bodyPr wrap="square">
            <a:spAutoFit/>
          </a:bodyPr>
          <a:lstStyle/>
          <a:p>
            <a:pPr algn="just"/>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Mẹ em có nuôi một đàn gà, oai phong nhất đàn là một chú gà trống.</a:t>
            </a:r>
          </a:p>
          <a:p>
            <a:pPr algn="just"/>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Toàn thân chú là bộ lông màu đen xanh pha chút màu đỏ hung, dài mềm mượt và sáng bóng. Thân chú to lớn như trái mít mật, chú ta cũng có đôi cánh to và khỏe lắm. Đôi mắt đen, tròn, nhỏ như hạt đậu, lúc nào cũng láo liêng, gườm gườm ra vẻ đáng sợ lắm. Cái mỏ của chú màu vàng sậm, cứng cáp và sắc nhọn. Những cú mổ của chú nhanh nhẹn, mạnh mẽ. Chú có chiếc đuôi lớn, cong vồng, lông có màu đen ánh xanh. Đầu chú có cái mào đỏ tươi như cái vương miện.  Bộ móng vuốt của chú gà trống cũng nhọn và sắc không kém gì cái mỏ của chú cả. Mỗi khi chú ta đưa móng ra nghênh chiến, mấy chú gà trống hàng xóm đều phải e dè.</a:t>
            </a:r>
          </a:p>
          <a:p>
            <a:pPr algn="just"/>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Vào mỗi buổi sáng, chủ thường gáy vàng khắp làng xóm, gọi ông mặt trời thức dậy. Vào mỗi buổi chiều, chú thường đi loanh quanh trong sân vườn, dẫn đàn gà mái đi mổ thóc bới giun.</a:t>
            </a:r>
          </a:p>
          <a:p>
            <a:pPr algn="just"/>
            <a:r>
              <a:rPr lang="en-US"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vi-VN" sz="2800" b="0" i="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Em rất yêu quý chú gà nhà em. Em luôn coi chú như một người bạn ở nhà của em.</a:t>
            </a:r>
          </a:p>
        </p:txBody>
      </p:sp>
      <p:sp>
        <p:nvSpPr>
          <p:cNvPr id="3" name="Freeform 20">
            <a:extLst>
              <a:ext uri="{FF2B5EF4-FFF2-40B4-BE49-F238E27FC236}">
                <a16:creationId xmlns:a16="http://schemas.microsoft.com/office/drawing/2014/main" id="{C702769D-5E40-6964-0952-7526E343999C}"/>
              </a:ext>
            </a:extLst>
          </p:cNvPr>
          <p:cNvSpPr/>
          <p:nvPr/>
        </p:nvSpPr>
        <p:spPr>
          <a:xfrm>
            <a:off x="4137410" y="0"/>
            <a:ext cx="4666348" cy="664029"/>
          </a:xfrm>
          <a:custGeom>
            <a:avLst/>
            <a:gdLst>
              <a:gd name="connsiteX0" fmla="*/ 0 w 5665927"/>
              <a:gd name="connsiteY0" fmla="*/ 361511 h 3615109"/>
              <a:gd name="connsiteX1" fmla="*/ 361511 w 5665927"/>
              <a:gd name="connsiteY1" fmla="*/ 0 h 3615109"/>
              <a:gd name="connsiteX2" fmla="*/ 5304416 w 5665927"/>
              <a:gd name="connsiteY2" fmla="*/ 0 h 3615109"/>
              <a:gd name="connsiteX3" fmla="*/ 5665927 w 5665927"/>
              <a:gd name="connsiteY3" fmla="*/ 361511 h 3615109"/>
              <a:gd name="connsiteX4" fmla="*/ 5665927 w 5665927"/>
              <a:gd name="connsiteY4" fmla="*/ 3253598 h 3615109"/>
              <a:gd name="connsiteX5" fmla="*/ 5304416 w 5665927"/>
              <a:gd name="connsiteY5" fmla="*/ 3615109 h 3615109"/>
              <a:gd name="connsiteX6" fmla="*/ 361511 w 5665927"/>
              <a:gd name="connsiteY6" fmla="*/ 3615109 h 3615109"/>
              <a:gd name="connsiteX7" fmla="*/ 0 w 5665927"/>
              <a:gd name="connsiteY7" fmla="*/ 3253598 h 3615109"/>
              <a:gd name="connsiteX8" fmla="*/ 0 w 5665927"/>
              <a:gd name="connsiteY8" fmla="*/ 361511 h 3615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5927" h="3615109">
                <a:moveTo>
                  <a:pt x="0" y="361511"/>
                </a:moveTo>
                <a:cubicBezTo>
                  <a:pt x="0" y="161854"/>
                  <a:pt x="161854" y="0"/>
                  <a:pt x="361511" y="0"/>
                </a:cubicBezTo>
                <a:lnTo>
                  <a:pt x="5304416" y="0"/>
                </a:lnTo>
                <a:cubicBezTo>
                  <a:pt x="5504073" y="0"/>
                  <a:pt x="5665927" y="161854"/>
                  <a:pt x="5665927" y="361511"/>
                </a:cubicBezTo>
                <a:lnTo>
                  <a:pt x="5665927" y="3253598"/>
                </a:lnTo>
                <a:cubicBezTo>
                  <a:pt x="5665927" y="3453255"/>
                  <a:pt x="5504073" y="3615109"/>
                  <a:pt x="5304416" y="3615109"/>
                </a:cubicBezTo>
                <a:lnTo>
                  <a:pt x="361511" y="3615109"/>
                </a:lnTo>
                <a:cubicBezTo>
                  <a:pt x="161854" y="3615109"/>
                  <a:pt x="0" y="3453255"/>
                  <a:pt x="0" y="3253598"/>
                </a:cubicBezTo>
                <a:lnTo>
                  <a:pt x="0" y="361511"/>
                </a:lnTo>
                <a:close/>
              </a:path>
            </a:pathLst>
          </a:custGeom>
          <a:solidFill>
            <a:srgbClr val="CAEAEA"/>
          </a:solidFill>
          <a:ln>
            <a:solidFill>
              <a:srgbClr val="00B0F0"/>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35689" tIns="235689" rIns="235689" bIns="235689" numCol="1" spcCol="1270" anchor="ctr" anchorCtr="0">
            <a:noAutofit/>
          </a:bodyPr>
          <a:lstStyle/>
          <a:p>
            <a:pPr algn="ctr" defTabSz="1926263">
              <a:lnSpc>
                <a:spcPct val="90000"/>
              </a:lnSpc>
              <a:spcBef>
                <a:spcPct val="0"/>
              </a:spcBef>
              <a:spcAft>
                <a:spcPct val="35000"/>
              </a:spcAft>
            </a:pPr>
            <a:r>
              <a:rPr lang="en-US" sz="4334" b="1" dirty="0" err="1">
                <a:solidFill>
                  <a:srgbClr val="002060"/>
                </a:solidFill>
                <a:latin typeface="Cambria" panose="02040503050406030204" pitchFamily="18" charset="0"/>
                <a:ea typeface="Cambria" panose="02040503050406030204" pitchFamily="18" charset="0"/>
              </a:rPr>
              <a:t>Tả</a:t>
            </a:r>
            <a:r>
              <a:rPr lang="en-US" sz="4334" b="1" dirty="0">
                <a:solidFill>
                  <a:srgbClr val="002060"/>
                </a:solidFill>
                <a:latin typeface="Cambria" panose="02040503050406030204" pitchFamily="18" charset="0"/>
                <a:ea typeface="Cambria" panose="02040503050406030204" pitchFamily="18" charset="0"/>
              </a:rPr>
              <a:t> con </a:t>
            </a:r>
            <a:r>
              <a:rPr lang="en-US" sz="4334" b="1" dirty="0" err="1">
                <a:solidFill>
                  <a:srgbClr val="002060"/>
                </a:solidFill>
                <a:latin typeface="Cambria" panose="02040503050406030204" pitchFamily="18" charset="0"/>
                <a:ea typeface="Cambria" panose="02040503050406030204" pitchFamily="18" charset="0"/>
              </a:rPr>
              <a:t>gà</a:t>
            </a:r>
            <a:r>
              <a:rPr lang="en-US" sz="4334" b="1" dirty="0">
                <a:solidFill>
                  <a:srgbClr val="002060"/>
                </a:solidFill>
                <a:latin typeface="Cambria" panose="02040503050406030204" pitchFamily="18" charset="0"/>
                <a:ea typeface="Cambria" panose="02040503050406030204" pitchFamily="18" charset="0"/>
              </a:rPr>
              <a:t> </a:t>
            </a:r>
            <a:r>
              <a:rPr lang="en-US" sz="4334" b="1" dirty="0" err="1">
                <a:solidFill>
                  <a:srgbClr val="002060"/>
                </a:solidFill>
                <a:latin typeface="Cambria" panose="02040503050406030204" pitchFamily="18" charset="0"/>
                <a:ea typeface="Cambria" panose="02040503050406030204" pitchFamily="18" charset="0"/>
              </a:rPr>
              <a:t>trống</a:t>
            </a:r>
            <a:endParaRPr lang="en-US" sz="4334"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21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ags/tag2.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3580.899212598425,&quot;width&quot;:3580.899212598425}"/>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1169</Words>
  <Application>Microsoft Office PowerPoint</Application>
  <PresentationFormat>Widescreen</PresentationFormat>
  <Paragraphs>63</Paragraphs>
  <Slides>16</Slides>
  <Notes>7</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16</vt:i4>
      </vt:variant>
    </vt:vector>
  </HeadingPairs>
  <TitlesOfParts>
    <vt:vector size="28" baseType="lpstr">
      <vt:lpstr>Arial</vt:lpstr>
      <vt:lpstr>Calibri</vt:lpstr>
      <vt:lpstr>Calibri Light</vt:lpstr>
      <vt:lpstr>Cambria</vt:lpstr>
      <vt:lpstr>Tahoma</vt:lpstr>
      <vt:lpstr>Times New Roman</vt:lpstr>
      <vt:lpstr>UTM Zirkon</vt:lpstr>
      <vt:lpstr>1_Office Theme</vt:lpstr>
      <vt:lpstr>5_Office Theme</vt:lpstr>
      <vt:lpstr>3_Office Theme</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22</cp:revision>
  <dcterms:created xsi:type="dcterms:W3CDTF">2023-10-10T05:03:24Z</dcterms:created>
  <dcterms:modified xsi:type="dcterms:W3CDTF">2025-04-13T07:32:30Z</dcterms:modified>
</cp:coreProperties>
</file>