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86" r:id="rId2"/>
  </p:sldMasterIdLst>
  <p:notesMasterIdLst>
    <p:notesMasterId r:id="rId22"/>
  </p:notesMasterIdLst>
  <p:sldIdLst>
    <p:sldId id="384" r:id="rId3"/>
    <p:sldId id="385" r:id="rId4"/>
    <p:sldId id="374" r:id="rId5"/>
    <p:sldId id="375" r:id="rId6"/>
    <p:sldId id="376" r:id="rId7"/>
    <p:sldId id="377" r:id="rId8"/>
    <p:sldId id="386" r:id="rId9"/>
    <p:sldId id="387" r:id="rId10"/>
    <p:sldId id="388" r:id="rId11"/>
    <p:sldId id="389" r:id="rId12"/>
    <p:sldId id="390" r:id="rId13"/>
    <p:sldId id="391" r:id="rId14"/>
    <p:sldId id="392" r:id="rId15"/>
    <p:sldId id="383" r:id="rId16"/>
    <p:sldId id="299" r:id="rId17"/>
    <p:sldId id="300" r:id="rId18"/>
    <p:sldId id="301" r:id="rId19"/>
    <p:sldId id="302" r:id="rId20"/>
    <p:sldId id="30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7" d="100"/>
          <a:sy n="57" d="100"/>
        </p:scale>
        <p:origin x="1020"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CE204B-33D4-4D92-80EA-576D3FDC5F32}" type="datetimeFigureOut">
              <a:rPr lang="en-US" smtClean="0"/>
              <a:t>4/13/2025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C6ACE6-4E32-4790-800E-CF9672DC1012}" type="slidenum">
              <a:rPr lang="en-US" smtClean="0"/>
              <a:t>‹#›</a:t>
            </a:fld>
            <a:endParaRPr lang="en-US"/>
          </a:p>
        </p:txBody>
      </p:sp>
    </p:spTree>
    <p:extLst>
      <p:ext uri="{BB962C8B-B14F-4D97-AF65-F5344CB8AC3E}">
        <p14:creationId xmlns:p14="http://schemas.microsoft.com/office/powerpoint/2010/main" val="2688439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nầm</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br>
              <a:rPr lang="en-US" dirty="0"/>
            </a:br>
            <a:r>
              <a:rPr lang="en-US" dirty="0" err="1"/>
              <a:t>Nhấn</a:t>
            </a:r>
            <a:r>
              <a:rPr lang="en-US" dirty="0"/>
              <a:t> </a:t>
            </a:r>
            <a:r>
              <a:rPr lang="en-US" dirty="0" err="1"/>
              <a:t>vào</a:t>
            </a:r>
            <a:r>
              <a:rPr lang="en-US" dirty="0"/>
              <a:t> con </a:t>
            </a:r>
            <a:r>
              <a:rPr lang="en-US" dirty="0" err="1"/>
              <a:t>nhím</a:t>
            </a:r>
            <a:r>
              <a:rPr lang="en-US" dirty="0"/>
              <a:t> </a:t>
            </a:r>
            <a:r>
              <a:rPr lang="en-US" dirty="0" err="1"/>
              <a:t>để</a:t>
            </a:r>
            <a:r>
              <a:rPr lang="en-US" dirty="0"/>
              <a:t> </a:t>
            </a:r>
            <a:r>
              <a:rPr lang="en-US" dirty="0" err="1"/>
              <a:t>đến</a:t>
            </a:r>
            <a:r>
              <a:rPr lang="en-US" dirty="0"/>
              <a:t> slide </a:t>
            </a:r>
            <a:r>
              <a:rPr lang="en-US" dirty="0" err="1"/>
              <a:t>bài</a:t>
            </a:r>
            <a:r>
              <a:rPr lang="en-US" dirty="0"/>
              <a:t> </a:t>
            </a:r>
            <a:r>
              <a:rPr lang="en-US" dirty="0" err="1"/>
              <a:t>học</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91564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Nhấn vào các chữ cái A,B,C,D để kiểm tra đáp án. Nhấn vào nút mũi tên đỏ ở dưới góc phải để quay trở lại slide 1.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97947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Nhấn vào các chữ cái A,B,C,D để kiểm tra đáp án. Nhấn vào nút mũi tên đỏ ở dưới góc phải để quay trở lại slide 1. </a:t>
            </a:r>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74363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Nhấn vào các chữ cái A,B,C,D để kiểm tra đáp án. Nhấn vào nút mũi tên đỏ ở dưới góc phải để quay trở lại slide 1. </a:t>
            </a:r>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47030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Thầy</a:t>
            </a:r>
            <a:r>
              <a:rPr lang="en-US" baseline="0" dirty="0"/>
              <a:t> </a:t>
            </a:r>
            <a:r>
              <a:rPr lang="en-US" baseline="0" dirty="0" err="1"/>
              <a:t>cô</a:t>
            </a:r>
            <a:r>
              <a:rPr lang="en-US" baseline="0" dirty="0"/>
              <a:t> kick </a:t>
            </a:r>
            <a:r>
              <a:rPr lang="en-US" baseline="0" dirty="0" err="1"/>
              <a:t>vào</a:t>
            </a:r>
            <a:r>
              <a:rPr lang="en-US" baseline="0" dirty="0"/>
              <a:t> </a:t>
            </a:r>
            <a:r>
              <a:rPr lang="en-US" baseline="0" dirty="0" err="1"/>
              <a:t>biểu</a:t>
            </a:r>
            <a:r>
              <a:rPr lang="en-US" baseline="0" dirty="0"/>
              <a:t> </a:t>
            </a:r>
            <a:r>
              <a:rPr lang="en-US" baseline="0" dirty="0" err="1"/>
              <a:t>tượng</a:t>
            </a:r>
            <a:r>
              <a:rPr lang="en-US" baseline="0" dirty="0"/>
              <a:t> </a:t>
            </a:r>
            <a:r>
              <a:rPr lang="en-US" baseline="0" dirty="0" err="1"/>
              <a:t>số</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a:t>
            </a:r>
          </a:p>
          <a:p>
            <a:pPr marL="0" indent="0">
              <a:buFontTx/>
              <a:buNone/>
            </a:pPr>
            <a:r>
              <a:rPr lang="en-US" baseline="0" dirty="0"/>
              <a:t>- </a:t>
            </a:r>
            <a:r>
              <a:rPr lang="en-US" baseline="0" dirty="0" err="1"/>
              <a:t>Khi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từng</a:t>
            </a:r>
            <a:r>
              <a:rPr lang="en-US" baseline="0" dirty="0"/>
              <a:t> </a:t>
            </a:r>
            <a:r>
              <a:rPr lang="en-US" baseline="0" dirty="0" err="1"/>
              <a:t>câu</a:t>
            </a:r>
            <a:r>
              <a:rPr lang="en-US" baseline="0" dirty="0"/>
              <a:t> </a:t>
            </a:r>
            <a:r>
              <a:rPr lang="en-US" baseline="0" dirty="0" err="1"/>
              <a:t>hỏi</a:t>
            </a:r>
            <a:r>
              <a:rPr lang="en-US" baseline="0" dirty="0"/>
              <a:t> </a:t>
            </a:r>
            <a:r>
              <a:rPr lang="en-US" baseline="0" dirty="0" err="1"/>
              <a:t>xong</a:t>
            </a:r>
            <a:r>
              <a:rPr lang="en-US" baseline="0" dirty="0"/>
              <a:t> 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trở</a:t>
            </a:r>
            <a:r>
              <a:rPr lang="en-US" baseline="0" dirty="0"/>
              <a:t> </a:t>
            </a:r>
            <a:r>
              <a:rPr lang="en-US" baseline="0" dirty="0" err="1"/>
              <a:t>về</a:t>
            </a:r>
            <a:r>
              <a:rPr lang="en-US" baseline="0" dirty="0"/>
              <a:t> </a:t>
            </a:r>
            <a:r>
              <a:rPr lang="en-US" baseline="0" dirty="0" err="1"/>
              <a:t>trang</a:t>
            </a:r>
            <a:r>
              <a:rPr lang="en-US" baseline="0" dirty="0"/>
              <a:t> </a:t>
            </a:r>
            <a:r>
              <a:rPr lang="en-US" baseline="0" dirty="0" err="1"/>
              <a:t>trò</a:t>
            </a:r>
            <a:r>
              <a:rPr lang="en-US" baseline="0" dirty="0"/>
              <a:t> </a:t>
            </a:r>
            <a:r>
              <a:rPr lang="en-US" baseline="0" dirty="0" err="1"/>
              <a:t>chơi</a:t>
            </a:r>
            <a:r>
              <a:rPr lang="en-US" baseline="0" dirty="0"/>
              <a:t>.</a:t>
            </a:r>
          </a:p>
          <a:p>
            <a:pPr marL="0" indent="0">
              <a:buFontTx/>
              <a:buNone/>
            </a:pPr>
            <a:r>
              <a:rPr lang="en-US" dirty="0"/>
              <a:t>- </a:t>
            </a:r>
            <a:r>
              <a:rPr lang="en-US" dirty="0" err="1"/>
              <a:t>Khi</a:t>
            </a:r>
            <a:r>
              <a:rPr lang="en-US" dirty="0"/>
              <a:t> </a:t>
            </a:r>
            <a:r>
              <a:rPr lang="en-US" dirty="0" err="1"/>
              <a:t>dọn</a:t>
            </a:r>
            <a:r>
              <a:rPr lang="en-US" baseline="0" dirty="0"/>
              <a:t> </a:t>
            </a:r>
            <a:r>
              <a:rPr lang="en-US" baseline="0" dirty="0" err="1"/>
              <a:t>sạch</a:t>
            </a:r>
            <a:r>
              <a:rPr lang="en-US" baseline="0" dirty="0"/>
              <a:t> </a:t>
            </a:r>
            <a:r>
              <a:rPr lang="en-US" baseline="0" dirty="0" err="1"/>
              <a:t>rác</a:t>
            </a:r>
            <a:r>
              <a:rPr lang="en-US" baseline="0" dirty="0"/>
              <a:t> </a:t>
            </a:r>
            <a:r>
              <a:rPr lang="en-US" baseline="0" dirty="0" err="1"/>
              <a:t>thì</a:t>
            </a:r>
            <a:r>
              <a:rPr lang="en-US" baseline="0" dirty="0"/>
              <a:t> kick </a:t>
            </a:r>
            <a:r>
              <a:rPr lang="en-US" baseline="0" dirty="0" err="1"/>
              <a:t>vào</a:t>
            </a:r>
            <a:r>
              <a:rPr lang="en-US" baseline="0" dirty="0"/>
              <a:t> </a:t>
            </a:r>
            <a:r>
              <a:rPr lang="en-US" baseline="0" dirty="0" err="1"/>
              <a:t>thùng</a:t>
            </a:r>
            <a:r>
              <a:rPr lang="en-US" baseline="0" dirty="0"/>
              <a:t> </a:t>
            </a:r>
            <a:r>
              <a:rPr lang="en-US" baseline="0" dirty="0" err="1"/>
              <a:t>rác</a:t>
            </a:r>
            <a:r>
              <a:rPr lang="en-US" baseline="0" dirty="0"/>
              <a:t> </a:t>
            </a:r>
            <a:r>
              <a:rPr lang="en-US" baseline="0" dirty="0" err="1"/>
              <a:t>sẽ</a:t>
            </a:r>
            <a:r>
              <a:rPr lang="en-US" baseline="0" dirty="0"/>
              <a:t> </a:t>
            </a:r>
            <a:r>
              <a:rPr lang="en-US" baseline="0" dirty="0" err="1"/>
              <a:t>ra</a:t>
            </a:r>
            <a:r>
              <a:rPr lang="en-US" baseline="0" dirty="0"/>
              <a:t> </a:t>
            </a:r>
            <a:r>
              <a:rPr lang="en-US" baseline="0" dirty="0" err="1"/>
              <a:t>bài</a:t>
            </a:r>
            <a:r>
              <a:rPr lang="en-US" baseline="0" dirty="0"/>
              <a:t> </a:t>
            </a:r>
            <a:r>
              <a:rPr lang="en-US" baseline="0" dirty="0" err="1"/>
              <a:t>học</a:t>
            </a:r>
            <a:r>
              <a:rPr lang="en-US" baseline="0" dirty="0"/>
              <a:t> </a:t>
            </a:r>
            <a:r>
              <a:rPr lang="en-US" baseline="0" dirty="0" err="1"/>
              <a:t>mới</a:t>
            </a:r>
            <a:r>
              <a:rPr lang="en-US" baseline="0" dirty="0"/>
              <a:t>/</a:t>
            </a:r>
            <a:r>
              <a:rPr lang="en-US" baseline="0" dirty="0" err="1"/>
              <a:t>dặn</a:t>
            </a:r>
            <a:r>
              <a:rPr lang="en-US" baseline="0" dirty="0"/>
              <a:t> </a:t>
            </a:r>
            <a:r>
              <a:rPr lang="en-US" baseline="0" dirty="0" err="1"/>
              <a:t>dò</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0FF95-96B3-427D-9D2A-96E592B0D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0653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36101-0A77-4953-0D75-207D8329A85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AEC0552-004C-82FC-62BB-8E467266F41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2D7A553-3EBC-1628-E7DC-03FF50A8FDBE}"/>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13/04/2025</a:t>
            </a:fld>
            <a:endParaRPr lang="vi-VN"/>
          </a:p>
        </p:txBody>
      </p:sp>
      <p:sp>
        <p:nvSpPr>
          <p:cNvPr id="5" name="Footer Placeholder 4">
            <a:extLst>
              <a:ext uri="{FF2B5EF4-FFF2-40B4-BE49-F238E27FC236}">
                <a16:creationId xmlns:a16="http://schemas.microsoft.com/office/drawing/2014/main" id="{3860D2C6-132B-7791-2C50-5AB3C3BCB11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2D3C61F-5EFC-023D-F5B3-24542EB25EBA}"/>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3933382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1EB61-9599-621F-3353-1F6DD8E25E9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4670494-4E97-A5EC-1F15-16EA8BABB2C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38A6E82-449A-2763-8E12-4815519638A3}"/>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13/04/2025</a:t>
            </a:fld>
            <a:endParaRPr lang="vi-VN"/>
          </a:p>
        </p:txBody>
      </p:sp>
      <p:sp>
        <p:nvSpPr>
          <p:cNvPr id="5" name="Footer Placeholder 4">
            <a:extLst>
              <a:ext uri="{FF2B5EF4-FFF2-40B4-BE49-F238E27FC236}">
                <a16:creationId xmlns:a16="http://schemas.microsoft.com/office/drawing/2014/main" id="{7432453A-3684-2DA6-60BD-330F9F75D8F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FC5C4ED-F25F-145D-627B-271ADCEF1FF2}"/>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40551368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E635BB-A4DB-8CAE-3F86-D5C87DE6E3C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C24F340-5470-12EF-788D-502E3313EF9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4597E10-1E70-D163-4548-FCB46EBCAF14}"/>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13/04/2025</a:t>
            </a:fld>
            <a:endParaRPr lang="vi-VN"/>
          </a:p>
        </p:txBody>
      </p:sp>
      <p:sp>
        <p:nvSpPr>
          <p:cNvPr id="5" name="Footer Placeholder 4">
            <a:extLst>
              <a:ext uri="{FF2B5EF4-FFF2-40B4-BE49-F238E27FC236}">
                <a16:creationId xmlns:a16="http://schemas.microsoft.com/office/drawing/2014/main" id="{ECAC113C-8040-E19D-263F-0E965B9AC36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B541D30-0B22-CD90-7577-AFD0149B4BE6}"/>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976774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45455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5896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94657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6624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01169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96571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61685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106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DCF3-2FA2-8B73-3890-316DDCD1FCD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5BDD194-68A6-65E2-190A-BDF39204A9E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3C003E9-FB9D-E99C-0B01-D7D9011D0229}"/>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13/04/2025</a:t>
            </a:fld>
            <a:endParaRPr lang="vi-VN"/>
          </a:p>
        </p:txBody>
      </p:sp>
      <p:sp>
        <p:nvSpPr>
          <p:cNvPr id="5" name="Footer Placeholder 4">
            <a:extLst>
              <a:ext uri="{FF2B5EF4-FFF2-40B4-BE49-F238E27FC236}">
                <a16:creationId xmlns:a16="http://schemas.microsoft.com/office/drawing/2014/main" id="{B38B65D5-E655-882F-151A-E3D52A4D324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8CE96DE5-61BD-0697-D78F-D0BF4B51E9DD}"/>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597413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63834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06924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4456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3B17C-F4C4-00BA-CE47-FCB1E7F0B92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F53791A8-3A93-4CA5-07E9-BF80CC7E20E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6AB94D-63CE-A91C-8F55-EA9AC6FF9163}"/>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13/04/2025</a:t>
            </a:fld>
            <a:endParaRPr lang="vi-VN"/>
          </a:p>
        </p:txBody>
      </p:sp>
      <p:sp>
        <p:nvSpPr>
          <p:cNvPr id="5" name="Footer Placeholder 4">
            <a:extLst>
              <a:ext uri="{FF2B5EF4-FFF2-40B4-BE49-F238E27FC236}">
                <a16:creationId xmlns:a16="http://schemas.microsoft.com/office/drawing/2014/main" id="{F7D19177-E766-C7DE-7085-321B94A1C13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C3F152D-BEFB-4B7A-2231-2B753BC0311E}"/>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3020129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B1C08-D7F8-86D2-CD53-896F9A36B5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8490189-8006-25F4-3B21-5BB66F3AE21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3026B27-B795-F63B-0385-EDC9B3D98D1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CEB2EEF-5A57-6313-B348-F2C6E017C20A}"/>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13/04/2025</a:t>
            </a:fld>
            <a:endParaRPr lang="vi-VN"/>
          </a:p>
        </p:txBody>
      </p:sp>
      <p:sp>
        <p:nvSpPr>
          <p:cNvPr id="6" name="Footer Placeholder 5">
            <a:extLst>
              <a:ext uri="{FF2B5EF4-FFF2-40B4-BE49-F238E27FC236}">
                <a16:creationId xmlns:a16="http://schemas.microsoft.com/office/drawing/2014/main" id="{E9EC13C2-63BC-7B97-D141-71F85BC34B9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E25D8CE7-DD27-9890-9E28-53A103559677}"/>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40014704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A0EB2-0603-0F87-83EA-EB4E7919239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DF6A0E3-5B87-7ACC-0A9B-8FC6AE3E063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F25F7C-6B55-34B6-2356-157AA7035FB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66D3DA5-B75E-FE06-B211-C4B483108B1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712C74-3935-56E8-D9D3-977899DDD48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52A3DB4-FFD2-9985-37A4-5FB0EAF6CD3C}"/>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13/04/2025</a:t>
            </a:fld>
            <a:endParaRPr lang="vi-VN"/>
          </a:p>
        </p:txBody>
      </p:sp>
      <p:sp>
        <p:nvSpPr>
          <p:cNvPr id="8" name="Footer Placeholder 7">
            <a:extLst>
              <a:ext uri="{FF2B5EF4-FFF2-40B4-BE49-F238E27FC236}">
                <a16:creationId xmlns:a16="http://schemas.microsoft.com/office/drawing/2014/main" id="{7E727953-5036-ACBA-B64C-95CA1AE9654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D5EA860E-2DA3-5286-DF09-F0747E8D7026}"/>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190775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BF060-904C-B958-1175-56931F0623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1D310FD3-B9DD-F424-0FD8-89CB95159F8C}"/>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13/04/2025</a:t>
            </a:fld>
            <a:endParaRPr lang="vi-VN"/>
          </a:p>
        </p:txBody>
      </p:sp>
      <p:sp>
        <p:nvSpPr>
          <p:cNvPr id="4" name="Footer Placeholder 3">
            <a:extLst>
              <a:ext uri="{FF2B5EF4-FFF2-40B4-BE49-F238E27FC236}">
                <a16:creationId xmlns:a16="http://schemas.microsoft.com/office/drawing/2014/main" id="{D2B8435E-E2D1-9898-92A8-56543F65B89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EAADAAFA-0608-6BFF-ED86-2DD1FE8B318B}"/>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4149123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6E8709-6180-6979-7D84-0B4C06564633}"/>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13/04/2025</a:t>
            </a:fld>
            <a:endParaRPr lang="vi-VN"/>
          </a:p>
        </p:txBody>
      </p:sp>
      <p:sp>
        <p:nvSpPr>
          <p:cNvPr id="3" name="Footer Placeholder 2">
            <a:extLst>
              <a:ext uri="{FF2B5EF4-FFF2-40B4-BE49-F238E27FC236}">
                <a16:creationId xmlns:a16="http://schemas.microsoft.com/office/drawing/2014/main" id="{DAC0B1C8-A990-3B5D-A67E-35F4581CA53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1AA95DB7-AD32-4972-5975-CDD3904AC2CC}"/>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2848644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B19AB-A91B-4B1C-DAA3-695B7F464DC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346065E-54DF-A7C2-A019-661D6566C4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575DBD3-9096-866C-4DD1-D6B21E1C15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F6EAA6-7BF2-2CB2-09B4-07CFD6791F5C}"/>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13/04/2025</a:t>
            </a:fld>
            <a:endParaRPr lang="vi-VN"/>
          </a:p>
        </p:txBody>
      </p:sp>
      <p:sp>
        <p:nvSpPr>
          <p:cNvPr id="6" name="Footer Placeholder 5">
            <a:extLst>
              <a:ext uri="{FF2B5EF4-FFF2-40B4-BE49-F238E27FC236}">
                <a16:creationId xmlns:a16="http://schemas.microsoft.com/office/drawing/2014/main" id="{3D9B380E-54A3-1B53-E51C-37C41F769F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B1D13777-4BEE-B902-166C-38D351250ADF}"/>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11118481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A0B50-58FC-61E5-FAB7-8BF77150DAE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38948C4-7373-D8E2-BE83-81AD64E871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CD8084A4-38B5-22AF-FDFA-36381F52E9E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BDB36C-601C-019B-E03D-47DF0EEC495E}"/>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13/04/2025</a:t>
            </a:fld>
            <a:endParaRPr lang="vi-VN"/>
          </a:p>
        </p:txBody>
      </p:sp>
      <p:sp>
        <p:nvSpPr>
          <p:cNvPr id="6" name="Footer Placeholder 5">
            <a:extLst>
              <a:ext uri="{FF2B5EF4-FFF2-40B4-BE49-F238E27FC236}">
                <a16:creationId xmlns:a16="http://schemas.microsoft.com/office/drawing/2014/main" id="{924C9709-DA3C-4B6B-B82D-F121A26C255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871EB140-8AF5-6702-7E4E-C4E6DA0E9685}"/>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2878094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923669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C1119D0A-51FC-453C-8928-2A7E9555E41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a:extLst>
              <a:ext uri="{FF2B5EF4-FFF2-40B4-BE49-F238E27FC236}">
                <a16:creationId xmlns:a16="http://schemas.microsoft.com/office/drawing/2014/main" id="{8D1D21A8-F3A8-4311-A649-0D953842EDB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344900" y="7924800"/>
            <a:ext cx="6858000" cy="6858000"/>
          </a:xfrm>
          <a:prstGeom prst="rect">
            <a:avLst/>
          </a:prstGeom>
        </p:spPr>
      </p:pic>
      <p:pic>
        <p:nvPicPr>
          <p:cNvPr id="5" name="Picture 4">
            <a:extLst>
              <a:ext uri="{FF2B5EF4-FFF2-40B4-BE49-F238E27FC236}">
                <a16:creationId xmlns:a16="http://schemas.microsoft.com/office/drawing/2014/main" id="{F15EAE6F-D6EB-4328-99E5-DA7FC72B828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183600" y="4914900"/>
            <a:ext cx="6858000" cy="6858000"/>
          </a:xfrm>
          <a:prstGeom prst="rect">
            <a:avLst/>
          </a:prstGeom>
        </p:spPr>
      </p:pic>
    </p:spTree>
    <p:extLst>
      <p:ext uri="{BB962C8B-B14F-4D97-AF65-F5344CB8AC3E}">
        <p14:creationId xmlns:p14="http://schemas.microsoft.com/office/powerpoint/2010/main" val="228534624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3.png"/><Relationship Id="rId3" Type="http://schemas.openxmlformats.org/officeDocument/2006/relationships/slideLayout" Target="../slideLayouts/slideLayout12.xml"/><Relationship Id="rId7" Type="http://schemas.openxmlformats.org/officeDocument/2006/relationships/image" Target="../media/image30.png"/><Relationship Id="rId12" Type="http://schemas.microsoft.com/office/2007/relationships/hdphoto" Target="../media/hdphoto6.wdp"/><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3.wdp"/><Relationship Id="rId11" Type="http://schemas.openxmlformats.org/officeDocument/2006/relationships/image" Target="../media/image32.png"/><Relationship Id="rId5" Type="http://schemas.openxmlformats.org/officeDocument/2006/relationships/image" Target="../media/image29.png"/><Relationship Id="rId10" Type="http://schemas.microsoft.com/office/2007/relationships/hdphoto" Target="../media/hdphoto5.wdp"/><Relationship Id="rId4" Type="http://schemas.openxmlformats.org/officeDocument/2006/relationships/image" Target="../media/image28.jpg"/><Relationship Id="rId9" Type="http://schemas.openxmlformats.org/officeDocument/2006/relationships/image" Target="../media/image31.png"/><Relationship Id="rId14"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slide" Target="slide19.xml"/><Relationship Id="rId3" Type="http://schemas.openxmlformats.org/officeDocument/2006/relationships/image" Target="../media/image28.jpg"/><Relationship Id="rId7" Type="http://schemas.microsoft.com/office/2007/relationships/hdphoto" Target="../media/hdphoto7.wdp"/><Relationship Id="rId12" Type="http://schemas.openxmlformats.org/officeDocument/2006/relationships/slide" Target="slide18.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4.png"/><Relationship Id="rId11" Type="http://schemas.openxmlformats.org/officeDocument/2006/relationships/slide" Target="slide17.xml"/><Relationship Id="rId5" Type="http://schemas.microsoft.com/office/2007/relationships/hdphoto" Target="../media/hdphoto4.wdp"/><Relationship Id="rId10" Type="http://schemas.openxmlformats.org/officeDocument/2006/relationships/slide" Target="slide16.xml"/><Relationship Id="rId4" Type="http://schemas.openxmlformats.org/officeDocument/2006/relationships/image" Target="../media/image30.png"/><Relationship Id="rId9" Type="http://schemas.microsoft.com/office/2007/relationships/hdphoto" Target="../media/hdphoto6.wdp"/><Relationship Id="rId14"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12.xml"/><Relationship Id="rId7" Type="http://schemas.openxmlformats.org/officeDocument/2006/relationships/slide" Target="slide15.xml"/><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3.wdp"/><Relationship Id="rId5" Type="http://schemas.openxmlformats.org/officeDocument/2006/relationships/image" Target="../media/image29.png"/><Relationship Id="rId4" Type="http://schemas.openxmlformats.org/officeDocument/2006/relationships/image" Target="../media/image28.jpg"/><Relationship Id="rId9"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5.png"/><Relationship Id="rId2" Type="http://schemas.openxmlformats.org/officeDocument/2006/relationships/audio" Target="../media/audio3.wav"/><Relationship Id="rId1" Type="http://schemas.openxmlformats.org/officeDocument/2006/relationships/slideLayout" Target="../slideLayouts/slideLayout12.xml"/><Relationship Id="rId6" Type="http://schemas.openxmlformats.org/officeDocument/2006/relationships/slide" Target="slide15.xml"/><Relationship Id="rId5" Type="http://schemas.microsoft.com/office/2007/relationships/hdphoto" Target="../media/hdphoto3.wdp"/><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5.png"/><Relationship Id="rId2" Type="http://schemas.openxmlformats.org/officeDocument/2006/relationships/audio" Target="../media/audio3.wav"/><Relationship Id="rId1" Type="http://schemas.openxmlformats.org/officeDocument/2006/relationships/slideLayout" Target="../slideLayouts/slideLayout12.xml"/><Relationship Id="rId6" Type="http://schemas.openxmlformats.org/officeDocument/2006/relationships/slide" Target="slide15.xml"/><Relationship Id="rId5" Type="http://schemas.microsoft.com/office/2007/relationships/hdphoto" Target="../media/hdphoto3.wdp"/><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2.xml"/><Relationship Id="rId5" Type="http://schemas.openxmlformats.org/officeDocument/2006/relationships/image" Target="../media/image33.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6.xml"/><Relationship Id="rId18" Type="http://schemas.openxmlformats.org/officeDocument/2006/relationships/image" Target="../media/image11.png"/><Relationship Id="rId3" Type="http://schemas.openxmlformats.org/officeDocument/2006/relationships/tags" Target="../tags/tag1.xml"/><Relationship Id="rId7" Type="http://schemas.openxmlformats.org/officeDocument/2006/relationships/image" Target="../media/image6.png"/><Relationship Id="rId12" Type="http://schemas.microsoft.com/office/2007/relationships/hdphoto" Target="../media/hdphoto2.wdp"/><Relationship Id="rId17" Type="http://schemas.openxmlformats.org/officeDocument/2006/relationships/image" Target="../media/image10.png"/><Relationship Id="rId2" Type="http://schemas.openxmlformats.org/officeDocument/2006/relationships/audio" Target="../media/media1.mp3"/><Relationship Id="rId16" Type="http://schemas.openxmlformats.org/officeDocument/2006/relationships/slide" Target="slide4.xml"/><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8.png"/><Relationship Id="rId5" Type="http://schemas.openxmlformats.org/officeDocument/2006/relationships/notesSlide" Target="../notesSlides/notesSlide1.xml"/><Relationship Id="rId15" Type="http://schemas.openxmlformats.org/officeDocument/2006/relationships/slide" Target="slide5.xml"/><Relationship Id="rId10" Type="http://schemas.microsoft.com/office/2007/relationships/hdphoto" Target="../media/hdphoto1.wdp"/><Relationship Id="rId19" Type="http://schemas.openxmlformats.org/officeDocument/2006/relationships/image" Target="../media/image12.png"/><Relationship Id="rId4" Type="http://schemas.openxmlformats.org/officeDocument/2006/relationships/slideLayout" Target="../slideLayouts/slideLayout1.xml"/><Relationship Id="rId9" Type="http://schemas.openxmlformats.org/officeDocument/2006/relationships/image" Target="../media/image7.png"/><Relationship Id="rId1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audio" Target="../media/audio2.wav"/><Relationship Id="rId7" Type="http://schemas.openxmlformats.org/officeDocument/2006/relationships/image" Target="../media/image15.png"/><Relationship Id="rId12" Type="http://schemas.openxmlformats.org/officeDocument/2006/relationships/image" Target="../media/image19.gi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slide" Target="slide3.xml"/><Relationship Id="rId5" Type="http://schemas.openxmlformats.org/officeDocument/2006/relationships/image" Target="../media/image13.jpg"/><Relationship Id="rId10" Type="http://schemas.openxmlformats.org/officeDocument/2006/relationships/image" Target="../media/image18.png"/><Relationship Id="rId4" Type="http://schemas.openxmlformats.org/officeDocument/2006/relationships/audio" Target="../media/audio3.wav"/><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gif"/><Relationship Id="rId3" Type="http://schemas.openxmlformats.org/officeDocument/2006/relationships/audio" Target="../media/audio4.wav"/><Relationship Id="rId7" Type="http://schemas.openxmlformats.org/officeDocument/2006/relationships/image" Target="../media/image15.png"/><Relationship Id="rId12"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20.png"/><Relationship Id="rId5" Type="http://schemas.openxmlformats.org/officeDocument/2006/relationships/image" Target="../media/image13.jpg"/><Relationship Id="rId10" Type="http://schemas.openxmlformats.org/officeDocument/2006/relationships/image" Target="../media/image18.png"/><Relationship Id="rId4" Type="http://schemas.openxmlformats.org/officeDocument/2006/relationships/audio" Target="../media/audio3.wav"/><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gif"/><Relationship Id="rId3" Type="http://schemas.openxmlformats.org/officeDocument/2006/relationships/audio" Target="../media/audio4.wav"/><Relationship Id="rId7" Type="http://schemas.openxmlformats.org/officeDocument/2006/relationships/image" Target="../media/image15.png"/><Relationship Id="rId12"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20.png"/><Relationship Id="rId5" Type="http://schemas.openxmlformats.org/officeDocument/2006/relationships/image" Target="../media/image13.jpg"/><Relationship Id="rId10" Type="http://schemas.openxmlformats.org/officeDocument/2006/relationships/image" Target="../media/image18.png"/><Relationship Id="rId4" Type="http://schemas.openxmlformats.org/officeDocument/2006/relationships/audio" Target="../media/audio3.wav"/><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audio" Target="../media/audio5.wav"/><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6">
            <a:extLst>
              <a:ext uri="{FF2B5EF4-FFF2-40B4-BE49-F238E27FC236}">
                <a16:creationId xmlns:a16="http://schemas.microsoft.com/office/drawing/2014/main" id="{7A996207-C12A-7D2F-6EE6-6567DD49551A}"/>
              </a:ext>
            </a:extLst>
          </p:cNvPr>
          <p:cNvSpPr/>
          <p:nvPr/>
        </p:nvSpPr>
        <p:spPr>
          <a:xfrm>
            <a:off x="2777613" y="0"/>
            <a:ext cx="6636775" cy="68580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7" name="矩形 7">
            <a:extLst>
              <a:ext uri="{FF2B5EF4-FFF2-40B4-BE49-F238E27FC236}">
                <a16:creationId xmlns:a16="http://schemas.microsoft.com/office/drawing/2014/main" id="{7A5B1ABC-7A58-70B5-EC33-404C662F41D5}"/>
              </a:ext>
            </a:extLst>
          </p:cNvPr>
          <p:cNvSpPr/>
          <p:nvPr/>
        </p:nvSpPr>
        <p:spPr>
          <a:xfrm>
            <a:off x="668112" y="633640"/>
            <a:ext cx="10512832" cy="4958715"/>
          </a:xfrm>
          <a:prstGeom prst="rect">
            <a:avLst/>
          </a:prstGeom>
          <a:solidFill>
            <a:schemeClr val="bg1"/>
          </a:solidFill>
          <a:ln w="38100">
            <a:solidFill>
              <a:schemeClr val="tx1"/>
            </a:solidFill>
          </a:ln>
          <a:effectLst>
            <a:glow rad="63500">
              <a:schemeClr val="accent1">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cs"/>
            </a:endParaRPr>
          </a:p>
        </p:txBody>
      </p:sp>
      <p:grpSp>
        <p:nvGrpSpPr>
          <p:cNvPr id="8" name="组合 13">
            <a:extLst>
              <a:ext uri="{FF2B5EF4-FFF2-40B4-BE49-F238E27FC236}">
                <a16:creationId xmlns:a16="http://schemas.microsoft.com/office/drawing/2014/main" id="{CAD20E0B-5796-5620-6984-69920D454BCA}"/>
              </a:ext>
            </a:extLst>
          </p:cNvPr>
          <p:cNvGrpSpPr/>
          <p:nvPr/>
        </p:nvGrpSpPr>
        <p:grpSpPr>
          <a:xfrm>
            <a:off x="1453289" y="4358486"/>
            <a:ext cx="8968740" cy="2146300"/>
            <a:chOff x="2332" y="6262"/>
            <a:chExt cx="14124" cy="3380"/>
          </a:xfrm>
        </p:grpSpPr>
        <p:pic>
          <p:nvPicPr>
            <p:cNvPr id="9" name="图片 6" descr="13">
              <a:extLst>
                <a:ext uri="{FF2B5EF4-FFF2-40B4-BE49-F238E27FC236}">
                  <a16:creationId xmlns:a16="http://schemas.microsoft.com/office/drawing/2014/main" id="{F37869CD-782E-43D6-7BBB-646C35265A3B}"/>
                </a:ext>
              </a:extLst>
            </p:cNvPr>
            <p:cNvPicPr>
              <a:picLocks noChangeAspect="1"/>
            </p:cNvPicPr>
            <p:nvPr/>
          </p:nvPicPr>
          <p:blipFill>
            <a:blip r:embed="rId2"/>
            <a:stretch>
              <a:fillRect/>
            </a:stretch>
          </p:blipFill>
          <p:spPr>
            <a:xfrm>
              <a:off x="2332" y="6262"/>
              <a:ext cx="5008" cy="3380"/>
            </a:xfrm>
            <a:prstGeom prst="rect">
              <a:avLst/>
            </a:prstGeom>
          </p:spPr>
        </p:pic>
        <p:pic>
          <p:nvPicPr>
            <p:cNvPr id="10" name="图片 8" descr="13">
              <a:extLst>
                <a:ext uri="{FF2B5EF4-FFF2-40B4-BE49-F238E27FC236}">
                  <a16:creationId xmlns:a16="http://schemas.microsoft.com/office/drawing/2014/main" id="{E96EBBED-F5F1-07D1-3F1B-AE14D44879A2}"/>
                </a:ext>
              </a:extLst>
            </p:cNvPr>
            <p:cNvPicPr>
              <a:picLocks noChangeAspect="1"/>
            </p:cNvPicPr>
            <p:nvPr/>
          </p:nvPicPr>
          <p:blipFill>
            <a:blip r:embed="rId2"/>
            <a:stretch>
              <a:fillRect/>
            </a:stretch>
          </p:blipFill>
          <p:spPr>
            <a:xfrm>
              <a:off x="7096" y="6262"/>
              <a:ext cx="5008" cy="3380"/>
            </a:xfrm>
            <a:prstGeom prst="rect">
              <a:avLst/>
            </a:prstGeom>
          </p:spPr>
        </p:pic>
        <p:pic>
          <p:nvPicPr>
            <p:cNvPr id="11" name="图片 12" descr="13">
              <a:extLst>
                <a:ext uri="{FF2B5EF4-FFF2-40B4-BE49-F238E27FC236}">
                  <a16:creationId xmlns:a16="http://schemas.microsoft.com/office/drawing/2014/main" id="{62A18E9D-F839-2BD6-46D9-B7DABCA249C0}"/>
                </a:ext>
              </a:extLst>
            </p:cNvPr>
            <p:cNvPicPr>
              <a:picLocks noChangeAspect="1"/>
            </p:cNvPicPr>
            <p:nvPr/>
          </p:nvPicPr>
          <p:blipFill>
            <a:blip r:embed="rId2"/>
            <a:stretch>
              <a:fillRect/>
            </a:stretch>
          </p:blipFill>
          <p:spPr>
            <a:xfrm>
              <a:off x="11448" y="6262"/>
              <a:ext cx="5008" cy="3380"/>
            </a:xfrm>
            <a:prstGeom prst="rect">
              <a:avLst/>
            </a:prstGeom>
          </p:spPr>
        </p:pic>
      </p:grpSp>
      <p:pic>
        <p:nvPicPr>
          <p:cNvPr id="12" name="Picture 11">
            <a:extLst>
              <a:ext uri="{FF2B5EF4-FFF2-40B4-BE49-F238E27FC236}">
                <a16:creationId xmlns:a16="http://schemas.microsoft.com/office/drawing/2014/main" id="{500AEF71-E384-25FF-616E-36E294913A50}"/>
              </a:ext>
            </a:extLst>
          </p:cNvPr>
          <p:cNvPicPr>
            <a:picLocks noChangeAspect="1"/>
          </p:cNvPicPr>
          <p:nvPr/>
        </p:nvPicPr>
        <p:blipFill>
          <a:blip r:embed="rId3"/>
          <a:stretch>
            <a:fillRect/>
          </a:stretch>
        </p:blipFill>
        <p:spPr>
          <a:xfrm>
            <a:off x="1811515" y="2193119"/>
            <a:ext cx="8266892" cy="1859441"/>
          </a:xfrm>
          <a:prstGeom prst="rect">
            <a:avLst/>
          </a:prstGeom>
        </p:spPr>
      </p:pic>
      <p:pic>
        <p:nvPicPr>
          <p:cNvPr id="13" name="Picture 12">
            <a:extLst>
              <a:ext uri="{FF2B5EF4-FFF2-40B4-BE49-F238E27FC236}">
                <a16:creationId xmlns:a16="http://schemas.microsoft.com/office/drawing/2014/main" id="{F717124C-6E76-B4D7-C6BB-FC95DE9BEEF1}"/>
              </a:ext>
            </a:extLst>
          </p:cNvPr>
          <p:cNvPicPr>
            <a:picLocks noChangeAspect="1"/>
          </p:cNvPicPr>
          <p:nvPr/>
        </p:nvPicPr>
        <p:blipFill>
          <a:blip r:embed="rId4">
            <a:duotone>
              <a:prstClr val="black"/>
              <a:schemeClr val="accent5">
                <a:tint val="45000"/>
                <a:satMod val="400000"/>
              </a:schemeClr>
            </a:duotone>
          </a:blip>
          <a:stretch>
            <a:fillRect/>
          </a:stretch>
        </p:blipFill>
        <p:spPr>
          <a:xfrm>
            <a:off x="3110849" y="785985"/>
            <a:ext cx="5401524" cy="1518036"/>
          </a:xfrm>
          <a:prstGeom prst="rect">
            <a:avLst/>
          </a:prstGeom>
        </p:spPr>
      </p:pic>
    </p:spTree>
    <p:extLst>
      <p:ext uri="{BB962C8B-B14F-4D97-AF65-F5344CB8AC3E}">
        <p14:creationId xmlns:p14="http://schemas.microsoft.com/office/powerpoint/2010/main" val="36093590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5167D0-4C1F-357E-181E-12A9B3CBE97A}"/>
              </a:ext>
            </a:extLst>
          </p:cNvPr>
          <p:cNvSpPr txBox="1"/>
          <p:nvPr/>
        </p:nvSpPr>
        <p:spPr>
          <a:xfrm>
            <a:off x="727003" y="856680"/>
            <a:ext cx="10483922" cy="3539430"/>
          </a:xfrm>
          <a:prstGeom prst="rect">
            <a:avLst/>
          </a:prstGeom>
          <a:noFill/>
        </p:spPr>
        <p:txBody>
          <a:bodyPr wrap="square">
            <a:spAutoFit/>
          </a:bodyPr>
          <a:lstStyle/>
          <a:p>
            <a:pPr lvl="0" algn="just"/>
            <a:r>
              <a:rPr lang="vi-VN" sz="3200" dirty="0">
                <a:solidFill>
                  <a:prstClr val="black"/>
                </a:solidFill>
                <a:latin typeface="Cambria" panose="02040503050406030204" pitchFamily="18" charset="0"/>
              </a:rPr>
              <a:t>b. Nửa đêm, trời n</a:t>
            </a:r>
            <a:r>
              <a:rPr lang="en-US" sz="3200" dirty="0">
                <a:solidFill>
                  <a:prstClr val="black"/>
                </a:solidFill>
                <a:latin typeface="Cambria" panose="02040503050406030204" pitchFamily="18" charset="0"/>
              </a:rPr>
              <a:t>ổ</a:t>
            </a:r>
            <a:r>
              <a:rPr lang="vi-VN" sz="3200" dirty="0">
                <a:solidFill>
                  <a:prstClr val="black"/>
                </a:solidFill>
                <a:latin typeface="Cambria" panose="02040503050406030204" pitchFamily="18" charset="0"/>
              </a:rPr>
              <a:t>i cơn mưa lớn. Tôi và dế trũi </a:t>
            </a:r>
            <a:r>
              <a:rPr lang="vi-VN" sz="3200" b="1" dirty="0">
                <a:solidFill>
                  <a:srgbClr val="FF0000"/>
                </a:solidFill>
                <a:latin typeface="Cambria" panose="02040503050406030204" pitchFamily="18" charset="0"/>
              </a:rPr>
              <a:t>trú mưa </a:t>
            </a:r>
            <a:r>
              <a:rPr lang="vi-VN" sz="3200" dirty="0">
                <a:solidFill>
                  <a:prstClr val="black"/>
                </a:solidFill>
                <a:latin typeface="Cambria" panose="02040503050406030204" pitchFamily="18" charset="0"/>
              </a:rPr>
              <a:t>dưới tàu lá chuối, cả đêm nghe mưa </a:t>
            </a:r>
            <a:r>
              <a:rPr lang="vi-VN" sz="3200" b="1" dirty="0">
                <a:solidFill>
                  <a:srgbClr val="FF0000"/>
                </a:solidFill>
                <a:latin typeface="Cambria" panose="02040503050406030204" pitchFamily="18" charset="0"/>
              </a:rPr>
              <a:t>rơi </a:t>
            </a:r>
            <a:r>
              <a:rPr lang="vi-VN" sz="3200" dirty="0">
                <a:solidFill>
                  <a:prstClr val="black"/>
                </a:solidFill>
                <a:latin typeface="Cambria" panose="02040503050406030204" pitchFamily="18" charset="0"/>
              </a:rPr>
              <a:t>như đánh trống trên đầu. Sáng hôm sau, bừng mắt dậy, trời đã </a:t>
            </a:r>
            <a:r>
              <a:rPr lang="vi-VN" sz="3200" b="1" dirty="0">
                <a:solidFill>
                  <a:srgbClr val="FF0000"/>
                </a:solidFill>
                <a:latin typeface="Cambria" panose="02040503050406030204" pitchFamily="18" charset="0"/>
              </a:rPr>
              <a:t>tạnh</a:t>
            </a:r>
            <a:r>
              <a:rPr lang="vi-VN" sz="3200" dirty="0">
                <a:solidFill>
                  <a:prstClr val="black"/>
                </a:solidFill>
                <a:latin typeface="Cambria" panose="02040503050406030204" pitchFamily="18" charset="0"/>
              </a:rPr>
              <a:t> hẳn. Tôi </a:t>
            </a:r>
            <a:r>
              <a:rPr lang="vi-VN" sz="3200" b="1" dirty="0">
                <a:solidFill>
                  <a:srgbClr val="FF0000"/>
                </a:solidFill>
                <a:latin typeface="Cambria" panose="02040503050406030204" pitchFamily="18" charset="0"/>
              </a:rPr>
              <a:t>nhìn </a:t>
            </a:r>
            <a:r>
              <a:rPr lang="vi-VN" sz="3200" dirty="0">
                <a:solidFill>
                  <a:prstClr val="black"/>
                </a:solidFill>
                <a:latin typeface="Cambria" panose="02040503050406030204" pitchFamily="18" charset="0"/>
              </a:rPr>
              <a:t>ra trước mặt, thấy một làn nước mưa </a:t>
            </a:r>
            <a:r>
              <a:rPr lang="vi-VN" sz="3200" b="1" dirty="0">
                <a:solidFill>
                  <a:srgbClr val="FF0000"/>
                </a:solidFill>
                <a:latin typeface="Cambria" panose="02040503050406030204" pitchFamily="18" charset="0"/>
              </a:rPr>
              <a:t>chảy</a:t>
            </a:r>
            <a:r>
              <a:rPr lang="vi-VN" sz="3200" dirty="0">
                <a:solidFill>
                  <a:prstClr val="black"/>
                </a:solidFill>
                <a:latin typeface="Cambria" panose="02040503050406030204" pitchFamily="18" charset="0"/>
              </a:rPr>
              <a:t> veo veo giữa đôi bờ cỏ. Đấy là một con sông mà đêm qua tối trời, chúng tôi không nhìn rõ.</a:t>
            </a:r>
          </a:p>
          <a:p>
            <a:pPr lvl="0" algn="r"/>
            <a:r>
              <a:rPr lang="vi-VN" sz="3200" dirty="0">
                <a:solidFill>
                  <a:prstClr val="black"/>
                </a:solidFill>
                <a:latin typeface="Cambria" panose="02040503050406030204" pitchFamily="18" charset="0"/>
              </a:rPr>
              <a:t>(Theo Tô Hoài)</a:t>
            </a:r>
          </a:p>
        </p:txBody>
      </p:sp>
      <p:sp>
        <p:nvSpPr>
          <p:cNvPr id="3" name="矩形: 圆角 7">
            <a:extLst>
              <a:ext uri="{FF2B5EF4-FFF2-40B4-BE49-F238E27FC236}">
                <a16:creationId xmlns:a16="http://schemas.microsoft.com/office/drawing/2014/main" id="{6C75E079-45A0-3FC3-8C72-DC8C4289296C}"/>
              </a:ext>
            </a:extLst>
          </p:cNvPr>
          <p:cNvSpPr/>
          <p:nvPr/>
        </p:nvSpPr>
        <p:spPr>
          <a:xfrm>
            <a:off x="762755" y="5265842"/>
            <a:ext cx="1427995"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nhìn</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sp>
        <p:nvSpPr>
          <p:cNvPr id="4" name="矩形: 圆角 7">
            <a:extLst>
              <a:ext uri="{FF2B5EF4-FFF2-40B4-BE49-F238E27FC236}">
                <a16:creationId xmlns:a16="http://schemas.microsoft.com/office/drawing/2014/main" id="{9DE28B89-8CBE-1F64-548D-E63AB9065AF8}"/>
              </a:ext>
            </a:extLst>
          </p:cNvPr>
          <p:cNvSpPr/>
          <p:nvPr/>
        </p:nvSpPr>
        <p:spPr>
          <a:xfrm>
            <a:off x="2763005" y="5275367"/>
            <a:ext cx="1437520"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rơi</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sp>
        <p:nvSpPr>
          <p:cNvPr id="5" name="矩形: 圆角 7">
            <a:extLst>
              <a:ext uri="{FF2B5EF4-FFF2-40B4-BE49-F238E27FC236}">
                <a16:creationId xmlns:a16="http://schemas.microsoft.com/office/drawing/2014/main" id="{12CF7557-0DB1-0E92-3361-2B43AEDC8ADB}"/>
              </a:ext>
            </a:extLst>
          </p:cNvPr>
          <p:cNvSpPr/>
          <p:nvPr/>
        </p:nvSpPr>
        <p:spPr>
          <a:xfrm>
            <a:off x="4648954" y="5256317"/>
            <a:ext cx="2142371"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FD840B"/>
                </a:solidFill>
                <a:latin typeface="Cambria" panose="02040503050406030204" pitchFamily="18" charset="0"/>
                <a:ea typeface="Cambria" panose="02040503050406030204" pitchFamily="18" charset="0"/>
              </a:rPr>
              <a:t>t</a:t>
            </a: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rú</a:t>
            </a:r>
            <a:r>
              <a:rPr kumimoji="0" lang="en-US" altLang="zh-CN" sz="3600" b="1" i="0" u="none" strike="noStrike" kern="1200" cap="none" spc="0" normalizeH="0" noProof="0" dirty="0">
                <a:ln>
                  <a:noFill/>
                </a:ln>
                <a:solidFill>
                  <a:srgbClr val="FD840B"/>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noProof="0" dirty="0" err="1">
                <a:ln>
                  <a:noFill/>
                </a:ln>
                <a:solidFill>
                  <a:srgbClr val="FD840B"/>
                </a:solidFill>
                <a:effectLst/>
                <a:uLnTx/>
                <a:uFillTx/>
                <a:latin typeface="Cambria" panose="02040503050406030204" pitchFamily="18" charset="0"/>
                <a:ea typeface="Cambria" panose="02040503050406030204" pitchFamily="18" charset="0"/>
                <a:cs typeface="+mn-cs"/>
              </a:rPr>
              <a:t>mưa</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sp>
        <p:nvSpPr>
          <p:cNvPr id="6" name="矩形: 圆角 7">
            <a:extLst>
              <a:ext uri="{FF2B5EF4-FFF2-40B4-BE49-F238E27FC236}">
                <a16:creationId xmlns:a16="http://schemas.microsoft.com/office/drawing/2014/main" id="{2BD7DACD-709A-ABDB-00CE-8777F5FF129C}"/>
              </a:ext>
            </a:extLst>
          </p:cNvPr>
          <p:cNvSpPr/>
          <p:nvPr/>
        </p:nvSpPr>
        <p:spPr>
          <a:xfrm>
            <a:off x="7315954" y="5265842"/>
            <a:ext cx="1628021"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chảy</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sp>
        <p:nvSpPr>
          <p:cNvPr id="7" name="矩形: 圆角 7">
            <a:extLst>
              <a:ext uri="{FF2B5EF4-FFF2-40B4-BE49-F238E27FC236}">
                <a16:creationId xmlns:a16="http://schemas.microsoft.com/office/drawing/2014/main" id="{9DFB00FA-CAF0-F5C8-6085-19C42A6190BA}"/>
              </a:ext>
            </a:extLst>
          </p:cNvPr>
          <p:cNvSpPr/>
          <p:nvPr/>
        </p:nvSpPr>
        <p:spPr>
          <a:xfrm>
            <a:off x="9535279" y="5237267"/>
            <a:ext cx="1570871"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tạnh</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11C6B2A8-5782-81D8-061A-711AF4ACABD8}"/>
              </a:ext>
            </a:extLst>
          </p:cNvPr>
          <p:cNvPicPr>
            <a:picLocks noChangeAspect="1"/>
          </p:cNvPicPr>
          <p:nvPr/>
        </p:nvPicPr>
        <p:blipFill>
          <a:blip r:embed="rId2"/>
          <a:stretch>
            <a:fillRect/>
          </a:stretch>
        </p:blipFill>
        <p:spPr>
          <a:xfrm>
            <a:off x="7439024" y="1381125"/>
            <a:ext cx="708711" cy="590550"/>
          </a:xfrm>
          <a:prstGeom prst="rect">
            <a:avLst/>
          </a:prstGeom>
        </p:spPr>
      </p:pic>
      <p:pic>
        <p:nvPicPr>
          <p:cNvPr id="9" name="Picture 8">
            <a:extLst>
              <a:ext uri="{FF2B5EF4-FFF2-40B4-BE49-F238E27FC236}">
                <a16:creationId xmlns:a16="http://schemas.microsoft.com/office/drawing/2014/main" id="{60F698E3-FD7F-AEED-2282-7CA8536E8808}"/>
              </a:ext>
            </a:extLst>
          </p:cNvPr>
          <p:cNvPicPr>
            <a:picLocks noChangeAspect="1"/>
          </p:cNvPicPr>
          <p:nvPr/>
        </p:nvPicPr>
        <p:blipFill>
          <a:blip r:embed="rId2"/>
          <a:stretch>
            <a:fillRect/>
          </a:stretch>
        </p:blipFill>
        <p:spPr>
          <a:xfrm>
            <a:off x="8705850" y="1885950"/>
            <a:ext cx="981074" cy="538288"/>
          </a:xfrm>
          <a:prstGeom prst="rect">
            <a:avLst/>
          </a:prstGeom>
        </p:spPr>
      </p:pic>
      <p:pic>
        <p:nvPicPr>
          <p:cNvPr id="10" name="Picture 9">
            <a:extLst>
              <a:ext uri="{FF2B5EF4-FFF2-40B4-BE49-F238E27FC236}">
                <a16:creationId xmlns:a16="http://schemas.microsoft.com/office/drawing/2014/main" id="{38E2AFCE-0120-9421-8939-28C9AEC2B730}"/>
              </a:ext>
            </a:extLst>
          </p:cNvPr>
          <p:cNvPicPr>
            <a:picLocks noChangeAspect="1"/>
          </p:cNvPicPr>
          <p:nvPr/>
        </p:nvPicPr>
        <p:blipFill>
          <a:blip r:embed="rId2"/>
          <a:stretch>
            <a:fillRect/>
          </a:stretch>
        </p:blipFill>
        <p:spPr>
          <a:xfrm>
            <a:off x="619124" y="2276475"/>
            <a:ext cx="1076325" cy="590550"/>
          </a:xfrm>
          <a:prstGeom prst="rect">
            <a:avLst/>
          </a:prstGeom>
        </p:spPr>
      </p:pic>
      <p:pic>
        <p:nvPicPr>
          <p:cNvPr id="11" name="Picture 10">
            <a:extLst>
              <a:ext uri="{FF2B5EF4-FFF2-40B4-BE49-F238E27FC236}">
                <a16:creationId xmlns:a16="http://schemas.microsoft.com/office/drawing/2014/main" id="{2D6A2AF3-FBD1-6F16-FC91-F21319844F14}"/>
              </a:ext>
            </a:extLst>
          </p:cNvPr>
          <p:cNvPicPr>
            <a:picLocks noChangeAspect="1"/>
          </p:cNvPicPr>
          <p:nvPr/>
        </p:nvPicPr>
        <p:blipFill>
          <a:blip r:embed="rId2"/>
          <a:stretch>
            <a:fillRect/>
          </a:stretch>
        </p:blipFill>
        <p:spPr>
          <a:xfrm>
            <a:off x="8705850" y="2390776"/>
            <a:ext cx="989524" cy="542924"/>
          </a:xfrm>
          <a:prstGeom prst="rect">
            <a:avLst/>
          </a:prstGeom>
        </p:spPr>
      </p:pic>
      <p:pic>
        <p:nvPicPr>
          <p:cNvPr id="12" name="Picture 11">
            <a:extLst>
              <a:ext uri="{FF2B5EF4-FFF2-40B4-BE49-F238E27FC236}">
                <a16:creationId xmlns:a16="http://schemas.microsoft.com/office/drawing/2014/main" id="{9121D8CC-BBD4-91B0-63D9-02261AAF9EBE}"/>
              </a:ext>
            </a:extLst>
          </p:cNvPr>
          <p:cNvPicPr>
            <a:picLocks noChangeAspect="1"/>
          </p:cNvPicPr>
          <p:nvPr/>
        </p:nvPicPr>
        <p:blipFill>
          <a:blip r:embed="rId3"/>
          <a:stretch>
            <a:fillRect/>
          </a:stretch>
        </p:blipFill>
        <p:spPr>
          <a:xfrm>
            <a:off x="9434512" y="838200"/>
            <a:ext cx="1877467" cy="552450"/>
          </a:xfrm>
          <a:prstGeom prst="rect">
            <a:avLst/>
          </a:prstGeom>
        </p:spPr>
      </p:pic>
    </p:spTree>
    <p:extLst>
      <p:ext uri="{BB962C8B-B14F-4D97-AF65-F5344CB8AC3E}">
        <p14:creationId xmlns:p14="http://schemas.microsoft.com/office/powerpoint/2010/main" val="15406005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nodeType="clickEffect">
                                  <p:stCondLst>
                                    <p:cond delay="0"/>
                                  </p:stCondLst>
                                  <p:childTnLst>
                                    <p:animEffect transition="out" filter="randombar(horizontal)">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nodeType="clickEffect">
                                  <p:stCondLst>
                                    <p:cond delay="0"/>
                                  </p:stCondLst>
                                  <p:childTnLst>
                                    <p:animEffect transition="out" filter="randombar(horizontal)">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nodeType="clickEffect">
                                  <p:stCondLst>
                                    <p:cond delay="0"/>
                                  </p:stCondLst>
                                  <p:childTnLst>
                                    <p:animEffect transition="out" filter="randombar(horizontal)">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8">
            <a:extLst>
              <a:ext uri="{FF2B5EF4-FFF2-40B4-BE49-F238E27FC236}">
                <a16:creationId xmlns:a16="http://schemas.microsoft.com/office/drawing/2014/main" id="{EA10F356-4E55-7118-03BD-F69B834D329F}"/>
              </a:ext>
            </a:extLst>
          </p:cNvPr>
          <p:cNvSpPr txBox="1"/>
          <p:nvPr/>
        </p:nvSpPr>
        <p:spPr>
          <a:xfrm>
            <a:off x="952264" y="542948"/>
            <a:ext cx="10528681" cy="1200329"/>
          </a:xfrm>
          <a:prstGeom prst="rect">
            <a:avLst/>
          </a:prstGeom>
          <a:solidFill>
            <a:schemeClr val="bg1"/>
          </a:solidFill>
          <a:ln w="12700" cmpd="sng">
            <a:noFill/>
            <a:prstDash val="solid"/>
          </a:ln>
        </p:spPr>
        <p:txBody>
          <a:bodyPr wrap="square" rtlCol="0">
            <a:spAutoFit/>
          </a:bodyPr>
          <a:lstStyle/>
          <a:p>
            <a:pPr lvl="0">
              <a:defRPr/>
            </a:pP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3.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Viết</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4 – 5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câu</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về</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chủ</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đề</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tự</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chọn</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trong</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đó</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có</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sử</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dụng</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các</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từ</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a:t>
            </a:r>
            <a:endParaRPr kumimoji="0" lang="en-US" altLang="zh-C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字魂100号-方方先锋体" panose="00000500000000000000" charset="-122"/>
            </a:endParaRPr>
          </a:p>
        </p:txBody>
      </p:sp>
      <p:pic>
        <p:nvPicPr>
          <p:cNvPr id="3" name="Picture 2">
            <a:extLst>
              <a:ext uri="{FF2B5EF4-FFF2-40B4-BE49-F238E27FC236}">
                <a16:creationId xmlns:a16="http://schemas.microsoft.com/office/drawing/2014/main" id="{15C9E6A4-D80E-3FA4-74D5-3EB86DBE2F8B}"/>
              </a:ext>
            </a:extLst>
          </p:cNvPr>
          <p:cNvPicPr>
            <a:picLocks noChangeAspect="1"/>
          </p:cNvPicPr>
          <p:nvPr/>
        </p:nvPicPr>
        <p:blipFill>
          <a:blip r:embed="rId2"/>
          <a:stretch>
            <a:fillRect/>
          </a:stretch>
        </p:blipFill>
        <p:spPr>
          <a:xfrm>
            <a:off x="1342344" y="2238374"/>
            <a:ext cx="2674105" cy="1400175"/>
          </a:xfrm>
          <a:prstGeom prst="rect">
            <a:avLst/>
          </a:prstGeom>
        </p:spPr>
      </p:pic>
      <p:pic>
        <p:nvPicPr>
          <p:cNvPr id="4" name="Picture 3">
            <a:extLst>
              <a:ext uri="{FF2B5EF4-FFF2-40B4-BE49-F238E27FC236}">
                <a16:creationId xmlns:a16="http://schemas.microsoft.com/office/drawing/2014/main" id="{BD3E23EF-8808-E766-17D6-345D066CAD28}"/>
              </a:ext>
            </a:extLst>
          </p:cNvPr>
          <p:cNvPicPr>
            <a:picLocks noChangeAspect="1"/>
          </p:cNvPicPr>
          <p:nvPr/>
        </p:nvPicPr>
        <p:blipFill>
          <a:blip r:embed="rId3"/>
          <a:stretch>
            <a:fillRect/>
          </a:stretch>
        </p:blipFill>
        <p:spPr>
          <a:xfrm>
            <a:off x="4657044" y="2162175"/>
            <a:ext cx="2844743" cy="1428750"/>
          </a:xfrm>
          <a:prstGeom prst="rect">
            <a:avLst/>
          </a:prstGeom>
        </p:spPr>
      </p:pic>
      <p:pic>
        <p:nvPicPr>
          <p:cNvPr id="5" name="Picture 4">
            <a:extLst>
              <a:ext uri="{FF2B5EF4-FFF2-40B4-BE49-F238E27FC236}">
                <a16:creationId xmlns:a16="http://schemas.microsoft.com/office/drawing/2014/main" id="{70BA8C27-BAEC-9ECA-2182-58739F28F43D}"/>
              </a:ext>
            </a:extLst>
          </p:cNvPr>
          <p:cNvPicPr>
            <a:picLocks noChangeAspect="1"/>
          </p:cNvPicPr>
          <p:nvPr/>
        </p:nvPicPr>
        <p:blipFill>
          <a:blip r:embed="rId4"/>
          <a:stretch>
            <a:fillRect/>
          </a:stretch>
        </p:blipFill>
        <p:spPr>
          <a:xfrm>
            <a:off x="8286069" y="2243137"/>
            <a:ext cx="2767013" cy="1353560"/>
          </a:xfrm>
          <a:prstGeom prst="rect">
            <a:avLst/>
          </a:prstGeom>
        </p:spPr>
      </p:pic>
    </p:spTree>
    <p:extLst>
      <p:ext uri="{BB962C8B-B14F-4D97-AF65-F5344CB8AC3E}">
        <p14:creationId xmlns:p14="http://schemas.microsoft.com/office/powerpoint/2010/main" val="10115328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C7F684-6833-51C3-CDB4-D15D73826E9C}"/>
              </a:ext>
            </a:extLst>
          </p:cNvPr>
          <p:cNvPicPr>
            <a:picLocks noChangeAspect="1"/>
          </p:cNvPicPr>
          <p:nvPr/>
        </p:nvPicPr>
        <p:blipFill>
          <a:blip r:embed="rId2"/>
          <a:stretch>
            <a:fillRect/>
          </a:stretch>
        </p:blipFill>
        <p:spPr>
          <a:xfrm>
            <a:off x="871537" y="2486024"/>
            <a:ext cx="2674105" cy="1400175"/>
          </a:xfrm>
          <a:prstGeom prst="rect">
            <a:avLst/>
          </a:prstGeom>
        </p:spPr>
      </p:pic>
      <p:grpSp>
        <p:nvGrpSpPr>
          <p:cNvPr id="3" name="Group 2">
            <a:extLst>
              <a:ext uri="{FF2B5EF4-FFF2-40B4-BE49-F238E27FC236}">
                <a16:creationId xmlns:a16="http://schemas.microsoft.com/office/drawing/2014/main" id="{18DFBE00-A00E-B9B8-BA0D-2CA9AC632EF5}"/>
              </a:ext>
            </a:extLst>
          </p:cNvPr>
          <p:cNvGrpSpPr/>
          <p:nvPr/>
        </p:nvGrpSpPr>
        <p:grpSpPr>
          <a:xfrm>
            <a:off x="3876675" y="1302347"/>
            <a:ext cx="7515225" cy="4374553"/>
            <a:chOff x="6812132" y="1469859"/>
            <a:chExt cx="4470911" cy="1681555"/>
          </a:xfrm>
        </p:grpSpPr>
        <p:sp>
          <p:nvSpPr>
            <p:cNvPr id="4" name="矩形: 圆角 7">
              <a:extLst>
                <a:ext uri="{FF2B5EF4-FFF2-40B4-BE49-F238E27FC236}">
                  <a16:creationId xmlns:a16="http://schemas.microsoft.com/office/drawing/2014/main" id="{4FE815A6-8E92-7DEA-E53A-E9917A30E569}"/>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endParaRPr>
            </a:p>
          </p:txBody>
        </p:sp>
        <p:sp>
          <p:nvSpPr>
            <p:cNvPr id="5" name="TextBox 4">
              <a:extLst>
                <a:ext uri="{FF2B5EF4-FFF2-40B4-BE49-F238E27FC236}">
                  <a16:creationId xmlns:a16="http://schemas.microsoft.com/office/drawing/2014/main" id="{FAD66760-DB1A-1AAF-681B-A89B6BB620BB}"/>
                </a:ext>
              </a:extLst>
            </p:cNvPr>
            <p:cNvSpPr txBox="1"/>
            <p:nvPr/>
          </p:nvSpPr>
          <p:spPr>
            <a:xfrm>
              <a:off x="6979071" y="1537492"/>
              <a:ext cx="4209653" cy="1549831"/>
            </a:xfrm>
            <a:prstGeom prst="rect">
              <a:avLst/>
            </a:prstGeom>
            <a:noFill/>
          </p:spPr>
          <p:txBody>
            <a:bodyPr wrap="square" rtlCol="0">
              <a:spAutoFit/>
            </a:bodyPr>
            <a:lstStyle/>
            <a:p>
              <a:pPr algn="just"/>
              <a:r>
                <a:rPr lang="vi-VN" sz="3200" dirty="0">
                  <a:effectLst/>
                  <a:latin typeface="Cambria" panose="02040503050406030204" pitchFamily="18" charset="0"/>
                  <a:ea typeface="Cambria" panose="02040503050406030204" pitchFamily="18" charset="0"/>
                </a:rPr>
                <a:t>VD: Đêm qua nằm ngủ, em đã </a:t>
              </a:r>
              <a:r>
                <a:rPr lang="vi-VN" sz="3200" b="1" dirty="0">
                  <a:solidFill>
                    <a:srgbClr val="FF0000"/>
                  </a:solidFill>
                  <a:effectLst/>
                  <a:latin typeface="Cambria" panose="02040503050406030204" pitchFamily="18" charset="0"/>
                  <a:ea typeface="Cambria" panose="02040503050406030204" pitchFamily="18" charset="0"/>
                </a:rPr>
                <a:t>mơ</a:t>
              </a:r>
              <a:r>
                <a:rPr lang="vi-VN" sz="3200" dirty="0">
                  <a:effectLst/>
                  <a:latin typeface="Cambria" panose="02040503050406030204" pitchFamily="18" charset="0"/>
                  <a:ea typeface="Cambria" panose="02040503050406030204" pitchFamily="18" charset="0"/>
                </a:rPr>
                <a:t> thấy một một sự việc kì lạ. Em bị lạc trong một khu rừng đầy hoa lá. Bên bờ suối,  một bà tiên  có mái tóc trắng như mây, khuôn mặt hồng hào, phúc hậu. Bà tiên cho em ăn quả đào và ban cho em một điều ước. Em chưa kịp nói với bà điều ước thì em đã bị mẹ gọi dậy.</a:t>
              </a:r>
              <a:endParaRPr lang="en-US" sz="60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5468290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B39B7-BD4F-2BA3-E06F-D5477D226318}"/>
            </a:ext>
          </a:extLst>
        </p:cNvPr>
        <p:cNvGrpSpPr/>
        <p:nvPr/>
      </p:nvGrpSpPr>
      <p:grpSpPr>
        <a:xfrm>
          <a:off x="0" y="0"/>
          <a:ext cx="0" cy="0"/>
          <a:chOff x="0" y="0"/>
          <a:chExt cx="0" cy="0"/>
        </a:xfrm>
      </p:grpSpPr>
      <p:sp>
        <p:nvSpPr>
          <p:cNvPr id="2" name="矩形 6">
            <a:extLst>
              <a:ext uri="{FF2B5EF4-FFF2-40B4-BE49-F238E27FC236}">
                <a16:creationId xmlns:a16="http://schemas.microsoft.com/office/drawing/2014/main" id="{3437A6A1-4B3B-4338-7D75-6AC414AF9654}"/>
              </a:ext>
            </a:extLst>
          </p:cNvPr>
          <p:cNvSpPr/>
          <p:nvPr/>
        </p:nvSpPr>
        <p:spPr>
          <a:xfrm>
            <a:off x="2777613" y="0"/>
            <a:ext cx="6636775" cy="68580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3" name="矩形 7">
            <a:extLst>
              <a:ext uri="{FF2B5EF4-FFF2-40B4-BE49-F238E27FC236}">
                <a16:creationId xmlns:a16="http://schemas.microsoft.com/office/drawing/2014/main" id="{B56A28BF-D8E3-FC68-D43D-4562DFBC9CE9}"/>
              </a:ext>
            </a:extLst>
          </p:cNvPr>
          <p:cNvSpPr/>
          <p:nvPr/>
        </p:nvSpPr>
        <p:spPr>
          <a:xfrm rot="10800000" flipV="1">
            <a:off x="1095307" y="1236926"/>
            <a:ext cx="7668985" cy="3398292"/>
          </a:xfrm>
          <a:prstGeom prst="rect">
            <a:avLst/>
          </a:prstGeom>
          <a:solidFill>
            <a:srgbClr val="0A848B"/>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4" name="矩形 20">
            <a:extLst>
              <a:ext uri="{FF2B5EF4-FFF2-40B4-BE49-F238E27FC236}">
                <a16:creationId xmlns:a16="http://schemas.microsoft.com/office/drawing/2014/main" id="{59A65A27-8902-53A1-32AF-C2C7F77671A8}"/>
              </a:ext>
            </a:extLst>
          </p:cNvPr>
          <p:cNvSpPr/>
          <p:nvPr/>
        </p:nvSpPr>
        <p:spPr>
          <a:xfrm>
            <a:off x="3014525" y="2099940"/>
            <a:ext cx="7712598" cy="3251653"/>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pic>
        <p:nvPicPr>
          <p:cNvPr id="6" name="图片 8" descr="C:\Users\Am'be'r\Desktop\13.png13">
            <a:extLst>
              <a:ext uri="{FF2B5EF4-FFF2-40B4-BE49-F238E27FC236}">
                <a16:creationId xmlns:a16="http://schemas.microsoft.com/office/drawing/2014/main" id="{7C748839-3365-7FF1-106B-D5F2B939B3D0}"/>
              </a:ext>
            </a:extLst>
          </p:cNvPr>
          <p:cNvPicPr>
            <a:picLocks noChangeAspect="1"/>
          </p:cNvPicPr>
          <p:nvPr/>
        </p:nvPicPr>
        <p:blipFill>
          <a:blip r:embed="rId2"/>
          <a:srcRect/>
          <a:stretch>
            <a:fillRect/>
          </a:stretch>
        </p:blipFill>
        <p:spPr>
          <a:xfrm>
            <a:off x="1898459" y="2291737"/>
            <a:ext cx="3986530" cy="2689607"/>
          </a:xfrm>
          <a:prstGeom prst="rect">
            <a:avLst/>
          </a:prstGeom>
        </p:spPr>
      </p:pic>
      <p:pic>
        <p:nvPicPr>
          <p:cNvPr id="5" name="Picture 4">
            <a:extLst>
              <a:ext uri="{FF2B5EF4-FFF2-40B4-BE49-F238E27FC236}">
                <a16:creationId xmlns:a16="http://schemas.microsoft.com/office/drawing/2014/main" id="{DE1760EE-632B-7181-F36F-88F3506FE14E}"/>
              </a:ext>
            </a:extLst>
          </p:cNvPr>
          <p:cNvPicPr>
            <a:picLocks noChangeAspect="1"/>
          </p:cNvPicPr>
          <p:nvPr/>
        </p:nvPicPr>
        <p:blipFill>
          <a:blip r:embed="rId3"/>
          <a:stretch>
            <a:fillRect/>
          </a:stretch>
        </p:blipFill>
        <p:spPr>
          <a:xfrm>
            <a:off x="6307013" y="2291737"/>
            <a:ext cx="3844961" cy="2765432"/>
          </a:xfrm>
          <a:prstGeom prst="rect">
            <a:avLst/>
          </a:prstGeom>
        </p:spPr>
      </p:pic>
    </p:spTree>
    <p:extLst>
      <p:ext uri="{BB962C8B-B14F-4D97-AF65-F5344CB8AC3E}">
        <p14:creationId xmlns:p14="http://schemas.microsoft.com/office/powerpoint/2010/main" val="2806249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6000" b="-26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572599" y="2307270"/>
            <a:ext cx="3524250" cy="4733925"/>
          </a:xfrm>
          <a:prstGeom prst="rect">
            <a:avLst/>
          </a:prstGeom>
          <a:ln>
            <a:noFill/>
          </a:ln>
          <a:effectLst>
            <a:outerShdw blurRad="292100" dist="139700" dir="2700000" algn="tl" rotWithShape="0">
              <a:srgbClr val="333333">
                <a:alpha val="65000"/>
              </a:srgbClr>
            </a:outerShdw>
          </a:effectLst>
        </p:spPr>
      </p:pic>
      <p:sp>
        <p:nvSpPr>
          <p:cNvPr id="5" name="Cloud Callout 4"/>
          <p:cNvSpPr/>
          <p:nvPr/>
        </p:nvSpPr>
        <p:spPr>
          <a:xfrm>
            <a:off x="2837339" y="304800"/>
            <a:ext cx="5641145" cy="2996418"/>
          </a:xfrm>
          <a:prstGeom prst="cloudCallout">
            <a:avLst>
              <a:gd name="adj1" fmla="val -59486"/>
              <a:gd name="adj2" fmla="val 51935"/>
            </a:avLst>
          </a:prstGeom>
          <a:solidFill>
            <a:schemeClr val="accent4">
              <a:lumMod val="20000"/>
              <a:lumOff val="80000"/>
              <a:alpha val="48000"/>
            </a:schemeClr>
          </a:solidFill>
          <a:ln w="28575">
            <a:solidFill>
              <a:srgbClr val="FFC000"/>
            </a:solidFill>
            <a:prstDash val="lgDashDot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Trên</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đường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đi</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học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tớ</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thấy</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rất</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nhiều</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rác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quanh</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khu</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phố</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mình</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không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được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vứt</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đúng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nơi</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quy</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định</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bạn</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hãy</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cùng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tớ</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dọn</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rác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bằng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cách</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trả</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lời</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đúng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hỏi</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nhé</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a:t>
            </a:r>
          </a:p>
        </p:txBody>
      </p:sp>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5557656">
            <a:off x="6290156" y="5660854"/>
            <a:ext cx="964181" cy="964181"/>
          </a:xfrm>
          <a:prstGeom prst="rect">
            <a:avLst/>
          </a:prstGeom>
        </p:spPr>
      </p:pic>
      <p:pic>
        <p:nvPicPr>
          <p:cNvPr id="13" name="Picture 12"/>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29667" y1="19417" x2="40167" y2="15250"/>
                        <a14:foregroundMark x1="44167" y1="15250" x2="55417" y2="28750"/>
                        <a14:foregroundMark x1="41667" y1="29917" x2="61083" y2="33917"/>
                        <a14:foregroundMark x1="45500" y1="86667" x2="55000" y2="88750"/>
                        <a14:foregroundMark x1="53833" y1="88000" x2="67583" y2="81500"/>
                        <a14:foregroundMark x1="66250" y1="82083" x2="64000" y2="86500"/>
                        <a14:foregroundMark x1="40000" y1="84000" x2="43750" y2="88167"/>
                        <a14:foregroundMark x1="40333" y1="33167" x2="41833" y2="36917"/>
                        <a14:foregroundMark x1="43583" y1="37333" x2="54250" y2="36417"/>
                      </a14:backgroundRemoval>
                    </a14:imgEffect>
                  </a14:imgLayer>
                </a14:imgProps>
              </a:ext>
              <a:ext uri="{28A0092B-C50C-407E-A947-70E740481C1C}">
                <a14:useLocalDpi xmlns:a14="http://schemas.microsoft.com/office/drawing/2010/main" val="0"/>
              </a:ext>
            </a:extLst>
          </a:blip>
          <a:stretch>
            <a:fillRect/>
          </a:stretch>
        </p:blipFill>
        <p:spPr>
          <a:xfrm rot="6460013">
            <a:off x="8223158" y="5439407"/>
            <a:ext cx="1407072" cy="1407072"/>
          </a:xfrm>
          <a:prstGeom prst="rect">
            <a:avLst/>
          </a:prstGeom>
        </p:spPr>
      </p:pic>
      <p:pic>
        <p:nvPicPr>
          <p:cNvPr id="14" name="Picture 13"/>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4579703">
            <a:off x="3661934" y="5565381"/>
            <a:ext cx="1323745" cy="1323745"/>
          </a:xfrm>
          <a:prstGeom prst="rect">
            <a:avLst/>
          </a:prstGeom>
        </p:spPr>
      </p:pic>
      <p:pic>
        <p:nvPicPr>
          <p:cNvPr id="17" name="Picture 16">
            <a:hlinkClick r:id="" action="ppaction://hlinkshowjump?jump=nextslide"/>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905624" y="4341087"/>
            <a:ext cx="2289053" cy="2438405"/>
          </a:xfrm>
          <a:prstGeom prst="rect">
            <a:avLst/>
          </a:prstGeom>
        </p:spPr>
      </p:pic>
      <p:pic>
        <p:nvPicPr>
          <p:cNvPr id="2" name="nhac-khong-loi-giai-dieu-vui-tuoi-Nhieu-ca-s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992446" y="3731487"/>
            <a:ext cx="609600" cy="609600"/>
          </a:xfrm>
          <a:prstGeom prst="rect">
            <a:avLst/>
          </a:prstGeom>
        </p:spPr>
      </p:pic>
    </p:spTree>
    <p:extLst>
      <p:ext uri="{BB962C8B-B14F-4D97-AF65-F5344CB8AC3E}">
        <p14:creationId xmlns:p14="http://schemas.microsoft.com/office/powerpoint/2010/main" val="29007902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4" presetClass="path" presetSubtype="0" accel="50000" decel="50000" fill="hold" grpId="1" nodeType="withEffect">
                                  <p:stCondLst>
                                    <p:cond delay="0"/>
                                  </p:stCondLst>
                                  <p:childTnLst>
                                    <p:animMotion origin="layout" path="M -0.04388 -0.00787 L -0.00521 -0.04791 C 0.00287 -0.05694 0.01498 -0.0618 0.02774 -0.0618 C 0.04219 -0.0618 0.05378 -0.05694 0.06185 -0.04791 L 0.10065 -0.00787 " pathEditMode="relative" rAng="0" ptsTypes="AAAAA">
                                      <p:cBhvr>
                                        <p:cTn id="11" dur="2000" fill="hold"/>
                                        <p:tgtEl>
                                          <p:spTgt spid="5"/>
                                        </p:tgtEl>
                                        <p:attrNameLst>
                                          <p:attrName>ppt_x</p:attrName>
                                          <p:attrName>ppt_y</p:attrName>
                                        </p:attrNameLst>
                                      </p:cBhvr>
                                      <p:rCtr x="7227" y="-2708"/>
                                    </p:animMotion>
                                  </p:childTnLst>
                                </p:cTn>
                              </p:par>
                              <p:par>
                                <p:cTn id="12" presetID="44" presetClass="path" presetSubtype="0" accel="50000" decel="50000" fill="hold" nodeType="withEffect">
                                  <p:stCondLst>
                                    <p:cond delay="0"/>
                                  </p:stCondLst>
                                  <p:childTnLst>
                                    <p:animMotion origin="layout" path="M 3.95833E-6 -1.48148E-6 L 0.03867 -0.04004 C 0.04674 -0.04907 0.05885 -0.05393 0.07161 -0.05393 C 0.08606 -0.05393 0.09765 -0.04907 0.10573 -0.04004 L 0.14453 -1.48148E-6 " pathEditMode="relative" rAng="0" ptsTypes="AAAAA">
                                      <p:cBhvr>
                                        <p:cTn id="13" dur="2000" fill="hold"/>
                                        <p:tgtEl>
                                          <p:spTgt spid="4"/>
                                        </p:tgtEl>
                                        <p:attrNameLst>
                                          <p:attrName>ppt_x</p:attrName>
                                          <p:attrName>ppt_y</p:attrName>
                                        </p:attrNameLst>
                                      </p:cBhvr>
                                      <p:rCtr x="7227" y="-2708"/>
                                    </p:animMotion>
                                  </p:childTnLst>
                                </p:cTn>
                              </p:par>
                              <p:par>
                                <p:cTn id="14" presetID="1" presetClass="mediacall" presetSubtype="0" fill="hold" nodeType="withEffect">
                                  <p:stCondLst>
                                    <p:cond delay="0"/>
                                  </p:stCondLst>
                                  <p:childTnLst>
                                    <p:cmd type="call" cmd="playFrom(0.0)">
                                      <p:cBhvr>
                                        <p:cTn id="1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16" fill="hold" display="0">
                  <p:stCondLst>
                    <p:cond delay="indefinite"/>
                  </p:stCondLst>
                  <p:endCondLst>
                    <p:cond evt="onStopAudio" delay="0">
                      <p:tgtEl>
                        <p:sldTgt/>
                      </p:tgtEl>
                    </p:cond>
                  </p:endCondLst>
                </p:cTn>
                <p:tgtEl>
                  <p:spTgt spid="2"/>
                </p:tgtEl>
              </p:cMediaNode>
            </p:audio>
          </p:childTnLst>
        </p:cTn>
      </p:par>
    </p:tnLst>
    <p:bldLst>
      <p:bldP spid="5" grpId="0" animBg="1"/>
      <p:bldP spid="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6000" b="-26000"/>
          </a:stretch>
        </a:blipFill>
        <a:effectLst/>
      </p:bgPr>
    </p:bg>
    <p:spTree>
      <p:nvGrpSpPr>
        <p:cNvPr id="1" name=""/>
        <p:cNvGrpSpPr/>
        <p:nvPr/>
      </p:nvGrpSpPr>
      <p:grpSpPr>
        <a:xfrm>
          <a:off x="0" y="0"/>
          <a:ext cx="0" cy="0"/>
          <a:chOff x="0" y="0"/>
          <a:chExt cx="0" cy="0"/>
        </a:xfrm>
      </p:grpSpPr>
      <p:pic>
        <p:nvPicPr>
          <p:cNvPr id="11" name="chai nhựa"/>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5557656">
            <a:off x="5501357" y="5211166"/>
            <a:ext cx="1867216" cy="1867216"/>
          </a:xfrm>
          <a:prstGeom prst="rect">
            <a:avLst/>
          </a:prstGeom>
        </p:spPr>
      </p:pic>
      <p:pic>
        <p:nvPicPr>
          <p:cNvPr id="15" name="bao ni long"/>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4100083">
            <a:off x="3071554" y="4752814"/>
            <a:ext cx="1865128" cy="1865128"/>
          </a:xfrm>
          <a:prstGeom prst="rect">
            <a:avLst/>
          </a:prstGeom>
        </p:spPr>
      </p:pic>
      <p:pic>
        <p:nvPicPr>
          <p:cNvPr id="14" name="hộp giấy"/>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4579703">
            <a:off x="385010" y="5120323"/>
            <a:ext cx="2049542" cy="2049542"/>
          </a:xfrm>
          <a:prstGeom prst="rect">
            <a:avLst/>
          </a:prstGeom>
        </p:spPr>
      </p:pic>
      <p:sp>
        <p:nvSpPr>
          <p:cNvPr id="2" name="Rectangle 1"/>
          <p:cNvSpPr/>
          <p:nvPr/>
        </p:nvSpPr>
        <p:spPr>
          <a:xfrm>
            <a:off x="3216382" y="237198"/>
            <a:ext cx="601478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Dọn</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sạch</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khu</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phố</a:t>
            </a:r>
            <a:endPar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endParaRPr>
          </a:p>
        </p:txBody>
      </p:sp>
      <p:sp>
        <p:nvSpPr>
          <p:cNvPr id="3" name="câu 1">
            <a:hlinkClick r:id="rId10" action="ppaction://hlinksldjump"/>
          </p:cNvPr>
          <p:cNvSpPr/>
          <p:nvPr/>
        </p:nvSpPr>
        <p:spPr>
          <a:xfrm>
            <a:off x="992487" y="4436058"/>
            <a:ext cx="980004" cy="1124232"/>
          </a:xfrm>
          <a:prstGeom prst="diamond">
            <a:avLst/>
          </a:prstGeom>
          <a:solidFill>
            <a:srgbClr val="FFFF00">
              <a:alpha val="61000"/>
            </a:srgbClr>
          </a:solidFill>
          <a:ln>
            <a:solidFill>
              <a:srgbClr val="00B05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546A"/>
                </a:solidFill>
                <a:effectLst/>
                <a:uLnTx/>
                <a:uFillTx/>
                <a:latin typeface="UTM Showcard" panose="02040603050506020204" pitchFamily="18" charset="0"/>
                <a:ea typeface="+mn-ea"/>
                <a:cs typeface="+mn-cs"/>
              </a:rPr>
              <a:t>1</a:t>
            </a:r>
          </a:p>
        </p:txBody>
      </p:sp>
      <p:sp>
        <p:nvSpPr>
          <p:cNvPr id="12" name="câu 2">
            <a:hlinkClick r:id="rId11" action="ppaction://hlinksldjump"/>
          </p:cNvPr>
          <p:cNvSpPr/>
          <p:nvPr/>
        </p:nvSpPr>
        <p:spPr>
          <a:xfrm>
            <a:off x="3501947" y="3873942"/>
            <a:ext cx="980004" cy="1124232"/>
          </a:xfrm>
          <a:prstGeom prst="diamond">
            <a:avLst/>
          </a:prstGeom>
          <a:solidFill>
            <a:srgbClr val="FFFF00">
              <a:alpha val="61000"/>
            </a:srgbClr>
          </a:solidFill>
          <a:ln>
            <a:solidFill>
              <a:srgbClr val="00B05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546A"/>
                </a:solidFill>
                <a:effectLst/>
                <a:uLnTx/>
                <a:uFillTx/>
                <a:latin typeface="UTM Showcard" panose="02040603050506020204" pitchFamily="18" charset="0"/>
                <a:ea typeface="+mn-ea"/>
                <a:cs typeface="+mn-cs"/>
              </a:rPr>
              <a:t>2</a:t>
            </a:r>
          </a:p>
        </p:txBody>
      </p:sp>
      <p:sp>
        <p:nvSpPr>
          <p:cNvPr id="16" name="câu 3">
            <a:hlinkClick r:id="rId12" action="ppaction://hlinksldjump"/>
          </p:cNvPr>
          <p:cNvSpPr/>
          <p:nvPr/>
        </p:nvSpPr>
        <p:spPr>
          <a:xfrm>
            <a:off x="5793423" y="4561146"/>
            <a:ext cx="980004" cy="1124232"/>
          </a:xfrm>
          <a:prstGeom prst="diamond">
            <a:avLst/>
          </a:prstGeom>
          <a:solidFill>
            <a:srgbClr val="FFFF00">
              <a:alpha val="61000"/>
            </a:srgbClr>
          </a:solidFill>
          <a:ln>
            <a:solidFill>
              <a:srgbClr val="00B05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546A"/>
                </a:solidFill>
                <a:effectLst/>
                <a:uLnTx/>
                <a:uFillTx/>
                <a:latin typeface="UTM Showcard" panose="02040603050506020204" pitchFamily="18" charset="0"/>
                <a:ea typeface="+mn-ea"/>
                <a:cs typeface="+mn-cs"/>
              </a:rPr>
              <a:t>3</a:t>
            </a:r>
          </a:p>
        </p:txBody>
      </p:sp>
      <p:sp>
        <p:nvSpPr>
          <p:cNvPr id="18" name="Rectangle 17"/>
          <p:cNvSpPr/>
          <p:nvPr/>
        </p:nvSpPr>
        <p:spPr>
          <a:xfrm>
            <a:off x="3216381" y="237197"/>
            <a:ext cx="601478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Dọn</a:t>
            </a:r>
            <a:r>
              <a:rPr kumimoji="0" lang="en-US" sz="4800" b="0" i="0" u="none" strike="noStrike" kern="1200" cap="none" spc="0" normalizeH="0" baseline="0" noProof="0" dirty="0">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sạch</a:t>
            </a:r>
            <a:r>
              <a:rPr kumimoji="0" lang="en-US" sz="4800" b="0" i="0" u="none" strike="noStrike" kern="1200" cap="none" spc="0" normalizeH="0" baseline="0" noProof="0" dirty="0">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khu</a:t>
            </a:r>
            <a:r>
              <a:rPr kumimoji="0" lang="en-US" sz="4800" b="0" i="0" u="none" strike="noStrike" kern="1200" cap="none" spc="0" normalizeH="0" baseline="0" noProof="0" dirty="0">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phố</a:t>
            </a:r>
            <a:endParaRPr kumimoji="0" lang="en-US" sz="4800" b="0" i="0" u="none" strike="noStrike" kern="1200" cap="none" spc="0" normalizeH="0" baseline="0" noProof="0" dirty="0">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endParaRPr>
          </a:p>
        </p:txBody>
      </p:sp>
      <p:pic>
        <p:nvPicPr>
          <p:cNvPr id="6" name="Picture 5">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905624" y="4341087"/>
            <a:ext cx="2289053" cy="2438405"/>
          </a:xfrm>
          <a:prstGeom prst="rect">
            <a:avLst/>
          </a:prstGeom>
        </p:spPr>
      </p:pic>
    </p:spTree>
    <p:extLst>
      <p:ext uri="{BB962C8B-B14F-4D97-AF65-F5344CB8AC3E}">
        <p14:creationId xmlns:p14="http://schemas.microsoft.com/office/powerpoint/2010/main" val="1351086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50" fill="hold">
                                          <p:stCondLst>
                                            <p:cond delay="0"/>
                                          </p:stCondLst>
                                        </p:cTn>
                                        <p:tgtEl>
                                          <p:spTgt spid="18"/>
                                        </p:tgtEl>
                                        <p:attrNameLst>
                                          <p:attrName>r</p:attrName>
                                        </p:attrNameLst>
                                      </p:cBhvr>
                                    </p:animRot>
                                    <p:animRot by="-240000">
                                      <p:cBhvr>
                                        <p:cTn id="7" dur="300" fill="hold">
                                          <p:stCondLst>
                                            <p:cond delay="300"/>
                                          </p:stCondLst>
                                        </p:cTn>
                                        <p:tgtEl>
                                          <p:spTgt spid="18"/>
                                        </p:tgtEl>
                                        <p:attrNameLst>
                                          <p:attrName>r</p:attrName>
                                        </p:attrNameLst>
                                      </p:cBhvr>
                                    </p:animRot>
                                    <p:animRot by="240000">
                                      <p:cBhvr>
                                        <p:cTn id="8" dur="300" fill="hold">
                                          <p:stCondLst>
                                            <p:cond delay="600"/>
                                          </p:stCondLst>
                                        </p:cTn>
                                        <p:tgtEl>
                                          <p:spTgt spid="18"/>
                                        </p:tgtEl>
                                        <p:attrNameLst>
                                          <p:attrName>r</p:attrName>
                                        </p:attrNameLst>
                                      </p:cBhvr>
                                    </p:animRot>
                                    <p:animRot by="-240000">
                                      <p:cBhvr>
                                        <p:cTn id="9" dur="300" fill="hold">
                                          <p:stCondLst>
                                            <p:cond delay="900"/>
                                          </p:stCondLst>
                                        </p:cTn>
                                        <p:tgtEl>
                                          <p:spTgt spid="18"/>
                                        </p:tgtEl>
                                        <p:attrNameLst>
                                          <p:attrName>r</p:attrName>
                                        </p:attrNameLst>
                                      </p:cBhvr>
                                    </p:animRot>
                                    <p:animRot by="120000">
                                      <p:cBhvr>
                                        <p:cTn id="10" dur="300" fill="hold">
                                          <p:stCondLst>
                                            <p:cond delay="1200"/>
                                          </p:stCondLst>
                                        </p:cTn>
                                        <p:tgtEl>
                                          <p:spTgt spid="18"/>
                                        </p:tgtEl>
                                        <p:attrNameLst>
                                          <p:attrName>r</p:attrName>
                                        </p:attrNameLst>
                                      </p:cBhvr>
                                    </p:animRot>
                                  </p:childTnLst>
                                </p:cTn>
                              </p:par>
                              <p:par>
                                <p:cTn id="11" presetID="32" presetClass="emph" presetSubtype="0" repeatCount="indefinite" fill="hold" grpId="0" nodeType="withEffect">
                                  <p:stCondLst>
                                    <p:cond delay="100"/>
                                  </p:stCondLst>
                                  <p:childTnLst>
                                    <p:animRot by="120000">
                                      <p:cBhvr>
                                        <p:cTn id="12" dur="150" fill="hold">
                                          <p:stCondLst>
                                            <p:cond delay="0"/>
                                          </p:stCondLst>
                                        </p:cTn>
                                        <p:tgtEl>
                                          <p:spTgt spid="2"/>
                                        </p:tgtEl>
                                        <p:attrNameLst>
                                          <p:attrName>r</p:attrName>
                                        </p:attrNameLst>
                                      </p:cBhvr>
                                    </p:animRot>
                                    <p:animRot by="-240000">
                                      <p:cBhvr>
                                        <p:cTn id="13" dur="300" fill="hold">
                                          <p:stCondLst>
                                            <p:cond delay="300"/>
                                          </p:stCondLst>
                                        </p:cTn>
                                        <p:tgtEl>
                                          <p:spTgt spid="2"/>
                                        </p:tgtEl>
                                        <p:attrNameLst>
                                          <p:attrName>r</p:attrName>
                                        </p:attrNameLst>
                                      </p:cBhvr>
                                    </p:animRot>
                                    <p:animRot by="240000">
                                      <p:cBhvr>
                                        <p:cTn id="14" dur="300" fill="hold">
                                          <p:stCondLst>
                                            <p:cond delay="600"/>
                                          </p:stCondLst>
                                        </p:cTn>
                                        <p:tgtEl>
                                          <p:spTgt spid="2"/>
                                        </p:tgtEl>
                                        <p:attrNameLst>
                                          <p:attrName>r</p:attrName>
                                        </p:attrNameLst>
                                      </p:cBhvr>
                                    </p:animRot>
                                    <p:animRot by="-240000">
                                      <p:cBhvr>
                                        <p:cTn id="15" dur="300" fill="hold">
                                          <p:stCondLst>
                                            <p:cond delay="900"/>
                                          </p:stCondLst>
                                        </p:cTn>
                                        <p:tgtEl>
                                          <p:spTgt spid="2"/>
                                        </p:tgtEl>
                                        <p:attrNameLst>
                                          <p:attrName>r</p:attrName>
                                        </p:attrNameLst>
                                      </p:cBhvr>
                                    </p:animRot>
                                    <p:animRot by="120000">
                                      <p:cBhvr>
                                        <p:cTn id="16" dur="300" fill="hold">
                                          <p:stCondLst>
                                            <p:cond delay="12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par>
                          <p:cTn id="23" fill="hold">
                            <p:stCondLst>
                              <p:cond delay="500"/>
                            </p:stCondLst>
                            <p:childTnLst>
                              <p:par>
                                <p:cTn id="24" presetID="44" presetClass="path" presetSubtype="0" accel="50000" decel="50000" fill="hold" nodeType="afterEffect">
                                  <p:stCondLst>
                                    <p:cond delay="0"/>
                                  </p:stCondLst>
                                  <p:childTnLst>
                                    <p:animMotion origin="layout" path="M 5E-6 -0.21852 L 0.2086 -0.375 C 0.25183 -0.41041 0.31693 -0.42916 0.38555 -0.42916 C 0.46342 -0.42916 0.52579 -0.41041 0.56902 -0.375 L 0.77774 -0.21852 " pathEditMode="relative" rAng="0" ptsTypes="AAAAA">
                                      <p:cBhvr>
                                        <p:cTn id="25" dur="2000" fill="hold"/>
                                        <p:tgtEl>
                                          <p:spTgt spid="14"/>
                                        </p:tgtEl>
                                        <p:attrNameLst>
                                          <p:attrName>ppt_x</p:attrName>
                                          <p:attrName>ppt_y</p:attrName>
                                        </p:attrNameLst>
                                      </p:cBhvr>
                                      <p:rCtr x="38880" y="-10532"/>
                                    </p:animMotion>
                                  </p:childTnLst>
                                </p:cTn>
                              </p:par>
                            </p:childTnLst>
                          </p:cTn>
                        </p:par>
                        <p:par>
                          <p:cTn id="26" fill="hold">
                            <p:stCondLst>
                              <p:cond delay="2500"/>
                            </p:stCondLst>
                            <p:childTnLst>
                              <p:par>
                                <p:cTn id="27" presetID="10" presetClass="exit" presetSubtype="0" fill="hold" nodeType="after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0" restart="whenNotActive" fill="hold" evtFilter="cancelBubble" nodeType="interactiveSeq">
                <p:stCondLst>
                  <p:cond evt="onClick" delay="0">
                    <p:tgtEl>
                      <p:spTgt spid="12"/>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44" presetClass="path" presetSubtype="0" accel="50000" decel="50000" fill="hold" nodeType="withEffect">
                                  <p:stCondLst>
                                    <p:cond delay="0"/>
                                  </p:stCondLst>
                                  <p:childTnLst>
                                    <p:animMotion origin="layout" path="M 2.29167E-6 4.81481E-6 L 0.15586 -0.24005 C 0.18867 -0.29491 0.23763 -0.325 0.28932 -0.325 C 0.34791 -0.325 0.39466 -0.29491 0.42747 -0.24005 L 0.5845 4.81481E-6 " pathEditMode="relative" rAng="0" ptsTypes="AAAAA">
                                      <p:cBhvr>
                                        <p:cTn id="37" dur="2000" fill="hold"/>
                                        <p:tgtEl>
                                          <p:spTgt spid="15"/>
                                        </p:tgtEl>
                                        <p:attrNameLst>
                                          <p:attrName>ppt_x</p:attrName>
                                          <p:attrName>ppt_y</p:attrName>
                                        </p:attrNameLst>
                                      </p:cBhvr>
                                      <p:rCtr x="29219" y="-16250"/>
                                    </p:animMotion>
                                  </p:childTnLst>
                                </p:cTn>
                              </p:par>
                            </p:childTnLst>
                          </p:cTn>
                        </p:par>
                        <p:par>
                          <p:cTn id="38" fill="hold">
                            <p:stCondLst>
                              <p:cond delay="2000"/>
                            </p:stCondLst>
                            <p:childTnLst>
                              <p:par>
                                <p:cTn id="39" presetID="10" presetClass="exit" presetSubtype="0" fill="hold" nodeType="afterEffect">
                                  <p:stCondLst>
                                    <p:cond delay="0"/>
                                  </p:stCondLst>
                                  <p:childTnLst>
                                    <p:animEffect transition="out" filter="fade">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2" restart="whenNotActive" fill="hold" evtFilter="cancelBubble" nodeType="interactiveSeq">
                <p:stCondLst>
                  <p:cond evt="onClick" delay="0">
                    <p:tgtEl>
                      <p:spTgt spid="16"/>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par>
                                <p:cTn id="48" presetID="44" presetClass="path" presetSubtype="0" accel="50000" decel="50000" fill="hold" nodeType="withEffect">
                                  <p:stCondLst>
                                    <p:cond delay="0"/>
                                  </p:stCondLst>
                                  <p:childTnLst>
                                    <p:animMotion origin="layout" path="M -3.75E-6 4.44444E-6 L 0.10599 -0.34098 C 0.12787 -0.41644 0.16133 -0.45348 0.19662 -0.45348 C 0.23646 -0.45348 0.2681 -0.41644 0.29037 -0.34098 L 0.39805 4.44444E-6 " pathEditMode="relative" rAng="0" ptsTypes="AAAAA">
                                      <p:cBhvr>
                                        <p:cTn id="49" dur="2000" fill="hold"/>
                                        <p:tgtEl>
                                          <p:spTgt spid="11"/>
                                        </p:tgtEl>
                                        <p:attrNameLst>
                                          <p:attrName>ppt_x</p:attrName>
                                          <p:attrName>ppt_y</p:attrName>
                                        </p:attrNameLst>
                                      </p:cBhvr>
                                      <p:rCtr x="19896" y="-22685"/>
                                    </p:animMotion>
                                  </p:childTnLst>
                                </p:cTn>
                              </p:par>
                            </p:childTnLst>
                          </p:cTn>
                        </p:par>
                        <p:par>
                          <p:cTn id="50" fill="hold">
                            <p:stCondLst>
                              <p:cond delay="2000"/>
                            </p:stCondLst>
                            <p:childTnLst>
                              <p:par>
                                <p:cTn id="51" presetID="10" presetClass="exit" presetSubtype="0" fill="hold" nodeType="afterEffect">
                                  <p:stCondLst>
                                    <p:cond delay="0"/>
                                  </p:stCondLst>
                                  <p:childTnLst>
                                    <p:animEffect transition="out" filter="fade">
                                      <p:cBhvr>
                                        <p:cTn id="52" dur="500"/>
                                        <p:tgtEl>
                                          <p:spTgt spid="11"/>
                                        </p:tgtEl>
                                      </p:cBhvr>
                                    </p:animEffect>
                                    <p:set>
                                      <p:cBhvr>
                                        <p:cTn id="5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 grpId="0"/>
      <p:bldP spid="3" grpId="0" animBg="1"/>
      <p:bldP spid="12" grpId="0" animBg="1"/>
      <p:bldP spid="16" grpId="0" animBg="1"/>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6000" b="-26000"/>
          </a:stretch>
        </a:blipFill>
        <a:effectLst/>
      </p:bgPr>
    </p:bg>
    <p:spTree>
      <p:nvGrpSpPr>
        <p:cNvPr id="1" name=""/>
        <p:cNvGrpSpPr/>
        <p:nvPr/>
      </p:nvGrpSpPr>
      <p:grpSpPr>
        <a:xfrm>
          <a:off x="0" y="0"/>
          <a:ext cx="0" cy="0"/>
          <a:chOff x="0" y="0"/>
          <a:chExt cx="0" cy="0"/>
        </a:xfrm>
      </p:grpSpPr>
      <p:sp>
        <p:nvSpPr>
          <p:cNvPr id="4" name="Rounded Rectangle 3"/>
          <p:cNvSpPr/>
          <p:nvPr/>
        </p:nvSpPr>
        <p:spPr>
          <a:xfrm>
            <a:off x="4093171" y="705394"/>
            <a:ext cx="5020849" cy="1310996"/>
          </a:xfrm>
          <a:prstGeom prst="roundRect">
            <a:avLst/>
          </a:prstGeom>
          <a:solidFill>
            <a:schemeClr val="bg1">
              <a:alpha val="58000"/>
            </a:schemeClr>
          </a:solidFill>
          <a:ln w="38100">
            <a:solidFill>
              <a:schemeClr val="accent2">
                <a:lumMod val="75000"/>
              </a:schemeClr>
            </a:solidFill>
            <a:prstDash val="lgDash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Tính từ là gì?</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Rounded Rectangle 18"/>
          <p:cNvSpPr/>
          <p:nvPr/>
        </p:nvSpPr>
        <p:spPr>
          <a:xfrm>
            <a:off x="3886201" y="2338177"/>
            <a:ext cx="6152606" cy="1499306"/>
          </a:xfrm>
          <a:prstGeom prst="roundRect">
            <a:avLst/>
          </a:prstGeom>
          <a:solidFill>
            <a:schemeClr val="bg1">
              <a:alpha val="54000"/>
            </a:schemeClr>
          </a:solidFill>
          <a:ln w="38100">
            <a:solidFill>
              <a:schemeClr val="accent1">
                <a:lumMod val="50000"/>
              </a:schemeClr>
            </a:solidFill>
            <a:prstDash val="lgDashDot"/>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a:t>
            </a:r>
            <a:r>
              <a:rPr kumimoji="0" lang="vi-VN"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Tính từ là từ miêu tả đặc điểm (hình dáng, màu sắc, âm thanh, hương vị,...)</a:t>
            </a:r>
            <a:endPar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3909603" y="4029205"/>
            <a:ext cx="6152606" cy="1138759"/>
          </a:xfrm>
          <a:prstGeom prst="roundRect">
            <a:avLst/>
          </a:prstGeom>
          <a:solidFill>
            <a:schemeClr val="bg1">
              <a:alpha val="54000"/>
            </a:schemeClr>
          </a:solidFill>
          <a:ln w="38100">
            <a:solidFill>
              <a:srgbClr val="FF0000"/>
            </a:solidFill>
            <a:prstDash val="lgDashDo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a:t>
            </a:r>
            <a:r>
              <a:rPr kumimoji="0" lang="vi-VN"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Tính từ là từ </a:t>
            </a:r>
            <a:r>
              <a:rPr kumimoji="0" lang="en-US"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chỉ</a:t>
            </a:r>
            <a:r>
              <a:rPr kumimoji="0" lang="vi-VN"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tính chất của sự vật, hoạt động, trạng thái,...</a:t>
            </a:r>
            <a:endPar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22"/>
          <p:cNvSpPr/>
          <p:nvPr/>
        </p:nvSpPr>
        <p:spPr>
          <a:xfrm>
            <a:off x="3909603" y="5359686"/>
            <a:ext cx="6152606" cy="1116065"/>
          </a:xfrm>
          <a:prstGeom prst="roundRect">
            <a:avLst/>
          </a:prstGeom>
          <a:solidFill>
            <a:schemeClr val="bg1">
              <a:alpha val="54000"/>
            </a:schemeClr>
          </a:solidFill>
          <a:ln w="38100">
            <a:solidFill>
              <a:srgbClr val="00B050"/>
            </a:solidFill>
            <a:prstDash val="lgDashDot"/>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 Cả 2 đáp án trên</a:t>
            </a:r>
            <a:endPar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4" name="Picture 23"/>
          <p:cNvPicPr>
            <a:picLocks noChangeAspect="1"/>
          </p:cNvPicPr>
          <p:nvPr/>
        </p:nvPicPr>
        <p:blipFill>
          <a:blip r:embed="rId5">
            <a:extLst>
              <a:ext uri="{BEBA8EAE-BF5A-486C-A8C5-ECC9F3942E4B}">
                <a14:imgProps xmlns:a14="http://schemas.microsoft.com/office/drawing/2010/main">
                  <a14:imgLayer r:embed="rId6">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0" y="2292887"/>
            <a:ext cx="3524250" cy="4733925"/>
          </a:xfrm>
          <a:prstGeom prst="rect">
            <a:avLst/>
          </a:prstGeom>
          <a:ln>
            <a:noFill/>
          </a:ln>
          <a:effectLst>
            <a:outerShdw blurRad="292100" dist="139700" dir="2700000" algn="tl" rotWithShape="0">
              <a:srgbClr val="333333">
                <a:alpha val="65000"/>
              </a:srgbClr>
            </a:outerShdw>
          </a:effectLst>
        </p:spPr>
      </p:pic>
      <p:pic>
        <p:nvPicPr>
          <p:cNvPr id="26" name="Picture 25">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58285" y="5575831"/>
            <a:ext cx="1047706" cy="1116065"/>
          </a:xfrm>
          <a:prstGeom prst="rect">
            <a:avLst/>
          </a:prstGeom>
        </p:spPr>
      </p:pic>
      <p:sp>
        <p:nvSpPr>
          <p:cNvPr id="2" name="Oval 1">
            <a:extLst>
              <a:ext uri="{FF2B5EF4-FFF2-40B4-BE49-F238E27FC236}">
                <a16:creationId xmlns:a16="http://schemas.microsoft.com/office/drawing/2014/main" id="{ED996F93-93E6-4E01-A955-FC104C5C6281}"/>
              </a:ext>
            </a:extLst>
          </p:cNvPr>
          <p:cNvSpPr/>
          <p:nvPr/>
        </p:nvSpPr>
        <p:spPr>
          <a:xfrm>
            <a:off x="3909603" y="5575831"/>
            <a:ext cx="642805" cy="705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Am-thanh-tra-loi-dung-www_nhacchuongvui_com">
            <a:hlinkClick r:id="" action="ppaction://media"/>
            <a:extLst>
              <a:ext uri="{FF2B5EF4-FFF2-40B4-BE49-F238E27FC236}">
                <a16:creationId xmlns:a16="http://schemas.microsoft.com/office/drawing/2014/main" id="{0A919B08-2E6C-4400-9FA9-C8FC3ABB769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95375" y="2364410"/>
            <a:ext cx="609600" cy="609600"/>
          </a:xfrm>
          <a:prstGeom prst="rect">
            <a:avLst/>
          </a:prstGeom>
        </p:spPr>
      </p:pic>
    </p:spTree>
    <p:extLst>
      <p:ext uri="{BB962C8B-B14F-4D97-AF65-F5344CB8AC3E}">
        <p14:creationId xmlns:p14="http://schemas.microsoft.com/office/powerpoint/2010/main" val="42888023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 presetClass="mediacall" presetSubtype="0" fill="hold" nodeType="withEffect">
                                  <p:stCondLst>
                                    <p:cond delay="0"/>
                                  </p:stCondLst>
                                  <p:childTnLst>
                                    <p:cmd type="call" cmd="playFrom(0.0)">
                                      <p:cBhvr>
                                        <p:cTn id="9" dur="80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6000" b="-26000"/>
          </a:stretch>
        </a:blipFill>
        <a:effectLst/>
      </p:bgPr>
    </p:bg>
    <p:spTree>
      <p:nvGrpSpPr>
        <p:cNvPr id="1" name=""/>
        <p:cNvGrpSpPr/>
        <p:nvPr/>
      </p:nvGrpSpPr>
      <p:grpSpPr>
        <a:xfrm>
          <a:off x="0" y="0"/>
          <a:ext cx="0" cy="0"/>
          <a:chOff x="0" y="0"/>
          <a:chExt cx="0" cy="0"/>
        </a:xfrm>
      </p:grpSpPr>
      <p:sp>
        <p:nvSpPr>
          <p:cNvPr id="4" name="Rounded Rectangle 3"/>
          <p:cNvSpPr/>
          <p:nvPr/>
        </p:nvSpPr>
        <p:spPr>
          <a:xfrm>
            <a:off x="1619794" y="705394"/>
            <a:ext cx="8961119" cy="1310996"/>
          </a:xfrm>
          <a:prstGeom prst="roundRect">
            <a:avLst/>
          </a:prstGeom>
          <a:solidFill>
            <a:schemeClr val="bg1">
              <a:alpha val="58000"/>
            </a:schemeClr>
          </a:solidFill>
          <a:ln w="38100">
            <a:solidFill>
              <a:schemeClr val="accent2">
                <a:lumMod val="75000"/>
              </a:schemeClr>
            </a:solidFill>
            <a:prstDash val="lgDash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Trong các từ sau, từ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9" name="Rounded Rectangle 18"/>
          <p:cNvSpPr/>
          <p:nvPr/>
        </p:nvSpPr>
        <p:spPr>
          <a:xfrm>
            <a:off x="3886201" y="2668693"/>
            <a:ext cx="6152606" cy="796835"/>
          </a:xfrm>
          <a:prstGeom prst="roundRect">
            <a:avLst/>
          </a:prstGeom>
          <a:solidFill>
            <a:schemeClr val="bg1">
              <a:alpha val="54000"/>
            </a:schemeClr>
          </a:solidFill>
          <a:ln w="38100">
            <a:solidFill>
              <a:schemeClr val="accent1">
                <a:lumMod val="50000"/>
              </a:schemeClr>
            </a:solidFill>
            <a:prstDash val="lgDashDot"/>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hồng</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3909603" y="4137779"/>
            <a:ext cx="6152606" cy="796835"/>
          </a:xfrm>
          <a:prstGeom prst="roundRect">
            <a:avLst/>
          </a:prstGeom>
          <a:solidFill>
            <a:schemeClr val="bg1">
              <a:alpha val="54000"/>
            </a:schemeClr>
          </a:solidFill>
          <a:ln w="38100">
            <a:solidFill>
              <a:srgbClr val="FF0000"/>
            </a:solidFill>
            <a:prstDash val="lgDashDo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chạy</a:t>
            </a:r>
            <a:r>
              <a:rPr kumimoji="0" lang="en-US" sz="36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bộ</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22"/>
          <p:cNvSpPr/>
          <p:nvPr/>
        </p:nvSpPr>
        <p:spPr>
          <a:xfrm>
            <a:off x="3909603" y="5467658"/>
            <a:ext cx="6152606" cy="796835"/>
          </a:xfrm>
          <a:prstGeom prst="roundRect">
            <a:avLst/>
          </a:prstGeom>
          <a:solidFill>
            <a:schemeClr val="bg1">
              <a:alpha val="54000"/>
            </a:schemeClr>
          </a:solidFill>
          <a:ln w="38100">
            <a:solidFill>
              <a:srgbClr val="00B050"/>
            </a:solidFill>
            <a:prstDash val="lgDashDot"/>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hồng</a:t>
            </a:r>
            <a:r>
              <a:rPr kumimoji="0" lang="en-US" sz="36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nhạt</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0" y="2292887"/>
            <a:ext cx="3524250" cy="4733925"/>
          </a:xfrm>
          <a:prstGeom prst="rect">
            <a:avLst/>
          </a:prstGeom>
          <a:ln>
            <a:noFill/>
          </a:ln>
          <a:effectLst>
            <a:outerShdw blurRad="292100" dist="139700" dir="2700000" algn="tl" rotWithShape="0">
              <a:srgbClr val="333333">
                <a:alpha val="65000"/>
              </a:srgbClr>
            </a:outerShdw>
          </a:effectLst>
        </p:spPr>
      </p:pic>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58285" y="5575831"/>
            <a:ext cx="1047706" cy="1116065"/>
          </a:xfrm>
          <a:prstGeom prst="rect">
            <a:avLst/>
          </a:prstGeom>
        </p:spPr>
      </p:pic>
    </p:spTree>
    <p:extLst>
      <p:ext uri="{BB962C8B-B14F-4D97-AF65-F5344CB8AC3E}">
        <p14:creationId xmlns:p14="http://schemas.microsoft.com/office/powerpoint/2010/main" val="7518421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9"/>
                                        </p:tgtEl>
                                      </p:cBhvr>
                                    </p:animEffect>
                                    <p:set>
                                      <p:cBhvr>
                                        <p:cTn id="26" dur="1" fill="hold">
                                          <p:stCondLst>
                                            <p:cond delay="499"/>
                                          </p:stCondLst>
                                        </p:cTn>
                                        <p:tgtEl>
                                          <p:spTgt spid="19"/>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23"/>
                                        </p:tgtEl>
                                      </p:cBhvr>
                                    </p:animEffect>
                                    <p:set>
                                      <p:cBhvr>
                                        <p:cTn id="29" dur="1" fill="hold">
                                          <p:stCondLst>
                                            <p:cond delay="499"/>
                                          </p:stCondLst>
                                        </p:cTn>
                                        <p:tgtEl>
                                          <p:spTgt spid="23"/>
                                        </p:tgtEl>
                                        <p:attrNameLst>
                                          <p:attrName>style.visibility</p:attrName>
                                        </p:attrNameLst>
                                      </p:cBhvr>
                                      <p:to>
                                        <p:strVal val="hidden"/>
                                      </p:to>
                                    </p:set>
                                  </p:childTnLst>
                                </p:cTn>
                              </p:par>
                              <p:par>
                                <p:cTn id="30" presetID="32" presetClass="emph" presetSubtype="0" fill="hold" grpId="1" nodeType="withEffect">
                                  <p:stCondLst>
                                    <p:cond delay="0"/>
                                  </p:stCondLst>
                                  <p:childTnLst>
                                    <p:animRot by="120000">
                                      <p:cBhvr>
                                        <p:cTn id="31" dur="100" fill="hold">
                                          <p:stCondLst>
                                            <p:cond delay="0"/>
                                          </p:stCondLst>
                                        </p:cTn>
                                        <p:tgtEl>
                                          <p:spTgt spid="22"/>
                                        </p:tgtEl>
                                        <p:attrNameLst>
                                          <p:attrName>r</p:attrName>
                                        </p:attrNameLst>
                                      </p:cBhvr>
                                    </p:animRot>
                                    <p:animRot by="-240000">
                                      <p:cBhvr>
                                        <p:cTn id="32" dur="200" fill="hold">
                                          <p:stCondLst>
                                            <p:cond delay="200"/>
                                          </p:stCondLst>
                                        </p:cTn>
                                        <p:tgtEl>
                                          <p:spTgt spid="22"/>
                                        </p:tgtEl>
                                        <p:attrNameLst>
                                          <p:attrName>r</p:attrName>
                                        </p:attrNameLst>
                                      </p:cBhvr>
                                    </p:animRot>
                                    <p:animRot by="240000">
                                      <p:cBhvr>
                                        <p:cTn id="33" dur="200" fill="hold">
                                          <p:stCondLst>
                                            <p:cond delay="400"/>
                                          </p:stCondLst>
                                        </p:cTn>
                                        <p:tgtEl>
                                          <p:spTgt spid="22"/>
                                        </p:tgtEl>
                                        <p:attrNameLst>
                                          <p:attrName>r</p:attrName>
                                        </p:attrNameLst>
                                      </p:cBhvr>
                                    </p:animRot>
                                    <p:animRot by="-240000">
                                      <p:cBhvr>
                                        <p:cTn id="34" dur="200" fill="hold">
                                          <p:stCondLst>
                                            <p:cond delay="600"/>
                                          </p:stCondLst>
                                        </p:cTn>
                                        <p:tgtEl>
                                          <p:spTgt spid="22"/>
                                        </p:tgtEl>
                                        <p:attrNameLst>
                                          <p:attrName>r</p:attrName>
                                        </p:attrNameLst>
                                      </p:cBhvr>
                                    </p:animRot>
                                    <p:animRot by="120000">
                                      <p:cBhvr>
                                        <p:cTn id="35" dur="200" fill="hold">
                                          <p:stCondLst>
                                            <p:cond delay="800"/>
                                          </p:stCondLst>
                                        </p:cTn>
                                        <p:tgtEl>
                                          <p:spTgt spid="22"/>
                                        </p:tgtEl>
                                        <p:attrNameLst>
                                          <p:attrName>r</p:attrName>
                                        </p:attrNameLst>
                                      </p:cBhvr>
                                    </p:animRot>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2" grpId="0" animBg="1"/>
      <p:bldP spid="22" grpId="1" animBg="1"/>
      <p:bldP spid="23" grpId="0" animBg="1"/>
      <p:bldP spid="2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6000" b="-26000"/>
          </a:stretch>
        </a:blipFill>
        <a:effectLst/>
      </p:bgPr>
    </p:bg>
    <p:spTree>
      <p:nvGrpSpPr>
        <p:cNvPr id="1" name=""/>
        <p:cNvGrpSpPr/>
        <p:nvPr/>
      </p:nvGrpSpPr>
      <p:grpSpPr>
        <a:xfrm>
          <a:off x="0" y="0"/>
          <a:ext cx="0" cy="0"/>
          <a:chOff x="0" y="0"/>
          <a:chExt cx="0" cy="0"/>
        </a:xfrm>
      </p:grpSpPr>
      <p:sp>
        <p:nvSpPr>
          <p:cNvPr id="4" name="Rounded Rectangle 3"/>
          <p:cNvSpPr/>
          <p:nvPr/>
        </p:nvSpPr>
        <p:spPr>
          <a:xfrm>
            <a:off x="1619794" y="705394"/>
            <a:ext cx="8961119" cy="1310996"/>
          </a:xfrm>
          <a:prstGeom prst="roundRect">
            <a:avLst/>
          </a:prstGeom>
          <a:solidFill>
            <a:schemeClr val="bg1">
              <a:alpha val="58000"/>
            </a:schemeClr>
          </a:solidFill>
          <a:ln w="38100">
            <a:solidFill>
              <a:schemeClr val="accent2">
                <a:lumMod val="75000"/>
              </a:schemeClr>
            </a:solidFill>
            <a:prstDash val="lgDash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Trong các từ sau, từ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không</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phải</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danh</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9" name="Rounded Rectangle 18"/>
          <p:cNvSpPr/>
          <p:nvPr/>
        </p:nvSpPr>
        <p:spPr>
          <a:xfrm>
            <a:off x="3886201" y="2668693"/>
            <a:ext cx="6152606" cy="796835"/>
          </a:xfrm>
          <a:prstGeom prst="roundRect">
            <a:avLst/>
          </a:prstGeom>
          <a:solidFill>
            <a:schemeClr val="bg1">
              <a:alpha val="54000"/>
            </a:schemeClr>
          </a:solidFill>
          <a:ln w="38100">
            <a:solidFill>
              <a:schemeClr val="accent1">
                <a:lumMod val="50000"/>
              </a:schemeClr>
            </a:solidFill>
            <a:prstDash val="lgDashDot"/>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a:t>
            </a: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Ngôi</a:t>
            </a:r>
            <a:r>
              <a:rPr kumimoji="0" lang="en-US" sz="40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nhà</a:t>
            </a:r>
            <a:endPar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3909603" y="4137779"/>
            <a:ext cx="6152606" cy="796835"/>
          </a:xfrm>
          <a:prstGeom prst="roundRect">
            <a:avLst/>
          </a:prstGeom>
          <a:solidFill>
            <a:schemeClr val="bg1">
              <a:alpha val="54000"/>
            </a:schemeClr>
          </a:solidFill>
          <a:ln w="38100">
            <a:solidFill>
              <a:srgbClr val="FF0000"/>
            </a:solidFill>
            <a:prstDash val="lgDashDo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a:t>
            </a: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Lá</a:t>
            </a:r>
            <a:r>
              <a:rPr kumimoji="0" lang="en-US" sz="40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cờ</a:t>
            </a:r>
            <a:endPar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22"/>
          <p:cNvSpPr/>
          <p:nvPr/>
        </p:nvSpPr>
        <p:spPr>
          <a:xfrm>
            <a:off x="3909603" y="5467658"/>
            <a:ext cx="6152606" cy="796835"/>
          </a:xfrm>
          <a:prstGeom prst="roundRect">
            <a:avLst/>
          </a:prstGeom>
          <a:solidFill>
            <a:schemeClr val="bg1">
              <a:alpha val="54000"/>
            </a:schemeClr>
          </a:solidFill>
          <a:ln w="38100">
            <a:solidFill>
              <a:srgbClr val="00B050"/>
            </a:solidFill>
            <a:prstDash val="lgDashDot"/>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 </a:t>
            </a:r>
            <a:r>
              <a:rPr lang="en-US" sz="4000" b="1" dirty="0">
                <a:solidFill>
                  <a:prstClr val="black"/>
                </a:solidFill>
                <a:latin typeface="Tahoma" panose="020B0604030504040204" pitchFamily="34" charset="0"/>
                <a:ea typeface="Tahoma" panose="020B0604030504040204" pitchFamily="34" charset="0"/>
                <a:cs typeface="Tahoma" panose="020B0604030504040204" pitchFamily="34" charset="0"/>
              </a:rPr>
              <a:t>P</a:t>
            </a: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hấp</a:t>
            </a:r>
            <a:r>
              <a:rPr kumimoji="0" lang="en-US" sz="40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phới</a:t>
            </a:r>
            <a:endPar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0" y="2292887"/>
            <a:ext cx="3524250" cy="4733925"/>
          </a:xfrm>
          <a:prstGeom prst="rect">
            <a:avLst/>
          </a:prstGeom>
          <a:ln>
            <a:noFill/>
          </a:ln>
          <a:effectLst>
            <a:outerShdw blurRad="292100" dist="139700" dir="2700000" algn="tl" rotWithShape="0">
              <a:srgbClr val="333333">
                <a:alpha val="65000"/>
              </a:srgbClr>
            </a:outerShdw>
          </a:effectLst>
        </p:spPr>
      </p:pic>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58285" y="5575831"/>
            <a:ext cx="1047706" cy="1116065"/>
          </a:xfrm>
          <a:prstGeom prst="rect">
            <a:avLst/>
          </a:prstGeom>
        </p:spPr>
      </p:pic>
    </p:spTree>
    <p:extLst>
      <p:ext uri="{BB962C8B-B14F-4D97-AF65-F5344CB8AC3E}">
        <p14:creationId xmlns:p14="http://schemas.microsoft.com/office/powerpoint/2010/main" val="35789434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9"/>
                                        </p:tgtEl>
                                      </p:cBhvr>
                                    </p:animEffect>
                                    <p:set>
                                      <p:cBhvr>
                                        <p:cTn id="26" dur="1" fill="hold">
                                          <p:stCondLst>
                                            <p:cond delay="499"/>
                                          </p:stCondLst>
                                        </p:cTn>
                                        <p:tgtEl>
                                          <p:spTgt spid="19"/>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22"/>
                                        </p:tgtEl>
                                      </p:cBhvr>
                                    </p:animEffect>
                                    <p:set>
                                      <p:cBhvr>
                                        <p:cTn id="29" dur="1" fill="hold">
                                          <p:stCondLst>
                                            <p:cond delay="499"/>
                                          </p:stCondLst>
                                        </p:cTn>
                                        <p:tgtEl>
                                          <p:spTgt spid="22"/>
                                        </p:tgtEl>
                                        <p:attrNameLst>
                                          <p:attrName>style.visibility</p:attrName>
                                        </p:attrNameLst>
                                      </p:cBhvr>
                                      <p:to>
                                        <p:strVal val="hidden"/>
                                      </p:to>
                                    </p:set>
                                  </p:childTnLst>
                                </p:cTn>
                              </p:par>
                              <p:par>
                                <p:cTn id="30" presetID="32" presetClass="emph" presetSubtype="0" fill="hold" grpId="1" nodeType="withEffect">
                                  <p:stCondLst>
                                    <p:cond delay="0"/>
                                  </p:stCondLst>
                                  <p:childTnLst>
                                    <p:animRot by="120000">
                                      <p:cBhvr>
                                        <p:cTn id="31" dur="100" fill="hold">
                                          <p:stCondLst>
                                            <p:cond delay="0"/>
                                          </p:stCondLst>
                                        </p:cTn>
                                        <p:tgtEl>
                                          <p:spTgt spid="23"/>
                                        </p:tgtEl>
                                        <p:attrNameLst>
                                          <p:attrName>r</p:attrName>
                                        </p:attrNameLst>
                                      </p:cBhvr>
                                    </p:animRot>
                                    <p:animRot by="-240000">
                                      <p:cBhvr>
                                        <p:cTn id="32" dur="200" fill="hold">
                                          <p:stCondLst>
                                            <p:cond delay="200"/>
                                          </p:stCondLst>
                                        </p:cTn>
                                        <p:tgtEl>
                                          <p:spTgt spid="23"/>
                                        </p:tgtEl>
                                        <p:attrNameLst>
                                          <p:attrName>r</p:attrName>
                                        </p:attrNameLst>
                                      </p:cBhvr>
                                    </p:animRot>
                                    <p:animRot by="240000">
                                      <p:cBhvr>
                                        <p:cTn id="33" dur="200" fill="hold">
                                          <p:stCondLst>
                                            <p:cond delay="400"/>
                                          </p:stCondLst>
                                        </p:cTn>
                                        <p:tgtEl>
                                          <p:spTgt spid="23"/>
                                        </p:tgtEl>
                                        <p:attrNameLst>
                                          <p:attrName>r</p:attrName>
                                        </p:attrNameLst>
                                      </p:cBhvr>
                                    </p:animRot>
                                    <p:animRot by="-240000">
                                      <p:cBhvr>
                                        <p:cTn id="34" dur="200" fill="hold">
                                          <p:stCondLst>
                                            <p:cond delay="600"/>
                                          </p:stCondLst>
                                        </p:cTn>
                                        <p:tgtEl>
                                          <p:spTgt spid="23"/>
                                        </p:tgtEl>
                                        <p:attrNameLst>
                                          <p:attrName>r</p:attrName>
                                        </p:attrNameLst>
                                      </p:cBhvr>
                                    </p:animRot>
                                    <p:animRot by="120000">
                                      <p:cBhvr>
                                        <p:cTn id="35" dur="200" fill="hold">
                                          <p:stCondLst>
                                            <p:cond delay="800"/>
                                          </p:stCondLst>
                                        </p:cTn>
                                        <p:tgtEl>
                                          <p:spTgt spid="23"/>
                                        </p:tgtEl>
                                        <p:attrNameLst>
                                          <p:attrName>r</p:attrName>
                                        </p:attrNameLst>
                                      </p:cBhvr>
                                    </p:animRot>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2" grpId="0" animBg="1"/>
      <p:bldP spid="22" grpId="1" animBg="1"/>
      <p:bldP spid="23" grpId="0" animBg="1"/>
      <p:bldP spid="2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6000" b="-26000"/>
          </a:stretch>
        </a:blipFill>
        <a:effectLst/>
      </p:bgPr>
    </p:bg>
    <p:spTree>
      <p:nvGrpSpPr>
        <p:cNvPr id="1" name=""/>
        <p:cNvGrpSpPr/>
        <p:nvPr/>
      </p:nvGrpSpPr>
      <p:grpSpPr>
        <a:xfrm>
          <a:off x="0" y="0"/>
          <a:ext cx="0" cy="0"/>
          <a:chOff x="0" y="0"/>
          <a:chExt cx="0" cy="0"/>
        </a:xfrm>
      </p:grpSpPr>
      <p:sp>
        <p:nvSpPr>
          <p:cNvPr id="2" name="Rectangle 1"/>
          <p:cNvSpPr/>
          <p:nvPr/>
        </p:nvSpPr>
        <p:spPr>
          <a:xfrm>
            <a:off x="3010233" y="354764"/>
            <a:ext cx="601478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Dọn</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sạch</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khu</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phố</a:t>
            </a:r>
            <a:endPar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endParaRPr>
          </a:p>
        </p:txBody>
      </p:sp>
      <p:pic>
        <p:nvPicPr>
          <p:cNvPr id="19" name="Picture 18"/>
          <p:cNvPicPr>
            <a:picLocks noChangeAspect="1"/>
          </p:cNvPicPr>
          <p:nvPr/>
        </p:nvPicPr>
        <p:blipFill>
          <a:blip r:embed="rId3">
            <a:extLst>
              <a:ext uri="{BEBA8EAE-BF5A-486C-A8C5-ECC9F3942E4B}">
                <a14:imgProps xmlns:a14="http://schemas.microsoft.com/office/drawing/2010/main">
                  <a14:imgLayer r:embed="rId4">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0" y="2292887"/>
            <a:ext cx="3524250" cy="4733925"/>
          </a:xfrm>
          <a:prstGeom prst="rect">
            <a:avLst/>
          </a:prstGeom>
          <a:ln>
            <a:noFill/>
          </a:ln>
          <a:effectLst>
            <a:outerShdw blurRad="292100" dist="139700" dir="2700000" algn="tl" rotWithShape="0">
              <a:srgbClr val="333333">
                <a:alpha val="65000"/>
              </a:srgbClr>
            </a:outerShdw>
          </a:effectLst>
        </p:spPr>
      </p:pic>
      <p:sp>
        <p:nvSpPr>
          <p:cNvPr id="20" name="Cloud Callout 19"/>
          <p:cNvSpPr/>
          <p:nvPr/>
        </p:nvSpPr>
        <p:spPr>
          <a:xfrm>
            <a:off x="3383875" y="1663431"/>
            <a:ext cx="5641145" cy="2996418"/>
          </a:xfrm>
          <a:prstGeom prst="cloudCallout">
            <a:avLst>
              <a:gd name="adj1" fmla="val -65507"/>
              <a:gd name="adj2" fmla="val 10955"/>
            </a:avLst>
          </a:prstGeom>
          <a:solidFill>
            <a:schemeClr val="accent4">
              <a:lumMod val="20000"/>
              <a:lumOff val="80000"/>
              <a:alpha val="48000"/>
            </a:schemeClr>
          </a:solidFill>
          <a:ln w="28575">
            <a:solidFill>
              <a:srgbClr val="FFC000"/>
            </a:solidFill>
            <a:prstDash val="lgDashDotDot"/>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A!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Đường</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phố</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sạch</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rồi</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bạn</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giỏi</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quá</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Tớ</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nhà</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thôi</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21" name="Rectangle 20"/>
          <p:cNvSpPr/>
          <p:nvPr/>
        </p:nvSpPr>
        <p:spPr>
          <a:xfrm>
            <a:off x="3010233" y="325679"/>
            <a:ext cx="601478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Dọn</a:t>
            </a:r>
            <a:r>
              <a:rPr kumimoji="0" lang="en-US" sz="4800" b="0" i="0" u="none" strike="noStrike" kern="1200" cap="none" spc="0" normalizeH="0" baseline="0" noProof="0" dirty="0">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sạch</a:t>
            </a:r>
            <a:r>
              <a:rPr kumimoji="0" lang="en-US" sz="4800" b="0" i="0" u="none" strike="noStrike" kern="1200" cap="none" spc="0" normalizeH="0" baseline="0" noProof="0" dirty="0">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khu</a:t>
            </a:r>
            <a:r>
              <a:rPr kumimoji="0" lang="en-US" sz="4800" b="0" i="0" u="none" strike="noStrike" kern="1200" cap="none" spc="0" normalizeH="0" baseline="0" noProof="0" dirty="0">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phố</a:t>
            </a:r>
            <a:endParaRPr kumimoji="0" lang="en-US" sz="4800" b="0" i="0" u="none" strike="noStrike" kern="1200" cap="none" spc="0" normalizeH="0" baseline="0" noProof="0" dirty="0">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endParaRPr>
          </a:p>
        </p:txBody>
      </p:sp>
      <p:pic>
        <p:nvPicPr>
          <p:cNvPr id="23" name="Picture 22">
            <a:hlinkClick r:id="" action="ppaction://hlinkshowjump?jump=nextslide"/>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5624" y="4341087"/>
            <a:ext cx="2289053" cy="2438405"/>
          </a:xfrm>
          <a:prstGeom prst="rect">
            <a:avLst/>
          </a:prstGeom>
        </p:spPr>
      </p:pic>
    </p:spTree>
    <p:extLst>
      <p:ext uri="{BB962C8B-B14F-4D97-AF65-F5344CB8AC3E}">
        <p14:creationId xmlns:p14="http://schemas.microsoft.com/office/powerpoint/2010/main" val="35178745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grpId="0" nodeType="withEffect">
                                  <p:stCondLst>
                                    <p:cond delay="0"/>
                                  </p:stCondLst>
                                  <p:childTnLst>
                                    <p:animMotion origin="layout" path="M -4.16667E-6 3.7037E-7 L 0.03868 0.04005 C 0.04675 0.04907 0.05886 0.05393 0.07162 0.05393 C 0.08607 0.05393 0.09766 0.04907 0.10573 0.04005 L 0.14454 3.7037E-7 " pathEditMode="relative" rAng="0" ptsTypes="AAAAA">
                                      <p:cBhvr>
                                        <p:cTn id="6" dur="2000" fill="hold"/>
                                        <p:tgtEl>
                                          <p:spTgt spid="20"/>
                                        </p:tgtEl>
                                        <p:attrNameLst>
                                          <p:attrName>ppt_x</p:attrName>
                                          <p:attrName>ppt_y</p:attrName>
                                        </p:attrNameLst>
                                      </p:cBhvr>
                                      <p:rCtr x="7227" y="2685"/>
                                    </p:animMotion>
                                  </p:childTnLst>
                                </p:cTn>
                              </p:par>
                              <p:par>
                                <p:cTn id="7" presetID="37" presetClass="path" presetSubtype="0" accel="50000" decel="50000" fill="hold" nodeType="withEffect">
                                  <p:stCondLst>
                                    <p:cond delay="0"/>
                                  </p:stCondLst>
                                  <p:childTnLst>
                                    <p:animMotion origin="layout" path="M -1.25E-6 1.85185E-6 L 0.03867 0.04004 C 0.04675 0.04907 0.05886 0.05393 0.07162 0.05393 C 0.08607 0.05393 0.09766 0.04907 0.10573 0.04004 L 0.14453 1.85185E-6 " pathEditMode="relative" rAng="0" ptsTypes="AAAAA">
                                      <p:cBhvr>
                                        <p:cTn id="8" dur="2000" fill="hold"/>
                                        <p:tgtEl>
                                          <p:spTgt spid="19"/>
                                        </p:tgtEl>
                                        <p:attrNameLst>
                                          <p:attrName>ppt_x</p:attrName>
                                          <p:attrName>ppt_y</p:attrName>
                                        </p:attrNameLst>
                                      </p:cBhvr>
                                      <p:rCtr x="7227" y="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822CB-E6DE-1908-8BF2-A60AE0EC95F9}"/>
            </a:ext>
          </a:extLst>
        </p:cNvPr>
        <p:cNvGrpSpPr/>
        <p:nvPr/>
      </p:nvGrpSpPr>
      <p:grpSpPr>
        <a:xfrm>
          <a:off x="0" y="0"/>
          <a:ext cx="0" cy="0"/>
          <a:chOff x="0" y="0"/>
          <a:chExt cx="0" cy="0"/>
        </a:xfrm>
      </p:grpSpPr>
      <p:sp>
        <p:nvSpPr>
          <p:cNvPr id="2" name="矩形 6">
            <a:extLst>
              <a:ext uri="{FF2B5EF4-FFF2-40B4-BE49-F238E27FC236}">
                <a16:creationId xmlns:a16="http://schemas.microsoft.com/office/drawing/2014/main" id="{10E3A788-73FC-75C2-405F-A307866CEB80}"/>
              </a:ext>
            </a:extLst>
          </p:cNvPr>
          <p:cNvSpPr/>
          <p:nvPr/>
        </p:nvSpPr>
        <p:spPr>
          <a:xfrm>
            <a:off x="2777613" y="0"/>
            <a:ext cx="6636775" cy="68580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3" name="矩形 7">
            <a:extLst>
              <a:ext uri="{FF2B5EF4-FFF2-40B4-BE49-F238E27FC236}">
                <a16:creationId xmlns:a16="http://schemas.microsoft.com/office/drawing/2014/main" id="{AA0EF8DE-C68D-E4F9-A1DE-315D877522BA}"/>
              </a:ext>
            </a:extLst>
          </p:cNvPr>
          <p:cNvSpPr/>
          <p:nvPr/>
        </p:nvSpPr>
        <p:spPr>
          <a:xfrm rot="10800000" flipV="1">
            <a:off x="1095307" y="1236926"/>
            <a:ext cx="7668985" cy="3398292"/>
          </a:xfrm>
          <a:prstGeom prst="rect">
            <a:avLst/>
          </a:prstGeom>
          <a:solidFill>
            <a:srgbClr val="0A848B"/>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4" name="矩形 20">
            <a:extLst>
              <a:ext uri="{FF2B5EF4-FFF2-40B4-BE49-F238E27FC236}">
                <a16:creationId xmlns:a16="http://schemas.microsoft.com/office/drawing/2014/main" id="{C056F5A9-ABF9-5894-F164-FC3BC3F9CF88}"/>
              </a:ext>
            </a:extLst>
          </p:cNvPr>
          <p:cNvSpPr/>
          <p:nvPr/>
        </p:nvSpPr>
        <p:spPr>
          <a:xfrm>
            <a:off x="3014525" y="2099940"/>
            <a:ext cx="7712598" cy="3251653"/>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pic>
        <p:nvPicPr>
          <p:cNvPr id="5" name="Picture 4">
            <a:extLst>
              <a:ext uri="{FF2B5EF4-FFF2-40B4-BE49-F238E27FC236}">
                <a16:creationId xmlns:a16="http://schemas.microsoft.com/office/drawing/2014/main" id="{B3CB8468-2699-58AE-0B89-13E44D6DB1AE}"/>
              </a:ext>
            </a:extLst>
          </p:cNvPr>
          <p:cNvPicPr>
            <a:picLocks noChangeAspect="1"/>
          </p:cNvPicPr>
          <p:nvPr/>
        </p:nvPicPr>
        <p:blipFill>
          <a:blip r:embed="rId2"/>
          <a:stretch>
            <a:fillRect/>
          </a:stretch>
        </p:blipFill>
        <p:spPr>
          <a:xfrm>
            <a:off x="5398672" y="2291737"/>
            <a:ext cx="5047926" cy="3359187"/>
          </a:xfrm>
          <a:prstGeom prst="rect">
            <a:avLst/>
          </a:prstGeom>
        </p:spPr>
      </p:pic>
      <p:pic>
        <p:nvPicPr>
          <p:cNvPr id="6" name="图片 8" descr="C:\Users\Am'be'r\Desktop\13.png13">
            <a:extLst>
              <a:ext uri="{FF2B5EF4-FFF2-40B4-BE49-F238E27FC236}">
                <a16:creationId xmlns:a16="http://schemas.microsoft.com/office/drawing/2014/main" id="{E88D2383-28CF-AE41-7068-475B0D0B3285}"/>
              </a:ext>
            </a:extLst>
          </p:cNvPr>
          <p:cNvPicPr>
            <a:picLocks noChangeAspect="1"/>
          </p:cNvPicPr>
          <p:nvPr/>
        </p:nvPicPr>
        <p:blipFill>
          <a:blip r:embed="rId3"/>
          <a:srcRect/>
          <a:stretch>
            <a:fillRect/>
          </a:stretch>
        </p:blipFill>
        <p:spPr>
          <a:xfrm>
            <a:off x="1898459" y="2291737"/>
            <a:ext cx="3986530" cy="2689607"/>
          </a:xfrm>
          <a:prstGeom prst="rect">
            <a:avLst/>
          </a:prstGeom>
        </p:spPr>
      </p:pic>
    </p:spTree>
    <p:extLst>
      <p:ext uri="{BB962C8B-B14F-4D97-AF65-F5344CB8AC3E}">
        <p14:creationId xmlns:p14="http://schemas.microsoft.com/office/powerpoint/2010/main" val="29763855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0-#ppt_w/2"/>
                                          </p:val>
                                        </p:tav>
                                        <p:tav tm="100000">
                                          <p:val>
                                            <p:strVal val="#ppt_x"/>
                                          </p:val>
                                        </p:tav>
                                      </p:tavLst>
                                    </p:anim>
                                    <p:anim calcmode="lin" valueType="num">
                                      <p:cBhvr additive="base">
                                        <p:cTn id="27"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B66CF1C-0C6D-E4FC-17AE-F5A38B1F248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38793" y="12710"/>
            <a:ext cx="12469586" cy="7014142"/>
          </a:xfrm>
          <a:prstGeom prst="rect">
            <a:avLst/>
          </a:prstGeom>
        </p:spPr>
      </p:pic>
      <p:pic>
        <p:nvPicPr>
          <p:cNvPr id="27" name="Picture 26" descr="A collection of mushrooms and a hedgehog&#10;&#10;Description automatically generated with medium confidence">
            <a:hlinkClick r:id="rId8" action="ppaction://hlinksldjump"/>
            <a:extLst>
              <a:ext uri="{FF2B5EF4-FFF2-40B4-BE49-F238E27FC236}">
                <a16:creationId xmlns:a16="http://schemas.microsoft.com/office/drawing/2014/main" id="{CA881BA2-B5F2-998E-0068-6B02F73811C7}"/>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rcRect l="4052" t="3880" r="51542" b="61299"/>
          <a:stretch/>
        </p:blipFill>
        <p:spPr>
          <a:xfrm>
            <a:off x="8735855" y="3311917"/>
            <a:ext cx="3203292" cy="2511895"/>
          </a:xfrm>
          <a:prstGeom prst="rect">
            <a:avLst/>
          </a:prstGeom>
        </p:spPr>
      </p:pic>
      <p:pic>
        <p:nvPicPr>
          <p:cNvPr id="29" name="Picture 28" descr="A cartoon of a basket&#10;&#10;Description automatically generated with low confidence">
            <a:extLst>
              <a:ext uri="{FF2B5EF4-FFF2-40B4-BE49-F238E27FC236}">
                <a16:creationId xmlns:a16="http://schemas.microsoft.com/office/drawing/2014/main" id="{5D8BE996-0951-8CEF-D6DC-929A49124DD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833">
                        <a14:foregroundMark x1="90833" y1="38917" x2="90500" y2="41250"/>
                      </a14:backgroundRemoval>
                    </a14:imgEffect>
                  </a14:imgLayer>
                </a14:imgProps>
              </a:ext>
              <a:ext uri="{28A0092B-C50C-407E-A947-70E740481C1C}">
                <a14:useLocalDpi xmlns:a14="http://schemas.microsoft.com/office/drawing/2010/main" val="0"/>
              </a:ext>
            </a:extLst>
          </a:blip>
          <a:stretch>
            <a:fillRect/>
          </a:stretch>
        </p:blipFill>
        <p:spPr>
          <a:xfrm>
            <a:off x="6783157" y="3661551"/>
            <a:ext cx="2733183" cy="2902576"/>
          </a:xfrm>
          <a:prstGeom prst="rect">
            <a:avLst/>
          </a:prstGeom>
        </p:spPr>
      </p:pic>
      <p:pic>
        <p:nvPicPr>
          <p:cNvPr id="17" name="Picture 16" descr="A group of mushrooms on grass&#10;&#10;Description automatically generated with low confidence">
            <a:hlinkClick r:id="rId13" action="ppaction://hlinksldjump"/>
            <a:extLst>
              <a:ext uri="{FF2B5EF4-FFF2-40B4-BE49-F238E27FC236}">
                <a16:creationId xmlns:a16="http://schemas.microsoft.com/office/drawing/2014/main" id="{3449F561-BD39-C630-7DA5-EE6A24406FA8}"/>
              </a:ext>
            </a:extLst>
          </p:cNvPr>
          <p:cNvPicPr>
            <a:picLocks noChangeAspect="1"/>
          </p:cNvPicPr>
          <p:nvPr/>
        </p:nvPicPr>
        <p:blipFill rotWithShape="1">
          <a:blip r:embed="rId14">
            <a:extLst>
              <a:ext uri="{28A0092B-C50C-407E-A947-70E740481C1C}">
                <a14:useLocalDpi xmlns:a14="http://schemas.microsoft.com/office/drawing/2010/main" val="0"/>
              </a:ext>
            </a:extLst>
          </a:blip>
          <a:srcRect l="7619" t="5476" r="52382" b="46191"/>
          <a:stretch/>
        </p:blipFill>
        <p:spPr>
          <a:xfrm>
            <a:off x="5143002" y="3251332"/>
            <a:ext cx="2196195" cy="2653741"/>
          </a:xfrm>
          <a:prstGeom prst="rect">
            <a:avLst/>
          </a:prstGeom>
        </p:spPr>
      </p:pic>
      <p:pic>
        <p:nvPicPr>
          <p:cNvPr id="18" name="Picture 17" descr="A group of mushrooms on grass&#10;&#10;Description automatically generated with low confidence">
            <a:hlinkClick r:id="rId15" action="ppaction://hlinksldjump"/>
            <a:extLst>
              <a:ext uri="{FF2B5EF4-FFF2-40B4-BE49-F238E27FC236}">
                <a16:creationId xmlns:a16="http://schemas.microsoft.com/office/drawing/2014/main" id="{9E2BCBFB-E0B0-E38B-358F-9CDA6FBD0F90}"/>
              </a:ext>
            </a:extLst>
          </p:cNvPr>
          <p:cNvPicPr>
            <a:picLocks noChangeAspect="1"/>
          </p:cNvPicPr>
          <p:nvPr/>
        </p:nvPicPr>
        <p:blipFill rotWithShape="1">
          <a:blip r:embed="rId14">
            <a:extLst>
              <a:ext uri="{28A0092B-C50C-407E-A947-70E740481C1C}">
                <a14:useLocalDpi xmlns:a14="http://schemas.microsoft.com/office/drawing/2010/main" val="0"/>
              </a:ext>
            </a:extLst>
          </a:blip>
          <a:srcRect l="56369" t="10119" r="10829" b="52024"/>
          <a:stretch/>
        </p:blipFill>
        <p:spPr>
          <a:xfrm>
            <a:off x="1436567" y="4584047"/>
            <a:ext cx="1823776" cy="2104815"/>
          </a:xfrm>
          <a:prstGeom prst="rect">
            <a:avLst/>
          </a:prstGeom>
        </p:spPr>
      </p:pic>
      <p:pic>
        <p:nvPicPr>
          <p:cNvPr id="20" name="Picture 19" descr="A group of mushrooms on grass&#10;&#10;Description automatically generated with low confidence">
            <a:hlinkClick r:id="rId16" action="ppaction://hlinksldjump"/>
            <a:extLst>
              <a:ext uri="{FF2B5EF4-FFF2-40B4-BE49-F238E27FC236}">
                <a16:creationId xmlns:a16="http://schemas.microsoft.com/office/drawing/2014/main" id="{4CABFF5B-7F36-0AAA-8484-151CE525FCB9}"/>
              </a:ext>
            </a:extLst>
          </p:cNvPr>
          <p:cNvPicPr>
            <a:picLocks noChangeAspect="1"/>
          </p:cNvPicPr>
          <p:nvPr/>
        </p:nvPicPr>
        <p:blipFill rotWithShape="1">
          <a:blip r:embed="rId14">
            <a:extLst>
              <a:ext uri="{28A0092B-C50C-407E-A947-70E740481C1C}">
                <a14:useLocalDpi xmlns:a14="http://schemas.microsoft.com/office/drawing/2010/main" val="0"/>
              </a:ext>
            </a:extLst>
          </a:blip>
          <a:srcRect l="9286" t="50000" r="50476" b="10546"/>
          <a:stretch/>
        </p:blipFill>
        <p:spPr>
          <a:xfrm>
            <a:off x="3286355" y="3888149"/>
            <a:ext cx="2138652" cy="2097000"/>
          </a:xfrm>
          <a:prstGeom prst="rect">
            <a:avLst/>
          </a:prstGeom>
        </p:spPr>
      </p:pic>
      <p:pic>
        <p:nvPicPr>
          <p:cNvPr id="41" name="Picture 40">
            <a:extLst>
              <a:ext uri="{FF2B5EF4-FFF2-40B4-BE49-F238E27FC236}">
                <a16:creationId xmlns:a16="http://schemas.microsoft.com/office/drawing/2014/main" id="{7DEF278D-2A76-856B-C44D-516E803410AA}"/>
              </a:ext>
            </a:extLst>
          </p:cNvPr>
          <p:cNvPicPr>
            <a:picLocks noChangeAspect="1"/>
          </p:cNvPicPr>
          <p:nvPr/>
        </p:nvPicPr>
        <p:blipFill>
          <a:blip r:embed="rId17"/>
          <a:stretch>
            <a:fillRect/>
          </a:stretch>
        </p:blipFill>
        <p:spPr>
          <a:xfrm>
            <a:off x="2649772" y="-246980"/>
            <a:ext cx="6086083" cy="2033830"/>
          </a:xfrm>
          <a:prstGeom prst="rect">
            <a:avLst/>
          </a:prstGeom>
        </p:spPr>
      </p:pic>
      <p:pic>
        <p:nvPicPr>
          <p:cNvPr id="42" name="Picture 41">
            <a:extLst>
              <a:ext uri="{FF2B5EF4-FFF2-40B4-BE49-F238E27FC236}">
                <a16:creationId xmlns:a16="http://schemas.microsoft.com/office/drawing/2014/main" id="{BB380082-1618-9569-207B-B64F4A77C6C6}"/>
              </a:ext>
            </a:extLst>
          </p:cNvPr>
          <p:cNvPicPr>
            <a:picLocks noChangeAspect="1"/>
          </p:cNvPicPr>
          <p:nvPr/>
        </p:nvPicPr>
        <p:blipFill>
          <a:blip r:embed="rId18"/>
          <a:stretch>
            <a:fillRect/>
          </a:stretch>
        </p:blipFill>
        <p:spPr>
          <a:xfrm>
            <a:off x="6663041" y="903304"/>
            <a:ext cx="6827412" cy="1800513"/>
          </a:xfrm>
          <a:prstGeom prst="rect">
            <a:avLst/>
          </a:prstGeom>
        </p:spPr>
      </p:pic>
      <p:pic>
        <p:nvPicPr>
          <p:cNvPr id="30" name="Picture 29" descr="A cartoon of a basket&#10;&#10;Description automatically generated with low confidence">
            <a:extLst>
              <a:ext uri="{FF2B5EF4-FFF2-40B4-BE49-F238E27FC236}">
                <a16:creationId xmlns:a16="http://schemas.microsoft.com/office/drawing/2014/main" id="{249C950E-5665-3EDB-3D00-B0403C0002B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833">
                        <a14:foregroundMark x1="90833" y1="38917" x2="90500" y2="41250"/>
                      </a14:backgroundRemoval>
                    </a14:imgEffect>
                  </a14:imgLayer>
                </a14:imgProps>
              </a:ext>
              <a:ext uri="{28A0092B-C50C-407E-A947-70E740481C1C}">
                <a14:useLocalDpi xmlns:a14="http://schemas.microsoft.com/office/drawing/2010/main" val="0"/>
              </a:ext>
            </a:extLst>
          </a:blip>
          <a:srcRect l="10105" t="41925" r="7257" b="11592"/>
          <a:stretch/>
        </p:blipFill>
        <p:spPr>
          <a:xfrm>
            <a:off x="7055571" y="4883003"/>
            <a:ext cx="2259295" cy="1224834"/>
          </a:xfrm>
          <a:prstGeom prst="rect">
            <a:avLst/>
          </a:prstGeom>
        </p:spPr>
      </p:pic>
      <p:pic>
        <p:nvPicPr>
          <p:cNvPr id="43" name="PA_59afa2ffbebc8">
            <a:hlinkClick r:id="" action="ppaction://media"/>
            <a:extLst>
              <a:ext uri="{FF2B5EF4-FFF2-40B4-BE49-F238E27FC236}">
                <a16:creationId xmlns:a16="http://schemas.microsoft.com/office/drawing/2014/main" id="{6BBB279A-A178-B88D-4FE6-CA362ABCC061}"/>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9"/>
          <a:stretch>
            <a:fillRect/>
          </a:stretch>
        </p:blipFill>
        <p:spPr>
          <a:xfrm>
            <a:off x="-1193255" y="3961236"/>
            <a:ext cx="608092" cy="608092"/>
          </a:xfrm>
          <a:prstGeom prst="rect">
            <a:avLst/>
          </a:prstGeom>
        </p:spPr>
      </p:pic>
    </p:spTree>
    <p:extLst>
      <p:ext uri="{BB962C8B-B14F-4D97-AF65-F5344CB8AC3E}">
        <p14:creationId xmlns:p14="http://schemas.microsoft.com/office/powerpoint/2010/main" val="18704032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4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20"/>
                                        </p:tgtEl>
                                        <p:attrNameLst>
                                          <p:attrName>r</p:attrName>
                                        </p:attrNameLst>
                                      </p:cBhvr>
                                    </p:animRot>
                                    <p:animRot by="-240000">
                                      <p:cBhvr>
                                        <p:cTn id="9" dur="200" fill="hold">
                                          <p:stCondLst>
                                            <p:cond delay="200"/>
                                          </p:stCondLst>
                                        </p:cTn>
                                        <p:tgtEl>
                                          <p:spTgt spid="20"/>
                                        </p:tgtEl>
                                        <p:attrNameLst>
                                          <p:attrName>r</p:attrName>
                                        </p:attrNameLst>
                                      </p:cBhvr>
                                    </p:animRot>
                                    <p:animRot by="240000">
                                      <p:cBhvr>
                                        <p:cTn id="10" dur="200" fill="hold">
                                          <p:stCondLst>
                                            <p:cond delay="400"/>
                                          </p:stCondLst>
                                        </p:cTn>
                                        <p:tgtEl>
                                          <p:spTgt spid="20"/>
                                        </p:tgtEl>
                                        <p:attrNameLst>
                                          <p:attrName>r</p:attrName>
                                        </p:attrNameLst>
                                      </p:cBhvr>
                                    </p:animRot>
                                    <p:animRot by="-240000">
                                      <p:cBhvr>
                                        <p:cTn id="11" dur="200" fill="hold">
                                          <p:stCondLst>
                                            <p:cond delay="600"/>
                                          </p:stCondLst>
                                        </p:cTn>
                                        <p:tgtEl>
                                          <p:spTgt spid="20"/>
                                        </p:tgtEl>
                                        <p:attrNameLst>
                                          <p:attrName>r</p:attrName>
                                        </p:attrNameLst>
                                      </p:cBhvr>
                                    </p:animRot>
                                    <p:animRot by="120000">
                                      <p:cBhvr>
                                        <p:cTn id="12" dur="200" fill="hold">
                                          <p:stCondLst>
                                            <p:cond delay="800"/>
                                          </p:stCondLst>
                                        </p:cTn>
                                        <p:tgtEl>
                                          <p:spTgt spid="20"/>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8"/>
                                        </p:tgtEl>
                                        <p:attrNameLst>
                                          <p:attrName>r</p:attrName>
                                        </p:attrNameLst>
                                      </p:cBhvr>
                                    </p:animRot>
                                    <p:animRot by="-240000">
                                      <p:cBhvr>
                                        <p:cTn id="15" dur="200" fill="hold">
                                          <p:stCondLst>
                                            <p:cond delay="200"/>
                                          </p:stCondLst>
                                        </p:cTn>
                                        <p:tgtEl>
                                          <p:spTgt spid="18"/>
                                        </p:tgtEl>
                                        <p:attrNameLst>
                                          <p:attrName>r</p:attrName>
                                        </p:attrNameLst>
                                      </p:cBhvr>
                                    </p:animRot>
                                    <p:animRot by="240000">
                                      <p:cBhvr>
                                        <p:cTn id="16" dur="200" fill="hold">
                                          <p:stCondLst>
                                            <p:cond delay="400"/>
                                          </p:stCondLst>
                                        </p:cTn>
                                        <p:tgtEl>
                                          <p:spTgt spid="18"/>
                                        </p:tgtEl>
                                        <p:attrNameLst>
                                          <p:attrName>r</p:attrName>
                                        </p:attrNameLst>
                                      </p:cBhvr>
                                    </p:animRot>
                                    <p:animRot by="-240000">
                                      <p:cBhvr>
                                        <p:cTn id="17" dur="200" fill="hold">
                                          <p:stCondLst>
                                            <p:cond delay="600"/>
                                          </p:stCondLst>
                                        </p:cTn>
                                        <p:tgtEl>
                                          <p:spTgt spid="18"/>
                                        </p:tgtEl>
                                        <p:attrNameLst>
                                          <p:attrName>r</p:attrName>
                                        </p:attrNameLst>
                                      </p:cBhvr>
                                    </p:animRot>
                                    <p:animRot by="120000">
                                      <p:cBhvr>
                                        <p:cTn id="18" dur="200" fill="hold">
                                          <p:stCondLst>
                                            <p:cond delay="800"/>
                                          </p:stCondLst>
                                        </p:cTn>
                                        <p:tgtEl>
                                          <p:spTgt spid="18"/>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7"/>
                                        </p:tgtEl>
                                        <p:attrNameLst>
                                          <p:attrName>r</p:attrName>
                                        </p:attrNameLst>
                                      </p:cBhvr>
                                    </p:animRot>
                                    <p:animRot by="-240000">
                                      <p:cBhvr>
                                        <p:cTn id="21" dur="200" fill="hold">
                                          <p:stCondLst>
                                            <p:cond delay="200"/>
                                          </p:stCondLst>
                                        </p:cTn>
                                        <p:tgtEl>
                                          <p:spTgt spid="17"/>
                                        </p:tgtEl>
                                        <p:attrNameLst>
                                          <p:attrName>r</p:attrName>
                                        </p:attrNameLst>
                                      </p:cBhvr>
                                    </p:animRot>
                                    <p:animRot by="240000">
                                      <p:cBhvr>
                                        <p:cTn id="22" dur="200" fill="hold">
                                          <p:stCondLst>
                                            <p:cond delay="400"/>
                                          </p:stCondLst>
                                        </p:cTn>
                                        <p:tgtEl>
                                          <p:spTgt spid="17"/>
                                        </p:tgtEl>
                                        <p:attrNameLst>
                                          <p:attrName>r</p:attrName>
                                        </p:attrNameLst>
                                      </p:cBhvr>
                                    </p:animRot>
                                    <p:animRot by="-240000">
                                      <p:cBhvr>
                                        <p:cTn id="23" dur="200" fill="hold">
                                          <p:stCondLst>
                                            <p:cond delay="600"/>
                                          </p:stCondLst>
                                        </p:cTn>
                                        <p:tgtEl>
                                          <p:spTgt spid="17"/>
                                        </p:tgtEl>
                                        <p:attrNameLst>
                                          <p:attrName>r</p:attrName>
                                        </p:attrNameLst>
                                      </p:cBhvr>
                                    </p:animRot>
                                    <p:animRot by="120000">
                                      <p:cBhvr>
                                        <p:cTn id="24" dur="200" fill="hold">
                                          <p:stCondLst>
                                            <p:cond delay="800"/>
                                          </p:stCondLst>
                                        </p:cTn>
                                        <p:tgtEl>
                                          <p:spTgt spid="17"/>
                                        </p:tgtEl>
                                        <p:attrNameLst>
                                          <p:attrName>r</p:attrName>
                                        </p:attrNameLst>
                                      </p:cBhvr>
                                    </p:animRot>
                                  </p:childTnLst>
                                  <p:subTnLst>
                                    <p:audio>
                                      <p:cMediaNode>
                                        <p:cTn display="0" masterRel="sameClick">
                                          <p:stCondLst>
                                            <p:cond evt="begin" delay="0">
                                              <p:tn val="19"/>
                                            </p:cond>
                                          </p:stCondLst>
                                          <p:endCondLst>
                                            <p:cond evt="onStopAudio" delay="0">
                                              <p:tgtEl>
                                                <p:sldTgt/>
                                              </p:tgtEl>
                                            </p:cond>
                                          </p:endCondLst>
                                        </p:cTn>
                                        <p:tgtEl>
                                          <p:sndTgt r:embed="rId6" name="click.wav"/>
                                        </p:tgtEl>
                                      </p:cMediaNode>
                                    </p:audio>
                                  </p:sub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41"/>
                                        </p:tgtEl>
                                        <p:attrNameLst>
                                          <p:attrName>style.visibility</p:attrName>
                                        </p:attrNameLst>
                                      </p:cBhvr>
                                      <p:to>
                                        <p:strVal val="visible"/>
                                      </p:to>
                                    </p:set>
                                    <p:anim calcmode="lin" valueType="num">
                                      <p:cBhvr>
                                        <p:cTn id="29" dur="1000" fill="hold"/>
                                        <p:tgtEl>
                                          <p:spTgt spid="41"/>
                                        </p:tgtEl>
                                        <p:attrNameLst>
                                          <p:attrName>ppt_w</p:attrName>
                                        </p:attrNameLst>
                                      </p:cBhvr>
                                      <p:tavLst>
                                        <p:tav tm="0">
                                          <p:val>
                                            <p:fltVal val="0"/>
                                          </p:val>
                                        </p:tav>
                                        <p:tav tm="100000">
                                          <p:val>
                                            <p:strVal val="#ppt_w"/>
                                          </p:val>
                                        </p:tav>
                                      </p:tavLst>
                                    </p:anim>
                                    <p:anim calcmode="lin" valueType="num">
                                      <p:cBhvr>
                                        <p:cTn id="30" dur="1000" fill="hold"/>
                                        <p:tgtEl>
                                          <p:spTgt spid="41"/>
                                        </p:tgtEl>
                                        <p:attrNameLst>
                                          <p:attrName>ppt_h</p:attrName>
                                        </p:attrNameLst>
                                      </p:cBhvr>
                                      <p:tavLst>
                                        <p:tav tm="0">
                                          <p:val>
                                            <p:fltVal val="0"/>
                                          </p:val>
                                        </p:tav>
                                        <p:tav tm="100000">
                                          <p:val>
                                            <p:strVal val="#ppt_h"/>
                                          </p:val>
                                        </p:tav>
                                      </p:tavLst>
                                    </p:anim>
                                    <p:anim calcmode="lin" valueType="num">
                                      <p:cBhvr>
                                        <p:cTn id="31" dur="1000" fill="hold"/>
                                        <p:tgtEl>
                                          <p:spTgt spid="41"/>
                                        </p:tgtEl>
                                        <p:attrNameLst>
                                          <p:attrName>style.rotation</p:attrName>
                                        </p:attrNameLst>
                                      </p:cBhvr>
                                      <p:tavLst>
                                        <p:tav tm="0">
                                          <p:val>
                                            <p:fltVal val="90"/>
                                          </p:val>
                                        </p:tav>
                                        <p:tav tm="100000">
                                          <p:val>
                                            <p:fltVal val="0"/>
                                          </p:val>
                                        </p:tav>
                                      </p:tavLst>
                                    </p:anim>
                                    <p:animEffect transition="in" filter="fade">
                                      <p:cBhvr>
                                        <p:cTn id="32" dur="1000"/>
                                        <p:tgtEl>
                                          <p:spTgt spid="41"/>
                                        </p:tgtEl>
                                      </p:cBhvr>
                                    </p:animEffect>
                                  </p:childTnLst>
                                </p:cTn>
                              </p:par>
                              <p:par>
                                <p:cTn id="33" presetID="31"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p:cTn id="35" dur="1000" fill="hold"/>
                                        <p:tgtEl>
                                          <p:spTgt spid="42"/>
                                        </p:tgtEl>
                                        <p:attrNameLst>
                                          <p:attrName>ppt_w</p:attrName>
                                        </p:attrNameLst>
                                      </p:cBhvr>
                                      <p:tavLst>
                                        <p:tav tm="0">
                                          <p:val>
                                            <p:fltVal val="0"/>
                                          </p:val>
                                        </p:tav>
                                        <p:tav tm="100000">
                                          <p:val>
                                            <p:strVal val="#ppt_w"/>
                                          </p:val>
                                        </p:tav>
                                      </p:tavLst>
                                    </p:anim>
                                    <p:anim calcmode="lin" valueType="num">
                                      <p:cBhvr>
                                        <p:cTn id="36" dur="1000" fill="hold"/>
                                        <p:tgtEl>
                                          <p:spTgt spid="42"/>
                                        </p:tgtEl>
                                        <p:attrNameLst>
                                          <p:attrName>ppt_h</p:attrName>
                                        </p:attrNameLst>
                                      </p:cBhvr>
                                      <p:tavLst>
                                        <p:tav tm="0">
                                          <p:val>
                                            <p:fltVal val="0"/>
                                          </p:val>
                                        </p:tav>
                                        <p:tav tm="100000">
                                          <p:val>
                                            <p:strVal val="#ppt_h"/>
                                          </p:val>
                                        </p:tav>
                                      </p:tavLst>
                                    </p:anim>
                                    <p:anim calcmode="lin" valueType="num">
                                      <p:cBhvr>
                                        <p:cTn id="37" dur="1000" fill="hold"/>
                                        <p:tgtEl>
                                          <p:spTgt spid="42"/>
                                        </p:tgtEl>
                                        <p:attrNameLst>
                                          <p:attrName>style.rotation</p:attrName>
                                        </p:attrNameLst>
                                      </p:cBhvr>
                                      <p:tavLst>
                                        <p:tav tm="0">
                                          <p:val>
                                            <p:fltVal val="90"/>
                                          </p:val>
                                        </p:tav>
                                        <p:tav tm="100000">
                                          <p:val>
                                            <p:fltVal val="0"/>
                                          </p:val>
                                        </p:tav>
                                      </p:tavLst>
                                    </p:anim>
                                    <p:animEffect transition="in" filter="fade">
                                      <p:cBhvr>
                                        <p:cTn id="38"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0"/>
                    </p:tgtEl>
                  </p:cond>
                </p:stCondLst>
                <p:endSync evt="end" delay="0">
                  <p:rtn val="all"/>
                </p:endSync>
                <p:childTnLst>
                  <p:par>
                    <p:cTn id="40" fill="hold">
                      <p:stCondLst>
                        <p:cond delay="0"/>
                      </p:stCondLst>
                      <p:childTnLst>
                        <p:par>
                          <p:cTn id="41" fill="hold">
                            <p:stCondLst>
                              <p:cond delay="0"/>
                            </p:stCondLst>
                            <p:childTnLst>
                              <p:par>
                                <p:cTn id="42" presetID="49" presetClass="path" presetSubtype="0" accel="50000" decel="50000" fill="hold" nodeType="withEffect">
                                  <p:stCondLst>
                                    <p:cond delay="0"/>
                                  </p:stCondLst>
                                  <p:childTnLst>
                                    <p:animMotion origin="layout" path="M 0.00156 -0.01574 L 0.38802 0.08726 " pathEditMode="relative" rAng="0" ptsTypes="AA">
                                      <p:cBhvr>
                                        <p:cTn id="43" dur="2000" fill="hold"/>
                                        <p:tgtEl>
                                          <p:spTgt spid="20"/>
                                        </p:tgtEl>
                                        <p:attrNameLst>
                                          <p:attrName>ppt_x</p:attrName>
                                          <p:attrName>ppt_y</p:attrName>
                                        </p:attrNameLst>
                                      </p:cBhvr>
                                      <p:rCtr x="19323" y="5139"/>
                                    </p:animMotion>
                                  </p:childTnLst>
                                  <p:subTnLst>
                                    <p:audio>
                                      <p:cMediaNode>
                                        <p:cTn display="0" masterRel="sameClick">
                                          <p:stCondLst>
                                            <p:cond evt="begin" delay="0">
                                              <p:tn val="42"/>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56" presetClass="path" presetSubtype="0" accel="50000" decel="50000" fill="hold" nodeType="withEffect">
                                  <p:stCondLst>
                                    <p:cond delay="0"/>
                                  </p:stCondLst>
                                  <p:childTnLst>
                                    <p:animMotion origin="layout" path="M 1.875E-6 7.40741E-7 L 0.41758 -0.08519 " pathEditMode="relative" rAng="0" ptsTypes="AA">
                                      <p:cBhvr>
                                        <p:cTn id="48" dur="2000" fill="hold"/>
                                        <p:tgtEl>
                                          <p:spTgt spid="18"/>
                                        </p:tgtEl>
                                        <p:attrNameLst>
                                          <p:attrName>ppt_x</p:attrName>
                                          <p:attrName>ppt_y</p:attrName>
                                        </p:attrNameLst>
                                      </p:cBhvr>
                                      <p:rCtr x="20872" y="-4259"/>
                                    </p:animMotion>
                                  </p:childTnLst>
                                  <p:subTnLst>
                                    <p:audio>
                                      <p:cMediaNode vol="90000">
                                        <p:cTn display="0" masterRel="sameClick">
                                          <p:stCondLst>
                                            <p:cond evt="begin" delay="0">
                                              <p:tn val="47"/>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8"/>
                  </p:tgtEl>
                </p:cond>
              </p:nextCondLst>
            </p:seq>
            <p:seq concurrent="1" nextAc="seek">
              <p:cTn id="49" restart="whenNotActive" fill="hold" evtFilter="cancelBubble" nodeType="interactiveSeq">
                <p:stCondLst>
                  <p:cond evt="onClick" delay="0">
                    <p:tgtEl>
                      <p:spTgt spid="17"/>
                    </p:tgtEl>
                  </p:cond>
                </p:stCondLst>
                <p:endSync evt="end" delay="0">
                  <p:rtn val="all"/>
                </p:endSync>
                <p:childTnLst>
                  <p:par>
                    <p:cTn id="50" fill="hold">
                      <p:stCondLst>
                        <p:cond delay="0"/>
                      </p:stCondLst>
                      <p:childTnLst>
                        <p:par>
                          <p:cTn id="51" fill="hold">
                            <p:stCondLst>
                              <p:cond delay="0"/>
                            </p:stCondLst>
                            <p:childTnLst>
                              <p:par>
                                <p:cTn id="52" presetID="44" presetClass="path" presetSubtype="0" accel="50000" decel="50000" fill="hold" nodeType="withEffect">
                                  <p:stCondLst>
                                    <p:cond delay="0"/>
                                  </p:stCondLst>
                                  <p:childTnLst>
                                    <p:animMotion origin="layout" path="M 1.04167E-6 0.14236 L 0.04479 -0.08102 C 0.05404 -0.13171 0.0681 -0.15833 0.08281 -0.15833 C 0.09961 -0.15833 0.11302 -0.13171 0.12226 -0.08102 L 0.16719 0.14236 " pathEditMode="relative" rAng="0" ptsTypes="AAAAA">
                                      <p:cBhvr>
                                        <p:cTn id="53" dur="2000" fill="hold"/>
                                        <p:tgtEl>
                                          <p:spTgt spid="17"/>
                                        </p:tgtEl>
                                        <p:attrNameLst>
                                          <p:attrName>ppt_x</p:attrName>
                                          <p:attrName>ppt_y</p:attrName>
                                        </p:attrNameLst>
                                      </p:cBhvr>
                                      <p:rCtr x="8359" y="-15046"/>
                                    </p:animMotion>
                                  </p:childTnLst>
                                  <p:subTnLst>
                                    <p:audio>
                                      <p:cMediaNode>
                                        <p:cTn display="0" masterRel="sameClick">
                                          <p:stCondLst>
                                            <p:cond evt="begin" delay="0">
                                              <p:tn val="52"/>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7"/>
                  </p:tgtEl>
                </p:cond>
              </p:nextCondLst>
            </p:seq>
            <p:audio>
              <p:cMediaNode vol="9091">
                <p:cTn id="54" fill="hold" display="0">
                  <p:stCondLst>
                    <p:cond delay="indefinite"/>
                  </p:stCondLst>
                  <p:endCondLst>
                    <p:cond evt="onStopAudio" delay="0">
                      <p:tgtEl>
                        <p:sldTgt/>
                      </p:tgtEl>
                    </p:cond>
                  </p:endCondLst>
                </p:cTn>
                <p:tgtEl>
                  <p:spTgt spid="4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DC5FC8-ADA8-28C9-9D48-B69A59AF1AE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16834"/>
            <a:ext cx="12192000" cy="6858000"/>
          </a:xfrm>
          <a:prstGeom prst="rect">
            <a:avLst/>
          </a:prstGeom>
        </p:spPr>
      </p:pic>
      <p:grpSp>
        <p:nvGrpSpPr>
          <p:cNvPr id="11" name="组合 41">
            <a:extLst>
              <a:ext uri="{FF2B5EF4-FFF2-40B4-BE49-F238E27FC236}">
                <a16:creationId xmlns:a16="http://schemas.microsoft.com/office/drawing/2014/main" id="{698B7258-D17A-6ABB-94FB-D1A9D56C3DCC}"/>
              </a:ext>
            </a:extLst>
          </p:cNvPr>
          <p:cNvGrpSpPr/>
          <p:nvPr/>
        </p:nvGrpSpPr>
        <p:grpSpPr>
          <a:xfrm>
            <a:off x="855586" y="213097"/>
            <a:ext cx="10045754" cy="2060661"/>
            <a:chOff x="1513192" y="1554345"/>
            <a:chExt cx="9542584" cy="2489152"/>
          </a:xfrm>
        </p:grpSpPr>
        <p:sp>
          <p:nvSpPr>
            <p:cNvPr id="12" name="Rectangle 4">
              <a:extLst>
                <a:ext uri="{FF2B5EF4-FFF2-40B4-BE49-F238E27FC236}">
                  <a16:creationId xmlns:a16="http://schemas.microsoft.com/office/drawing/2014/main" id="{F04496C3-720D-7618-FEAE-A03CF6F327A4}"/>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4">
              <a:extLst>
                <a:ext uri="{FF2B5EF4-FFF2-40B4-BE49-F238E27FC236}">
                  <a16:creationId xmlns:a16="http://schemas.microsoft.com/office/drawing/2014/main" id="{57E96D8E-9312-1DB6-C22F-1DF9B4DA2699}"/>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4" name="TextBox 33">
            <a:extLst>
              <a:ext uri="{FF2B5EF4-FFF2-40B4-BE49-F238E27FC236}">
                <a16:creationId xmlns:a16="http://schemas.microsoft.com/office/drawing/2014/main" id="{33BE813E-A264-2B51-F324-8306DC91DE23}"/>
              </a:ext>
            </a:extLst>
          </p:cNvPr>
          <p:cNvSpPr txBox="1"/>
          <p:nvPr/>
        </p:nvSpPr>
        <p:spPr>
          <a:xfrm>
            <a:off x="1487866" y="384830"/>
            <a:ext cx="900258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Mùa</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đông</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chú</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chim</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bay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phương</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nam</a:t>
            </a:r>
            <a:endPar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Tìm</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động</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từ</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sau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grpSp>
        <p:nvGrpSpPr>
          <p:cNvPr id="47" name="Group 46">
            <a:extLst>
              <a:ext uri="{FF2B5EF4-FFF2-40B4-BE49-F238E27FC236}">
                <a16:creationId xmlns:a16="http://schemas.microsoft.com/office/drawing/2014/main" id="{C41A2DAD-F389-5975-CA17-D673DACDAB56}"/>
              </a:ext>
            </a:extLst>
          </p:cNvPr>
          <p:cNvGrpSpPr/>
          <p:nvPr/>
        </p:nvGrpSpPr>
        <p:grpSpPr>
          <a:xfrm>
            <a:off x="-91610" y="2379526"/>
            <a:ext cx="8303472" cy="2627604"/>
            <a:chOff x="24085" y="2432689"/>
            <a:chExt cx="8303472" cy="2627604"/>
          </a:xfrm>
        </p:grpSpPr>
        <p:pic>
          <p:nvPicPr>
            <p:cNvPr id="30" name="Picture 29">
              <a:extLst>
                <a:ext uri="{FF2B5EF4-FFF2-40B4-BE49-F238E27FC236}">
                  <a16:creationId xmlns:a16="http://schemas.microsoft.com/office/drawing/2014/main" id="{57E777E1-EEBA-CE62-2337-0E428F292A93}"/>
                </a:ext>
              </a:extLst>
            </p:cNvPr>
            <p:cNvPicPr>
              <a:picLocks noChangeAspect="1"/>
            </p:cNvPicPr>
            <p:nvPr/>
          </p:nvPicPr>
          <p:blipFill>
            <a:blip r:embed="rId6"/>
            <a:stretch>
              <a:fillRect/>
            </a:stretch>
          </p:blipFill>
          <p:spPr>
            <a:xfrm>
              <a:off x="24085" y="2432689"/>
              <a:ext cx="8303472" cy="2627604"/>
            </a:xfrm>
            <a:prstGeom prst="rect">
              <a:avLst/>
            </a:prstGeom>
          </p:spPr>
        </p:pic>
        <p:pic>
          <p:nvPicPr>
            <p:cNvPr id="43" name="图片 14">
              <a:extLst>
                <a:ext uri="{FF2B5EF4-FFF2-40B4-BE49-F238E27FC236}">
                  <a16:creationId xmlns:a16="http://schemas.microsoft.com/office/drawing/2014/main" id="{64BC045D-62E3-13A1-C67F-4409A858A3D5}"/>
                </a:ext>
              </a:extLst>
            </p:cNvPr>
            <p:cNvPicPr>
              <a:picLocks/>
            </p:cNvPicPr>
            <p:nvPr/>
          </p:nvPicPr>
          <p:blipFill rotWithShape="1">
            <a:blip r:embed="rId7">
              <a:extLst>
                <a:ext uri="{28A0092B-C50C-407E-A947-70E740481C1C}">
                  <a14:useLocalDpi xmlns:a14="http://schemas.microsoft.com/office/drawing/2010/main" val="0"/>
                </a:ext>
              </a:extLst>
            </a:blip>
            <a:srcRect r="78832" b="79921"/>
            <a:stretch/>
          </p:blipFill>
          <p:spPr>
            <a:xfrm>
              <a:off x="275108" y="3027934"/>
              <a:ext cx="1187127" cy="1330788"/>
            </a:xfrm>
            <a:prstGeom prst="rect">
              <a:avLst/>
            </a:prstGeom>
          </p:spPr>
        </p:pic>
      </p:grpSp>
      <p:grpSp>
        <p:nvGrpSpPr>
          <p:cNvPr id="48" name="Group 47">
            <a:extLst>
              <a:ext uri="{FF2B5EF4-FFF2-40B4-BE49-F238E27FC236}">
                <a16:creationId xmlns:a16="http://schemas.microsoft.com/office/drawing/2014/main" id="{A4D4C3F9-E1A7-4A5A-5C77-4458EEE79BAF}"/>
              </a:ext>
            </a:extLst>
          </p:cNvPr>
          <p:cNvGrpSpPr/>
          <p:nvPr/>
        </p:nvGrpSpPr>
        <p:grpSpPr>
          <a:xfrm>
            <a:off x="73832" y="4280878"/>
            <a:ext cx="8291279" cy="2566638"/>
            <a:chOff x="60363" y="4288749"/>
            <a:chExt cx="8291279" cy="2566638"/>
          </a:xfrm>
        </p:grpSpPr>
        <p:pic>
          <p:nvPicPr>
            <p:cNvPr id="31" name="Picture 30">
              <a:extLst>
                <a:ext uri="{FF2B5EF4-FFF2-40B4-BE49-F238E27FC236}">
                  <a16:creationId xmlns:a16="http://schemas.microsoft.com/office/drawing/2014/main" id="{4D16D269-C83D-7AB6-9241-D4BB1438FCEE}"/>
                </a:ext>
              </a:extLst>
            </p:cNvPr>
            <p:cNvPicPr>
              <a:picLocks noChangeAspect="1"/>
            </p:cNvPicPr>
            <p:nvPr/>
          </p:nvPicPr>
          <p:blipFill>
            <a:blip r:embed="rId8"/>
            <a:stretch>
              <a:fillRect/>
            </a:stretch>
          </p:blipFill>
          <p:spPr>
            <a:xfrm>
              <a:off x="60363" y="4288749"/>
              <a:ext cx="8291279" cy="2566638"/>
            </a:xfrm>
            <a:prstGeom prst="rect">
              <a:avLst/>
            </a:prstGeom>
          </p:spPr>
        </p:pic>
        <p:pic>
          <p:nvPicPr>
            <p:cNvPr id="44" name="图片 15">
              <a:extLst>
                <a:ext uri="{FF2B5EF4-FFF2-40B4-BE49-F238E27FC236}">
                  <a16:creationId xmlns:a16="http://schemas.microsoft.com/office/drawing/2014/main" id="{8DABDC9B-2270-390B-8A10-469DB6FF8117}"/>
                </a:ext>
              </a:extLst>
            </p:cNvPr>
            <p:cNvPicPr>
              <a:picLocks/>
            </p:cNvPicPr>
            <p:nvPr/>
          </p:nvPicPr>
          <p:blipFill rotWithShape="1">
            <a:blip r:embed="rId7">
              <a:extLst>
                <a:ext uri="{28A0092B-C50C-407E-A947-70E740481C1C}">
                  <a14:useLocalDpi xmlns:a14="http://schemas.microsoft.com/office/drawing/2010/main" val="0"/>
                </a:ext>
              </a:extLst>
            </a:blip>
            <a:srcRect l="19481" t="-1124" r="59351" b="81045"/>
            <a:stretch/>
          </p:blipFill>
          <p:spPr>
            <a:xfrm>
              <a:off x="108534" y="4856995"/>
              <a:ext cx="1187127" cy="1430145"/>
            </a:xfrm>
            <a:prstGeom prst="rect">
              <a:avLst/>
            </a:prstGeom>
          </p:spPr>
        </p:pic>
      </p:grpSp>
      <p:grpSp>
        <p:nvGrpSpPr>
          <p:cNvPr id="49" name="Group 48">
            <a:extLst>
              <a:ext uri="{FF2B5EF4-FFF2-40B4-BE49-F238E27FC236}">
                <a16:creationId xmlns:a16="http://schemas.microsoft.com/office/drawing/2014/main" id="{27613AFB-BB4A-0C2D-6AB7-79FCAB12F0EC}"/>
              </a:ext>
            </a:extLst>
          </p:cNvPr>
          <p:cNvGrpSpPr/>
          <p:nvPr/>
        </p:nvGrpSpPr>
        <p:grpSpPr>
          <a:xfrm>
            <a:off x="5528527" y="2385193"/>
            <a:ext cx="8297375" cy="2572735"/>
            <a:chOff x="5878463" y="2406961"/>
            <a:chExt cx="8297375" cy="2572735"/>
          </a:xfrm>
        </p:grpSpPr>
        <p:pic>
          <p:nvPicPr>
            <p:cNvPr id="32" name="Picture 31">
              <a:extLst>
                <a:ext uri="{FF2B5EF4-FFF2-40B4-BE49-F238E27FC236}">
                  <a16:creationId xmlns:a16="http://schemas.microsoft.com/office/drawing/2014/main" id="{C4B795C8-AB07-AB09-8EE4-A4FE05DF93B0}"/>
                </a:ext>
              </a:extLst>
            </p:cNvPr>
            <p:cNvPicPr>
              <a:picLocks noChangeAspect="1"/>
            </p:cNvPicPr>
            <p:nvPr/>
          </p:nvPicPr>
          <p:blipFill>
            <a:blip r:embed="rId9"/>
            <a:stretch>
              <a:fillRect/>
            </a:stretch>
          </p:blipFill>
          <p:spPr>
            <a:xfrm>
              <a:off x="5878463" y="2406961"/>
              <a:ext cx="8297375" cy="2572735"/>
            </a:xfrm>
            <a:prstGeom prst="rect">
              <a:avLst/>
            </a:prstGeom>
          </p:spPr>
        </p:pic>
        <p:pic>
          <p:nvPicPr>
            <p:cNvPr id="45" name="图片 16">
              <a:extLst>
                <a:ext uri="{FF2B5EF4-FFF2-40B4-BE49-F238E27FC236}">
                  <a16:creationId xmlns:a16="http://schemas.microsoft.com/office/drawing/2014/main" id="{A8413F0C-0BD2-51BD-9A45-C477D026E084}"/>
                </a:ext>
              </a:extLst>
            </p:cNvPr>
            <p:cNvPicPr>
              <a:picLocks/>
            </p:cNvPicPr>
            <p:nvPr/>
          </p:nvPicPr>
          <p:blipFill rotWithShape="1">
            <a:blip r:embed="rId7">
              <a:extLst>
                <a:ext uri="{28A0092B-C50C-407E-A947-70E740481C1C}">
                  <a14:useLocalDpi xmlns:a14="http://schemas.microsoft.com/office/drawing/2010/main" val="0"/>
                </a:ext>
              </a:extLst>
            </a:blip>
            <a:srcRect l="39221" t="-1542" r="39611" b="81463"/>
            <a:stretch/>
          </p:blipFill>
          <p:spPr>
            <a:xfrm>
              <a:off x="6114177" y="2807293"/>
              <a:ext cx="1202436" cy="1272737"/>
            </a:xfrm>
            <a:prstGeom prst="rect">
              <a:avLst/>
            </a:prstGeom>
          </p:spPr>
        </p:pic>
      </p:grpSp>
      <p:grpSp>
        <p:nvGrpSpPr>
          <p:cNvPr id="50" name="Group 49">
            <a:extLst>
              <a:ext uri="{FF2B5EF4-FFF2-40B4-BE49-F238E27FC236}">
                <a16:creationId xmlns:a16="http://schemas.microsoft.com/office/drawing/2014/main" id="{4A94A842-107C-13A6-444E-52E14C8664F1}"/>
              </a:ext>
            </a:extLst>
          </p:cNvPr>
          <p:cNvGrpSpPr/>
          <p:nvPr/>
        </p:nvGrpSpPr>
        <p:grpSpPr>
          <a:xfrm>
            <a:off x="5687872" y="4169264"/>
            <a:ext cx="8297375" cy="2566638"/>
            <a:chOff x="5932730" y="4247347"/>
            <a:chExt cx="8297375" cy="2566638"/>
          </a:xfrm>
        </p:grpSpPr>
        <p:pic>
          <p:nvPicPr>
            <p:cNvPr id="33" name="Picture 32">
              <a:extLst>
                <a:ext uri="{FF2B5EF4-FFF2-40B4-BE49-F238E27FC236}">
                  <a16:creationId xmlns:a16="http://schemas.microsoft.com/office/drawing/2014/main" id="{444FD3F6-7049-C15F-E11D-03645C0DA3F3}"/>
                </a:ext>
              </a:extLst>
            </p:cNvPr>
            <p:cNvPicPr>
              <a:picLocks noChangeAspect="1"/>
            </p:cNvPicPr>
            <p:nvPr/>
          </p:nvPicPr>
          <p:blipFill>
            <a:blip r:embed="rId10"/>
            <a:stretch>
              <a:fillRect/>
            </a:stretch>
          </p:blipFill>
          <p:spPr>
            <a:xfrm>
              <a:off x="5932730" y="4247347"/>
              <a:ext cx="8297375" cy="2566638"/>
            </a:xfrm>
            <a:prstGeom prst="rect">
              <a:avLst/>
            </a:prstGeom>
          </p:spPr>
        </p:pic>
        <p:pic>
          <p:nvPicPr>
            <p:cNvPr id="46" name="图片 17">
              <a:extLst>
                <a:ext uri="{FF2B5EF4-FFF2-40B4-BE49-F238E27FC236}">
                  <a16:creationId xmlns:a16="http://schemas.microsoft.com/office/drawing/2014/main" id="{0851C158-852E-A33B-3818-FCC3BE1AEF51}"/>
                </a:ext>
              </a:extLst>
            </p:cNvPr>
            <p:cNvPicPr>
              <a:picLocks/>
            </p:cNvPicPr>
            <p:nvPr/>
          </p:nvPicPr>
          <p:blipFill rotWithShape="1">
            <a:blip r:embed="rId7">
              <a:extLst>
                <a:ext uri="{28A0092B-C50C-407E-A947-70E740481C1C}">
                  <a14:useLocalDpi xmlns:a14="http://schemas.microsoft.com/office/drawing/2010/main" val="0"/>
                </a:ext>
              </a:extLst>
            </a:blip>
            <a:srcRect l="59091" t="-915" r="19741" b="80836"/>
            <a:stretch/>
          </p:blipFill>
          <p:spPr>
            <a:xfrm>
              <a:off x="6234017" y="4768107"/>
              <a:ext cx="1082596" cy="1246608"/>
            </a:xfrm>
            <a:prstGeom prst="rect">
              <a:avLst/>
            </a:prstGeom>
          </p:spPr>
        </p:pic>
      </p:grpSp>
      <p:sp>
        <p:nvSpPr>
          <p:cNvPr id="35" name="TextBox 34">
            <a:extLst>
              <a:ext uri="{FF2B5EF4-FFF2-40B4-BE49-F238E27FC236}">
                <a16:creationId xmlns:a16="http://schemas.microsoft.com/office/drawing/2014/main" id="{E2212D96-A716-5310-2D53-A99990A8A486}"/>
              </a:ext>
            </a:extLst>
          </p:cNvPr>
          <p:cNvSpPr txBox="1"/>
          <p:nvPr/>
        </p:nvSpPr>
        <p:spPr>
          <a:xfrm>
            <a:off x="1259126" y="3226928"/>
            <a:ext cx="292039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mùa</a:t>
            </a:r>
            <a:r>
              <a:rPr kumimoji="0" 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đông</a:t>
            </a:r>
            <a:endParaRPr kumimoji="0" lang="vi-V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6" name="TextBox 35">
            <a:extLst>
              <a:ext uri="{FF2B5EF4-FFF2-40B4-BE49-F238E27FC236}">
                <a16:creationId xmlns:a16="http://schemas.microsoft.com/office/drawing/2014/main" id="{1982EA57-78B7-A5FC-696E-76843D5D6AB2}"/>
              </a:ext>
            </a:extLst>
          </p:cNvPr>
          <p:cNvSpPr txBox="1"/>
          <p:nvPr/>
        </p:nvSpPr>
        <p:spPr>
          <a:xfrm>
            <a:off x="1150253" y="5152961"/>
            <a:ext cx="351772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phương</a:t>
            </a: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nam</a:t>
            </a:r>
            <a:endParaRPr kumimoji="0" lang="vi-VN"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7" name="TextBox 36">
            <a:extLst>
              <a:ext uri="{FF2B5EF4-FFF2-40B4-BE49-F238E27FC236}">
                <a16:creationId xmlns:a16="http://schemas.microsoft.com/office/drawing/2014/main" id="{CD9DEDF9-D60D-CA8F-8136-DD53E455128F}"/>
              </a:ext>
            </a:extLst>
          </p:cNvPr>
          <p:cNvSpPr txBox="1"/>
          <p:nvPr/>
        </p:nvSpPr>
        <p:spPr>
          <a:xfrm>
            <a:off x="7735516" y="3185621"/>
            <a:ext cx="21271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bay</a:t>
            </a:r>
            <a:endParaRPr kumimoji="0" lang="vi-VN"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8" name="TextBox 37">
            <a:extLst>
              <a:ext uri="{FF2B5EF4-FFF2-40B4-BE49-F238E27FC236}">
                <a16:creationId xmlns:a16="http://schemas.microsoft.com/office/drawing/2014/main" id="{7A0AD589-F338-4048-6B2C-EC2C7510BEE3}"/>
              </a:ext>
            </a:extLst>
          </p:cNvPr>
          <p:cNvSpPr txBox="1"/>
          <p:nvPr/>
        </p:nvSpPr>
        <p:spPr>
          <a:xfrm>
            <a:off x="7608255" y="5007130"/>
            <a:ext cx="209263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chim</a:t>
            </a:r>
            <a:endParaRPr kumimoji="0" lang="vi-VN"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pic>
        <p:nvPicPr>
          <p:cNvPr id="25" name="Picture 24" descr="Icon&#10;&#10;Description automatically generated">
            <a:hlinkClick r:id="rId11" action="ppaction://hlinksldjump"/>
            <a:extLst>
              <a:ext uri="{FF2B5EF4-FFF2-40B4-BE49-F238E27FC236}">
                <a16:creationId xmlns:a16="http://schemas.microsoft.com/office/drawing/2014/main" id="{9DD473AD-8F2C-B5B8-0E2C-B876D079473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11110057" y="6212792"/>
            <a:ext cx="967327" cy="483664"/>
          </a:xfrm>
          <a:prstGeom prst="rect">
            <a:avLst/>
          </a:prstGeom>
          <a:solidFill>
            <a:schemeClr val="accent6">
              <a:lumMod val="50000"/>
            </a:schemeClr>
          </a:solidFill>
        </p:spPr>
      </p:pic>
      <p:pic>
        <p:nvPicPr>
          <p:cNvPr id="52" name="Picture 51" descr="A green tick and red x&#10;&#10;Description automatically generated with medium confidence">
            <a:extLst>
              <a:ext uri="{FF2B5EF4-FFF2-40B4-BE49-F238E27FC236}">
                <a16:creationId xmlns:a16="http://schemas.microsoft.com/office/drawing/2014/main" id="{B045D3A6-C573-D179-B4D6-D4078F1B25CC}"/>
              </a:ext>
            </a:extLst>
          </p:cNvPr>
          <p:cNvPicPr>
            <a:picLocks noChangeAspect="1"/>
          </p:cNvPicPr>
          <p:nvPr/>
        </p:nvPicPr>
        <p:blipFill rotWithShape="1">
          <a:blip r:embed="rId13">
            <a:extLst>
              <a:ext uri="{28A0092B-C50C-407E-A947-70E740481C1C}">
                <a14:useLocalDpi xmlns:a14="http://schemas.microsoft.com/office/drawing/2010/main" val="0"/>
              </a:ext>
            </a:extLst>
          </a:blip>
          <a:srcRect r="52143"/>
          <a:stretch/>
        </p:blipFill>
        <p:spPr>
          <a:xfrm>
            <a:off x="9556653" y="2771461"/>
            <a:ext cx="1446729" cy="1509361"/>
          </a:xfrm>
          <a:prstGeom prst="rect">
            <a:avLst/>
          </a:prstGeom>
        </p:spPr>
      </p:pic>
      <p:pic>
        <p:nvPicPr>
          <p:cNvPr id="54" name="Picture 53" descr="A green tick and red x&#10;&#10;Description automatically generated with medium confidence">
            <a:extLst>
              <a:ext uri="{FF2B5EF4-FFF2-40B4-BE49-F238E27FC236}">
                <a16:creationId xmlns:a16="http://schemas.microsoft.com/office/drawing/2014/main" id="{5E8EFE26-6410-F5A4-CA4F-6654D6F7CA73}"/>
              </a:ext>
            </a:extLst>
          </p:cNvPr>
          <p:cNvPicPr>
            <a:picLocks noChangeAspect="1"/>
          </p:cNvPicPr>
          <p:nvPr/>
        </p:nvPicPr>
        <p:blipFill rotWithShape="1">
          <a:blip r:embed="rId13">
            <a:extLst>
              <a:ext uri="{28A0092B-C50C-407E-A947-70E740481C1C}">
                <a14:useLocalDpi xmlns:a14="http://schemas.microsoft.com/office/drawing/2010/main" val="0"/>
              </a:ext>
            </a:extLst>
          </a:blip>
          <a:srcRect l="56228"/>
          <a:stretch/>
        </p:blipFill>
        <p:spPr>
          <a:xfrm>
            <a:off x="3727453" y="2830193"/>
            <a:ext cx="1317950" cy="1503355"/>
          </a:xfrm>
          <a:prstGeom prst="rect">
            <a:avLst/>
          </a:prstGeom>
        </p:spPr>
      </p:pic>
      <p:pic>
        <p:nvPicPr>
          <p:cNvPr id="55" name="Picture 54" descr="A green tick and red x&#10;&#10;Description automatically generated with medium confidence">
            <a:extLst>
              <a:ext uri="{FF2B5EF4-FFF2-40B4-BE49-F238E27FC236}">
                <a16:creationId xmlns:a16="http://schemas.microsoft.com/office/drawing/2014/main" id="{CA182F22-F20C-3388-4408-6A1B8BA5CDA3}"/>
              </a:ext>
            </a:extLst>
          </p:cNvPr>
          <p:cNvPicPr>
            <a:picLocks noChangeAspect="1"/>
          </p:cNvPicPr>
          <p:nvPr/>
        </p:nvPicPr>
        <p:blipFill rotWithShape="1">
          <a:blip r:embed="rId13">
            <a:extLst>
              <a:ext uri="{28A0092B-C50C-407E-A947-70E740481C1C}">
                <a14:useLocalDpi xmlns:a14="http://schemas.microsoft.com/office/drawing/2010/main" val="0"/>
              </a:ext>
            </a:extLst>
          </a:blip>
          <a:srcRect l="56228"/>
          <a:stretch/>
        </p:blipFill>
        <p:spPr>
          <a:xfrm>
            <a:off x="3906567" y="4798512"/>
            <a:ext cx="1317950" cy="1503355"/>
          </a:xfrm>
          <a:prstGeom prst="rect">
            <a:avLst/>
          </a:prstGeom>
        </p:spPr>
      </p:pic>
      <p:pic>
        <p:nvPicPr>
          <p:cNvPr id="56" name="Picture 55" descr="A green tick and red x&#10;&#10;Description automatically generated with medium confidence">
            <a:extLst>
              <a:ext uri="{FF2B5EF4-FFF2-40B4-BE49-F238E27FC236}">
                <a16:creationId xmlns:a16="http://schemas.microsoft.com/office/drawing/2014/main" id="{BED74477-DCDA-5B20-CA25-5095EE272623}"/>
              </a:ext>
            </a:extLst>
          </p:cNvPr>
          <p:cNvPicPr>
            <a:picLocks noChangeAspect="1"/>
          </p:cNvPicPr>
          <p:nvPr/>
        </p:nvPicPr>
        <p:blipFill rotWithShape="1">
          <a:blip r:embed="rId13">
            <a:extLst>
              <a:ext uri="{28A0092B-C50C-407E-A947-70E740481C1C}">
                <a14:useLocalDpi xmlns:a14="http://schemas.microsoft.com/office/drawing/2010/main" val="0"/>
              </a:ext>
            </a:extLst>
          </a:blip>
          <a:srcRect l="56228"/>
          <a:stretch/>
        </p:blipFill>
        <p:spPr>
          <a:xfrm>
            <a:off x="9560497" y="4549830"/>
            <a:ext cx="1317950" cy="1503355"/>
          </a:xfrm>
          <a:prstGeom prst="rect">
            <a:avLst/>
          </a:prstGeom>
        </p:spPr>
      </p:pic>
    </p:spTree>
    <p:extLst>
      <p:ext uri="{BB962C8B-B14F-4D97-AF65-F5344CB8AC3E}">
        <p14:creationId xmlns:p14="http://schemas.microsoft.com/office/powerpoint/2010/main" val="26723649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par>
                                <p:cTn id="12" presetID="16" presetClass="entr" presetSubtype="21" fill="hold" nodeType="with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barn(inVertical)">
                                      <p:cBhvr>
                                        <p:cTn id="14" dur="500"/>
                                        <p:tgtEl>
                                          <p:spTgt spid="4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par>
                                <p:cTn id="18" presetID="42" presetClass="entr" presetSubtype="0" fill="hold"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1000"/>
                                        <p:tgtEl>
                                          <p:spTgt spid="48"/>
                                        </p:tgtEl>
                                      </p:cBhvr>
                                    </p:animEffect>
                                    <p:anim calcmode="lin" valueType="num">
                                      <p:cBhvr>
                                        <p:cTn id="21" dur="1000" fill="hold"/>
                                        <p:tgtEl>
                                          <p:spTgt spid="48"/>
                                        </p:tgtEl>
                                        <p:attrNameLst>
                                          <p:attrName>ppt_x</p:attrName>
                                        </p:attrNameLst>
                                      </p:cBhvr>
                                      <p:tavLst>
                                        <p:tav tm="0">
                                          <p:val>
                                            <p:strVal val="#ppt_x"/>
                                          </p:val>
                                        </p:tav>
                                        <p:tav tm="100000">
                                          <p:val>
                                            <p:strVal val="#ppt_x"/>
                                          </p:val>
                                        </p:tav>
                                      </p:tavLst>
                                    </p:anim>
                                    <p:anim calcmode="lin" valueType="num">
                                      <p:cBhvr>
                                        <p:cTn id="22" dur="1000" fill="hold"/>
                                        <p:tgtEl>
                                          <p:spTgt spid="48"/>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1000"/>
                                        <p:tgtEl>
                                          <p:spTgt spid="36"/>
                                        </p:tgtEl>
                                      </p:cBhvr>
                                    </p:animEffect>
                                    <p:anim calcmode="lin" valueType="num">
                                      <p:cBhvr>
                                        <p:cTn id="26" dur="1000" fill="hold"/>
                                        <p:tgtEl>
                                          <p:spTgt spid="36"/>
                                        </p:tgtEl>
                                        <p:attrNameLst>
                                          <p:attrName>ppt_x</p:attrName>
                                        </p:attrNameLst>
                                      </p:cBhvr>
                                      <p:tavLst>
                                        <p:tav tm="0">
                                          <p:val>
                                            <p:strVal val="#ppt_x"/>
                                          </p:val>
                                        </p:tav>
                                        <p:tav tm="100000">
                                          <p:val>
                                            <p:strVal val="#ppt_x"/>
                                          </p:val>
                                        </p:tav>
                                      </p:tavLst>
                                    </p:anim>
                                    <p:anim calcmode="lin" valueType="num">
                                      <p:cBhvr>
                                        <p:cTn id="27" dur="1000" fill="hold"/>
                                        <p:tgtEl>
                                          <p:spTgt spid="36"/>
                                        </p:tgtEl>
                                        <p:attrNameLst>
                                          <p:attrName>ppt_y</p:attrName>
                                        </p:attrNameLst>
                                      </p:cBhvr>
                                      <p:tavLst>
                                        <p:tav tm="0">
                                          <p:val>
                                            <p:strVal val="#ppt_y+.1"/>
                                          </p:val>
                                        </p:tav>
                                        <p:tav tm="100000">
                                          <p:val>
                                            <p:strVal val="#ppt_y"/>
                                          </p:val>
                                        </p:tav>
                                      </p:tavLst>
                                    </p:anim>
                                  </p:childTnLst>
                                </p:cTn>
                              </p:par>
                              <p:par>
                                <p:cTn id="28" presetID="16" presetClass="entr" presetSubtype="21" fill="hold" nodeType="with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barn(inVertical)">
                                      <p:cBhvr>
                                        <p:cTn id="30" dur="500"/>
                                        <p:tgtEl>
                                          <p:spTgt spid="4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barn(inVertical)">
                                      <p:cBhvr>
                                        <p:cTn id="33" dur="500"/>
                                        <p:tgtEl>
                                          <p:spTgt spid="37"/>
                                        </p:tgtEl>
                                      </p:cBhvr>
                                    </p:animEffect>
                                  </p:childTnLst>
                                </p:cTn>
                              </p:par>
                              <p:par>
                                <p:cTn id="34" presetID="16" presetClass="entr" presetSubtype="21" fill="hold" nodeType="with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barn(inVertical)">
                                      <p:cBhvr>
                                        <p:cTn id="36" dur="500"/>
                                        <p:tgtEl>
                                          <p:spTgt spid="5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barn(inVertical)">
                                      <p:cBhvr>
                                        <p:cTn id="3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7"/>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barn(inVertical)">
                                      <p:cBhvr>
                                        <p:cTn id="45" dur="500"/>
                                        <p:tgtEl>
                                          <p:spTgt spid="54"/>
                                        </p:tgtEl>
                                      </p:cBhvr>
                                    </p:animEffect>
                                  </p:childTnLst>
                                  <p:subTnLst>
                                    <p:audio>
                                      <p:cMediaNode>
                                        <p:cTn display="0" masterRel="sameClick">
                                          <p:stCondLst>
                                            <p:cond evt="begin" delay="0">
                                              <p:tn val="43"/>
                                            </p:cond>
                                          </p:stCondLst>
                                          <p:endCondLst>
                                            <p:cond evt="onStopAudio" delay="0">
                                              <p:tgtEl>
                                                <p:sldTgt/>
                                              </p:tgtEl>
                                            </p:cond>
                                          </p:endCondLst>
                                        </p:cTn>
                                        <p:tgtEl>
                                          <p:sndTgt r:embed="rId3" name="coin.wav"/>
                                        </p:tgtEl>
                                      </p:cMediaNode>
                                    </p:audio>
                                  </p:subTnLst>
                                </p:cTn>
                              </p:par>
                            </p:childTnLst>
                          </p:cTn>
                        </p:par>
                      </p:childTnLst>
                    </p:cTn>
                  </p:par>
                </p:childTnLst>
              </p:cTn>
              <p:nextCondLst>
                <p:cond evt="onClick" delay="0">
                  <p:tgtEl>
                    <p:spTgt spid="47"/>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55"/>
                                        </p:tgtEl>
                                        <p:attrNameLst>
                                          <p:attrName>style.visibility</p:attrName>
                                        </p:attrNameLst>
                                      </p:cBhvr>
                                      <p:to>
                                        <p:strVal val="visible"/>
                                      </p:to>
                                    </p:set>
                                    <p:animEffect transition="in" filter="barn(inVertical)">
                                      <p:cBhvr>
                                        <p:cTn id="51" dur="500"/>
                                        <p:tgtEl>
                                          <p:spTgt spid="55"/>
                                        </p:tgtEl>
                                      </p:cBhvr>
                                    </p:animEffect>
                                  </p:childTnLst>
                                  <p:subTnLst>
                                    <p:audio>
                                      <p:cMediaNode>
                                        <p:cTn display="0" masterRel="sameClick">
                                          <p:stCondLst>
                                            <p:cond evt="begin" delay="0">
                                              <p:tn val="49"/>
                                            </p:cond>
                                          </p:stCondLst>
                                          <p:endCondLst>
                                            <p:cond evt="onStopAudio" delay="0">
                                              <p:tgtEl>
                                                <p:sldTgt/>
                                              </p:tgtEl>
                                            </p:cond>
                                          </p:endCondLst>
                                        </p:cTn>
                                        <p:tgtEl>
                                          <p:sndTgt r:embed="rId3" name="coin.wav"/>
                                        </p:tgtEl>
                                      </p:cMediaNode>
                                    </p:audio>
                                  </p:sub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49"/>
                    </p:tgtEl>
                  </p:cond>
                </p:stCondLst>
                <p:endSync evt="end" delay="0">
                  <p:rtn val="all"/>
                </p:endSync>
                <p:childTnLst>
                  <p:par>
                    <p:cTn id="53" fill="hold">
                      <p:stCondLst>
                        <p:cond delay="0"/>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barn(inVertical)">
                                      <p:cBhvr>
                                        <p:cTn id="57" dur="500"/>
                                        <p:tgtEl>
                                          <p:spTgt spid="52"/>
                                        </p:tgtEl>
                                      </p:cBhvr>
                                    </p:animEffect>
                                  </p:childTnLst>
                                  <p:subTnLst>
                                    <p:audio>
                                      <p:cMediaNode>
                                        <p:cTn display="0" masterRel="sameClick">
                                          <p:stCondLst>
                                            <p:cond evt="begin" delay="0">
                                              <p:tn val="5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9"/>
                  </p:tgtEl>
                </p:cond>
              </p:nextCondLst>
            </p:seq>
            <p:seq concurrent="1" nextAc="seek">
              <p:cTn id="58" restart="whenNotActive" fill="hold" evtFilter="cancelBubble" nodeType="interactiveSeq">
                <p:stCondLst>
                  <p:cond evt="onClick" delay="0">
                    <p:tgtEl>
                      <p:spTgt spid="50"/>
                    </p:tgtEl>
                  </p:cond>
                </p:stCondLst>
                <p:endSync evt="end" delay="0">
                  <p:rtn val="all"/>
                </p:endSync>
                <p:childTnLst>
                  <p:par>
                    <p:cTn id="59" fill="hold">
                      <p:stCondLst>
                        <p:cond delay="0"/>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56"/>
                                        </p:tgtEl>
                                        <p:attrNameLst>
                                          <p:attrName>style.visibility</p:attrName>
                                        </p:attrNameLst>
                                      </p:cBhvr>
                                      <p:to>
                                        <p:strVal val="visible"/>
                                      </p:to>
                                    </p:set>
                                    <p:animEffect transition="in" filter="barn(inVertical)">
                                      <p:cBhvr>
                                        <p:cTn id="63" dur="500"/>
                                        <p:tgtEl>
                                          <p:spTgt spid="56"/>
                                        </p:tgtEl>
                                      </p:cBhvr>
                                    </p:animEffect>
                                  </p:childTnLst>
                                  <p:subTnLst>
                                    <p:audio>
                                      <p:cMediaNode>
                                        <p:cTn display="0" masterRel="sameClick">
                                          <p:stCondLst>
                                            <p:cond evt="begin" delay="0">
                                              <p:tn val="61"/>
                                            </p:cond>
                                          </p:stCondLst>
                                          <p:endCondLst>
                                            <p:cond evt="onStopAudio" delay="0">
                                              <p:tgtEl>
                                                <p:sldTgt/>
                                              </p:tgtEl>
                                            </p:cond>
                                          </p:endCondLst>
                                        </p:cTn>
                                        <p:tgtEl>
                                          <p:sndTgt r:embed="rId3" name="coin.wav"/>
                                        </p:tgtEl>
                                      </p:cMediaNode>
                                    </p:audio>
                                  </p:subTnLst>
                                </p:cTn>
                              </p:par>
                            </p:childTnLst>
                          </p:cTn>
                        </p:par>
                      </p:childTnLst>
                    </p:cTn>
                  </p:par>
                </p:childTnLst>
              </p:cTn>
              <p:nextCondLst>
                <p:cond evt="onClick" delay="0">
                  <p:tgtEl>
                    <p:spTgt spid="50"/>
                  </p:tgtEl>
                </p:cond>
              </p:nextCondLst>
            </p:seq>
          </p:childTnLst>
        </p:cTn>
      </p:par>
    </p:tnLst>
    <p:bldLst>
      <p:bldP spid="34" grpId="0"/>
      <p:bldP spid="35" grpId="0"/>
      <p:bldP spid="36" grpId="0"/>
      <p:bldP spid="37" grpId="0"/>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0900B0-FF71-7232-A356-623AAC48392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38100"/>
            <a:ext cx="12192000" cy="6858000"/>
          </a:xfrm>
          <a:prstGeom prst="rect">
            <a:avLst/>
          </a:prstGeom>
        </p:spPr>
      </p:pic>
      <p:grpSp>
        <p:nvGrpSpPr>
          <p:cNvPr id="5" name="组合 41">
            <a:extLst>
              <a:ext uri="{FF2B5EF4-FFF2-40B4-BE49-F238E27FC236}">
                <a16:creationId xmlns:a16="http://schemas.microsoft.com/office/drawing/2014/main" id="{7EE45FCF-4FE2-1896-F486-955FB2BA713C}"/>
              </a:ext>
            </a:extLst>
          </p:cNvPr>
          <p:cNvGrpSpPr/>
          <p:nvPr/>
        </p:nvGrpSpPr>
        <p:grpSpPr>
          <a:xfrm>
            <a:off x="855586" y="213097"/>
            <a:ext cx="10045754" cy="2060661"/>
            <a:chOff x="1513192" y="1554345"/>
            <a:chExt cx="9542584" cy="2489152"/>
          </a:xfrm>
        </p:grpSpPr>
        <p:sp>
          <p:nvSpPr>
            <p:cNvPr id="6" name="Rectangle 4">
              <a:extLst>
                <a:ext uri="{FF2B5EF4-FFF2-40B4-BE49-F238E27FC236}">
                  <a16:creationId xmlns:a16="http://schemas.microsoft.com/office/drawing/2014/main" id="{1D05EF0E-3312-DDC4-1DD5-1017784227CA}"/>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4">
              <a:extLst>
                <a:ext uri="{FF2B5EF4-FFF2-40B4-BE49-F238E27FC236}">
                  <a16:creationId xmlns:a16="http://schemas.microsoft.com/office/drawing/2014/main" id="{C303A2DD-13D9-2B77-5273-DC7F9BA76DC5}"/>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93285A16-12BA-9202-D406-478FB5D2C14C}"/>
              </a:ext>
            </a:extLst>
          </p:cNvPr>
          <p:cNvSpPr txBox="1"/>
          <p:nvPr/>
        </p:nvSpPr>
        <p:spPr>
          <a:xfrm>
            <a:off x="1470484" y="388730"/>
            <a:ext cx="8560620" cy="1200329"/>
          </a:xfrm>
          <a:prstGeom prst="rect">
            <a:avLst/>
          </a:prstGeom>
          <a:noFill/>
        </p:spPr>
        <p:txBody>
          <a:bodyPr wrap="square" rtlCol="0">
            <a:spAutoFit/>
          </a:bodyPr>
          <a:lstStyle/>
          <a:p>
            <a:pPr lvl="0" algn="ctr">
              <a:defRPr/>
            </a:pPr>
            <a:r>
              <a:rPr lang="en-US" sz="3600" b="1" dirty="0" err="1">
                <a:solidFill>
                  <a:srgbClr val="70AD47">
                    <a:lumMod val="50000"/>
                  </a:srgbClr>
                </a:solidFill>
                <a:latin typeface="Cambria" panose="02040503050406030204" pitchFamily="18" charset="0"/>
                <a:ea typeface="Cambria" panose="02040503050406030204" pitchFamily="18" charset="0"/>
              </a:rPr>
              <a:t>Nắng</a:t>
            </a:r>
            <a:r>
              <a:rPr lang="en-US" sz="3600" b="1" dirty="0">
                <a:solidFill>
                  <a:srgbClr val="70AD47">
                    <a:lumMod val="50000"/>
                  </a:srgbClr>
                </a:solidFill>
                <a:latin typeface="Cambria" panose="02040503050406030204" pitchFamily="18" charset="0"/>
                <a:ea typeface="Cambria" panose="02040503050406030204" pitchFamily="18" charset="0"/>
              </a:rPr>
              <a:t> </a:t>
            </a:r>
            <a:r>
              <a:rPr lang="en-US" sz="3600" b="1" dirty="0" err="1">
                <a:solidFill>
                  <a:srgbClr val="70AD47">
                    <a:lumMod val="50000"/>
                  </a:srgbClr>
                </a:solidFill>
                <a:latin typeface="Cambria" panose="02040503050406030204" pitchFamily="18" charset="0"/>
                <a:ea typeface="Cambria" panose="02040503050406030204" pitchFamily="18" charset="0"/>
              </a:rPr>
              <a:t>nhạt</a:t>
            </a:r>
            <a:r>
              <a:rPr lang="en-US" sz="3600" b="1" dirty="0">
                <a:solidFill>
                  <a:srgbClr val="70AD47">
                    <a:lumMod val="50000"/>
                  </a:srgbClr>
                </a:solidFill>
                <a:latin typeface="Cambria" panose="02040503050406030204" pitchFamily="18" charset="0"/>
                <a:ea typeface="Cambria" panose="02040503050406030204" pitchFamily="18" charset="0"/>
              </a:rPr>
              <a:t> </a:t>
            </a:r>
            <a:r>
              <a:rPr lang="en-US" sz="3600" b="1" dirty="0" err="1">
                <a:solidFill>
                  <a:srgbClr val="70AD47">
                    <a:lumMod val="50000"/>
                  </a:srgbClr>
                </a:solidFill>
                <a:latin typeface="Cambria" panose="02040503050406030204" pitchFamily="18" charset="0"/>
                <a:ea typeface="Cambria" panose="02040503050406030204" pitchFamily="18" charset="0"/>
              </a:rPr>
              <a:t>ngả</a:t>
            </a:r>
            <a:r>
              <a:rPr lang="en-US" sz="3600" b="1" dirty="0">
                <a:solidFill>
                  <a:srgbClr val="70AD47">
                    <a:lumMod val="50000"/>
                  </a:srgbClr>
                </a:solidFill>
                <a:latin typeface="Cambria" panose="02040503050406030204" pitchFamily="18" charset="0"/>
                <a:ea typeface="Cambria" panose="02040503050406030204" pitchFamily="18" charset="0"/>
              </a:rPr>
              <a:t> </a:t>
            </a:r>
            <a:r>
              <a:rPr lang="en-US" sz="3600" b="1" dirty="0" err="1">
                <a:solidFill>
                  <a:srgbClr val="70AD47">
                    <a:lumMod val="50000"/>
                  </a:srgbClr>
                </a:solidFill>
                <a:latin typeface="Cambria" panose="02040503050406030204" pitchFamily="18" charset="0"/>
                <a:ea typeface="Cambria" panose="02040503050406030204" pitchFamily="18" charset="0"/>
              </a:rPr>
              <a:t>màu</a:t>
            </a:r>
            <a:r>
              <a:rPr lang="en-US" sz="3600" b="1" dirty="0">
                <a:solidFill>
                  <a:srgbClr val="70AD47">
                    <a:lumMod val="50000"/>
                  </a:srgbClr>
                </a:solidFill>
                <a:latin typeface="Cambria" panose="02040503050406030204" pitchFamily="18" charset="0"/>
                <a:ea typeface="Cambria" panose="02040503050406030204" pitchFamily="18" charset="0"/>
              </a:rPr>
              <a:t> </a:t>
            </a:r>
            <a:r>
              <a:rPr lang="en-US" sz="3600" b="1" dirty="0" err="1">
                <a:solidFill>
                  <a:srgbClr val="70AD47">
                    <a:lumMod val="50000"/>
                  </a:srgbClr>
                </a:solidFill>
                <a:latin typeface="Cambria" panose="02040503050406030204" pitchFamily="18" charset="0"/>
                <a:ea typeface="Cambria" panose="02040503050406030204" pitchFamily="18" charset="0"/>
              </a:rPr>
              <a:t>vàng</a:t>
            </a:r>
            <a:r>
              <a:rPr lang="en-US" sz="3600" b="1" dirty="0">
                <a:solidFill>
                  <a:srgbClr val="70AD47">
                    <a:lumMod val="50000"/>
                  </a:srgbClr>
                </a:solidFill>
                <a:latin typeface="Cambria" panose="02040503050406030204" pitchFamily="18" charset="0"/>
                <a:ea typeface="Cambria" panose="02040503050406030204" pitchFamily="18" charset="0"/>
              </a:rPr>
              <a:t> hoe. </a:t>
            </a:r>
          </a:p>
          <a:p>
            <a:pPr lvl="0" algn="ctr">
              <a:defRPr/>
            </a:pPr>
            <a:r>
              <a:rPr lang="en-US" sz="3600" b="1" dirty="0" err="1">
                <a:solidFill>
                  <a:srgbClr val="C00000"/>
                </a:solidFill>
                <a:latin typeface="Cambria" panose="02040503050406030204" pitchFamily="18" charset="0"/>
                <a:ea typeface="Cambria" panose="02040503050406030204" pitchFamily="18" charset="0"/>
              </a:rPr>
              <a:t>Tìm</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tính</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từ</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trong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câu</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sau</a:t>
            </a:r>
            <a:r>
              <a:rPr lang="en-US" sz="3600" b="1" dirty="0">
                <a:solidFill>
                  <a:srgbClr val="C00000"/>
                </a:solidFill>
                <a:latin typeface="Cambria" panose="02040503050406030204" pitchFamily="18" charset="0"/>
                <a:ea typeface="Cambria" panose="02040503050406030204" pitchFamily="18" charset="0"/>
              </a:rPr>
              <a:t>? </a:t>
            </a:r>
            <a:endParaRPr lang="vi-VN" sz="3600" b="1" dirty="0">
              <a:solidFill>
                <a:srgbClr val="C00000"/>
              </a:solidFill>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6C6B7890-3EF8-F28A-1828-6CE7E3FC0B59}"/>
              </a:ext>
            </a:extLst>
          </p:cNvPr>
          <p:cNvGrpSpPr/>
          <p:nvPr/>
        </p:nvGrpSpPr>
        <p:grpSpPr>
          <a:xfrm>
            <a:off x="-91610" y="2379526"/>
            <a:ext cx="8303472" cy="2627604"/>
            <a:chOff x="24085" y="2432689"/>
            <a:chExt cx="8303472" cy="2627604"/>
          </a:xfrm>
        </p:grpSpPr>
        <p:pic>
          <p:nvPicPr>
            <p:cNvPr id="14" name="Picture 13">
              <a:extLst>
                <a:ext uri="{FF2B5EF4-FFF2-40B4-BE49-F238E27FC236}">
                  <a16:creationId xmlns:a16="http://schemas.microsoft.com/office/drawing/2014/main" id="{1AA9792A-AF19-BF3B-6BDE-D8F77714D47E}"/>
                </a:ext>
              </a:extLst>
            </p:cNvPr>
            <p:cNvPicPr>
              <a:picLocks noChangeAspect="1"/>
            </p:cNvPicPr>
            <p:nvPr/>
          </p:nvPicPr>
          <p:blipFill>
            <a:blip r:embed="rId6"/>
            <a:stretch>
              <a:fillRect/>
            </a:stretch>
          </p:blipFill>
          <p:spPr>
            <a:xfrm>
              <a:off x="24085" y="2432689"/>
              <a:ext cx="8303472" cy="2627604"/>
            </a:xfrm>
            <a:prstGeom prst="rect">
              <a:avLst/>
            </a:prstGeom>
          </p:spPr>
        </p:pic>
        <p:pic>
          <p:nvPicPr>
            <p:cNvPr id="15" name="图片 14">
              <a:extLst>
                <a:ext uri="{FF2B5EF4-FFF2-40B4-BE49-F238E27FC236}">
                  <a16:creationId xmlns:a16="http://schemas.microsoft.com/office/drawing/2014/main" id="{268C9726-3570-5FAA-9D82-800CBB84B1B0}"/>
                </a:ext>
              </a:extLst>
            </p:cNvPr>
            <p:cNvPicPr>
              <a:picLocks/>
            </p:cNvPicPr>
            <p:nvPr/>
          </p:nvPicPr>
          <p:blipFill rotWithShape="1">
            <a:blip r:embed="rId7">
              <a:extLst>
                <a:ext uri="{28A0092B-C50C-407E-A947-70E740481C1C}">
                  <a14:useLocalDpi xmlns:a14="http://schemas.microsoft.com/office/drawing/2010/main" val="0"/>
                </a:ext>
              </a:extLst>
            </a:blip>
            <a:srcRect r="78832" b="79921"/>
            <a:stretch/>
          </p:blipFill>
          <p:spPr>
            <a:xfrm>
              <a:off x="275108" y="3027934"/>
              <a:ext cx="1187127" cy="1330788"/>
            </a:xfrm>
            <a:prstGeom prst="rect">
              <a:avLst/>
            </a:prstGeom>
          </p:spPr>
        </p:pic>
      </p:grpSp>
      <p:grpSp>
        <p:nvGrpSpPr>
          <p:cNvPr id="16" name="Group 15">
            <a:extLst>
              <a:ext uri="{FF2B5EF4-FFF2-40B4-BE49-F238E27FC236}">
                <a16:creationId xmlns:a16="http://schemas.microsoft.com/office/drawing/2014/main" id="{6D8BC07E-35FE-8941-0903-74BFDD0FC5DF}"/>
              </a:ext>
            </a:extLst>
          </p:cNvPr>
          <p:cNvGrpSpPr/>
          <p:nvPr/>
        </p:nvGrpSpPr>
        <p:grpSpPr>
          <a:xfrm>
            <a:off x="73832" y="4280878"/>
            <a:ext cx="8291279" cy="2566638"/>
            <a:chOff x="60363" y="4288749"/>
            <a:chExt cx="8291279" cy="2566638"/>
          </a:xfrm>
        </p:grpSpPr>
        <p:pic>
          <p:nvPicPr>
            <p:cNvPr id="17" name="Picture 16">
              <a:extLst>
                <a:ext uri="{FF2B5EF4-FFF2-40B4-BE49-F238E27FC236}">
                  <a16:creationId xmlns:a16="http://schemas.microsoft.com/office/drawing/2014/main" id="{80630B76-AAA4-2695-EA3F-7D23839088D9}"/>
                </a:ext>
              </a:extLst>
            </p:cNvPr>
            <p:cNvPicPr>
              <a:picLocks noChangeAspect="1"/>
            </p:cNvPicPr>
            <p:nvPr/>
          </p:nvPicPr>
          <p:blipFill>
            <a:blip r:embed="rId8"/>
            <a:stretch>
              <a:fillRect/>
            </a:stretch>
          </p:blipFill>
          <p:spPr>
            <a:xfrm>
              <a:off x="60363" y="4288749"/>
              <a:ext cx="8291279" cy="2566638"/>
            </a:xfrm>
            <a:prstGeom prst="rect">
              <a:avLst/>
            </a:prstGeom>
          </p:spPr>
        </p:pic>
        <p:pic>
          <p:nvPicPr>
            <p:cNvPr id="18" name="图片 15">
              <a:extLst>
                <a:ext uri="{FF2B5EF4-FFF2-40B4-BE49-F238E27FC236}">
                  <a16:creationId xmlns:a16="http://schemas.microsoft.com/office/drawing/2014/main" id="{EEF5D8AE-2049-43B5-8063-E7166F0E742B}"/>
                </a:ext>
              </a:extLst>
            </p:cNvPr>
            <p:cNvPicPr>
              <a:picLocks/>
            </p:cNvPicPr>
            <p:nvPr/>
          </p:nvPicPr>
          <p:blipFill rotWithShape="1">
            <a:blip r:embed="rId7">
              <a:extLst>
                <a:ext uri="{28A0092B-C50C-407E-A947-70E740481C1C}">
                  <a14:useLocalDpi xmlns:a14="http://schemas.microsoft.com/office/drawing/2010/main" val="0"/>
                </a:ext>
              </a:extLst>
            </a:blip>
            <a:srcRect l="19481" t="-1124" r="59351" b="81045"/>
            <a:stretch/>
          </p:blipFill>
          <p:spPr>
            <a:xfrm>
              <a:off x="108534" y="4856995"/>
              <a:ext cx="1187127" cy="1430145"/>
            </a:xfrm>
            <a:prstGeom prst="rect">
              <a:avLst/>
            </a:prstGeom>
          </p:spPr>
        </p:pic>
      </p:grpSp>
      <p:grpSp>
        <p:nvGrpSpPr>
          <p:cNvPr id="19" name="Group 18">
            <a:extLst>
              <a:ext uri="{FF2B5EF4-FFF2-40B4-BE49-F238E27FC236}">
                <a16:creationId xmlns:a16="http://schemas.microsoft.com/office/drawing/2014/main" id="{AA3E7923-4851-3EAC-1FB9-4D5A0AF57CA4}"/>
              </a:ext>
            </a:extLst>
          </p:cNvPr>
          <p:cNvGrpSpPr/>
          <p:nvPr/>
        </p:nvGrpSpPr>
        <p:grpSpPr>
          <a:xfrm>
            <a:off x="5773385" y="2406960"/>
            <a:ext cx="8297375" cy="2572735"/>
            <a:chOff x="5878463" y="2406961"/>
            <a:chExt cx="8297375" cy="2572735"/>
          </a:xfrm>
        </p:grpSpPr>
        <p:pic>
          <p:nvPicPr>
            <p:cNvPr id="20" name="Picture 19">
              <a:extLst>
                <a:ext uri="{FF2B5EF4-FFF2-40B4-BE49-F238E27FC236}">
                  <a16:creationId xmlns:a16="http://schemas.microsoft.com/office/drawing/2014/main" id="{52CD6A57-F700-2D5F-A76A-31CD76A2006A}"/>
                </a:ext>
              </a:extLst>
            </p:cNvPr>
            <p:cNvPicPr>
              <a:picLocks noChangeAspect="1"/>
            </p:cNvPicPr>
            <p:nvPr/>
          </p:nvPicPr>
          <p:blipFill>
            <a:blip r:embed="rId9"/>
            <a:stretch>
              <a:fillRect/>
            </a:stretch>
          </p:blipFill>
          <p:spPr>
            <a:xfrm>
              <a:off x="5878463" y="2406961"/>
              <a:ext cx="8297375" cy="2572735"/>
            </a:xfrm>
            <a:prstGeom prst="rect">
              <a:avLst/>
            </a:prstGeom>
          </p:spPr>
        </p:pic>
        <p:pic>
          <p:nvPicPr>
            <p:cNvPr id="21" name="图片 16">
              <a:extLst>
                <a:ext uri="{FF2B5EF4-FFF2-40B4-BE49-F238E27FC236}">
                  <a16:creationId xmlns:a16="http://schemas.microsoft.com/office/drawing/2014/main" id="{045DD9C4-6CD3-894C-5ABE-2420392ED1AD}"/>
                </a:ext>
              </a:extLst>
            </p:cNvPr>
            <p:cNvPicPr>
              <a:picLocks/>
            </p:cNvPicPr>
            <p:nvPr/>
          </p:nvPicPr>
          <p:blipFill rotWithShape="1">
            <a:blip r:embed="rId7">
              <a:extLst>
                <a:ext uri="{28A0092B-C50C-407E-A947-70E740481C1C}">
                  <a14:useLocalDpi xmlns:a14="http://schemas.microsoft.com/office/drawing/2010/main" val="0"/>
                </a:ext>
              </a:extLst>
            </a:blip>
            <a:srcRect l="39221" t="-1542" r="39611" b="81463"/>
            <a:stretch/>
          </p:blipFill>
          <p:spPr>
            <a:xfrm>
              <a:off x="6114177" y="2807293"/>
              <a:ext cx="1202436" cy="1272737"/>
            </a:xfrm>
            <a:prstGeom prst="rect">
              <a:avLst/>
            </a:prstGeom>
          </p:spPr>
        </p:pic>
      </p:grpSp>
      <p:grpSp>
        <p:nvGrpSpPr>
          <p:cNvPr id="22" name="Group 21">
            <a:extLst>
              <a:ext uri="{FF2B5EF4-FFF2-40B4-BE49-F238E27FC236}">
                <a16:creationId xmlns:a16="http://schemas.microsoft.com/office/drawing/2014/main" id="{E90F51F5-B660-8601-9A2D-A558ABBE5647}"/>
              </a:ext>
            </a:extLst>
          </p:cNvPr>
          <p:cNvGrpSpPr/>
          <p:nvPr/>
        </p:nvGrpSpPr>
        <p:grpSpPr>
          <a:xfrm>
            <a:off x="5687872" y="4191828"/>
            <a:ext cx="8297375" cy="2566638"/>
            <a:chOff x="5932730" y="4247347"/>
            <a:chExt cx="8297375" cy="2566638"/>
          </a:xfrm>
        </p:grpSpPr>
        <p:pic>
          <p:nvPicPr>
            <p:cNvPr id="23" name="Picture 22">
              <a:extLst>
                <a:ext uri="{FF2B5EF4-FFF2-40B4-BE49-F238E27FC236}">
                  <a16:creationId xmlns:a16="http://schemas.microsoft.com/office/drawing/2014/main" id="{DAF43421-C3D7-ADB5-91F9-0E8FAD6B6681}"/>
                </a:ext>
              </a:extLst>
            </p:cNvPr>
            <p:cNvPicPr>
              <a:picLocks noChangeAspect="1"/>
            </p:cNvPicPr>
            <p:nvPr/>
          </p:nvPicPr>
          <p:blipFill>
            <a:blip r:embed="rId10"/>
            <a:stretch>
              <a:fillRect/>
            </a:stretch>
          </p:blipFill>
          <p:spPr>
            <a:xfrm>
              <a:off x="5932730" y="4247347"/>
              <a:ext cx="8297375" cy="2566638"/>
            </a:xfrm>
            <a:prstGeom prst="rect">
              <a:avLst/>
            </a:prstGeom>
          </p:spPr>
        </p:pic>
        <p:pic>
          <p:nvPicPr>
            <p:cNvPr id="24" name="图片 17">
              <a:extLst>
                <a:ext uri="{FF2B5EF4-FFF2-40B4-BE49-F238E27FC236}">
                  <a16:creationId xmlns:a16="http://schemas.microsoft.com/office/drawing/2014/main" id="{2AE82230-61C7-EB1F-67EC-6A81AEE3E5FE}"/>
                </a:ext>
              </a:extLst>
            </p:cNvPr>
            <p:cNvPicPr>
              <a:picLocks/>
            </p:cNvPicPr>
            <p:nvPr/>
          </p:nvPicPr>
          <p:blipFill rotWithShape="1">
            <a:blip r:embed="rId7">
              <a:extLst>
                <a:ext uri="{28A0092B-C50C-407E-A947-70E740481C1C}">
                  <a14:useLocalDpi xmlns:a14="http://schemas.microsoft.com/office/drawing/2010/main" val="0"/>
                </a:ext>
              </a:extLst>
            </a:blip>
            <a:srcRect l="59091" t="-915" r="19741" b="80836"/>
            <a:stretch/>
          </p:blipFill>
          <p:spPr>
            <a:xfrm>
              <a:off x="6234017" y="4768107"/>
              <a:ext cx="1082596" cy="1246608"/>
            </a:xfrm>
            <a:prstGeom prst="rect">
              <a:avLst/>
            </a:prstGeom>
          </p:spPr>
        </p:pic>
      </p:grpSp>
      <p:sp>
        <p:nvSpPr>
          <p:cNvPr id="26" name="TextBox 25">
            <a:extLst>
              <a:ext uri="{FF2B5EF4-FFF2-40B4-BE49-F238E27FC236}">
                <a16:creationId xmlns:a16="http://schemas.microsoft.com/office/drawing/2014/main" id="{943E5F3F-D3C3-6A6E-58FC-41F922FCBE03}"/>
              </a:ext>
            </a:extLst>
          </p:cNvPr>
          <p:cNvSpPr txBox="1"/>
          <p:nvPr/>
        </p:nvSpPr>
        <p:spPr>
          <a:xfrm>
            <a:off x="1235192" y="3132333"/>
            <a:ext cx="2984280" cy="830997"/>
          </a:xfrm>
          <a:prstGeom prst="rect">
            <a:avLst/>
          </a:prstGeom>
          <a:noFill/>
        </p:spPr>
        <p:txBody>
          <a:bodyPr wrap="square" rtlCol="0">
            <a:spAutoFit/>
          </a:bodyPr>
          <a:lstStyle/>
          <a:p>
            <a:pPr lvl="0"/>
            <a:r>
              <a:rPr lang="en-US" sz="4800" b="1" dirty="0" err="1">
                <a:solidFill>
                  <a:srgbClr val="002060"/>
                </a:solidFill>
                <a:latin typeface="Cambria" panose="02040503050406030204" pitchFamily="18" charset="0"/>
                <a:ea typeface="Cambria" panose="02040503050406030204" pitchFamily="18" charset="0"/>
              </a:rPr>
              <a:t>ngả</a:t>
            </a:r>
            <a:endParaRPr lang="en-US" sz="4800" b="1" dirty="0">
              <a:solidFill>
                <a:srgbClr val="002060"/>
              </a:solidFill>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BD8D521B-9998-4A7E-16FD-E235E7A0A7AC}"/>
              </a:ext>
            </a:extLst>
          </p:cNvPr>
          <p:cNvSpPr txBox="1"/>
          <p:nvPr/>
        </p:nvSpPr>
        <p:spPr>
          <a:xfrm>
            <a:off x="1452311" y="4966287"/>
            <a:ext cx="298428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màu</a:t>
            </a:r>
            <a:endPar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B098E4CF-45D5-8AA7-12BE-C889F6E79EEB}"/>
              </a:ext>
            </a:extLst>
          </p:cNvPr>
          <p:cNvSpPr txBox="1"/>
          <p:nvPr/>
        </p:nvSpPr>
        <p:spPr>
          <a:xfrm>
            <a:off x="7297048" y="3105230"/>
            <a:ext cx="27179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Nắng</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300D8F24-A634-134E-DCFD-DF5F21331449}"/>
              </a:ext>
            </a:extLst>
          </p:cNvPr>
          <p:cNvSpPr txBox="1"/>
          <p:nvPr/>
        </p:nvSpPr>
        <p:spPr>
          <a:xfrm>
            <a:off x="7239000" y="4925444"/>
            <a:ext cx="2678679" cy="707886"/>
          </a:xfrm>
          <a:prstGeom prst="rect">
            <a:avLst/>
          </a:prstGeom>
          <a:noFill/>
        </p:spPr>
        <p:txBody>
          <a:bodyPr wrap="square" rtlCol="0">
            <a:spAutoFit/>
          </a:bodyPr>
          <a:lstStyle/>
          <a:p>
            <a:pPr lvl="0"/>
            <a:r>
              <a:rPr lang="en-US" sz="4000" b="1" dirty="0" err="1">
                <a:solidFill>
                  <a:srgbClr val="002060"/>
                </a:solidFill>
                <a:latin typeface="Cambria" panose="02040503050406030204" pitchFamily="18" charset="0"/>
                <a:ea typeface="Cambria" panose="02040503050406030204" pitchFamily="18" charset="0"/>
              </a:rPr>
              <a:t>vàng</a:t>
            </a:r>
            <a:r>
              <a:rPr lang="en-US" sz="4000" b="1" dirty="0">
                <a:solidFill>
                  <a:srgbClr val="002060"/>
                </a:solidFill>
                <a:latin typeface="Cambria" panose="02040503050406030204" pitchFamily="18" charset="0"/>
                <a:ea typeface="Cambria" panose="02040503050406030204" pitchFamily="18" charset="0"/>
              </a:rPr>
              <a:t> hoe</a:t>
            </a:r>
          </a:p>
        </p:txBody>
      </p:sp>
      <p:pic>
        <p:nvPicPr>
          <p:cNvPr id="31" name="Picture 30" descr="A green tick and red x&#10;&#10;Description automatically generated with medium confidence">
            <a:extLst>
              <a:ext uri="{FF2B5EF4-FFF2-40B4-BE49-F238E27FC236}">
                <a16:creationId xmlns:a16="http://schemas.microsoft.com/office/drawing/2014/main" id="{7BC738F0-0A77-E0A8-3105-234E4E571C9C}"/>
              </a:ext>
            </a:extLst>
          </p:cNvPr>
          <p:cNvPicPr>
            <a:picLocks noChangeAspect="1"/>
          </p:cNvPicPr>
          <p:nvPr/>
        </p:nvPicPr>
        <p:blipFill rotWithShape="1">
          <a:blip r:embed="rId11">
            <a:extLst>
              <a:ext uri="{28A0092B-C50C-407E-A947-70E740481C1C}">
                <a14:useLocalDpi xmlns:a14="http://schemas.microsoft.com/office/drawing/2010/main" val="0"/>
              </a:ext>
            </a:extLst>
          </a:blip>
          <a:srcRect r="52143"/>
          <a:stretch/>
        </p:blipFill>
        <p:spPr>
          <a:xfrm>
            <a:off x="9510079" y="4741260"/>
            <a:ext cx="1446729" cy="1509361"/>
          </a:xfrm>
          <a:prstGeom prst="rect">
            <a:avLst/>
          </a:prstGeom>
        </p:spPr>
      </p:pic>
      <p:pic>
        <p:nvPicPr>
          <p:cNvPr id="33" name="Picture 32" descr="A green tick and red x&#10;&#10;Description automatically generated with medium confidence">
            <a:extLst>
              <a:ext uri="{FF2B5EF4-FFF2-40B4-BE49-F238E27FC236}">
                <a16:creationId xmlns:a16="http://schemas.microsoft.com/office/drawing/2014/main" id="{47B5818E-CDFF-068C-2593-5AB9800A5B3C}"/>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9785549" y="2878790"/>
            <a:ext cx="1317950" cy="1503355"/>
          </a:xfrm>
          <a:prstGeom prst="rect">
            <a:avLst/>
          </a:prstGeom>
        </p:spPr>
      </p:pic>
      <p:pic>
        <p:nvPicPr>
          <p:cNvPr id="36" name="Picture 35" descr="A green tick and red x&#10;&#10;Description automatically generated with medium confidence">
            <a:extLst>
              <a:ext uri="{FF2B5EF4-FFF2-40B4-BE49-F238E27FC236}">
                <a16:creationId xmlns:a16="http://schemas.microsoft.com/office/drawing/2014/main" id="{FDAB0006-8229-DC5A-F689-B3F99CE31B77}"/>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3752787" y="4827214"/>
            <a:ext cx="1317950" cy="1503355"/>
          </a:xfrm>
          <a:prstGeom prst="rect">
            <a:avLst/>
          </a:prstGeom>
        </p:spPr>
      </p:pic>
      <p:pic>
        <p:nvPicPr>
          <p:cNvPr id="38" name="Picture 37" descr="A green tick and red x&#10;&#10;Description automatically generated with medium confidence">
            <a:extLst>
              <a:ext uri="{FF2B5EF4-FFF2-40B4-BE49-F238E27FC236}">
                <a16:creationId xmlns:a16="http://schemas.microsoft.com/office/drawing/2014/main" id="{F851812E-91C5-98B1-35B0-2292EF2BEB7E}"/>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3625467" y="2776160"/>
            <a:ext cx="1317950" cy="1503355"/>
          </a:xfrm>
          <a:prstGeom prst="rect">
            <a:avLst/>
          </a:prstGeom>
        </p:spPr>
      </p:pic>
      <p:pic>
        <p:nvPicPr>
          <p:cNvPr id="39" name="Picture 38" descr="Icon&#10;&#10;Description automatically generated">
            <a:hlinkClick r:id="rId12" action="ppaction://hlinksldjump"/>
            <a:extLst>
              <a:ext uri="{FF2B5EF4-FFF2-40B4-BE49-F238E27FC236}">
                <a16:creationId xmlns:a16="http://schemas.microsoft.com/office/drawing/2014/main" id="{870FBA23-7EDA-46C9-4C9C-938FE8C979C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0800000">
            <a:off x="11110057" y="6212792"/>
            <a:ext cx="967327" cy="483664"/>
          </a:xfrm>
          <a:prstGeom prst="rect">
            <a:avLst/>
          </a:prstGeom>
          <a:solidFill>
            <a:schemeClr val="accent6">
              <a:lumMod val="50000"/>
            </a:schemeClr>
          </a:solidFill>
        </p:spPr>
      </p:pic>
    </p:spTree>
    <p:extLst>
      <p:ext uri="{BB962C8B-B14F-4D97-AF65-F5344CB8AC3E}">
        <p14:creationId xmlns:p14="http://schemas.microsoft.com/office/powerpoint/2010/main" val="7206580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par>
                                <p:cTn id="12" presetID="16" presetClass="entr" presetSubtype="21"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par>
                                <p:cTn id="24" presetID="16" presetClass="entr" presetSubtype="21"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par>
                                <p:cTn id="30" presetID="16" presetClass="entr" presetSubtype="21"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barn(inVertical)">
                                      <p:cBhvr>
                                        <p:cTn id="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barn(inVertical)">
                                      <p:cBhvr>
                                        <p:cTn id="41" dur="500"/>
                                        <p:tgtEl>
                                          <p:spTgt spid="38"/>
                                        </p:tgtEl>
                                      </p:cBhvr>
                                    </p:animEffect>
                                  </p:childTnLst>
                                  <p:subTnLst>
                                    <p:audio>
                                      <p:cMediaNode>
                                        <p:cTn display="0" masterRel="sameClick">
                                          <p:stCondLst>
                                            <p:cond evt="begin" delay="0">
                                              <p:tn val="3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2" restart="whenNotActive" fill="hold" evtFilter="cancelBubble" nodeType="interactiveSeq">
                <p:stCondLst>
                  <p:cond evt="onClick" delay="0">
                    <p:tgtEl>
                      <p:spTgt spid="16"/>
                    </p:tgtEl>
                  </p:cond>
                </p:stCondLst>
                <p:endSync evt="end" delay="0">
                  <p:rtn val="all"/>
                </p:endSync>
                <p:childTnLst>
                  <p:par>
                    <p:cTn id="43" fill="hold">
                      <p:stCondLst>
                        <p:cond delay="0"/>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barn(inVertical)">
                                      <p:cBhvr>
                                        <p:cTn id="47" dur="500"/>
                                        <p:tgtEl>
                                          <p:spTgt spid="36"/>
                                        </p:tgtEl>
                                      </p:cBhvr>
                                    </p:animEffect>
                                  </p:childTnLst>
                                  <p:subTnLst>
                                    <p:audio>
                                      <p:cMediaNode>
                                        <p:cTn display="0" masterRel="sameClick">
                                          <p:stCondLst>
                                            <p:cond evt="begin" delay="0">
                                              <p:tn val="4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6"/>
                  </p:tgtEl>
                </p:cond>
              </p:nextCondLst>
            </p:seq>
            <p:seq concurrent="1" nextAc="seek">
              <p:cTn id="48" restart="whenNotActive" fill="hold" evtFilter="cancelBubble" nodeType="interactiveSeq">
                <p:stCondLst>
                  <p:cond evt="onClick" delay="0">
                    <p:tgtEl>
                      <p:spTgt spid="19"/>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barn(inVertical)">
                                      <p:cBhvr>
                                        <p:cTn id="53" dur="500"/>
                                        <p:tgtEl>
                                          <p:spTgt spid="33"/>
                                        </p:tgtEl>
                                      </p:cBhvr>
                                    </p:animEffect>
                                  </p:childTnLst>
                                  <p:subTnLst>
                                    <p:audio>
                                      <p:cMediaNode>
                                        <p:cTn display="0" masterRel="sameClick">
                                          <p:stCondLst>
                                            <p:cond evt="begin" delay="0">
                                              <p:tn val="5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9"/>
                  </p:tgtEl>
                </p:cond>
              </p:nextCondLst>
            </p:seq>
            <p:seq concurrent="1" nextAc="seek">
              <p:cTn id="54" restart="whenNotActive" fill="hold" evtFilter="cancelBubble" nodeType="interactiveSeq">
                <p:stCondLst>
                  <p:cond evt="onClick" delay="0">
                    <p:tgtEl>
                      <p:spTgt spid="22"/>
                    </p:tgtEl>
                  </p:cond>
                </p:stCondLst>
                <p:endSync evt="end" delay="0">
                  <p:rtn val="all"/>
                </p:endSync>
                <p:childTnLst>
                  <p:par>
                    <p:cTn id="55" fill="hold">
                      <p:stCondLst>
                        <p:cond delay="0"/>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barn(inVertical)">
                                      <p:cBhvr>
                                        <p:cTn id="59" dur="500"/>
                                        <p:tgtEl>
                                          <p:spTgt spid="31"/>
                                        </p:tgtEl>
                                      </p:cBhvr>
                                    </p:animEffect>
                                  </p:childTnLst>
                                  <p:subTnLst>
                                    <p:audio>
                                      <p:cMediaNode>
                                        <p:cTn display="0" masterRel="sameClick">
                                          <p:stCondLst>
                                            <p:cond evt="begin" delay="0">
                                              <p:tn val="5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2"/>
                  </p:tgtEl>
                </p:cond>
              </p:nextCondLst>
            </p:seq>
          </p:childTnLst>
        </p:cTn>
      </p:par>
    </p:tnLst>
    <p:bldLst>
      <p:bldP spid="8" grpId="0"/>
      <p:bldP spid="26" grpId="0"/>
      <p:bldP spid="27"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DC5FC8-ADA8-28C9-9D48-B69A59AF1AE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38100"/>
            <a:ext cx="12192000" cy="6858000"/>
          </a:xfrm>
          <a:prstGeom prst="rect">
            <a:avLst/>
          </a:prstGeom>
        </p:spPr>
      </p:pic>
      <p:grpSp>
        <p:nvGrpSpPr>
          <p:cNvPr id="11" name="组合 41">
            <a:extLst>
              <a:ext uri="{FF2B5EF4-FFF2-40B4-BE49-F238E27FC236}">
                <a16:creationId xmlns:a16="http://schemas.microsoft.com/office/drawing/2014/main" id="{698B7258-D17A-6ABB-94FB-D1A9D56C3DCC}"/>
              </a:ext>
            </a:extLst>
          </p:cNvPr>
          <p:cNvGrpSpPr/>
          <p:nvPr/>
        </p:nvGrpSpPr>
        <p:grpSpPr>
          <a:xfrm>
            <a:off x="855586" y="213097"/>
            <a:ext cx="10045754" cy="2060661"/>
            <a:chOff x="1513192" y="1554345"/>
            <a:chExt cx="9542584" cy="2489152"/>
          </a:xfrm>
        </p:grpSpPr>
        <p:sp>
          <p:nvSpPr>
            <p:cNvPr id="12" name="Rectangle 4">
              <a:extLst>
                <a:ext uri="{FF2B5EF4-FFF2-40B4-BE49-F238E27FC236}">
                  <a16:creationId xmlns:a16="http://schemas.microsoft.com/office/drawing/2014/main" id="{F04496C3-720D-7618-FEAE-A03CF6F327A4}"/>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4">
              <a:extLst>
                <a:ext uri="{FF2B5EF4-FFF2-40B4-BE49-F238E27FC236}">
                  <a16:creationId xmlns:a16="http://schemas.microsoft.com/office/drawing/2014/main" id="{57E96D8E-9312-1DB6-C22F-1DF9B4DA2699}"/>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4" name="TextBox 33">
            <a:extLst>
              <a:ext uri="{FF2B5EF4-FFF2-40B4-BE49-F238E27FC236}">
                <a16:creationId xmlns:a16="http://schemas.microsoft.com/office/drawing/2014/main" id="{33BE813E-A264-2B51-F324-8306DC91DE23}"/>
              </a:ext>
            </a:extLst>
          </p:cNvPr>
          <p:cNvSpPr txBox="1"/>
          <p:nvPr/>
        </p:nvSpPr>
        <p:spPr>
          <a:xfrm>
            <a:off x="1470484" y="426830"/>
            <a:ext cx="856062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Dòng</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nào</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chứa</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danh</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từ</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a:t>
            </a:r>
            <a:endParaRPr kumimoji="0" lang="vi-VN"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nvGrpSpPr>
          <p:cNvPr id="47" name="Group 46">
            <a:extLst>
              <a:ext uri="{FF2B5EF4-FFF2-40B4-BE49-F238E27FC236}">
                <a16:creationId xmlns:a16="http://schemas.microsoft.com/office/drawing/2014/main" id="{C41A2DAD-F389-5975-CA17-D673DACDAB56}"/>
              </a:ext>
            </a:extLst>
          </p:cNvPr>
          <p:cNvGrpSpPr/>
          <p:nvPr/>
        </p:nvGrpSpPr>
        <p:grpSpPr>
          <a:xfrm>
            <a:off x="-91610" y="2379526"/>
            <a:ext cx="8303472" cy="2627604"/>
            <a:chOff x="24085" y="2432689"/>
            <a:chExt cx="8303472" cy="2627604"/>
          </a:xfrm>
        </p:grpSpPr>
        <p:pic>
          <p:nvPicPr>
            <p:cNvPr id="30" name="Picture 29">
              <a:extLst>
                <a:ext uri="{FF2B5EF4-FFF2-40B4-BE49-F238E27FC236}">
                  <a16:creationId xmlns:a16="http://schemas.microsoft.com/office/drawing/2014/main" id="{57E777E1-EEBA-CE62-2337-0E428F292A93}"/>
                </a:ext>
              </a:extLst>
            </p:cNvPr>
            <p:cNvPicPr>
              <a:picLocks noChangeAspect="1"/>
            </p:cNvPicPr>
            <p:nvPr/>
          </p:nvPicPr>
          <p:blipFill>
            <a:blip r:embed="rId6"/>
            <a:stretch>
              <a:fillRect/>
            </a:stretch>
          </p:blipFill>
          <p:spPr>
            <a:xfrm>
              <a:off x="24085" y="2432689"/>
              <a:ext cx="8303472" cy="2627604"/>
            </a:xfrm>
            <a:prstGeom prst="rect">
              <a:avLst/>
            </a:prstGeom>
          </p:spPr>
        </p:pic>
        <p:pic>
          <p:nvPicPr>
            <p:cNvPr id="43" name="图片 14">
              <a:extLst>
                <a:ext uri="{FF2B5EF4-FFF2-40B4-BE49-F238E27FC236}">
                  <a16:creationId xmlns:a16="http://schemas.microsoft.com/office/drawing/2014/main" id="{64BC045D-62E3-13A1-C67F-4409A858A3D5}"/>
                </a:ext>
              </a:extLst>
            </p:cNvPr>
            <p:cNvPicPr>
              <a:picLocks/>
            </p:cNvPicPr>
            <p:nvPr/>
          </p:nvPicPr>
          <p:blipFill rotWithShape="1">
            <a:blip r:embed="rId7">
              <a:extLst>
                <a:ext uri="{28A0092B-C50C-407E-A947-70E740481C1C}">
                  <a14:useLocalDpi xmlns:a14="http://schemas.microsoft.com/office/drawing/2010/main" val="0"/>
                </a:ext>
              </a:extLst>
            </a:blip>
            <a:srcRect r="78832" b="79921"/>
            <a:stretch/>
          </p:blipFill>
          <p:spPr>
            <a:xfrm>
              <a:off x="275108" y="3027934"/>
              <a:ext cx="1187127" cy="1330788"/>
            </a:xfrm>
            <a:prstGeom prst="rect">
              <a:avLst/>
            </a:prstGeom>
          </p:spPr>
        </p:pic>
      </p:grpSp>
      <p:grpSp>
        <p:nvGrpSpPr>
          <p:cNvPr id="48" name="Group 47">
            <a:extLst>
              <a:ext uri="{FF2B5EF4-FFF2-40B4-BE49-F238E27FC236}">
                <a16:creationId xmlns:a16="http://schemas.microsoft.com/office/drawing/2014/main" id="{A4D4C3F9-E1A7-4A5A-5C77-4458EEE79BAF}"/>
              </a:ext>
            </a:extLst>
          </p:cNvPr>
          <p:cNvGrpSpPr/>
          <p:nvPr/>
        </p:nvGrpSpPr>
        <p:grpSpPr>
          <a:xfrm>
            <a:off x="73832" y="4280878"/>
            <a:ext cx="8291279" cy="2566638"/>
            <a:chOff x="60363" y="4288749"/>
            <a:chExt cx="8291279" cy="2566638"/>
          </a:xfrm>
        </p:grpSpPr>
        <p:pic>
          <p:nvPicPr>
            <p:cNvPr id="31" name="Picture 30">
              <a:extLst>
                <a:ext uri="{FF2B5EF4-FFF2-40B4-BE49-F238E27FC236}">
                  <a16:creationId xmlns:a16="http://schemas.microsoft.com/office/drawing/2014/main" id="{4D16D269-C83D-7AB6-9241-D4BB1438FCEE}"/>
                </a:ext>
              </a:extLst>
            </p:cNvPr>
            <p:cNvPicPr>
              <a:picLocks noChangeAspect="1"/>
            </p:cNvPicPr>
            <p:nvPr/>
          </p:nvPicPr>
          <p:blipFill>
            <a:blip r:embed="rId8"/>
            <a:stretch>
              <a:fillRect/>
            </a:stretch>
          </p:blipFill>
          <p:spPr>
            <a:xfrm>
              <a:off x="60363" y="4288749"/>
              <a:ext cx="8291279" cy="2566638"/>
            </a:xfrm>
            <a:prstGeom prst="rect">
              <a:avLst/>
            </a:prstGeom>
          </p:spPr>
        </p:pic>
        <p:pic>
          <p:nvPicPr>
            <p:cNvPr id="44" name="图片 15">
              <a:extLst>
                <a:ext uri="{FF2B5EF4-FFF2-40B4-BE49-F238E27FC236}">
                  <a16:creationId xmlns:a16="http://schemas.microsoft.com/office/drawing/2014/main" id="{8DABDC9B-2270-390B-8A10-469DB6FF8117}"/>
                </a:ext>
              </a:extLst>
            </p:cNvPr>
            <p:cNvPicPr>
              <a:picLocks/>
            </p:cNvPicPr>
            <p:nvPr/>
          </p:nvPicPr>
          <p:blipFill rotWithShape="1">
            <a:blip r:embed="rId7">
              <a:extLst>
                <a:ext uri="{28A0092B-C50C-407E-A947-70E740481C1C}">
                  <a14:useLocalDpi xmlns:a14="http://schemas.microsoft.com/office/drawing/2010/main" val="0"/>
                </a:ext>
              </a:extLst>
            </a:blip>
            <a:srcRect l="19481" t="-1124" r="59351" b="81045"/>
            <a:stretch/>
          </p:blipFill>
          <p:spPr>
            <a:xfrm>
              <a:off x="108534" y="4856995"/>
              <a:ext cx="1187127" cy="1430145"/>
            </a:xfrm>
            <a:prstGeom prst="rect">
              <a:avLst/>
            </a:prstGeom>
          </p:spPr>
        </p:pic>
      </p:grpSp>
      <p:grpSp>
        <p:nvGrpSpPr>
          <p:cNvPr id="49" name="Group 48">
            <a:extLst>
              <a:ext uri="{FF2B5EF4-FFF2-40B4-BE49-F238E27FC236}">
                <a16:creationId xmlns:a16="http://schemas.microsoft.com/office/drawing/2014/main" id="{27613AFB-BB4A-0C2D-6AB7-79FCAB12F0EC}"/>
              </a:ext>
            </a:extLst>
          </p:cNvPr>
          <p:cNvGrpSpPr/>
          <p:nvPr/>
        </p:nvGrpSpPr>
        <p:grpSpPr>
          <a:xfrm>
            <a:off x="5773385" y="2406960"/>
            <a:ext cx="8297375" cy="2572735"/>
            <a:chOff x="5878463" y="2406961"/>
            <a:chExt cx="8297375" cy="2572735"/>
          </a:xfrm>
        </p:grpSpPr>
        <p:pic>
          <p:nvPicPr>
            <p:cNvPr id="32" name="Picture 31">
              <a:extLst>
                <a:ext uri="{FF2B5EF4-FFF2-40B4-BE49-F238E27FC236}">
                  <a16:creationId xmlns:a16="http://schemas.microsoft.com/office/drawing/2014/main" id="{C4B795C8-AB07-AB09-8EE4-A4FE05DF93B0}"/>
                </a:ext>
              </a:extLst>
            </p:cNvPr>
            <p:cNvPicPr>
              <a:picLocks noChangeAspect="1"/>
            </p:cNvPicPr>
            <p:nvPr/>
          </p:nvPicPr>
          <p:blipFill>
            <a:blip r:embed="rId9"/>
            <a:stretch>
              <a:fillRect/>
            </a:stretch>
          </p:blipFill>
          <p:spPr>
            <a:xfrm>
              <a:off x="5878463" y="2406961"/>
              <a:ext cx="8297375" cy="2572735"/>
            </a:xfrm>
            <a:prstGeom prst="rect">
              <a:avLst/>
            </a:prstGeom>
          </p:spPr>
        </p:pic>
        <p:pic>
          <p:nvPicPr>
            <p:cNvPr id="45" name="图片 16">
              <a:extLst>
                <a:ext uri="{FF2B5EF4-FFF2-40B4-BE49-F238E27FC236}">
                  <a16:creationId xmlns:a16="http://schemas.microsoft.com/office/drawing/2014/main" id="{A8413F0C-0BD2-51BD-9A45-C477D026E084}"/>
                </a:ext>
              </a:extLst>
            </p:cNvPr>
            <p:cNvPicPr>
              <a:picLocks/>
            </p:cNvPicPr>
            <p:nvPr/>
          </p:nvPicPr>
          <p:blipFill rotWithShape="1">
            <a:blip r:embed="rId7">
              <a:extLst>
                <a:ext uri="{28A0092B-C50C-407E-A947-70E740481C1C}">
                  <a14:useLocalDpi xmlns:a14="http://schemas.microsoft.com/office/drawing/2010/main" val="0"/>
                </a:ext>
              </a:extLst>
            </a:blip>
            <a:srcRect l="39221" t="-1542" r="39611" b="81463"/>
            <a:stretch/>
          </p:blipFill>
          <p:spPr>
            <a:xfrm>
              <a:off x="6114177" y="2807293"/>
              <a:ext cx="1202436" cy="1272737"/>
            </a:xfrm>
            <a:prstGeom prst="rect">
              <a:avLst/>
            </a:prstGeom>
          </p:spPr>
        </p:pic>
      </p:grpSp>
      <p:grpSp>
        <p:nvGrpSpPr>
          <p:cNvPr id="50" name="Group 49">
            <a:extLst>
              <a:ext uri="{FF2B5EF4-FFF2-40B4-BE49-F238E27FC236}">
                <a16:creationId xmlns:a16="http://schemas.microsoft.com/office/drawing/2014/main" id="{4A94A842-107C-13A6-444E-52E14C8664F1}"/>
              </a:ext>
            </a:extLst>
          </p:cNvPr>
          <p:cNvGrpSpPr/>
          <p:nvPr/>
        </p:nvGrpSpPr>
        <p:grpSpPr>
          <a:xfrm>
            <a:off x="5687872" y="4191828"/>
            <a:ext cx="8297375" cy="2566638"/>
            <a:chOff x="5932730" y="4247347"/>
            <a:chExt cx="8297375" cy="2566638"/>
          </a:xfrm>
        </p:grpSpPr>
        <p:pic>
          <p:nvPicPr>
            <p:cNvPr id="33" name="Picture 32">
              <a:extLst>
                <a:ext uri="{FF2B5EF4-FFF2-40B4-BE49-F238E27FC236}">
                  <a16:creationId xmlns:a16="http://schemas.microsoft.com/office/drawing/2014/main" id="{444FD3F6-7049-C15F-E11D-03645C0DA3F3}"/>
                </a:ext>
              </a:extLst>
            </p:cNvPr>
            <p:cNvPicPr>
              <a:picLocks noChangeAspect="1"/>
            </p:cNvPicPr>
            <p:nvPr/>
          </p:nvPicPr>
          <p:blipFill>
            <a:blip r:embed="rId10"/>
            <a:stretch>
              <a:fillRect/>
            </a:stretch>
          </p:blipFill>
          <p:spPr>
            <a:xfrm>
              <a:off x="5932730" y="4247347"/>
              <a:ext cx="8297375" cy="2566638"/>
            </a:xfrm>
            <a:prstGeom prst="rect">
              <a:avLst/>
            </a:prstGeom>
          </p:spPr>
        </p:pic>
        <p:pic>
          <p:nvPicPr>
            <p:cNvPr id="46" name="图片 17">
              <a:extLst>
                <a:ext uri="{FF2B5EF4-FFF2-40B4-BE49-F238E27FC236}">
                  <a16:creationId xmlns:a16="http://schemas.microsoft.com/office/drawing/2014/main" id="{0851C158-852E-A33B-3818-FCC3BE1AEF51}"/>
                </a:ext>
              </a:extLst>
            </p:cNvPr>
            <p:cNvPicPr>
              <a:picLocks/>
            </p:cNvPicPr>
            <p:nvPr/>
          </p:nvPicPr>
          <p:blipFill rotWithShape="1">
            <a:blip r:embed="rId7">
              <a:extLst>
                <a:ext uri="{28A0092B-C50C-407E-A947-70E740481C1C}">
                  <a14:useLocalDpi xmlns:a14="http://schemas.microsoft.com/office/drawing/2010/main" val="0"/>
                </a:ext>
              </a:extLst>
            </a:blip>
            <a:srcRect l="59091" t="-915" r="19741" b="80836"/>
            <a:stretch/>
          </p:blipFill>
          <p:spPr>
            <a:xfrm>
              <a:off x="6234017" y="4768107"/>
              <a:ext cx="1082596" cy="1246608"/>
            </a:xfrm>
            <a:prstGeom prst="rect">
              <a:avLst/>
            </a:prstGeom>
          </p:spPr>
        </p:pic>
      </p:grpSp>
      <p:sp>
        <p:nvSpPr>
          <p:cNvPr id="35" name="TextBox 34">
            <a:extLst>
              <a:ext uri="{FF2B5EF4-FFF2-40B4-BE49-F238E27FC236}">
                <a16:creationId xmlns:a16="http://schemas.microsoft.com/office/drawing/2014/main" id="{E2212D96-A716-5310-2D53-A99990A8A486}"/>
              </a:ext>
            </a:extLst>
          </p:cNvPr>
          <p:cNvSpPr txBox="1"/>
          <p:nvPr/>
        </p:nvSpPr>
        <p:spPr>
          <a:xfrm>
            <a:off x="1235192" y="3132333"/>
            <a:ext cx="2984280" cy="954107"/>
          </a:xfrm>
          <a:prstGeom prst="rect">
            <a:avLst/>
          </a:prstGeom>
          <a:noFill/>
        </p:spPr>
        <p:txBody>
          <a:bodyPr wrap="square" rtlCol="0">
            <a:spAutoFit/>
          </a:bodyPr>
          <a:lstStyle/>
          <a:p>
            <a:pPr lvl="0"/>
            <a:r>
              <a:rPr lang="en-US" sz="2800" b="1" dirty="0" err="1">
                <a:solidFill>
                  <a:srgbClr val="002060"/>
                </a:solidFill>
                <a:latin typeface="Cambria" panose="02040503050406030204" pitchFamily="18" charset="0"/>
                <a:ea typeface="Cambria" panose="02040503050406030204" pitchFamily="18" charset="0"/>
              </a:rPr>
              <a:t>Bơi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lặn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chạy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ném</a:t>
            </a:r>
            <a:endParaRPr lang="en-US" sz="2800" b="1" dirty="0">
              <a:solidFill>
                <a:srgbClr val="002060"/>
              </a:solidFill>
              <a:latin typeface="Cambria" panose="02040503050406030204" pitchFamily="18" charset="0"/>
              <a:ea typeface="Cambria" panose="02040503050406030204" pitchFamily="18" charset="0"/>
            </a:endParaRPr>
          </a:p>
        </p:txBody>
      </p:sp>
      <p:sp>
        <p:nvSpPr>
          <p:cNvPr id="36" name="TextBox 35">
            <a:extLst>
              <a:ext uri="{FF2B5EF4-FFF2-40B4-BE49-F238E27FC236}">
                <a16:creationId xmlns:a16="http://schemas.microsoft.com/office/drawing/2014/main" id="{1982EA57-78B7-A5FC-696E-76843D5D6AB2}"/>
              </a:ext>
            </a:extLst>
          </p:cNvPr>
          <p:cNvSpPr txBox="1"/>
          <p:nvPr/>
        </p:nvSpPr>
        <p:spPr>
          <a:xfrm>
            <a:off x="1452311" y="4966287"/>
            <a:ext cx="298428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Ngủ</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ăn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yêu</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mây</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7" name="TextBox 36">
            <a:extLst>
              <a:ext uri="{FF2B5EF4-FFF2-40B4-BE49-F238E27FC236}">
                <a16:creationId xmlns:a16="http://schemas.microsoft.com/office/drawing/2014/main" id="{CD9DEDF9-D60D-CA8F-8136-DD53E455128F}"/>
              </a:ext>
            </a:extLst>
          </p:cNvPr>
          <p:cNvSpPr txBox="1"/>
          <p:nvPr/>
        </p:nvSpPr>
        <p:spPr>
          <a:xfrm>
            <a:off x="7297048" y="3105230"/>
            <a:ext cx="271795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Ngủ</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nói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uống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hoa</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7A0AD589-F338-4048-6B2C-EC2C7510BEE3}"/>
              </a:ext>
            </a:extLst>
          </p:cNvPr>
          <p:cNvSpPr txBox="1"/>
          <p:nvPr/>
        </p:nvSpPr>
        <p:spPr>
          <a:xfrm>
            <a:off x="7239000" y="4925444"/>
            <a:ext cx="3086100" cy="954107"/>
          </a:xfrm>
          <a:prstGeom prst="rect">
            <a:avLst/>
          </a:prstGeom>
          <a:noFill/>
        </p:spPr>
        <p:txBody>
          <a:bodyPr wrap="square" rtlCol="0">
            <a:spAutoFit/>
          </a:bodyPr>
          <a:lstStyle/>
          <a:p>
            <a:pPr lvl="0"/>
            <a:r>
              <a:rPr lang="en-US" sz="2800" b="1" dirty="0" err="1">
                <a:solidFill>
                  <a:srgbClr val="002060"/>
                </a:solidFill>
                <a:latin typeface="Cambria" panose="02040503050406030204" pitchFamily="18" charset="0"/>
                <a:ea typeface="Cambria" panose="02040503050406030204" pitchFamily="18" charset="0"/>
              </a:rPr>
              <a:t>Mùa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xuân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mưa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bão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sấm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chớp</a:t>
            </a:r>
            <a:endParaRPr lang="en-US" sz="2800" b="1" dirty="0">
              <a:solidFill>
                <a:srgbClr val="002060"/>
              </a:solidFill>
              <a:latin typeface="Cambria" panose="02040503050406030204" pitchFamily="18" charset="0"/>
              <a:ea typeface="Cambria" panose="02040503050406030204" pitchFamily="18" charset="0"/>
            </a:endParaRPr>
          </a:p>
        </p:txBody>
      </p:sp>
      <p:pic>
        <p:nvPicPr>
          <p:cNvPr id="2" name="Picture 1" descr="A green tick and red x&#10;&#10;Description automatically generated with medium confidence">
            <a:extLst>
              <a:ext uri="{FF2B5EF4-FFF2-40B4-BE49-F238E27FC236}">
                <a16:creationId xmlns:a16="http://schemas.microsoft.com/office/drawing/2014/main" id="{7387C054-46D5-F43C-7CD7-B6B4EB518043}"/>
              </a:ext>
            </a:extLst>
          </p:cNvPr>
          <p:cNvPicPr>
            <a:picLocks noChangeAspect="1"/>
          </p:cNvPicPr>
          <p:nvPr/>
        </p:nvPicPr>
        <p:blipFill rotWithShape="1">
          <a:blip r:embed="rId11">
            <a:extLst>
              <a:ext uri="{28A0092B-C50C-407E-A947-70E740481C1C}">
                <a14:useLocalDpi xmlns:a14="http://schemas.microsoft.com/office/drawing/2010/main" val="0"/>
              </a:ext>
            </a:extLst>
          </a:blip>
          <a:srcRect r="52143"/>
          <a:stretch/>
        </p:blipFill>
        <p:spPr>
          <a:xfrm>
            <a:off x="9510079" y="4741260"/>
            <a:ext cx="1446729" cy="1509361"/>
          </a:xfrm>
          <a:prstGeom prst="rect">
            <a:avLst/>
          </a:prstGeom>
        </p:spPr>
      </p:pic>
      <p:pic>
        <p:nvPicPr>
          <p:cNvPr id="3" name="Picture 2" descr="A green tick and red x&#10;&#10;Description automatically generated with medium confidence">
            <a:extLst>
              <a:ext uri="{FF2B5EF4-FFF2-40B4-BE49-F238E27FC236}">
                <a16:creationId xmlns:a16="http://schemas.microsoft.com/office/drawing/2014/main" id="{34C63AA7-FFA6-758B-2D01-F1F0F42E6CB5}"/>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9785549" y="2878790"/>
            <a:ext cx="1317950" cy="1503355"/>
          </a:xfrm>
          <a:prstGeom prst="rect">
            <a:avLst/>
          </a:prstGeom>
        </p:spPr>
      </p:pic>
      <p:pic>
        <p:nvPicPr>
          <p:cNvPr id="4" name="Picture 3" descr="A green tick and red x&#10;&#10;Description automatically generated with medium confidence">
            <a:extLst>
              <a:ext uri="{FF2B5EF4-FFF2-40B4-BE49-F238E27FC236}">
                <a16:creationId xmlns:a16="http://schemas.microsoft.com/office/drawing/2014/main" id="{6F7BB585-74B5-658E-0D63-A86408AA2B21}"/>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3752787" y="4827214"/>
            <a:ext cx="1317950" cy="1503355"/>
          </a:xfrm>
          <a:prstGeom prst="rect">
            <a:avLst/>
          </a:prstGeom>
        </p:spPr>
      </p:pic>
      <p:pic>
        <p:nvPicPr>
          <p:cNvPr id="5" name="Picture 4" descr="A green tick and red x&#10;&#10;Description automatically generated with medium confidence">
            <a:extLst>
              <a:ext uri="{FF2B5EF4-FFF2-40B4-BE49-F238E27FC236}">
                <a16:creationId xmlns:a16="http://schemas.microsoft.com/office/drawing/2014/main" id="{5BDC0841-0909-11A7-414E-11770373B8E3}"/>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3625467" y="2776160"/>
            <a:ext cx="1317950" cy="1503355"/>
          </a:xfrm>
          <a:prstGeom prst="rect">
            <a:avLst/>
          </a:prstGeom>
        </p:spPr>
      </p:pic>
      <p:pic>
        <p:nvPicPr>
          <p:cNvPr id="25" name="Picture 24" descr="Icon&#10;&#10;Description automatically generated">
            <a:hlinkClick r:id="rId12" action="ppaction://hlinksldjump"/>
            <a:extLst>
              <a:ext uri="{FF2B5EF4-FFF2-40B4-BE49-F238E27FC236}">
                <a16:creationId xmlns:a16="http://schemas.microsoft.com/office/drawing/2014/main" id="{9DD473AD-8F2C-B5B8-0E2C-B876D079473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0800000">
            <a:off x="11110057" y="6212792"/>
            <a:ext cx="967327" cy="483664"/>
          </a:xfrm>
          <a:prstGeom prst="rect">
            <a:avLst/>
          </a:prstGeom>
          <a:solidFill>
            <a:schemeClr val="accent6">
              <a:lumMod val="50000"/>
            </a:schemeClr>
          </a:solidFill>
        </p:spPr>
      </p:pic>
    </p:spTree>
    <p:extLst>
      <p:ext uri="{BB962C8B-B14F-4D97-AF65-F5344CB8AC3E}">
        <p14:creationId xmlns:p14="http://schemas.microsoft.com/office/powerpoint/2010/main" val="4333935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par>
                                <p:cTn id="12" presetID="16" presetClass="entr" presetSubtype="21" fill="hold" nodeType="with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barn(inVertical)">
                                      <p:cBhvr>
                                        <p:cTn id="14" dur="500"/>
                                        <p:tgtEl>
                                          <p:spTgt spid="4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par>
                                <p:cTn id="18" presetID="16" presetClass="entr" presetSubtype="21" fill="hold"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barn(inVertical)">
                                      <p:cBhvr>
                                        <p:cTn id="20" dur="500"/>
                                        <p:tgtEl>
                                          <p:spTgt spid="4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barn(inVertical)">
                                      <p:cBhvr>
                                        <p:cTn id="23" dur="500"/>
                                        <p:tgtEl>
                                          <p:spTgt spid="36"/>
                                        </p:tgtEl>
                                      </p:cBhvr>
                                    </p:animEffect>
                                  </p:childTnLst>
                                </p:cTn>
                              </p:par>
                              <p:par>
                                <p:cTn id="24" presetID="16" presetClass="entr" presetSubtype="21" fill="hold"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barn(inVertical)">
                                      <p:cBhvr>
                                        <p:cTn id="26" dur="500"/>
                                        <p:tgtEl>
                                          <p:spTgt spid="4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barn(inVertical)">
                                      <p:cBhvr>
                                        <p:cTn id="29" dur="500"/>
                                        <p:tgtEl>
                                          <p:spTgt spid="37"/>
                                        </p:tgtEl>
                                      </p:cBhvr>
                                    </p:animEffect>
                                  </p:childTnLst>
                                </p:cTn>
                              </p:par>
                              <p:par>
                                <p:cTn id="30" presetID="16" presetClass="entr" presetSubtype="21" fill="hold" nodeType="with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barn(inVertical)">
                                      <p:cBhvr>
                                        <p:cTn id="32" dur="500"/>
                                        <p:tgtEl>
                                          <p:spTgt spid="5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barn(inVertical)">
                                      <p:cBhvr>
                                        <p:cTn id="3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47"/>
                    </p:tgtEl>
                  </p:cond>
                </p:stCondLst>
                <p:endSync evt="end" delay="0">
                  <p:rtn val="all"/>
                </p:endSync>
                <p:childTnLst>
                  <p:par>
                    <p:cTn id="37" fill="hold">
                      <p:stCondLst>
                        <p:cond delay="0"/>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arn(inVertical)">
                                      <p:cBhvr>
                                        <p:cTn id="41" dur="500"/>
                                        <p:tgtEl>
                                          <p:spTgt spid="5"/>
                                        </p:tgtEl>
                                      </p:cBhvr>
                                    </p:animEffect>
                                  </p:childTnLst>
                                  <p:subTnLst>
                                    <p:audio>
                                      <p:cMediaNode>
                                        <p:cTn display="0" masterRel="sameClick">
                                          <p:stCondLst>
                                            <p:cond evt="begin" delay="0">
                                              <p:tn val="3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7"/>
                  </p:tgtEl>
                </p:cond>
              </p:nextCondLst>
            </p:seq>
            <p:seq concurrent="1" nextAc="seek">
              <p:cTn id="42" restart="whenNotActive" fill="hold" evtFilter="cancelBubble" nodeType="interactiveSeq">
                <p:stCondLst>
                  <p:cond evt="onClick" delay="0">
                    <p:tgtEl>
                      <p:spTgt spid="48"/>
                    </p:tgtEl>
                  </p:cond>
                </p:stCondLst>
                <p:endSync evt="end" delay="0">
                  <p:rtn val="all"/>
                </p:endSync>
                <p:childTnLst>
                  <p:par>
                    <p:cTn id="43" fill="hold">
                      <p:stCondLst>
                        <p:cond delay="0"/>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barn(inVertical)">
                                      <p:cBhvr>
                                        <p:cTn id="47" dur="500"/>
                                        <p:tgtEl>
                                          <p:spTgt spid="4"/>
                                        </p:tgtEl>
                                      </p:cBhvr>
                                    </p:animEffect>
                                  </p:childTnLst>
                                  <p:subTnLst>
                                    <p:audio>
                                      <p:cMediaNode>
                                        <p:cTn display="0" masterRel="sameClick">
                                          <p:stCondLst>
                                            <p:cond evt="begin" delay="0">
                                              <p:tn val="4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8"/>
                  </p:tgtEl>
                </p:cond>
              </p:nextCondLst>
            </p:seq>
            <p:seq concurrent="1" nextAc="seek">
              <p:cTn id="48" restart="whenNotActive" fill="hold" evtFilter="cancelBubble" nodeType="interactiveSeq">
                <p:stCondLst>
                  <p:cond evt="onClick" delay="0">
                    <p:tgtEl>
                      <p:spTgt spid="49"/>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barn(inVertical)">
                                      <p:cBhvr>
                                        <p:cTn id="53" dur="500"/>
                                        <p:tgtEl>
                                          <p:spTgt spid="3"/>
                                        </p:tgtEl>
                                      </p:cBhvr>
                                    </p:animEffect>
                                  </p:childTnLst>
                                  <p:subTnLst>
                                    <p:audio>
                                      <p:cMediaNode>
                                        <p:cTn display="0" masterRel="sameClick">
                                          <p:stCondLst>
                                            <p:cond evt="begin" delay="0">
                                              <p:tn val="5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9"/>
                  </p:tgtEl>
                </p:cond>
              </p:nextCondLst>
            </p:seq>
            <p:seq concurrent="1" nextAc="seek">
              <p:cTn id="54" restart="whenNotActive" fill="hold" evtFilter="cancelBubble" nodeType="interactiveSeq">
                <p:stCondLst>
                  <p:cond evt="onClick" delay="0">
                    <p:tgtEl>
                      <p:spTgt spid="50"/>
                    </p:tgtEl>
                  </p:cond>
                </p:stCondLst>
                <p:endSync evt="end" delay="0">
                  <p:rtn val="all"/>
                </p:endSync>
                <p:childTnLst>
                  <p:par>
                    <p:cTn id="55" fill="hold">
                      <p:stCondLst>
                        <p:cond delay="0"/>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barn(inVertical)">
                                      <p:cBhvr>
                                        <p:cTn id="59" dur="500"/>
                                        <p:tgtEl>
                                          <p:spTgt spid="2"/>
                                        </p:tgtEl>
                                      </p:cBhvr>
                                    </p:animEffect>
                                  </p:childTnLst>
                                  <p:subTnLst>
                                    <p:audio>
                                      <p:cMediaNode>
                                        <p:cTn display="0" masterRel="sameClick">
                                          <p:stCondLst>
                                            <p:cond evt="begin" delay="0">
                                              <p:tn val="5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0"/>
                  </p:tgtEl>
                </p:cond>
              </p:nextCondLst>
            </p:seq>
          </p:childTnLst>
        </p:cTn>
      </p:par>
    </p:tnLst>
    <p:bldLst>
      <p:bldP spid="34" grpId="0"/>
      <p:bldP spid="35" grpId="0"/>
      <p:bldP spid="36" grpId="0"/>
      <p:bldP spid="37" grpId="0"/>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1D5E9-07D9-11CF-963B-3AAA8E48FAA9}"/>
            </a:ext>
          </a:extLst>
        </p:cNvPr>
        <p:cNvGrpSpPr/>
        <p:nvPr/>
      </p:nvGrpSpPr>
      <p:grpSpPr>
        <a:xfrm>
          <a:off x="0" y="0"/>
          <a:ext cx="0" cy="0"/>
          <a:chOff x="0" y="0"/>
          <a:chExt cx="0" cy="0"/>
        </a:xfrm>
      </p:grpSpPr>
      <p:sp>
        <p:nvSpPr>
          <p:cNvPr id="2" name="矩形 6">
            <a:extLst>
              <a:ext uri="{FF2B5EF4-FFF2-40B4-BE49-F238E27FC236}">
                <a16:creationId xmlns:a16="http://schemas.microsoft.com/office/drawing/2014/main" id="{6E3BD453-D78E-701F-694B-541FE1413D31}"/>
              </a:ext>
            </a:extLst>
          </p:cNvPr>
          <p:cNvSpPr/>
          <p:nvPr/>
        </p:nvSpPr>
        <p:spPr>
          <a:xfrm>
            <a:off x="2777613" y="0"/>
            <a:ext cx="6636775" cy="68580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3" name="矩形 7">
            <a:extLst>
              <a:ext uri="{FF2B5EF4-FFF2-40B4-BE49-F238E27FC236}">
                <a16:creationId xmlns:a16="http://schemas.microsoft.com/office/drawing/2014/main" id="{A17AC481-CCC4-D401-E6A6-D5820A7582CD}"/>
              </a:ext>
            </a:extLst>
          </p:cNvPr>
          <p:cNvSpPr/>
          <p:nvPr/>
        </p:nvSpPr>
        <p:spPr>
          <a:xfrm rot="10800000" flipV="1">
            <a:off x="1095307" y="1236926"/>
            <a:ext cx="7668985" cy="3398292"/>
          </a:xfrm>
          <a:prstGeom prst="rect">
            <a:avLst/>
          </a:prstGeom>
          <a:solidFill>
            <a:srgbClr val="0A848B"/>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4" name="矩形 20">
            <a:extLst>
              <a:ext uri="{FF2B5EF4-FFF2-40B4-BE49-F238E27FC236}">
                <a16:creationId xmlns:a16="http://schemas.microsoft.com/office/drawing/2014/main" id="{0E8231A2-6592-BB04-0129-FA5CD6BED867}"/>
              </a:ext>
            </a:extLst>
          </p:cNvPr>
          <p:cNvSpPr/>
          <p:nvPr/>
        </p:nvSpPr>
        <p:spPr>
          <a:xfrm>
            <a:off x="3014525" y="2099940"/>
            <a:ext cx="7712598" cy="3251653"/>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pic>
        <p:nvPicPr>
          <p:cNvPr id="6" name="图片 8" descr="C:\Users\Am'be'r\Desktop\13.png13">
            <a:extLst>
              <a:ext uri="{FF2B5EF4-FFF2-40B4-BE49-F238E27FC236}">
                <a16:creationId xmlns:a16="http://schemas.microsoft.com/office/drawing/2014/main" id="{E9F326B2-C079-9210-73ED-44E4B98FEADA}"/>
              </a:ext>
            </a:extLst>
          </p:cNvPr>
          <p:cNvPicPr>
            <a:picLocks noChangeAspect="1"/>
          </p:cNvPicPr>
          <p:nvPr/>
        </p:nvPicPr>
        <p:blipFill>
          <a:blip r:embed="rId2"/>
          <a:srcRect/>
          <a:stretch>
            <a:fillRect/>
          </a:stretch>
        </p:blipFill>
        <p:spPr>
          <a:xfrm>
            <a:off x="1898459" y="2291737"/>
            <a:ext cx="3986530" cy="2689607"/>
          </a:xfrm>
          <a:prstGeom prst="rect">
            <a:avLst/>
          </a:prstGeom>
        </p:spPr>
      </p:pic>
      <p:pic>
        <p:nvPicPr>
          <p:cNvPr id="7" name="Picture 6">
            <a:extLst>
              <a:ext uri="{FF2B5EF4-FFF2-40B4-BE49-F238E27FC236}">
                <a16:creationId xmlns:a16="http://schemas.microsoft.com/office/drawing/2014/main" id="{EC28AD27-E2CE-6899-ACFB-B85E875CD14A}"/>
              </a:ext>
            </a:extLst>
          </p:cNvPr>
          <p:cNvPicPr>
            <a:picLocks noChangeAspect="1"/>
          </p:cNvPicPr>
          <p:nvPr/>
        </p:nvPicPr>
        <p:blipFill>
          <a:blip r:embed="rId3"/>
          <a:stretch>
            <a:fillRect/>
          </a:stretch>
        </p:blipFill>
        <p:spPr>
          <a:xfrm>
            <a:off x="5435336" y="2291737"/>
            <a:ext cx="5291787" cy="3359187"/>
          </a:xfrm>
          <a:prstGeom prst="rect">
            <a:avLst/>
          </a:prstGeom>
        </p:spPr>
      </p:pic>
    </p:spTree>
    <p:extLst>
      <p:ext uri="{BB962C8B-B14F-4D97-AF65-F5344CB8AC3E}">
        <p14:creationId xmlns:p14="http://schemas.microsoft.com/office/powerpoint/2010/main" val="10261409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8">
            <a:extLst>
              <a:ext uri="{FF2B5EF4-FFF2-40B4-BE49-F238E27FC236}">
                <a16:creationId xmlns:a16="http://schemas.microsoft.com/office/drawing/2014/main" id="{7BB22800-BCB5-2478-3D76-796CA510729E}"/>
              </a:ext>
            </a:extLst>
          </p:cNvPr>
          <p:cNvSpPr txBox="1"/>
          <p:nvPr/>
        </p:nvSpPr>
        <p:spPr>
          <a:xfrm>
            <a:off x="919607" y="542948"/>
            <a:ext cx="10528681" cy="1200329"/>
          </a:xfrm>
          <a:prstGeom prst="rect">
            <a:avLst/>
          </a:prstGeom>
          <a:solidFill>
            <a:schemeClr val="bg1"/>
          </a:solidFill>
          <a:ln w="12700" cmpd="sng">
            <a:noFill/>
            <a:prstDash val="solid"/>
          </a:ln>
        </p:spPr>
        <p:txBody>
          <a:bodyPr wrap="square" rtlCol="0">
            <a:spAutoFit/>
          </a:bodyPr>
          <a:lstStyle/>
          <a:p>
            <a:pPr lvl="0">
              <a:defRPr/>
            </a:pP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1. </a:t>
            </a:r>
            <a:r>
              <a:rPr lang="vi-VN"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Mỗi nhóm từ dưới đây chứa 1 từ không cùng loại. Tìm các từ đó.</a:t>
            </a:r>
            <a:endParaRPr kumimoji="0" lang="en-US" altLang="zh-C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字魂100号-方方先锋体" panose="00000500000000000000" charset="-122"/>
            </a:endParaRPr>
          </a:p>
        </p:txBody>
      </p:sp>
      <p:sp>
        <p:nvSpPr>
          <p:cNvPr id="3" name="Rectangle: Rounded Corners 8">
            <a:extLst>
              <a:ext uri="{FF2B5EF4-FFF2-40B4-BE49-F238E27FC236}">
                <a16:creationId xmlns:a16="http://schemas.microsoft.com/office/drawing/2014/main" id="{B04A3340-740C-842B-7585-003C14F9B219}"/>
              </a:ext>
            </a:extLst>
          </p:cNvPr>
          <p:cNvSpPr/>
          <p:nvPr/>
        </p:nvSpPr>
        <p:spPr>
          <a:xfrm>
            <a:off x="511715" y="2179902"/>
            <a:ext cx="3822160" cy="1572947"/>
          </a:xfrm>
          <a:prstGeom prst="roundRect">
            <a:avLst/>
          </a:prstGeom>
          <a:solidFill>
            <a:schemeClr val="bg1"/>
          </a:solidFill>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Danh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từ</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hạt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mùa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đông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biến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máy</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bay,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biển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mầm</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4" name="Rectangle: Rounded Corners 8">
            <a:extLst>
              <a:ext uri="{FF2B5EF4-FFF2-40B4-BE49-F238E27FC236}">
                <a16:creationId xmlns:a16="http://schemas.microsoft.com/office/drawing/2014/main" id="{D45258B0-F733-14C1-D629-B3BF6D7C56AC}"/>
              </a:ext>
            </a:extLst>
          </p:cNvPr>
          <p:cNvSpPr/>
          <p:nvPr/>
        </p:nvSpPr>
        <p:spPr>
          <a:xfrm>
            <a:off x="4750340" y="2170378"/>
            <a:ext cx="3469735" cy="1563422"/>
          </a:xfrm>
          <a:prstGeom prst="roundRect">
            <a:avLst/>
          </a:prstGeom>
          <a:solidFill>
            <a:schemeClr val="bg1"/>
          </a:solidFill>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Động</a:t>
            </a:r>
            <a:r>
              <a:rPr lang="en-US" sz="32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từ</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chớp</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mắt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hái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đúc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lái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quả</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 name="Rectangle: Rounded Corners 8">
            <a:extLst>
              <a:ext uri="{FF2B5EF4-FFF2-40B4-BE49-F238E27FC236}">
                <a16:creationId xmlns:a16="http://schemas.microsoft.com/office/drawing/2014/main" id="{BE33376C-8C37-51B6-EDAA-F1D26F3F3F14}"/>
              </a:ext>
            </a:extLst>
          </p:cNvPr>
          <p:cNvSpPr/>
          <p:nvPr/>
        </p:nvSpPr>
        <p:spPr>
          <a:xfrm>
            <a:off x="8569865" y="2141803"/>
            <a:ext cx="3441160" cy="1563422"/>
          </a:xfrm>
          <a:prstGeom prst="roundRect">
            <a:avLst/>
          </a:prstGeom>
          <a:solidFill>
            <a:schemeClr val="bg1"/>
          </a:solidFill>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Tính</a:t>
            </a:r>
            <a:r>
              <a:rPr lang="en-US" sz="32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từ</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nhanh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mới</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lớn</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ngon</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bom</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lạ</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 name="Oval 5">
            <a:extLst>
              <a:ext uri="{FF2B5EF4-FFF2-40B4-BE49-F238E27FC236}">
                <a16:creationId xmlns:a16="http://schemas.microsoft.com/office/drawing/2014/main" id="{73D624EF-4C74-04BA-2A22-4E6430B0AA84}"/>
              </a:ext>
            </a:extLst>
          </p:cNvPr>
          <p:cNvSpPr/>
          <p:nvPr/>
        </p:nvSpPr>
        <p:spPr>
          <a:xfrm>
            <a:off x="3219450" y="2657475"/>
            <a:ext cx="962025" cy="6000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1ACD49B-CD70-DA8B-176A-207F58012AF5}"/>
              </a:ext>
            </a:extLst>
          </p:cNvPr>
          <p:cNvSpPr/>
          <p:nvPr/>
        </p:nvSpPr>
        <p:spPr>
          <a:xfrm>
            <a:off x="6781801" y="3162300"/>
            <a:ext cx="800100" cy="6000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39864F0-34BA-CF6F-C0AD-19B4975BDF5B}"/>
              </a:ext>
            </a:extLst>
          </p:cNvPr>
          <p:cNvSpPr/>
          <p:nvPr/>
        </p:nvSpPr>
        <p:spPr>
          <a:xfrm>
            <a:off x="10106025" y="3124200"/>
            <a:ext cx="876299" cy="6000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99879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subTnLst>
                                    <p:audio>
                                      <p:cMediaNode>
                                        <p:cTn display="0" masterRel="sameClick">
                                          <p:stCondLst>
                                            <p:cond evt="begin" delay="0">
                                              <p:tn val="27"/>
                                            </p:cond>
                                          </p:stCondLst>
                                          <p:endCondLst>
                                            <p:cond evt="onStopAudio" delay="0">
                                              <p:tgtEl>
                                                <p:sldTgt/>
                                              </p:tgtEl>
                                            </p:cond>
                                          </p:endCondLst>
                                        </p:cTn>
                                        <p:tgtEl>
                                          <p:sndTgt r:embed="rId2" name="cashreg.wav"/>
                                        </p:tgtEl>
                                      </p:cMediaNode>
                                    </p:audio>
                                  </p:sub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subTnLst>
                                    <p:audio>
                                      <p:cMediaNode>
                                        <p:cTn display="0" masterRel="sameClick">
                                          <p:stCondLst>
                                            <p:cond evt="begin" delay="0">
                                              <p:tn val="32"/>
                                            </p:cond>
                                          </p:stCondLst>
                                          <p:endCondLst>
                                            <p:cond evt="onStopAudio" delay="0">
                                              <p:tgtEl>
                                                <p:sldTgt/>
                                              </p:tgtEl>
                                            </p:cond>
                                          </p:endCondLst>
                                        </p:cTn>
                                        <p:tgtEl>
                                          <p:sndTgt r:embed="rId2" name="cashreg.wav"/>
                                        </p:tgtEl>
                                      </p:cMediaNode>
                                    </p:audio>
                                  </p:sub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00"/>
                                        <p:tgtEl>
                                          <p:spTgt spid="8"/>
                                        </p:tgtEl>
                                      </p:cBhvr>
                                    </p:animEffect>
                                  </p:childTnLst>
                                  <p:subTnLst>
                                    <p:audio>
                                      <p:cMediaNode>
                                        <p:cTn display="0" masterRel="sameClick">
                                          <p:stCondLst>
                                            <p:cond evt="begin" delay="0">
                                              <p:tn val="37"/>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8">
            <a:extLst>
              <a:ext uri="{FF2B5EF4-FFF2-40B4-BE49-F238E27FC236}">
                <a16:creationId xmlns:a16="http://schemas.microsoft.com/office/drawing/2014/main" id="{6F3A1FE6-ED3E-1ADA-F27E-E7AE3058AB1D}"/>
              </a:ext>
            </a:extLst>
          </p:cNvPr>
          <p:cNvSpPr txBox="1"/>
          <p:nvPr/>
        </p:nvSpPr>
        <p:spPr>
          <a:xfrm>
            <a:off x="919607" y="542948"/>
            <a:ext cx="10528681" cy="1200329"/>
          </a:xfrm>
          <a:prstGeom prst="rect">
            <a:avLst/>
          </a:prstGeom>
          <a:solidFill>
            <a:schemeClr val="bg1"/>
          </a:solidFill>
          <a:ln w="12700" cmpd="sng">
            <a:noFill/>
            <a:prstDash val="solid"/>
          </a:ln>
        </p:spPr>
        <p:txBody>
          <a:bodyPr wrap="square" rtlCol="0">
            <a:spAutoFit/>
          </a:bodyPr>
          <a:lstStyle/>
          <a:p>
            <a:pPr lvl="0" algn="just">
              <a:defRPr/>
            </a:pP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2. </a:t>
            </a:r>
            <a:r>
              <a:rPr lang="vi-VN"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Từ nào dưới đây có thể thay cho bông hoa trong mỗi đoạn văn?</a:t>
            </a:r>
            <a:endParaRPr kumimoji="0" lang="en-US" altLang="zh-C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字魂100号-方方先锋体" panose="00000500000000000000" charset="-122"/>
            </a:endParaRPr>
          </a:p>
        </p:txBody>
      </p:sp>
      <p:sp>
        <p:nvSpPr>
          <p:cNvPr id="3" name="TextBox 2">
            <a:extLst>
              <a:ext uri="{FF2B5EF4-FFF2-40B4-BE49-F238E27FC236}">
                <a16:creationId xmlns:a16="http://schemas.microsoft.com/office/drawing/2014/main" id="{485A6B02-4384-BD8A-8A70-84453CC7ECE3}"/>
              </a:ext>
            </a:extLst>
          </p:cNvPr>
          <p:cNvSpPr txBox="1"/>
          <p:nvPr/>
        </p:nvSpPr>
        <p:spPr>
          <a:xfrm>
            <a:off x="888928" y="1809180"/>
            <a:ext cx="10483922" cy="2862322"/>
          </a:xfrm>
          <a:prstGeom prst="rect">
            <a:avLst/>
          </a:prstGeom>
          <a:noFill/>
        </p:spPr>
        <p:txBody>
          <a:bodyPr wrap="square">
            <a:spAutoFit/>
          </a:bodyPr>
          <a:lstStyle/>
          <a:p>
            <a:pPr algn="just"/>
            <a:r>
              <a:rPr lang="vi-VN" sz="3600" dirty="0">
                <a:latin typeface="Cambria" panose="02040503050406030204" pitchFamily="18" charset="0"/>
              </a:rPr>
              <a:t>Tôi sinh ra và lớn lên trong một gia đ</a:t>
            </a:r>
            <a:r>
              <a:rPr lang="en-US" sz="3600" dirty="0">
                <a:latin typeface="Cambria" panose="02040503050406030204" pitchFamily="18" charset="0"/>
              </a:rPr>
              <a:t>ì</a:t>
            </a:r>
            <a:r>
              <a:rPr lang="vi-VN" sz="3600" dirty="0">
                <a:latin typeface="Cambria" panose="02040503050406030204" pitchFamily="18" charset="0"/>
              </a:rPr>
              <a:t>nh kiến đỏ </a:t>
            </a:r>
            <a:r>
              <a:rPr lang="vi-VN" sz="3600" b="1" dirty="0">
                <a:solidFill>
                  <a:srgbClr val="FF0000"/>
                </a:solidFill>
                <a:latin typeface="Cambria" panose="02040503050406030204" pitchFamily="18" charset="0"/>
              </a:rPr>
              <a:t>đông đúc</a:t>
            </a:r>
            <a:r>
              <a:rPr lang="vi-VN" sz="3600" dirty="0">
                <a:latin typeface="Cambria" panose="02040503050406030204" pitchFamily="18" charset="0"/>
              </a:rPr>
              <a:t>. Gia đình tôi có hàng nghìn miệng ăn, tuy không thật </a:t>
            </a:r>
            <a:r>
              <a:rPr lang="vi-VN" sz="3600" b="1" dirty="0">
                <a:solidFill>
                  <a:srgbClr val="FF0000"/>
                </a:solidFill>
                <a:latin typeface="Cambria" panose="02040503050406030204" pitchFamily="18" charset="0"/>
              </a:rPr>
              <a:t>sung túc </a:t>
            </a:r>
            <a:r>
              <a:rPr lang="vi-VN" sz="3600" dirty="0">
                <a:latin typeface="Cambria" panose="02040503050406030204" pitchFamily="18" charset="0"/>
              </a:rPr>
              <a:t>nh</a:t>
            </a:r>
            <a:r>
              <a:rPr lang="en-US" sz="3600" dirty="0">
                <a:latin typeface="Cambria" panose="02040503050406030204" pitchFamily="18" charset="0"/>
              </a:rPr>
              <a:t>ư</a:t>
            </a:r>
            <a:r>
              <a:rPr lang="vi-VN" sz="3600" dirty="0">
                <a:latin typeface="Cambria" panose="02040503050406030204" pitchFamily="18" charset="0"/>
              </a:rPr>
              <a:t>ng ai cũng được no đủ quanh năm. Tất cả ch</a:t>
            </a:r>
            <a:r>
              <a:rPr lang="en-US" sz="3600" dirty="0">
                <a:latin typeface="Cambria" panose="02040503050406030204" pitchFamily="18" charset="0"/>
              </a:rPr>
              <a:t>ị</a:t>
            </a:r>
            <a:r>
              <a:rPr lang="vi-VN" sz="3600" dirty="0">
                <a:latin typeface="Cambria" panose="02040503050406030204" pitchFamily="18" charset="0"/>
              </a:rPr>
              <a:t> em chúng tôi sống </a:t>
            </a:r>
            <a:r>
              <a:rPr lang="vi-VN" sz="3600" b="1" dirty="0">
                <a:solidFill>
                  <a:srgbClr val="FF0000"/>
                </a:solidFill>
                <a:latin typeface="Cambria" panose="02040503050406030204" pitchFamily="18" charset="0"/>
              </a:rPr>
              <a:t>quây quần </a:t>
            </a:r>
            <a:r>
              <a:rPr lang="vi-VN" sz="3600" dirty="0">
                <a:latin typeface="Cambria" panose="02040503050406030204" pitchFamily="18" charset="0"/>
              </a:rPr>
              <a:t>bên nhau, dưới một mái nhà ấm cúng, </a:t>
            </a:r>
            <a:r>
              <a:rPr lang="vi-VN" sz="3600" b="1" dirty="0">
                <a:solidFill>
                  <a:srgbClr val="FF0000"/>
                </a:solidFill>
                <a:latin typeface="Cambria" panose="02040503050406030204" pitchFamily="18" charset="0"/>
              </a:rPr>
              <a:t>yên vui</a:t>
            </a:r>
            <a:r>
              <a:rPr lang="en-US" sz="3600" dirty="0">
                <a:latin typeface="Cambria" panose="02040503050406030204" pitchFamily="18" charset="0"/>
              </a:rPr>
              <a:t>.</a:t>
            </a:r>
          </a:p>
        </p:txBody>
      </p:sp>
      <p:sp>
        <p:nvSpPr>
          <p:cNvPr id="4" name="矩形: 圆角 7">
            <a:extLst>
              <a:ext uri="{FF2B5EF4-FFF2-40B4-BE49-F238E27FC236}">
                <a16:creationId xmlns:a16="http://schemas.microsoft.com/office/drawing/2014/main" id="{2C77C9D0-DA42-0078-0220-A6006C48C85E}"/>
              </a:ext>
            </a:extLst>
          </p:cNvPr>
          <p:cNvSpPr/>
          <p:nvPr/>
        </p:nvSpPr>
        <p:spPr>
          <a:xfrm>
            <a:off x="524630" y="5322992"/>
            <a:ext cx="2294770"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rPr>
              <a:t>yên</a:t>
            </a:r>
            <a:r>
              <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rPr>
              <a:t> </a:t>
            </a: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rPr>
              <a:t>vui</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endParaRPr>
          </a:p>
        </p:txBody>
      </p:sp>
      <p:sp>
        <p:nvSpPr>
          <p:cNvPr id="5" name="矩形: 圆角 7">
            <a:extLst>
              <a:ext uri="{FF2B5EF4-FFF2-40B4-BE49-F238E27FC236}">
                <a16:creationId xmlns:a16="http://schemas.microsoft.com/office/drawing/2014/main" id="{E4C48742-2D07-90C5-6DBB-67389CA537F4}"/>
              </a:ext>
            </a:extLst>
          </p:cNvPr>
          <p:cNvSpPr/>
          <p:nvPr/>
        </p:nvSpPr>
        <p:spPr>
          <a:xfrm>
            <a:off x="3286879" y="5313467"/>
            <a:ext cx="2494795"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rPr>
              <a:t>quây</a:t>
            </a:r>
            <a:r>
              <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rPr>
              <a:t> </a:t>
            </a: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rPr>
              <a:t>quần</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endParaRPr>
          </a:p>
        </p:txBody>
      </p:sp>
      <p:sp>
        <p:nvSpPr>
          <p:cNvPr id="6" name="矩形: 圆角 7">
            <a:extLst>
              <a:ext uri="{FF2B5EF4-FFF2-40B4-BE49-F238E27FC236}">
                <a16:creationId xmlns:a16="http://schemas.microsoft.com/office/drawing/2014/main" id="{5A2F1706-0363-32E3-C96B-FDD391F277E2}"/>
              </a:ext>
            </a:extLst>
          </p:cNvPr>
          <p:cNvSpPr/>
          <p:nvPr/>
        </p:nvSpPr>
        <p:spPr>
          <a:xfrm>
            <a:off x="6192004" y="5322992"/>
            <a:ext cx="2494795"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FD840B"/>
                </a:solidFill>
                <a:latin typeface="Cambria" panose="02040503050406030204" pitchFamily="18" charset="0"/>
                <a:ea typeface="Cambria" panose="02040503050406030204" pitchFamily="18" charset="0"/>
              </a:rPr>
              <a:t>sung </a:t>
            </a:r>
            <a:r>
              <a:rPr lang="en-US" altLang="zh-CN" sz="3600" b="1" dirty="0" err="1">
                <a:solidFill>
                  <a:srgbClr val="FD840B"/>
                </a:solidFill>
                <a:latin typeface="Cambria" panose="02040503050406030204" pitchFamily="18" charset="0"/>
                <a:ea typeface="Cambria" panose="02040503050406030204" pitchFamily="18" charset="0"/>
              </a:rPr>
              <a:t>túc</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endParaRPr>
          </a:p>
        </p:txBody>
      </p:sp>
      <p:sp>
        <p:nvSpPr>
          <p:cNvPr id="7" name="矩形: 圆角 7">
            <a:extLst>
              <a:ext uri="{FF2B5EF4-FFF2-40B4-BE49-F238E27FC236}">
                <a16:creationId xmlns:a16="http://schemas.microsoft.com/office/drawing/2014/main" id="{1569D15D-75ED-0858-E4E0-CC92AB19755E}"/>
              </a:ext>
            </a:extLst>
          </p:cNvPr>
          <p:cNvSpPr/>
          <p:nvPr/>
        </p:nvSpPr>
        <p:spPr>
          <a:xfrm>
            <a:off x="8982829" y="5313467"/>
            <a:ext cx="2494795"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srgbClr val="FD840B"/>
                </a:solidFill>
                <a:latin typeface="Cambria" panose="02040503050406030204" pitchFamily="18" charset="0"/>
                <a:ea typeface="Cambria" panose="02040503050406030204" pitchFamily="18" charset="0"/>
              </a:rPr>
              <a:t>đông</a:t>
            </a:r>
            <a:r>
              <a:rPr lang="en-US" altLang="zh-CN" sz="3600" b="1" dirty="0">
                <a:solidFill>
                  <a:srgbClr val="FD840B"/>
                </a:solidFill>
                <a:latin typeface="Cambria" panose="02040503050406030204" pitchFamily="18" charset="0"/>
                <a:ea typeface="Cambria" panose="02040503050406030204" pitchFamily="18" charset="0"/>
              </a:rPr>
              <a:t> </a:t>
            </a:r>
            <a:r>
              <a:rPr lang="en-US" altLang="zh-CN" sz="3600" b="1" dirty="0" err="1">
                <a:solidFill>
                  <a:srgbClr val="FD840B"/>
                </a:solidFill>
                <a:latin typeface="Cambria" panose="02040503050406030204" pitchFamily="18" charset="0"/>
                <a:ea typeface="Cambria" panose="02040503050406030204" pitchFamily="18" charset="0"/>
              </a:rPr>
              <a:t>đúc</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07CB34F9-4BB6-C831-4C4D-1471595D6E93}"/>
              </a:ext>
            </a:extLst>
          </p:cNvPr>
          <p:cNvPicPr>
            <a:picLocks noChangeAspect="1"/>
          </p:cNvPicPr>
          <p:nvPr/>
        </p:nvPicPr>
        <p:blipFill>
          <a:blip r:embed="rId2"/>
          <a:stretch>
            <a:fillRect/>
          </a:stretch>
        </p:blipFill>
        <p:spPr>
          <a:xfrm>
            <a:off x="871537" y="2390775"/>
            <a:ext cx="2071688" cy="609600"/>
          </a:xfrm>
          <a:prstGeom prst="rect">
            <a:avLst/>
          </a:prstGeom>
        </p:spPr>
      </p:pic>
      <p:pic>
        <p:nvPicPr>
          <p:cNvPr id="9" name="Picture 8">
            <a:extLst>
              <a:ext uri="{FF2B5EF4-FFF2-40B4-BE49-F238E27FC236}">
                <a16:creationId xmlns:a16="http://schemas.microsoft.com/office/drawing/2014/main" id="{6E389DE7-2B76-4BEC-AC9A-D02608ECD93D}"/>
              </a:ext>
            </a:extLst>
          </p:cNvPr>
          <p:cNvPicPr>
            <a:picLocks noChangeAspect="1"/>
          </p:cNvPicPr>
          <p:nvPr/>
        </p:nvPicPr>
        <p:blipFill>
          <a:blip r:embed="rId2"/>
          <a:stretch>
            <a:fillRect/>
          </a:stretch>
        </p:blipFill>
        <p:spPr>
          <a:xfrm>
            <a:off x="3452812" y="2924175"/>
            <a:ext cx="2071688" cy="609600"/>
          </a:xfrm>
          <a:prstGeom prst="rect">
            <a:avLst/>
          </a:prstGeom>
        </p:spPr>
      </p:pic>
      <p:pic>
        <p:nvPicPr>
          <p:cNvPr id="10" name="Picture 9">
            <a:extLst>
              <a:ext uri="{FF2B5EF4-FFF2-40B4-BE49-F238E27FC236}">
                <a16:creationId xmlns:a16="http://schemas.microsoft.com/office/drawing/2014/main" id="{AEB0C79B-E3A2-3DE5-4992-C5ABDC4C659F}"/>
              </a:ext>
            </a:extLst>
          </p:cNvPr>
          <p:cNvPicPr>
            <a:picLocks noChangeAspect="1"/>
          </p:cNvPicPr>
          <p:nvPr/>
        </p:nvPicPr>
        <p:blipFill>
          <a:blip r:embed="rId2"/>
          <a:stretch>
            <a:fillRect/>
          </a:stretch>
        </p:blipFill>
        <p:spPr>
          <a:xfrm>
            <a:off x="9091612" y="3486150"/>
            <a:ext cx="2166938" cy="609600"/>
          </a:xfrm>
          <a:prstGeom prst="rect">
            <a:avLst/>
          </a:prstGeom>
        </p:spPr>
      </p:pic>
      <p:pic>
        <p:nvPicPr>
          <p:cNvPr id="11" name="Picture 10">
            <a:extLst>
              <a:ext uri="{FF2B5EF4-FFF2-40B4-BE49-F238E27FC236}">
                <a16:creationId xmlns:a16="http://schemas.microsoft.com/office/drawing/2014/main" id="{0A52464C-00CE-1700-CF65-7BBCEFFDE646}"/>
              </a:ext>
            </a:extLst>
          </p:cNvPr>
          <p:cNvPicPr>
            <a:picLocks noChangeAspect="1"/>
          </p:cNvPicPr>
          <p:nvPr/>
        </p:nvPicPr>
        <p:blipFill>
          <a:blip r:embed="rId2"/>
          <a:stretch>
            <a:fillRect/>
          </a:stretch>
        </p:blipFill>
        <p:spPr>
          <a:xfrm>
            <a:off x="8410575" y="4038600"/>
            <a:ext cx="1552575" cy="609600"/>
          </a:xfrm>
          <a:prstGeom prst="rect">
            <a:avLst/>
          </a:prstGeom>
        </p:spPr>
      </p:pic>
    </p:spTree>
    <p:extLst>
      <p:ext uri="{BB962C8B-B14F-4D97-AF65-F5344CB8AC3E}">
        <p14:creationId xmlns:p14="http://schemas.microsoft.com/office/powerpoint/2010/main" val="24570697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nodeType="clickEffect">
                                  <p:stCondLst>
                                    <p:cond delay="0"/>
                                  </p:stCondLst>
                                  <p:childTnLst>
                                    <p:animEffect transition="out" filter="randombar(horizontal)">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nodeType="clickEffect">
                                  <p:stCondLst>
                                    <p:cond delay="0"/>
                                  </p:stCondLst>
                                  <p:childTnLst>
                                    <p:animEffect transition="out" filter="randombar(horizontal)">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783</Words>
  <Application>Microsoft Office PowerPoint</Application>
  <PresentationFormat>Widescreen</PresentationFormat>
  <Paragraphs>72</Paragraphs>
  <Slides>19</Slides>
  <Notes>5</Notes>
  <HiddenSlides>0</HiddenSlides>
  <MMClips>3</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19</vt:i4>
      </vt:variant>
    </vt:vector>
  </HeadingPairs>
  <TitlesOfParts>
    <vt:vector size="28" baseType="lpstr">
      <vt:lpstr>#9Slide07 Cadena</vt:lpstr>
      <vt:lpstr>Arial</vt:lpstr>
      <vt:lpstr>Calibri</vt:lpstr>
      <vt:lpstr>Cambria</vt:lpstr>
      <vt:lpstr>Tahoma</vt:lpstr>
      <vt:lpstr>UTM Showcard</vt:lpstr>
      <vt:lpstr>字魂17号-萌趣果冻体</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29</cp:revision>
  <dcterms:created xsi:type="dcterms:W3CDTF">2023-10-12T06:24:52Z</dcterms:created>
  <dcterms:modified xsi:type="dcterms:W3CDTF">2025-04-13T07:44:53Z</dcterms:modified>
</cp:coreProperties>
</file>