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1"/>
  </p:notesMasterIdLst>
  <p:sldIdLst>
    <p:sldId id="334" r:id="rId3"/>
    <p:sldId id="274" r:id="rId4"/>
    <p:sldId id="313" r:id="rId5"/>
    <p:sldId id="335" r:id="rId6"/>
    <p:sldId id="336" r:id="rId7"/>
    <p:sldId id="298" r:id="rId8"/>
    <p:sldId id="299" r:id="rId9"/>
    <p:sldId id="314" r:id="rId10"/>
    <p:sldId id="309" r:id="rId11"/>
    <p:sldId id="315" r:id="rId12"/>
    <p:sldId id="316" r:id="rId13"/>
    <p:sldId id="302" r:id="rId14"/>
    <p:sldId id="337" r:id="rId15"/>
    <p:sldId id="311" r:id="rId16"/>
    <p:sldId id="317" r:id="rId17"/>
    <p:sldId id="318" r:id="rId18"/>
    <p:sldId id="338" r:id="rId19"/>
    <p:sldId id="31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CBE02-BD53-4D45-B840-5AA9AA6DE850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31E6A-6F08-4CF8-882A-F95184242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581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68322"/>
      </p:ext>
    </p:extLst>
  </p:cSld>
  <p:clrMapOvr>
    <a:masterClrMapping/>
  </p:clrMapOvr>
  <p:transition spd="slow" advClick="0" advTm="0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777985"/>
      </p:ext>
    </p:extLst>
  </p:cSld>
  <p:clrMapOvr>
    <a:masterClrMapping/>
  </p:clrMapOvr>
  <p:transition spd="slow" advClick="0" advTm="0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157266"/>
      </p:ext>
    </p:extLst>
  </p:cSld>
  <p:clrMapOvr>
    <a:masterClrMapping/>
  </p:clrMapOvr>
  <p:transition spd="slow" advClick="0" advTm="0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02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99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07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30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37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45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97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63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25051"/>
      </p:ext>
    </p:extLst>
  </p:cSld>
  <p:clrMapOvr>
    <a:masterClrMapping/>
  </p:clrMapOvr>
  <p:transition spd="slow" advClick="0" advTm="0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86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39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8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5653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48229"/>
      </p:ext>
    </p:extLst>
  </p:cSld>
  <p:clrMapOvr>
    <a:masterClrMapping/>
  </p:clrMapOvr>
  <p:transition spd="slow" advClick="0" advTm="0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395278"/>
      </p:ext>
    </p:extLst>
  </p:cSld>
  <p:clrMapOvr>
    <a:masterClrMapping/>
  </p:clrMapOvr>
  <p:transition spd="slow" advClick="0" advTm="0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395702"/>
      </p:ext>
    </p:extLst>
  </p:cSld>
  <p:clrMapOvr>
    <a:masterClrMapping/>
  </p:clrMapOvr>
  <p:transition spd="slow" advClick="0" advTm="0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880841"/>
      </p:ext>
    </p:extLst>
  </p:cSld>
  <p:clrMapOvr>
    <a:masterClrMapping/>
  </p:clrMapOvr>
  <p:transition spd="slow" advClick="0" advTm="0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257044"/>
      </p:ext>
    </p:extLst>
  </p:cSld>
  <p:clrMapOvr>
    <a:masterClrMapping/>
  </p:clrMapOvr>
  <p:transition spd="slow" advClick="0" advTm="0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394490"/>
      </p:ext>
    </p:extLst>
  </p:cSld>
  <p:clrMapOvr>
    <a:masterClrMapping/>
  </p:clrMapOvr>
  <p:transition spd="slow" advClick="0" advTm="0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468457"/>
      </p:ext>
    </p:extLst>
  </p:cSld>
  <p:clrMapOvr>
    <a:masterClrMapping/>
  </p:clrMapOvr>
  <p:transition spd="slow" advClick="0" advTm="0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84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7061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33.png"/><Relationship Id="rId10" Type="http://schemas.openxmlformats.org/officeDocument/2006/relationships/image" Target="../media/image13.png"/><Relationship Id="rId4" Type="http://schemas.openxmlformats.org/officeDocument/2006/relationships/image" Target="../media/image22.png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23.png"/><Relationship Id="rId12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60129A-64D2-6A03-EF4A-50E78AB53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760" y="964855"/>
            <a:ext cx="7255667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81238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EC8E2F-9424-EF23-3B9C-E3D27BE5AE7E}"/>
              </a:ext>
            </a:extLst>
          </p:cNvPr>
          <p:cNvGrpSpPr/>
          <p:nvPr/>
        </p:nvGrpSpPr>
        <p:grpSpPr>
          <a:xfrm>
            <a:off x="1155992" y="665923"/>
            <a:ext cx="3047392" cy="2363552"/>
            <a:chOff x="396137" y="1698295"/>
            <a:chExt cx="2657171" cy="1909452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A3B176C8-00AF-FAE2-7DE9-8EF30CD84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0891900">
              <a:off x="400911" y="1698295"/>
              <a:ext cx="2652397" cy="19094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D46235-04C5-337E-4F34-B6888071DBED}"/>
                </a:ext>
              </a:extLst>
            </p:cNvPr>
            <p:cNvSpPr txBox="1"/>
            <p:nvPr/>
          </p:nvSpPr>
          <p:spPr>
            <a:xfrm rot="20959670">
              <a:off x="396137" y="1912184"/>
              <a:ext cx="2561634" cy="106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nội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dung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DED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F57792A-BE15-B2AD-E280-C9D4DC600376}"/>
              </a:ext>
            </a:extLst>
          </p:cNvPr>
          <p:cNvSpPr/>
          <p:nvPr/>
        </p:nvSpPr>
        <p:spPr>
          <a:xfrm>
            <a:off x="874643" y="3009915"/>
            <a:ext cx="1055535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ỏi thăm bạn Việt Ph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ương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về chuyến đi chơi công viên Thủ Lệ của gia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 mình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ớc mơ và cách bạn sẽ làm để thực hiện ước mơ của mình;.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5701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EC8E2F-9424-EF23-3B9C-E3D27BE5AE7E}"/>
              </a:ext>
            </a:extLst>
          </p:cNvPr>
          <p:cNvGrpSpPr/>
          <p:nvPr/>
        </p:nvGrpSpPr>
        <p:grpSpPr>
          <a:xfrm>
            <a:off x="1265323" y="1292088"/>
            <a:ext cx="3047392" cy="2363552"/>
            <a:chOff x="396137" y="1698295"/>
            <a:chExt cx="2657171" cy="1909452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A3B176C8-00AF-FAE2-7DE9-8EF30CD84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0891900">
              <a:off x="400911" y="1698295"/>
              <a:ext cx="2652397" cy="19094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D46235-04C5-337E-4F34-B6888071DBED}"/>
                </a:ext>
              </a:extLst>
            </p:cNvPr>
            <p:cNvSpPr txBox="1"/>
            <p:nvPr/>
          </p:nvSpPr>
          <p:spPr>
            <a:xfrm rot="20959670">
              <a:off x="396137" y="1912184"/>
              <a:ext cx="2561634" cy="106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kết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thúc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DED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F57792A-BE15-B2AD-E280-C9D4DC600376}"/>
              </a:ext>
            </a:extLst>
          </p:cNvPr>
          <p:cNvSpPr/>
          <p:nvPr/>
        </p:nvSpPr>
        <p:spPr>
          <a:xfrm>
            <a:off x="1202636" y="3636080"/>
            <a:ext cx="1033669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ỏi v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ề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mơ của người bạn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ưng hô và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9392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2" y="-2667001"/>
            <a:ext cx="6857998" cy="12192001"/>
          </a:xfrm>
          <a:prstGeom prst="rect">
            <a:avLst/>
          </a:prstGeom>
        </p:spPr>
      </p:pic>
      <p:pic>
        <p:nvPicPr>
          <p:cNvPr id="5" name="Picture 27">
            <a:extLst>
              <a:ext uri="{FF2B5EF4-FFF2-40B4-BE49-F238E27FC236}">
                <a16:creationId xmlns:a16="http://schemas.microsoft.com/office/drawing/2014/main" id="{56E40EA0-E042-ACA5-E5EB-1B1DE2CDB0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72167" y="159026"/>
            <a:ext cx="6896104" cy="2077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1FBACA-FB6D-684B-E8E0-991C57B0D9EB}"/>
              </a:ext>
            </a:extLst>
          </p:cNvPr>
          <p:cNvSpPr txBox="1"/>
          <p:nvPr/>
        </p:nvSpPr>
        <p:spPr>
          <a:xfrm>
            <a:off x="3531698" y="715615"/>
            <a:ext cx="5045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A6354B-61EA-AFBD-F7F8-1897FF20A733}"/>
              </a:ext>
            </a:extLst>
          </p:cNvPr>
          <p:cNvCxnSpPr/>
          <p:nvPr/>
        </p:nvCxnSpPr>
        <p:spPr>
          <a:xfrm flipH="1">
            <a:off x="2932043" y="2117035"/>
            <a:ext cx="3170582" cy="5168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05353D9-1EFC-FA51-30A9-E09071C2D8D2}"/>
              </a:ext>
            </a:extLst>
          </p:cNvPr>
          <p:cNvSpPr/>
          <p:nvPr/>
        </p:nvSpPr>
        <p:spPr>
          <a:xfrm>
            <a:off x="695739" y="2664900"/>
            <a:ext cx="3001616" cy="3666326"/>
          </a:xfrm>
          <a:prstGeom prst="rect">
            <a:avLst/>
          </a:prstGeom>
          <a:solidFill>
            <a:srgbClr val="F7F7F7"/>
          </a:solidFill>
          <a:ln w="38100">
            <a:solidFill>
              <a:srgbClr val="F999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đầu: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 điểm và thời gian viết thư; lời thưa gửi, lời chào đầu thư.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02FA05-2EB8-C027-42D9-4545F52450AA}"/>
              </a:ext>
            </a:extLst>
          </p:cNvPr>
          <p:cNvCxnSpPr>
            <a:cxnSpLocks/>
          </p:cNvCxnSpPr>
          <p:nvPr/>
        </p:nvCxnSpPr>
        <p:spPr>
          <a:xfrm>
            <a:off x="6559825" y="2097156"/>
            <a:ext cx="0" cy="77525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E15A9FF-8AC5-4DE2-AAE7-FF34F58ADAF4}"/>
              </a:ext>
            </a:extLst>
          </p:cNvPr>
          <p:cNvSpPr/>
          <p:nvPr/>
        </p:nvSpPr>
        <p:spPr>
          <a:xfrm>
            <a:off x="4502427" y="2853744"/>
            <a:ext cx="3468755" cy="3636508"/>
          </a:xfrm>
          <a:prstGeom prst="rect">
            <a:avLst/>
          </a:prstGeom>
          <a:solidFill>
            <a:srgbClr val="F7F7F7"/>
          </a:solidFill>
          <a:ln w="38100">
            <a:solidFill>
              <a:srgbClr val="F999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chính: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Thăm hỏi tình hình của người nhận thư; chia sẻ tin tức của người viết thư.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ED74089-52CD-3B24-84E6-14B7A39A900F}"/>
              </a:ext>
            </a:extLst>
          </p:cNvPr>
          <p:cNvCxnSpPr>
            <a:cxnSpLocks/>
          </p:cNvCxnSpPr>
          <p:nvPr/>
        </p:nvCxnSpPr>
        <p:spPr>
          <a:xfrm>
            <a:off x="7255565" y="2057400"/>
            <a:ext cx="3140765" cy="7752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B85EEF9-8B1F-AF58-410A-39EE0937209C}"/>
              </a:ext>
            </a:extLst>
          </p:cNvPr>
          <p:cNvSpPr/>
          <p:nvPr/>
        </p:nvSpPr>
        <p:spPr>
          <a:xfrm>
            <a:off x="8627165" y="2833866"/>
            <a:ext cx="3001616" cy="3547056"/>
          </a:xfrm>
          <a:prstGeom prst="rect">
            <a:avLst/>
          </a:prstGeom>
          <a:solidFill>
            <a:srgbClr val="F7F7F7"/>
          </a:solidFill>
          <a:ln w="38100">
            <a:solidFill>
              <a:srgbClr val="F999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cuối: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 chúc, lời cảm ơn, hứa hẹn; chữ kí và tên hoặc họ, tên.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8415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6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>
            <a:extLst>
              <a:ext uri="{FF2B5EF4-FFF2-40B4-BE49-F238E27FC236}">
                <a16:creationId xmlns:a16="http://schemas.microsoft.com/office/drawing/2014/main" id="{91862947-ABA8-5C8D-9415-371366AF6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38"/>
            <a:ext cx="12192000" cy="463336"/>
          </a:xfrm>
          <a:prstGeom prst="rect">
            <a:avLst/>
          </a:prstGeom>
        </p:spPr>
      </p:pic>
      <p:grpSp>
        <p:nvGrpSpPr>
          <p:cNvPr id="3" name="组合 40">
            <a:extLst>
              <a:ext uri="{FF2B5EF4-FFF2-40B4-BE49-F238E27FC236}">
                <a16:creationId xmlns:a16="http://schemas.microsoft.com/office/drawing/2014/main" id="{475CA170-901D-C632-64DE-E3A7CD97390D}"/>
              </a:ext>
            </a:extLst>
          </p:cNvPr>
          <p:cNvGrpSpPr/>
          <p:nvPr/>
        </p:nvGrpSpPr>
        <p:grpSpPr>
          <a:xfrm>
            <a:off x="6236406" y="5104812"/>
            <a:ext cx="5980297" cy="1802452"/>
            <a:chOff x="6296269" y="5376694"/>
            <a:chExt cx="5968501" cy="1531158"/>
          </a:xfrm>
        </p:grpSpPr>
        <p:pic>
          <p:nvPicPr>
            <p:cNvPr id="4" name="图片 33">
              <a:extLst>
                <a:ext uri="{FF2B5EF4-FFF2-40B4-BE49-F238E27FC236}">
                  <a16:creationId xmlns:a16="http://schemas.microsoft.com/office/drawing/2014/main" id="{654A86FA-D330-D16E-3331-D2DFA66AF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5" name="图片 34">
              <a:extLst>
                <a:ext uri="{FF2B5EF4-FFF2-40B4-BE49-F238E27FC236}">
                  <a16:creationId xmlns:a16="http://schemas.microsoft.com/office/drawing/2014/main" id="{AF4331DC-948B-4FEA-3557-30C55B34D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6" name="图片 35">
              <a:extLst>
                <a:ext uri="{FF2B5EF4-FFF2-40B4-BE49-F238E27FC236}">
                  <a16:creationId xmlns:a16="http://schemas.microsoft.com/office/drawing/2014/main" id="{03A59B23-13E3-B31A-A16F-0B5113242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7" name="图片 36">
              <a:extLst>
                <a:ext uri="{FF2B5EF4-FFF2-40B4-BE49-F238E27FC236}">
                  <a16:creationId xmlns:a16="http://schemas.microsoft.com/office/drawing/2014/main" id="{812AE553-91FA-3ED6-2A49-396E1A808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8" name="图片 37">
              <a:extLst>
                <a:ext uri="{FF2B5EF4-FFF2-40B4-BE49-F238E27FC236}">
                  <a16:creationId xmlns:a16="http://schemas.microsoft.com/office/drawing/2014/main" id="{C4DF3387-48EE-7651-587D-7DCEC45C2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grpSp>
        <p:nvGrpSpPr>
          <p:cNvPr id="9" name="组合 7">
            <a:extLst>
              <a:ext uri="{FF2B5EF4-FFF2-40B4-BE49-F238E27FC236}">
                <a16:creationId xmlns:a16="http://schemas.microsoft.com/office/drawing/2014/main" id="{33C3B16D-3003-BE9B-B23A-950680306107}"/>
              </a:ext>
            </a:extLst>
          </p:cNvPr>
          <p:cNvGrpSpPr/>
          <p:nvPr/>
        </p:nvGrpSpPr>
        <p:grpSpPr>
          <a:xfrm>
            <a:off x="6850132" y="1654727"/>
            <a:ext cx="4975056" cy="4879842"/>
            <a:chOff x="6598156" y="1622550"/>
            <a:chExt cx="5168835" cy="4879842"/>
          </a:xfrm>
        </p:grpSpPr>
        <p:pic>
          <p:nvPicPr>
            <p:cNvPr id="10" name="图片 45">
              <a:extLst>
                <a:ext uri="{FF2B5EF4-FFF2-40B4-BE49-F238E27FC236}">
                  <a16:creationId xmlns:a16="http://schemas.microsoft.com/office/drawing/2014/main" id="{297F7200-8DDD-10FE-086B-CE81D6943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98156" y="1622550"/>
              <a:ext cx="5168835" cy="4879842"/>
            </a:xfrm>
            <a:prstGeom prst="rect">
              <a:avLst/>
            </a:prstGeom>
          </p:spPr>
        </p:pic>
        <p:pic>
          <p:nvPicPr>
            <p:cNvPr id="11" name="图片 29">
              <a:extLst>
                <a:ext uri="{FF2B5EF4-FFF2-40B4-BE49-F238E27FC236}">
                  <a16:creationId xmlns:a16="http://schemas.microsoft.com/office/drawing/2014/main" id="{00C21CA9-6F7A-A933-43E4-D31C62FFC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120527" y="2807155"/>
              <a:ext cx="1048603" cy="469433"/>
            </a:xfrm>
            <a:prstGeom prst="rect">
              <a:avLst/>
            </a:prstGeom>
          </p:spPr>
        </p:pic>
        <p:sp>
          <p:nvSpPr>
            <p:cNvPr id="12" name="文本框 50">
              <a:extLst>
                <a:ext uri="{FF2B5EF4-FFF2-40B4-BE49-F238E27FC236}">
                  <a16:creationId xmlns:a16="http://schemas.microsoft.com/office/drawing/2014/main" id="{02F89F23-BEDD-2BA4-9996-395A10AB4D6F}"/>
                </a:ext>
              </a:extLst>
            </p:cNvPr>
            <p:cNvSpPr txBox="1"/>
            <p:nvPr/>
          </p:nvSpPr>
          <p:spPr>
            <a:xfrm>
              <a:off x="8329897" y="3242010"/>
              <a:ext cx="2490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ce Script MT" panose="030303020206070C0B05" pitchFamily="66" charset="0"/>
                  <a:ea typeface="等线" panose="02010600030101010101" pitchFamily="2" charset="-122"/>
                  <a:cs typeface="+mn-cs"/>
                </a:rPr>
                <a:t>Happy Time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ce Script MT" panose="030303020206070C0B05" pitchFamily="66" charset="0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3" name="图片 41">
              <a:extLst>
                <a:ext uri="{FF2B5EF4-FFF2-40B4-BE49-F238E27FC236}">
                  <a16:creationId xmlns:a16="http://schemas.microsoft.com/office/drawing/2014/main" id="{E93DEA13-1398-84A7-5870-5664BD886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01966" y="2908060"/>
              <a:ext cx="1111092" cy="538565"/>
            </a:xfrm>
            <a:prstGeom prst="rect">
              <a:avLst/>
            </a:prstGeom>
          </p:spPr>
        </p:pic>
      </p:grpSp>
      <p:pic>
        <p:nvPicPr>
          <p:cNvPr id="14" name="图片 38">
            <a:extLst>
              <a:ext uri="{FF2B5EF4-FFF2-40B4-BE49-F238E27FC236}">
                <a16:creationId xmlns:a16="http://schemas.microsoft.com/office/drawing/2014/main" id="{3CE31A0D-1C74-D84D-7CE7-5A8D2AF447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80614" y="4394404"/>
            <a:ext cx="4324694" cy="181066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4C01D90-17B6-F936-709E-4A97447AD444}"/>
              </a:ext>
            </a:extLst>
          </p:cNvPr>
          <p:cNvGrpSpPr/>
          <p:nvPr/>
        </p:nvGrpSpPr>
        <p:grpSpPr>
          <a:xfrm>
            <a:off x="585112" y="2519680"/>
            <a:ext cx="5917209" cy="1450521"/>
            <a:chOff x="3017467" y="2677290"/>
            <a:chExt cx="6147685" cy="1450521"/>
          </a:xfrm>
        </p:grpSpPr>
        <p:sp>
          <p:nvSpPr>
            <p:cNvPr id="16" name="文本框 6">
              <a:extLst>
                <a:ext uri="{FF2B5EF4-FFF2-40B4-BE49-F238E27FC236}">
                  <a16:creationId xmlns:a16="http://schemas.microsoft.com/office/drawing/2014/main" id="{3B7080C9-36A4-4C18-EE52-8ABE377F6F8F}"/>
                </a:ext>
              </a:extLst>
            </p:cNvPr>
            <p:cNvSpPr txBox="1"/>
            <p:nvPr/>
          </p:nvSpPr>
          <p:spPr>
            <a:xfrm>
              <a:off x="3017467" y="2677290"/>
              <a:ext cx="602921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0853B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Luyện</a:t>
              </a: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B0853B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0853B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tập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B0853B"/>
                </a:solidFill>
                <a:effectLst/>
                <a:uLnTx/>
                <a:uFillTx/>
                <a:latin typeface="UTM Guanine" panose="02040603050506020204" pitchFamily="18" charset="0"/>
                <a:ea typeface="汉仪喵魂体W" panose="00020600040101010101" pitchFamily="18" charset="-122"/>
                <a:cs typeface="+mn-cs"/>
              </a:endParaRPr>
            </a:p>
          </p:txBody>
        </p:sp>
        <p:sp>
          <p:nvSpPr>
            <p:cNvPr id="17" name="文本框 6">
              <a:extLst>
                <a:ext uri="{FF2B5EF4-FFF2-40B4-BE49-F238E27FC236}">
                  <a16:creationId xmlns:a16="http://schemas.microsoft.com/office/drawing/2014/main" id="{21429AB3-88A1-D7BA-ADD6-2F70BDF0B419}"/>
                </a:ext>
              </a:extLst>
            </p:cNvPr>
            <p:cNvSpPr txBox="1"/>
            <p:nvPr/>
          </p:nvSpPr>
          <p:spPr>
            <a:xfrm>
              <a:off x="3135936" y="2681261"/>
              <a:ext cx="602921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Luyện</a:t>
              </a: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tập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Guanine" panose="02040603050506020204" pitchFamily="18" charset="0"/>
                <a:ea typeface="汉仪喵魂体W" panose="00020600040101010101" pitchFamily="18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5080402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5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75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415250D-A2B8-B9B6-F143-54DE9CC8BA0E}"/>
              </a:ext>
            </a:extLst>
          </p:cNvPr>
          <p:cNvGrpSpPr/>
          <p:nvPr/>
        </p:nvGrpSpPr>
        <p:grpSpPr>
          <a:xfrm>
            <a:off x="422541" y="0"/>
            <a:ext cx="11093597" cy="1777767"/>
            <a:chOff x="5569317" y="882632"/>
            <a:chExt cx="6579274" cy="2239116"/>
          </a:xfrm>
        </p:grpSpPr>
        <p:pic>
          <p:nvPicPr>
            <p:cNvPr id="3" name="Picture 44">
              <a:extLst>
                <a:ext uri="{FF2B5EF4-FFF2-40B4-BE49-F238E27FC236}">
                  <a16:creationId xmlns:a16="http://schemas.microsoft.com/office/drawing/2014/main" id="{EDC3FF32-8A8A-6A3D-6DB6-74348B6B5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569317" y="882632"/>
              <a:ext cx="6579274" cy="223911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95D3D2-B152-C35B-81C8-0C98FFA2D4EB}"/>
                </a:ext>
              </a:extLst>
            </p:cNvPr>
            <p:cNvSpPr txBox="1"/>
            <p:nvPr/>
          </p:nvSpPr>
          <p:spPr>
            <a:xfrm>
              <a:off x="6047686" y="1168746"/>
              <a:ext cx="5626676" cy="1666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rao đổi về những thông tin em muốn viết trong thư gửi cho bạn ở xa.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文本框 14">
            <a:extLst>
              <a:ext uri="{FF2B5EF4-FFF2-40B4-BE49-F238E27FC236}">
                <a16:creationId xmlns:a16="http://schemas.microsoft.com/office/drawing/2014/main" id="{B123671C-8E77-203D-71D9-91CA0B9BC839}"/>
              </a:ext>
            </a:extLst>
          </p:cNvPr>
          <p:cNvSpPr txBox="1"/>
          <p:nvPr/>
        </p:nvSpPr>
        <p:spPr>
          <a:xfrm>
            <a:off x="2163196" y="2298584"/>
            <a:ext cx="89686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Thăm hỏi bạn hoặc gia đình bạn (sức khoẻ, công việc, học tập,...).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5D11D980-17EA-B295-382E-024C1275A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226901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14">
            <a:extLst>
              <a:ext uri="{FF2B5EF4-FFF2-40B4-BE49-F238E27FC236}">
                <a16:creationId xmlns:a16="http://schemas.microsoft.com/office/drawing/2014/main" id="{52984EF6-9FDD-D97C-1453-EFF055EBCCAA}"/>
              </a:ext>
            </a:extLst>
          </p:cNvPr>
          <p:cNvSpPr txBox="1"/>
          <p:nvPr/>
        </p:nvSpPr>
        <p:spPr>
          <a:xfrm>
            <a:off x="2163196" y="3958419"/>
            <a:ext cx="89686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Chia sẻ thông tin về trường lớp, gia đình, ước mơ,... (những thay đổi, hoạt động, lí do,...).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E5BED708-4D37-9218-31D4-8F5DAFA09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3928845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049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0AD1F00-E1DA-E9F0-1BC9-69687ABFBE12}"/>
              </a:ext>
            </a:extLst>
          </p:cNvPr>
          <p:cNvGrpSpPr/>
          <p:nvPr/>
        </p:nvGrpSpPr>
        <p:grpSpPr>
          <a:xfrm>
            <a:off x="321368" y="1083367"/>
            <a:ext cx="3435624" cy="5774633"/>
            <a:chOff x="4669971" y="1083367"/>
            <a:chExt cx="5774633" cy="5774633"/>
          </a:xfrm>
        </p:grpSpPr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id="{B37B77CC-7391-B932-A2E3-5E8A82805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EBAE50-507A-F256-FA4B-BDCA27B4E482}"/>
                </a:ext>
              </a:extLst>
            </p:cNvPr>
            <p:cNvSpPr txBox="1"/>
            <p:nvPr/>
          </p:nvSpPr>
          <p:spPr>
            <a:xfrm>
              <a:off x="5344764" y="2618353"/>
              <a:ext cx="4229101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Thăm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endPara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780CB20-9232-862C-45C2-88C694042D61}"/>
              </a:ext>
            </a:extLst>
          </p:cNvPr>
          <p:cNvSpPr txBox="1"/>
          <p:nvPr/>
        </p:nvSpPr>
        <p:spPr>
          <a:xfrm>
            <a:off x="4157868" y="1042767"/>
            <a:ext cx="7669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sức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khỏe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gia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đình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dạo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này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ra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sao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049AFB-0DE4-1B64-6241-C628FD707F5C}"/>
              </a:ext>
            </a:extLst>
          </p:cNvPr>
          <p:cNvSpPr txBox="1"/>
          <p:nvPr/>
        </p:nvSpPr>
        <p:spPr>
          <a:xfrm>
            <a:off x="4306955" y="2702601"/>
            <a:ext cx="7669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vi-VN" sz="4000" b="1">
                <a:solidFill>
                  <a:srgbClr val="FD840B"/>
                </a:solidFill>
                <a:latin typeface="Cambria" panose="02040503050406030204" pitchFamily="18" charset="0"/>
              </a:rPr>
              <a:t>Về thời tiết, khí hậu ở nơi bạn sống hiện nay thế nào?</a:t>
            </a:r>
            <a:endParaRPr lang="en-US" sz="4000" b="1" dirty="0">
              <a:solidFill>
                <a:srgbClr val="FD840B"/>
              </a:solidFill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AA1386-2DB1-5936-9526-E0CE65D6E81E}"/>
              </a:ext>
            </a:extLst>
          </p:cNvPr>
          <p:cNvSpPr txBox="1"/>
          <p:nvPr/>
        </p:nvSpPr>
        <p:spPr>
          <a:xfrm>
            <a:off x="4346711" y="4223288"/>
            <a:ext cx="76696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vi-VN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Về ngôi trường, bạn bè mới của cậu ấy trong thời gian gần đây…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60362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0AD1F00-E1DA-E9F0-1BC9-69687ABFBE12}"/>
              </a:ext>
            </a:extLst>
          </p:cNvPr>
          <p:cNvGrpSpPr/>
          <p:nvPr/>
        </p:nvGrpSpPr>
        <p:grpSpPr>
          <a:xfrm>
            <a:off x="321368" y="705679"/>
            <a:ext cx="3435624" cy="6152322"/>
            <a:chOff x="4669971" y="1083367"/>
            <a:chExt cx="5774633" cy="5774633"/>
          </a:xfrm>
        </p:grpSpPr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id="{B37B77CC-7391-B932-A2E3-5E8A82805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EBAE50-507A-F256-FA4B-BDCA27B4E482}"/>
                </a:ext>
              </a:extLst>
            </p:cNvPr>
            <p:cNvSpPr txBox="1"/>
            <p:nvPr/>
          </p:nvSpPr>
          <p:spPr>
            <a:xfrm>
              <a:off x="5194411" y="2397076"/>
              <a:ext cx="4698901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thông tin về trường lớp, gia đình, ước mơ,...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780CB20-9232-862C-45C2-88C694042D61}"/>
              </a:ext>
            </a:extLst>
          </p:cNvPr>
          <p:cNvSpPr txBox="1"/>
          <p:nvPr/>
        </p:nvSpPr>
        <p:spPr>
          <a:xfrm>
            <a:off x="3998842" y="893680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en-US" sz="3600" b="1">
                <a:solidFill>
                  <a:srgbClr val="FD840B"/>
                </a:solidFill>
                <a:latin typeface="Cambria" panose="02040503050406030204" pitchFamily="18" charset="0"/>
              </a:rPr>
              <a:t>Gần đây em học tập rất tập trung, chăm chỉ, nghiêm túc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049AFB-0DE4-1B64-6241-C628FD707F5C}"/>
              </a:ext>
            </a:extLst>
          </p:cNvPr>
          <p:cNvSpPr txBox="1"/>
          <p:nvPr/>
        </p:nvSpPr>
        <p:spPr>
          <a:xfrm>
            <a:off x="4128051" y="2086375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FD840B"/>
                </a:solidFill>
                <a:latin typeface="Cambria" panose="02040503050406030204" pitchFamily="18" charset="0"/>
              </a:rPr>
              <a:t>Luôn làm bài tập về nhà đầy đủ, đến lớp đúng 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AA1386-2DB1-5936-9526-E0CE65D6E81E}"/>
              </a:ext>
            </a:extLst>
          </p:cNvPr>
          <p:cNvSpPr txBox="1"/>
          <p:nvPr/>
        </p:nvSpPr>
        <p:spPr>
          <a:xfrm>
            <a:off x="4118111" y="3298949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FD840B"/>
                </a:solidFill>
                <a:latin typeface="Cambria" panose="02040503050406030204" pitchFamily="18" charset="0"/>
              </a:rPr>
              <a:t>Đã đạt được những điểm 9, điểm 10, được thầy cô khen…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5E62F1-B79B-7A9A-3B84-CEC5C4E089B4}"/>
              </a:ext>
            </a:extLst>
          </p:cNvPr>
          <p:cNvSpPr txBox="1"/>
          <p:nvPr/>
        </p:nvSpPr>
        <p:spPr>
          <a:xfrm>
            <a:off x="4147929" y="4591036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FD840B"/>
                </a:solidFill>
                <a:latin typeface="Cambria" panose="02040503050406030204" pitchFamily="18" charset="0"/>
              </a:rPr>
              <a:t>Được tham gia vào các nhóm, các hoạt động tập thể của trường…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4329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>
            <a:extLst>
              <a:ext uri="{FF2B5EF4-FFF2-40B4-BE49-F238E27FC236}">
                <a16:creationId xmlns:a16="http://schemas.microsoft.com/office/drawing/2014/main" id="{50FA9371-6946-D736-CBF9-C37474BC0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138"/>
            <a:ext cx="12052595" cy="463336"/>
          </a:xfrm>
          <a:prstGeom prst="rect">
            <a:avLst/>
          </a:prstGeom>
        </p:spPr>
      </p:pic>
      <p:pic>
        <p:nvPicPr>
          <p:cNvPr id="3" name="图片 31">
            <a:extLst>
              <a:ext uri="{FF2B5EF4-FFF2-40B4-BE49-F238E27FC236}">
                <a16:creationId xmlns:a16="http://schemas.microsoft.com/office/drawing/2014/main" id="{CC427153-C993-F8A6-7283-DFCC4C6DC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10" name="组合 63">
            <a:extLst>
              <a:ext uri="{FF2B5EF4-FFF2-40B4-BE49-F238E27FC236}">
                <a16:creationId xmlns:a16="http://schemas.microsoft.com/office/drawing/2014/main" id="{94628360-9E82-4F37-1A42-EB6B1F5E6591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11" name="图片 48">
              <a:extLst>
                <a:ext uri="{FF2B5EF4-FFF2-40B4-BE49-F238E27FC236}">
                  <a16:creationId xmlns:a16="http://schemas.microsoft.com/office/drawing/2014/main" id="{4180DD43-A755-3A73-23F5-2D8442F93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12" name="图片 61">
              <a:extLst>
                <a:ext uri="{FF2B5EF4-FFF2-40B4-BE49-F238E27FC236}">
                  <a16:creationId xmlns:a16="http://schemas.microsoft.com/office/drawing/2014/main" id="{F1012560-61DD-2A51-471D-CDADB5924F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2155F24-511C-C5FC-FA25-3FF700A67A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1875" y="522108"/>
            <a:ext cx="3865199" cy="1341236"/>
          </a:xfrm>
          <a:prstGeom prst="rect">
            <a:avLst/>
          </a:prstGeom>
        </p:spPr>
      </p:pic>
      <p:grpSp>
        <p:nvGrpSpPr>
          <p:cNvPr id="15" name="组合 64">
            <a:extLst>
              <a:ext uri="{FF2B5EF4-FFF2-40B4-BE49-F238E27FC236}">
                <a16:creationId xmlns:a16="http://schemas.microsoft.com/office/drawing/2014/main" id="{D31AA83F-5337-56A4-E42C-F3C875388F30}"/>
              </a:ext>
            </a:extLst>
          </p:cNvPr>
          <p:cNvGrpSpPr/>
          <p:nvPr/>
        </p:nvGrpSpPr>
        <p:grpSpPr>
          <a:xfrm>
            <a:off x="303774" y="1373291"/>
            <a:ext cx="11201400" cy="4374355"/>
            <a:chOff x="6845436" y="2128037"/>
            <a:chExt cx="4633412" cy="4374355"/>
          </a:xfrm>
        </p:grpSpPr>
        <p:pic>
          <p:nvPicPr>
            <p:cNvPr id="16" name="图片 45">
              <a:extLst>
                <a:ext uri="{FF2B5EF4-FFF2-40B4-BE49-F238E27FC236}">
                  <a16:creationId xmlns:a16="http://schemas.microsoft.com/office/drawing/2014/main" id="{84E1AC06-89FE-B844-F56F-F6D790905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17" name="图片 29">
              <a:extLst>
                <a:ext uri="{FF2B5EF4-FFF2-40B4-BE49-F238E27FC236}">
                  <a16:creationId xmlns:a16="http://schemas.microsoft.com/office/drawing/2014/main" id="{00CBB8FD-8E48-51D2-7D31-36FC13D09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18" name="图片 32">
              <a:extLst>
                <a:ext uri="{FF2B5EF4-FFF2-40B4-BE49-F238E27FC236}">
                  <a16:creationId xmlns:a16="http://schemas.microsoft.com/office/drawing/2014/main" id="{4F0D98DA-8BF2-2E25-03DF-1AF2ABCF4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AC9BEE1-2F85-F109-03AB-70CB186A6798}"/>
              </a:ext>
            </a:extLst>
          </p:cNvPr>
          <p:cNvSpPr txBox="1"/>
          <p:nvPr/>
        </p:nvSpPr>
        <p:spPr>
          <a:xfrm>
            <a:off x="2575560" y="2548665"/>
            <a:ext cx="75722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3 - 4 câu về tình cảm với người thân hoặc bạn bè, trong đó có sử dụng các động từ thể hiện tình cảm, cảm xúc.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0" name="组合 40">
            <a:extLst>
              <a:ext uri="{FF2B5EF4-FFF2-40B4-BE49-F238E27FC236}">
                <a16:creationId xmlns:a16="http://schemas.microsoft.com/office/drawing/2014/main" id="{9279F281-DE90-867A-B53D-C1FF5FACD03B}"/>
              </a:ext>
            </a:extLst>
          </p:cNvPr>
          <p:cNvGrpSpPr/>
          <p:nvPr/>
        </p:nvGrpSpPr>
        <p:grpSpPr>
          <a:xfrm>
            <a:off x="3101281" y="4865887"/>
            <a:ext cx="6213231" cy="1802452"/>
            <a:chOff x="6296269" y="5376694"/>
            <a:chExt cx="5968501" cy="1531158"/>
          </a:xfrm>
        </p:grpSpPr>
        <p:pic>
          <p:nvPicPr>
            <p:cNvPr id="21" name="图片 33">
              <a:extLst>
                <a:ext uri="{FF2B5EF4-FFF2-40B4-BE49-F238E27FC236}">
                  <a16:creationId xmlns:a16="http://schemas.microsoft.com/office/drawing/2014/main" id="{8A0E8F29-2F70-ADB5-22C1-1F16C39FD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22" name="图片 34">
              <a:extLst>
                <a:ext uri="{FF2B5EF4-FFF2-40B4-BE49-F238E27FC236}">
                  <a16:creationId xmlns:a16="http://schemas.microsoft.com/office/drawing/2014/main" id="{CA97C2FA-D886-49FD-858F-5FDA9BB5A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23" name="图片 35">
              <a:extLst>
                <a:ext uri="{FF2B5EF4-FFF2-40B4-BE49-F238E27FC236}">
                  <a16:creationId xmlns:a16="http://schemas.microsoft.com/office/drawing/2014/main" id="{D80D70B3-2251-1E15-DE12-24B03F272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24" name="图片 36">
              <a:extLst>
                <a:ext uri="{FF2B5EF4-FFF2-40B4-BE49-F238E27FC236}">
                  <a16:creationId xmlns:a16="http://schemas.microsoft.com/office/drawing/2014/main" id="{DF5ADDA5-CA7A-E2D7-9031-A0ACFDBF0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25" name="图片 37">
              <a:extLst>
                <a:ext uri="{FF2B5EF4-FFF2-40B4-BE49-F238E27FC236}">
                  <a16:creationId xmlns:a16="http://schemas.microsoft.com/office/drawing/2014/main" id="{B41FC6F5-F19D-8E42-E3C5-474CF601A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273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75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AE0630-CA05-FCF2-6081-702B87B9D52B}"/>
              </a:ext>
            </a:extLst>
          </p:cNvPr>
          <p:cNvSpPr txBox="1"/>
          <p:nvPr/>
        </p:nvSpPr>
        <p:spPr>
          <a:xfrm>
            <a:off x="2089353" y="2374438"/>
            <a:ext cx="8788739" cy="199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4400" b="1" dirty="0">
                <a:latin typeface="Cambria" panose="02040503050406030204" pitchFamily="18" charset="0"/>
              </a:rPr>
              <a:t>Chia </a:t>
            </a:r>
            <a:r>
              <a:rPr lang="en-US" sz="4400" b="1" dirty="0" err="1">
                <a:latin typeface="Cambria" panose="02040503050406030204" pitchFamily="18" charset="0"/>
              </a:rPr>
              <a:t>sẻ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học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với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người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thân</a:t>
            </a:r>
            <a:r>
              <a:rPr lang="en-US" sz="4400" b="1" dirty="0">
                <a:latin typeface="Cambria" panose="020405030504060302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4400" b="1" dirty="0" err="1"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bị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mới</a:t>
            </a:r>
            <a:r>
              <a:rPr lang="en-US" sz="44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C2BC2D-2792-5361-6F09-41B25319D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687" y="393952"/>
            <a:ext cx="5587170" cy="263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465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517" y="62768"/>
            <a:ext cx="5639289" cy="132904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33400" y="1739320"/>
            <a:ext cx="11277600" cy="1938992"/>
            <a:chOff x="-89124" y="4749364"/>
            <a:chExt cx="12181899" cy="1938992"/>
          </a:xfrm>
          <a:solidFill>
            <a:schemeClr val="bg1"/>
          </a:solidFill>
        </p:grpSpPr>
        <p:sp>
          <p:nvSpPr>
            <p:cNvPr id="9" name="Rounded Rectangle 8"/>
            <p:cNvSpPr/>
            <p:nvPr/>
          </p:nvSpPr>
          <p:spPr>
            <a:xfrm>
              <a:off x="-89124" y="4763911"/>
              <a:ext cx="12181899" cy="1679067"/>
            </a:xfrm>
            <a:prstGeom prst="roundRect">
              <a:avLst/>
            </a:prstGeom>
            <a:grpFill/>
            <a:ln>
              <a:solidFill>
                <a:srgbClr val="EA66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5749" y="4749364"/>
              <a:ext cx="11352618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on gì mới kì lạ thay, </a:t>
              </a:r>
              <a:endPara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Dán vào thư được chuyển ngay tức thời - Là gì?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Rounded Rectangle 16"/>
          <p:cNvSpPr/>
          <p:nvPr/>
        </p:nvSpPr>
        <p:spPr>
          <a:xfrm>
            <a:off x="5566610" y="4052953"/>
            <a:ext cx="5372100" cy="1509572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</a:t>
            </a:r>
            <a:r>
              <a:rPr kumimoji="0" lang="en-GB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tem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A postage stamp with a plant&#10;&#10;Description automatically generated">
            <a:extLst>
              <a:ext uri="{FF2B5EF4-FFF2-40B4-BE49-F238E27FC236}">
                <a16:creationId xmlns:a16="http://schemas.microsoft.com/office/drawing/2014/main" id="{5806CFD4-4127-16BE-E6B3-2E8FCF9483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546" y="3482977"/>
            <a:ext cx="2592329" cy="337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2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517" y="62768"/>
            <a:ext cx="5639289" cy="132904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33400" y="1739320"/>
            <a:ext cx="11277600" cy="1693614"/>
            <a:chOff x="-89124" y="4749364"/>
            <a:chExt cx="12181899" cy="1693614"/>
          </a:xfrm>
          <a:solidFill>
            <a:schemeClr val="bg1"/>
          </a:solidFill>
        </p:grpSpPr>
        <p:sp>
          <p:nvSpPr>
            <p:cNvPr id="9" name="Rounded Rectangle 8"/>
            <p:cNvSpPr/>
            <p:nvPr/>
          </p:nvSpPr>
          <p:spPr>
            <a:xfrm>
              <a:off x="-89124" y="4763911"/>
              <a:ext cx="12181899" cy="1679067"/>
            </a:xfrm>
            <a:prstGeom prst="roundRect">
              <a:avLst/>
            </a:prstGeom>
            <a:grpFill/>
            <a:ln>
              <a:solidFill>
                <a:srgbClr val="EA66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5749" y="4749364"/>
              <a:ext cx="1135261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chi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gốc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cành</a:t>
              </a:r>
              <a:endParaRPr lang="en-US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lá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mình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trao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tay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-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</a:t>
              </a:r>
              <a:r>
                <a:rPr lang="en-US" sz="40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Rounded Rectangle 16"/>
          <p:cNvSpPr/>
          <p:nvPr/>
        </p:nvSpPr>
        <p:spPr>
          <a:xfrm>
            <a:off x="5566610" y="4052953"/>
            <a:ext cx="5372100" cy="1509572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GB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A white tulips on a postcard&#10;&#10;Description automatically generated">
            <a:extLst>
              <a:ext uri="{FF2B5EF4-FFF2-40B4-BE49-F238E27FC236}">
                <a16:creationId xmlns:a16="http://schemas.microsoft.com/office/drawing/2014/main" id="{B940F55A-47E5-EE5B-70A9-EB3BDA4AD7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057525"/>
            <a:ext cx="360045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4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4">
            <a:extLst>
              <a:ext uri="{FF2B5EF4-FFF2-40B4-BE49-F238E27FC236}">
                <a16:creationId xmlns:a16="http://schemas.microsoft.com/office/drawing/2014/main" id="{5B9D71FC-3236-3E6C-99CB-5400588B9FBD}"/>
              </a:ext>
            </a:extLst>
          </p:cNvPr>
          <p:cNvGrpSpPr/>
          <p:nvPr/>
        </p:nvGrpSpPr>
        <p:grpSpPr>
          <a:xfrm>
            <a:off x="6845436" y="2128037"/>
            <a:ext cx="4633412" cy="4374355"/>
            <a:chOff x="6845436" y="2128037"/>
            <a:chExt cx="4633412" cy="4374355"/>
          </a:xfrm>
        </p:grpSpPr>
        <p:pic>
          <p:nvPicPr>
            <p:cNvPr id="3" name="图片 45">
              <a:extLst>
                <a:ext uri="{FF2B5EF4-FFF2-40B4-BE49-F238E27FC236}">
                  <a16:creationId xmlns:a16="http://schemas.microsoft.com/office/drawing/2014/main" id="{817D5EB8-CA8A-0949-968F-A06690C84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4" name="图片 29">
              <a:extLst>
                <a:ext uri="{FF2B5EF4-FFF2-40B4-BE49-F238E27FC236}">
                  <a16:creationId xmlns:a16="http://schemas.microsoft.com/office/drawing/2014/main" id="{51D11CA9-B0AE-6891-7170-1BB14E41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5" name="图片 32">
              <a:extLst>
                <a:ext uri="{FF2B5EF4-FFF2-40B4-BE49-F238E27FC236}">
                  <a16:creationId xmlns:a16="http://schemas.microsoft.com/office/drawing/2014/main" id="{C2F037FC-4BF1-8D0A-5E82-1100314E7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</p:grpSp>
      <p:pic>
        <p:nvPicPr>
          <p:cNvPr id="6" name="图片 28">
            <a:extLst>
              <a:ext uri="{FF2B5EF4-FFF2-40B4-BE49-F238E27FC236}">
                <a16:creationId xmlns:a16="http://schemas.microsoft.com/office/drawing/2014/main" id="{210FEBBC-149A-1917-9874-A9667635C1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0138"/>
            <a:ext cx="12192000" cy="463336"/>
          </a:xfrm>
          <a:prstGeom prst="rect">
            <a:avLst/>
          </a:prstGeom>
        </p:spPr>
      </p:pic>
      <p:pic>
        <p:nvPicPr>
          <p:cNvPr id="7" name="图片 31">
            <a:extLst>
              <a:ext uri="{FF2B5EF4-FFF2-40B4-BE49-F238E27FC236}">
                <a16:creationId xmlns:a16="http://schemas.microsoft.com/office/drawing/2014/main" id="{A226E44D-AAD5-19E3-FBDB-19842D3E34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2756" y="381899"/>
            <a:ext cx="1553350" cy="632069"/>
          </a:xfrm>
          <a:prstGeom prst="rect">
            <a:avLst/>
          </a:prstGeom>
        </p:spPr>
      </p:pic>
      <p:grpSp>
        <p:nvGrpSpPr>
          <p:cNvPr id="8" name="组合 40">
            <a:extLst>
              <a:ext uri="{FF2B5EF4-FFF2-40B4-BE49-F238E27FC236}">
                <a16:creationId xmlns:a16="http://schemas.microsoft.com/office/drawing/2014/main" id="{067FC7AB-C146-32F5-7CFB-0ACA79677E5F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9" name="图片 33">
              <a:extLst>
                <a:ext uri="{FF2B5EF4-FFF2-40B4-BE49-F238E27FC236}">
                  <a16:creationId xmlns:a16="http://schemas.microsoft.com/office/drawing/2014/main" id="{43A54498-8F35-4D5A-6961-1F96D03A9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10" name="图片 34">
              <a:extLst>
                <a:ext uri="{FF2B5EF4-FFF2-40B4-BE49-F238E27FC236}">
                  <a16:creationId xmlns:a16="http://schemas.microsoft.com/office/drawing/2014/main" id="{784F511A-862C-6CCF-6E5E-C54049BDB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11" name="图片 35">
              <a:extLst>
                <a:ext uri="{FF2B5EF4-FFF2-40B4-BE49-F238E27FC236}">
                  <a16:creationId xmlns:a16="http://schemas.microsoft.com/office/drawing/2014/main" id="{74D544EF-51EC-3A48-08AE-9EB819EC6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12" name="图片 36">
              <a:extLst>
                <a:ext uri="{FF2B5EF4-FFF2-40B4-BE49-F238E27FC236}">
                  <a16:creationId xmlns:a16="http://schemas.microsoft.com/office/drawing/2014/main" id="{8433B500-E492-65A6-D82B-881430B35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13" name="图片 37">
              <a:extLst>
                <a:ext uri="{FF2B5EF4-FFF2-40B4-BE49-F238E27FC236}">
                  <a16:creationId xmlns:a16="http://schemas.microsoft.com/office/drawing/2014/main" id="{FD7D2BA3-144B-DDD7-75C4-E791BC492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14" name="图片 38">
            <a:extLst>
              <a:ext uri="{FF2B5EF4-FFF2-40B4-BE49-F238E27FC236}">
                <a16:creationId xmlns:a16="http://schemas.microsoft.com/office/drawing/2014/main" id="{33C27041-95C0-114C-E306-E0681B7547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681" y="5387251"/>
            <a:ext cx="3452638" cy="1391362"/>
          </a:xfrm>
          <a:prstGeom prst="rect">
            <a:avLst/>
          </a:prstGeom>
        </p:spPr>
      </p:pic>
      <p:grpSp>
        <p:nvGrpSpPr>
          <p:cNvPr id="15" name="组合 63">
            <a:extLst>
              <a:ext uri="{FF2B5EF4-FFF2-40B4-BE49-F238E27FC236}">
                <a16:creationId xmlns:a16="http://schemas.microsoft.com/office/drawing/2014/main" id="{C80FB669-35D3-AF91-9C4F-D4996B348560}"/>
              </a:ext>
            </a:extLst>
          </p:cNvPr>
          <p:cNvGrpSpPr/>
          <p:nvPr/>
        </p:nvGrpSpPr>
        <p:grpSpPr>
          <a:xfrm>
            <a:off x="8580956" y="326926"/>
            <a:ext cx="3932903" cy="1750450"/>
            <a:chOff x="10618590" y="782288"/>
            <a:chExt cx="2718490" cy="1345749"/>
          </a:xfrm>
        </p:grpSpPr>
        <p:pic>
          <p:nvPicPr>
            <p:cNvPr id="16" name="图片 48">
              <a:extLst>
                <a:ext uri="{FF2B5EF4-FFF2-40B4-BE49-F238E27FC236}">
                  <a16:creationId xmlns:a16="http://schemas.microsoft.com/office/drawing/2014/main" id="{E56AD6C6-4F78-A0B8-AE82-BCA863591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17" name="图片 61">
              <a:extLst>
                <a:ext uri="{FF2B5EF4-FFF2-40B4-BE49-F238E27FC236}">
                  <a16:creationId xmlns:a16="http://schemas.microsoft.com/office/drawing/2014/main" id="{9D7D7F9D-8EA5-ADB2-86FA-504BED2462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F396DD7-A17C-3BF7-817B-857EC32313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67518" y="1953499"/>
            <a:ext cx="3993226" cy="9693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E07C7AD-ACA0-AA96-8C9F-9CFE22844B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0689" y="2489315"/>
            <a:ext cx="6724471" cy="32128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6E7174-4507-D5B2-1EE3-16A96B4CF8F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9295" y="2024216"/>
            <a:ext cx="1652159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318406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>
            <a:extLst>
              <a:ext uri="{FF2B5EF4-FFF2-40B4-BE49-F238E27FC236}">
                <a16:creationId xmlns:a16="http://schemas.microsoft.com/office/drawing/2014/main" id="{471656BA-331A-CB8D-5FB4-F1FB9969F47F}"/>
              </a:ext>
            </a:extLst>
          </p:cNvPr>
          <p:cNvGrpSpPr/>
          <p:nvPr/>
        </p:nvGrpSpPr>
        <p:grpSpPr>
          <a:xfrm>
            <a:off x="6598156" y="1622550"/>
            <a:ext cx="5168835" cy="4879842"/>
            <a:chOff x="6598156" y="1622550"/>
            <a:chExt cx="5168835" cy="4879842"/>
          </a:xfrm>
        </p:grpSpPr>
        <p:pic>
          <p:nvPicPr>
            <p:cNvPr id="3" name="图片 45">
              <a:extLst>
                <a:ext uri="{FF2B5EF4-FFF2-40B4-BE49-F238E27FC236}">
                  <a16:creationId xmlns:a16="http://schemas.microsoft.com/office/drawing/2014/main" id="{1E2277A4-3579-A937-D737-2AF3891BF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98156" y="1622550"/>
              <a:ext cx="5168835" cy="4879842"/>
            </a:xfrm>
            <a:prstGeom prst="rect">
              <a:avLst/>
            </a:prstGeom>
          </p:spPr>
        </p:pic>
        <p:pic>
          <p:nvPicPr>
            <p:cNvPr id="4" name="图片 29">
              <a:extLst>
                <a:ext uri="{FF2B5EF4-FFF2-40B4-BE49-F238E27FC236}">
                  <a16:creationId xmlns:a16="http://schemas.microsoft.com/office/drawing/2014/main" id="{856BC33C-89A3-1AAF-0C71-1A4869CE4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20527" y="2807155"/>
              <a:ext cx="1048603" cy="469433"/>
            </a:xfrm>
            <a:prstGeom prst="rect">
              <a:avLst/>
            </a:prstGeom>
          </p:spPr>
        </p:pic>
        <p:sp>
          <p:nvSpPr>
            <p:cNvPr id="5" name="文本框 50">
              <a:extLst>
                <a:ext uri="{FF2B5EF4-FFF2-40B4-BE49-F238E27FC236}">
                  <a16:creationId xmlns:a16="http://schemas.microsoft.com/office/drawing/2014/main" id="{3B6502D5-C020-CDF7-012B-3C3BD7FEBE40}"/>
                </a:ext>
              </a:extLst>
            </p:cNvPr>
            <p:cNvSpPr txBox="1"/>
            <p:nvPr/>
          </p:nvSpPr>
          <p:spPr>
            <a:xfrm>
              <a:off x="8329897" y="3242010"/>
              <a:ext cx="2490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ce Script MT" panose="030303020206070C0B05" pitchFamily="66" charset="0"/>
                  <a:ea typeface="等线" panose="02010600030101010101" pitchFamily="2" charset="-122"/>
                  <a:cs typeface="+mn-cs"/>
                </a:rPr>
                <a:t>Happy Time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ce Script MT" panose="030303020206070C0B05" pitchFamily="66" charset="0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41">
              <a:extLst>
                <a:ext uri="{FF2B5EF4-FFF2-40B4-BE49-F238E27FC236}">
                  <a16:creationId xmlns:a16="http://schemas.microsoft.com/office/drawing/2014/main" id="{4EBF6B97-410D-0C81-BDE9-C38A2A172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01966" y="2908060"/>
              <a:ext cx="1111092" cy="538565"/>
            </a:xfrm>
            <a:prstGeom prst="rect">
              <a:avLst/>
            </a:prstGeom>
          </p:spPr>
        </p:pic>
      </p:grpSp>
      <p:pic>
        <p:nvPicPr>
          <p:cNvPr id="7" name="图片 28">
            <a:extLst>
              <a:ext uri="{FF2B5EF4-FFF2-40B4-BE49-F238E27FC236}">
                <a16:creationId xmlns:a16="http://schemas.microsoft.com/office/drawing/2014/main" id="{B7CFEFA6-858B-C6DF-EC2C-56BBD910E8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44" y="100138"/>
            <a:ext cx="12056256" cy="463336"/>
          </a:xfrm>
          <a:prstGeom prst="rect">
            <a:avLst/>
          </a:prstGeom>
        </p:spPr>
      </p:pic>
      <p:pic>
        <p:nvPicPr>
          <p:cNvPr id="8" name="图片 25">
            <a:extLst>
              <a:ext uri="{FF2B5EF4-FFF2-40B4-BE49-F238E27FC236}">
                <a16:creationId xmlns:a16="http://schemas.microsoft.com/office/drawing/2014/main" id="{B6C29C34-0244-756A-EAB4-65C404BAD8B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>
            <a:off x="135744" y="1152379"/>
            <a:ext cx="2289486" cy="1817775"/>
          </a:xfrm>
          <a:prstGeom prst="rect">
            <a:avLst/>
          </a:prstGeom>
        </p:spPr>
      </p:pic>
      <p:sp>
        <p:nvSpPr>
          <p:cNvPr id="9" name="文本框 18">
            <a:extLst>
              <a:ext uri="{FF2B5EF4-FFF2-40B4-BE49-F238E27FC236}">
                <a16:creationId xmlns:a16="http://schemas.microsoft.com/office/drawing/2014/main" id="{EFC81B1A-63A3-8A4B-262D-AC5C13B79147}"/>
              </a:ext>
            </a:extLst>
          </p:cNvPr>
          <p:cNvSpPr txBox="1"/>
          <p:nvPr/>
        </p:nvSpPr>
        <p:spPr>
          <a:xfrm>
            <a:off x="1964707" y="1481489"/>
            <a:ext cx="2383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01</a:t>
            </a:r>
            <a:endParaRPr kumimoji="0" lang="zh-CN" altLang="en-US" sz="24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4601AA-A69C-902D-4E26-D0E63DAA64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462" y="2609522"/>
            <a:ext cx="5797798" cy="7230483"/>
          </a:xfrm>
          <a:prstGeom prst="rect">
            <a:avLst/>
          </a:prstGeom>
        </p:spPr>
      </p:pic>
      <p:pic>
        <p:nvPicPr>
          <p:cNvPr id="11" name="图片 38">
            <a:extLst>
              <a:ext uri="{FF2B5EF4-FFF2-40B4-BE49-F238E27FC236}">
                <a16:creationId xmlns:a16="http://schemas.microsoft.com/office/drawing/2014/main" id="{E3BE7F9B-79E5-824C-3209-1E1936B014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3970" y="4362227"/>
            <a:ext cx="4493141" cy="1810669"/>
          </a:xfrm>
          <a:prstGeom prst="rect">
            <a:avLst/>
          </a:prstGeom>
        </p:spPr>
      </p:pic>
      <p:grpSp>
        <p:nvGrpSpPr>
          <p:cNvPr id="12" name="组合 40">
            <a:extLst>
              <a:ext uri="{FF2B5EF4-FFF2-40B4-BE49-F238E27FC236}">
                <a16:creationId xmlns:a16="http://schemas.microsoft.com/office/drawing/2014/main" id="{40CB314F-F6A3-9C1D-7390-00F7139E6840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63AAF047-021F-1DC7-A73F-A498232A2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14" name="图片 34">
              <a:extLst>
                <a:ext uri="{FF2B5EF4-FFF2-40B4-BE49-F238E27FC236}">
                  <a16:creationId xmlns:a16="http://schemas.microsoft.com/office/drawing/2014/main" id="{1E4012EB-D2A1-AFE0-F056-89DE66148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15" name="图片 35">
              <a:extLst>
                <a:ext uri="{FF2B5EF4-FFF2-40B4-BE49-F238E27FC236}">
                  <a16:creationId xmlns:a16="http://schemas.microsoft.com/office/drawing/2014/main" id="{7A511C4E-FD5A-6EBD-1FE1-AAE89DA93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16" name="图片 36">
              <a:extLst>
                <a:ext uri="{FF2B5EF4-FFF2-40B4-BE49-F238E27FC236}">
                  <a16:creationId xmlns:a16="http://schemas.microsoft.com/office/drawing/2014/main" id="{BFC20D4D-DAA5-306C-3813-8F9F4A546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17" name="图片 37">
              <a:extLst>
                <a:ext uri="{FF2B5EF4-FFF2-40B4-BE49-F238E27FC236}">
                  <a16:creationId xmlns:a16="http://schemas.microsoft.com/office/drawing/2014/main" id="{58F92CFC-EACE-FCA5-9AFB-B34AF5069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8997970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53548" y="12494"/>
            <a:ext cx="91318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1. </a:t>
            </a:r>
            <a:r>
              <a:rPr kumimoji="0" lang="vi-VN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 bức thư dưới đây và trả lời câu hỏi.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2EFA45-AB65-1E7B-FDEC-DCBC0E94E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301" y="656132"/>
            <a:ext cx="8754615" cy="572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348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674195F-7211-435C-AA1F-ACB3F3AA1409}"/>
              </a:ext>
            </a:extLst>
          </p:cNvPr>
          <p:cNvSpPr txBox="1"/>
          <p:nvPr/>
        </p:nvSpPr>
        <p:spPr>
          <a:xfrm>
            <a:off x="7232374" y="993785"/>
            <a:ext cx="4959626" cy="1569660"/>
          </a:xfrm>
          <a:custGeom>
            <a:avLst/>
            <a:gdLst>
              <a:gd name="connsiteX0" fmla="*/ 0 w 4959626"/>
              <a:gd name="connsiteY0" fmla="*/ 0 h 1569660"/>
              <a:gd name="connsiteX1" fmla="*/ 4959626 w 4959626"/>
              <a:gd name="connsiteY1" fmla="*/ 0 h 1569660"/>
              <a:gd name="connsiteX2" fmla="*/ 4959626 w 4959626"/>
              <a:gd name="connsiteY2" fmla="*/ 1569660 h 1569660"/>
              <a:gd name="connsiteX3" fmla="*/ 0 w 4959626"/>
              <a:gd name="connsiteY3" fmla="*/ 1569660 h 1569660"/>
              <a:gd name="connsiteX4" fmla="*/ 0 w 4959626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626" h="1569660" fill="none" extrusionOk="0">
                <a:moveTo>
                  <a:pt x="0" y="0"/>
                </a:moveTo>
                <a:cubicBezTo>
                  <a:pt x="1035737" y="5222"/>
                  <a:pt x="2558444" y="24918"/>
                  <a:pt x="4959626" y="0"/>
                </a:cubicBezTo>
                <a:cubicBezTo>
                  <a:pt x="5057187" y="257633"/>
                  <a:pt x="4911235" y="890565"/>
                  <a:pt x="4959626" y="1569660"/>
                </a:cubicBezTo>
                <a:cubicBezTo>
                  <a:pt x="4256511" y="1404899"/>
                  <a:pt x="2082223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4959626" h="1569660" stroke="0" extrusionOk="0">
                <a:moveTo>
                  <a:pt x="0" y="0"/>
                </a:moveTo>
                <a:cubicBezTo>
                  <a:pt x="1976780" y="11849"/>
                  <a:pt x="3853100" y="-161459"/>
                  <a:pt x="4959626" y="0"/>
                </a:cubicBezTo>
                <a:cubicBezTo>
                  <a:pt x="4933738" y="662121"/>
                  <a:pt x="5029038" y="1402874"/>
                  <a:pt x="4959626" y="1569660"/>
                </a:cubicBezTo>
                <a:cubicBezTo>
                  <a:pt x="4077520" y="1423800"/>
                  <a:pt x="1741390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a. Thư trên của ai gửi cho ai? Dựa vào đâu mà em biết?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0AD5DC-8FE1-43E8-8B5D-DE8B2F3EB86E}"/>
              </a:ext>
            </a:extLst>
          </p:cNvPr>
          <p:cNvSpPr txBox="1"/>
          <p:nvPr/>
        </p:nvSpPr>
        <p:spPr>
          <a:xfrm>
            <a:off x="7332675" y="3651012"/>
            <a:ext cx="4685448" cy="2246769"/>
          </a:xfrm>
          <a:custGeom>
            <a:avLst/>
            <a:gdLst>
              <a:gd name="connsiteX0" fmla="*/ 0 w 4685448"/>
              <a:gd name="connsiteY0" fmla="*/ 0 h 2246769"/>
              <a:gd name="connsiteX1" fmla="*/ 4685448 w 4685448"/>
              <a:gd name="connsiteY1" fmla="*/ 0 h 2246769"/>
              <a:gd name="connsiteX2" fmla="*/ 4685448 w 4685448"/>
              <a:gd name="connsiteY2" fmla="*/ 2246769 h 2246769"/>
              <a:gd name="connsiteX3" fmla="*/ 0 w 4685448"/>
              <a:gd name="connsiteY3" fmla="*/ 2246769 h 2246769"/>
              <a:gd name="connsiteX4" fmla="*/ 0 w 4685448"/>
              <a:gd name="connsiteY4" fmla="*/ 0 h 224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5448" h="2246769" fill="none" extrusionOk="0">
                <a:moveTo>
                  <a:pt x="0" y="0"/>
                </a:moveTo>
                <a:cubicBezTo>
                  <a:pt x="629501" y="5222"/>
                  <a:pt x="2819048" y="24918"/>
                  <a:pt x="4685448" y="0"/>
                </a:cubicBezTo>
                <a:cubicBezTo>
                  <a:pt x="4524203" y="264203"/>
                  <a:pt x="4641688" y="1906360"/>
                  <a:pt x="4685448" y="2246769"/>
                </a:cubicBezTo>
                <a:cubicBezTo>
                  <a:pt x="3295017" y="2082008"/>
                  <a:pt x="1783164" y="2364919"/>
                  <a:pt x="0" y="2246769"/>
                </a:cubicBezTo>
                <a:cubicBezTo>
                  <a:pt x="-55725" y="1989066"/>
                  <a:pt x="17072" y="394296"/>
                  <a:pt x="0" y="0"/>
                </a:cubicBezTo>
                <a:close/>
              </a:path>
              <a:path w="4685448" h="2246769" stroke="0" extrusionOk="0">
                <a:moveTo>
                  <a:pt x="0" y="0"/>
                </a:moveTo>
                <a:cubicBezTo>
                  <a:pt x="1542191" y="11849"/>
                  <a:pt x="4213605" y="-161459"/>
                  <a:pt x="4685448" y="0"/>
                </a:cubicBezTo>
                <a:cubicBezTo>
                  <a:pt x="4688578" y="606820"/>
                  <a:pt x="4584272" y="1163246"/>
                  <a:pt x="4685448" y="2246769"/>
                </a:cubicBezTo>
                <a:cubicBezTo>
                  <a:pt x="2447273" y="2100909"/>
                  <a:pt x="2059075" y="2168445"/>
                  <a:pt x="0" y="2246769"/>
                </a:cubicBezTo>
                <a:cubicBezTo>
                  <a:pt x="74291" y="1452973"/>
                  <a:pt x="168006" y="67770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cs typeface="Arial" panose="020B0604020202020204" pitchFamily="34" charset="0"/>
              </a:rPr>
              <a:t>Bức thư của bạn Phương Linh viết cho bạn Việt Phương. </a:t>
            </a:r>
            <a:r>
              <a:rPr lang="vi-VN" sz="2800" i="1" dirty="0">
                <a:solidFill>
                  <a:srgbClr val="FF0000"/>
                </a:solidFill>
                <a:cs typeface="Arial" panose="020B0604020202020204" pitchFamily="34" charset="0"/>
              </a:rPr>
              <a:t>Em biết điều đó dựa vào lời chào đầu thư và cuối thư.</a:t>
            </a:r>
            <a:endParaRPr kumimoji="0" lang="vi-VN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: Shape 34">
            <a:extLst>
              <a:ext uri="{FF2B5EF4-FFF2-40B4-BE49-F238E27FC236}">
                <a16:creationId xmlns:a16="http://schemas.microsoft.com/office/drawing/2014/main" id="{A46CBAC1-04E3-4EBC-96EF-9382424D3578}"/>
              </a:ext>
            </a:extLst>
          </p:cNvPr>
          <p:cNvSpPr/>
          <p:nvPr/>
        </p:nvSpPr>
        <p:spPr>
          <a:xfrm>
            <a:off x="7221629" y="266521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759C0B-40CF-DFCD-FFE4-48D572848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27" y="665923"/>
            <a:ext cx="7037678" cy="498944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33A8836-0488-005B-FDDF-EC2C548E8E35}"/>
              </a:ext>
            </a:extLst>
          </p:cNvPr>
          <p:cNvCxnSpPr>
            <a:cxnSpLocks/>
          </p:cNvCxnSpPr>
          <p:nvPr/>
        </p:nvCxnSpPr>
        <p:spPr>
          <a:xfrm>
            <a:off x="1153288" y="1575683"/>
            <a:ext cx="15600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056525-4A8C-6D3F-1072-FB59F4D7BD79}"/>
              </a:ext>
            </a:extLst>
          </p:cNvPr>
          <p:cNvCxnSpPr>
            <a:cxnSpLocks/>
          </p:cNvCxnSpPr>
          <p:nvPr/>
        </p:nvCxnSpPr>
        <p:spPr>
          <a:xfrm>
            <a:off x="4035636" y="5471822"/>
            <a:ext cx="8742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227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674195F-7211-435C-AA1F-ACB3F3AA1409}"/>
              </a:ext>
            </a:extLst>
          </p:cNvPr>
          <p:cNvSpPr txBox="1"/>
          <p:nvPr/>
        </p:nvSpPr>
        <p:spPr>
          <a:xfrm>
            <a:off x="506895" y="685672"/>
            <a:ext cx="10860157" cy="1323439"/>
          </a:xfrm>
          <a:custGeom>
            <a:avLst/>
            <a:gdLst>
              <a:gd name="connsiteX0" fmla="*/ 0 w 10860157"/>
              <a:gd name="connsiteY0" fmla="*/ 0 h 1323439"/>
              <a:gd name="connsiteX1" fmla="*/ 10860157 w 10860157"/>
              <a:gd name="connsiteY1" fmla="*/ 0 h 1323439"/>
              <a:gd name="connsiteX2" fmla="*/ 10860157 w 10860157"/>
              <a:gd name="connsiteY2" fmla="*/ 1323439 h 1323439"/>
              <a:gd name="connsiteX3" fmla="*/ 0 w 10860157"/>
              <a:gd name="connsiteY3" fmla="*/ 1323439 h 1323439"/>
              <a:gd name="connsiteX4" fmla="*/ 0 w 10860157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0157" h="1323439" fill="none" extrusionOk="0">
                <a:moveTo>
                  <a:pt x="0" y="0"/>
                </a:moveTo>
                <a:cubicBezTo>
                  <a:pt x="4386577" y="5222"/>
                  <a:pt x="6622571" y="24918"/>
                  <a:pt x="10860157" y="0"/>
                </a:cubicBezTo>
                <a:cubicBezTo>
                  <a:pt x="10797563" y="502581"/>
                  <a:pt x="10823199" y="742429"/>
                  <a:pt x="10860157" y="1323439"/>
                </a:cubicBezTo>
                <a:cubicBezTo>
                  <a:pt x="7247251" y="1158678"/>
                  <a:pt x="2693033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10860157" h="1323439" stroke="0" extrusionOk="0">
                <a:moveTo>
                  <a:pt x="0" y="0"/>
                </a:moveTo>
                <a:cubicBezTo>
                  <a:pt x="1431178" y="11849"/>
                  <a:pt x="8874041" y="-161459"/>
                  <a:pt x="10860157" y="0"/>
                </a:cubicBezTo>
                <a:cubicBezTo>
                  <a:pt x="10845497" y="501774"/>
                  <a:pt x="10780222" y="1007572"/>
                  <a:pt x="10860157" y="1323439"/>
                </a:cubicBezTo>
                <a:cubicBezTo>
                  <a:pt x="7985639" y="1177579"/>
                  <a:pt x="2084457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b. Bức thư gồm mấy phần? Nêu nội dung của từng phần.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0AD5DC-8FE1-43E8-8B5D-DE8B2F3EB86E}"/>
              </a:ext>
            </a:extLst>
          </p:cNvPr>
          <p:cNvSpPr txBox="1"/>
          <p:nvPr/>
        </p:nvSpPr>
        <p:spPr>
          <a:xfrm>
            <a:off x="1172817" y="3054664"/>
            <a:ext cx="10734260" cy="1200329"/>
          </a:xfrm>
          <a:custGeom>
            <a:avLst/>
            <a:gdLst>
              <a:gd name="connsiteX0" fmla="*/ 0 w 10734260"/>
              <a:gd name="connsiteY0" fmla="*/ 0 h 1200329"/>
              <a:gd name="connsiteX1" fmla="*/ 10734260 w 10734260"/>
              <a:gd name="connsiteY1" fmla="*/ 0 h 1200329"/>
              <a:gd name="connsiteX2" fmla="*/ 10734260 w 10734260"/>
              <a:gd name="connsiteY2" fmla="*/ 1200329 h 1200329"/>
              <a:gd name="connsiteX3" fmla="*/ 0 w 10734260"/>
              <a:gd name="connsiteY3" fmla="*/ 1200329 h 1200329"/>
              <a:gd name="connsiteX4" fmla="*/ 0 w 1073426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4260" h="1200329" fill="none" extrusionOk="0">
                <a:moveTo>
                  <a:pt x="0" y="0"/>
                </a:moveTo>
                <a:cubicBezTo>
                  <a:pt x="2444677" y="5222"/>
                  <a:pt x="9223700" y="24918"/>
                  <a:pt x="10734260" y="0"/>
                </a:cubicBezTo>
                <a:cubicBezTo>
                  <a:pt x="10800994" y="180425"/>
                  <a:pt x="10787277" y="1037242"/>
                  <a:pt x="10734260" y="1200329"/>
                </a:cubicBezTo>
                <a:cubicBezTo>
                  <a:pt x="8347493" y="1035568"/>
                  <a:pt x="4018655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10734260" h="1200329" stroke="0" extrusionOk="0">
                <a:moveTo>
                  <a:pt x="0" y="0"/>
                </a:moveTo>
                <a:cubicBezTo>
                  <a:pt x="4490475" y="11849"/>
                  <a:pt x="7584336" y="-161459"/>
                  <a:pt x="10734260" y="0"/>
                </a:cubicBezTo>
                <a:cubicBezTo>
                  <a:pt x="10659218" y="255061"/>
                  <a:pt x="10804782" y="845340"/>
                  <a:pt x="10734260" y="1200329"/>
                </a:cubicBezTo>
                <a:cubicBezTo>
                  <a:pt x="5545089" y="1054469"/>
                  <a:pt x="5085127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Bức thư gồm có 3 phần: </a:t>
            </a:r>
            <a:r>
              <a:rPr lang="vi-VN" sz="3600" b="1" dirty="0">
                <a:solidFill>
                  <a:prstClr val="black"/>
                </a:solidFill>
                <a:cs typeface="Arial" panose="020B0604020202020204" pitchFamily="34" charset="0"/>
              </a:rPr>
              <a:t>phần mở đầu, nội dung, kết thúc. </a:t>
            </a:r>
            <a:endParaRPr lang="en-US" sz="36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3" name="Freeform: Shape 34">
            <a:extLst>
              <a:ext uri="{FF2B5EF4-FFF2-40B4-BE49-F238E27FC236}">
                <a16:creationId xmlns:a16="http://schemas.microsoft.com/office/drawing/2014/main" id="{A46CBAC1-04E3-4EBC-96EF-9382424D3578}"/>
              </a:ext>
            </a:extLst>
          </p:cNvPr>
          <p:cNvSpPr/>
          <p:nvPr/>
        </p:nvSpPr>
        <p:spPr>
          <a:xfrm>
            <a:off x="810891" y="2088749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868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EC8E2F-9424-EF23-3B9C-E3D27BE5AE7E}"/>
              </a:ext>
            </a:extLst>
          </p:cNvPr>
          <p:cNvGrpSpPr/>
          <p:nvPr/>
        </p:nvGrpSpPr>
        <p:grpSpPr>
          <a:xfrm>
            <a:off x="1265323" y="1292088"/>
            <a:ext cx="3047392" cy="2363552"/>
            <a:chOff x="396137" y="1698295"/>
            <a:chExt cx="2657171" cy="1909452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A3B176C8-00AF-FAE2-7DE9-8EF30CD84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0891900">
              <a:off x="400911" y="1698295"/>
              <a:ext cx="2652397" cy="19094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D46235-04C5-337E-4F34-B6888071DBED}"/>
                </a:ext>
              </a:extLst>
            </p:cNvPr>
            <p:cNvSpPr txBox="1"/>
            <p:nvPr/>
          </p:nvSpPr>
          <p:spPr>
            <a:xfrm rot="20959670">
              <a:off x="396137" y="1912184"/>
              <a:ext cx="2561634" cy="106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mở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đầu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DED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F57792A-BE15-B2AD-E280-C9D4DC600376}"/>
              </a:ext>
            </a:extLst>
          </p:cNvPr>
          <p:cNvSpPr/>
          <p:nvPr/>
        </p:nvSpPr>
        <p:spPr>
          <a:xfrm>
            <a:off x="1780760" y="3636080"/>
            <a:ext cx="975856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hời gian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ịa điểm viết thư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ời chào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8520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519</Words>
  <Application>Microsoft Office PowerPoint</Application>
  <PresentationFormat>Widescreen</PresentationFormat>
  <Paragraphs>47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等线</vt:lpstr>
      <vt:lpstr>等线 Light</vt:lpstr>
      <vt:lpstr>微软雅黑</vt:lpstr>
      <vt:lpstr>Arial</vt:lpstr>
      <vt:lpstr>Calibri</vt:lpstr>
      <vt:lpstr>Cambria</vt:lpstr>
      <vt:lpstr>Coiny</vt:lpstr>
      <vt:lpstr>Palace Script MT</vt:lpstr>
      <vt:lpstr>UTM Guanine</vt:lpstr>
      <vt:lpstr>Wingdings</vt:lpstr>
      <vt:lpstr>1_Office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43</cp:revision>
  <dcterms:created xsi:type="dcterms:W3CDTF">2023-10-12T07:08:35Z</dcterms:created>
  <dcterms:modified xsi:type="dcterms:W3CDTF">2025-04-13T07:54:44Z</dcterms:modified>
</cp:coreProperties>
</file>