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x-none"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x-none"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274984"/>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a:t>
              </a:r>
              <a:r>
                <a:rPr lang="vi-VN" sz="3200" b="1" i="0">
                  <a:solidFill>
                    <a:srgbClr val="222222"/>
                  </a:solidFill>
                  <a:effectLst/>
                  <a:latin typeface="Cambria" panose="02040503050406030204" pitchFamily="18" charset="0"/>
                </a:rPr>
                <a:t>hoa, cuối </a:t>
              </a:r>
              <a:r>
                <a:rPr lang="vi-VN" sz="3200" b="1" i="0" dirty="0">
                  <a:solidFill>
                    <a:srgbClr val="222222"/>
                  </a:solidFill>
                  <a:effectLst/>
                  <a:latin typeface="Cambria" panose="02040503050406030204" pitchFamily="18" charset="0"/>
                </a:rPr>
                <a:t>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x-none"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x-none"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x-none"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x-none"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x-none"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x-none"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x-none"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715</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23</vt:i4>
      </vt:variant>
    </vt:vector>
  </HeadingPairs>
  <TitlesOfParts>
    <vt:vector size="38"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2023-10-22T11:54:16Z</dcterms:created>
  <dcterms:modified xsi:type="dcterms:W3CDTF">2025-04-15T02:16:18Z</dcterms:modified>
</cp:coreProperties>
</file>