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26"/>
  </p:notesMasterIdLst>
  <p:sldIdLst>
    <p:sldId id="2007577486" r:id="rId3"/>
    <p:sldId id="276" r:id="rId4"/>
    <p:sldId id="259" r:id="rId5"/>
    <p:sldId id="273" r:id="rId6"/>
    <p:sldId id="275" r:id="rId7"/>
    <p:sldId id="747" r:id="rId8"/>
    <p:sldId id="2007577475" r:id="rId9"/>
    <p:sldId id="2007577467" r:id="rId10"/>
    <p:sldId id="2007577487" r:id="rId11"/>
    <p:sldId id="2007577488" r:id="rId12"/>
    <p:sldId id="2007577489" r:id="rId13"/>
    <p:sldId id="2007577490" r:id="rId14"/>
    <p:sldId id="2007577491" r:id="rId15"/>
    <p:sldId id="2007577492" r:id="rId16"/>
    <p:sldId id="2007577493" r:id="rId17"/>
    <p:sldId id="2007577494" r:id="rId18"/>
    <p:sldId id="2007577495" r:id="rId19"/>
    <p:sldId id="2007577496" r:id="rId20"/>
    <p:sldId id="2007577497" r:id="rId21"/>
    <p:sldId id="2007577498" r:id="rId22"/>
    <p:sldId id="2007577499" r:id="rId23"/>
    <p:sldId id="2007577500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8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1842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047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935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065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4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2647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907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322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9642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15/04/2025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67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35A9CBE3-2F4C-A3BF-B234-9411612ACC5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8276" y="1"/>
            <a:ext cx="1162050" cy="116205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23.gif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slide" Target="slide4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7.xml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slide" Target="slide8.xml"/><Relationship Id="rId10" Type="http://schemas.openxmlformats.org/officeDocument/2006/relationships/image" Target="../media/image20.png"/><Relationship Id="rId4" Type="http://schemas.openxmlformats.org/officeDocument/2006/relationships/slide" Target="slide6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png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E69B48-AC89-83CC-CC20-32467ADB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AFF169-5589-3107-1037-8C745FD90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3E440B-9949-5419-9059-26338A256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960FEE-8EC3-C38F-2155-278C54787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91144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C982C7E-C2AD-E678-1228-274EA10A9CF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43541-F7F8-32AF-E0CE-319BB69F2DA0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105A9-A386-52D6-0881-F6285E99ABE6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33C646-50C5-D5D2-CF95-092D061D3E56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CE48C-A1FE-BA72-B4FF-963611FABFA1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3FCB0-76B5-6025-FB74-DFE7703F984B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79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27C78-0E9D-36F3-B0BD-4A6BF67B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A38A9D-2E5B-290D-66C0-062A3579C473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72231F1-03C6-717F-6DF2-4C17BCB03A7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5FFBAF7-49EC-8180-2608-F262AD497F6C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D9346B1-7A6E-3643-8429-DFFEC608F596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B7E0D0-A85E-C631-9BE2-773F208C2F75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10C664-E4B3-B076-9B1E-F8E1787F9624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D12021F-C4C5-2472-E609-1ED53C96E878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CEED99-521D-34CA-0469-22D47F414D15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0EECC-1DFD-4700-E73D-35FA66CD7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153037-1192-9585-BD8D-4651E8EE3D4C}"/>
              </a:ext>
            </a:extLst>
          </p:cNvPr>
          <p:cNvSpPr txBox="1"/>
          <p:nvPr/>
        </p:nvSpPr>
        <p:spPr>
          <a:xfrm>
            <a:off x="825602" y="943021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BA0378-7C3B-785C-6A2A-9E87C80DAD74}"/>
              </a:ext>
            </a:extLst>
          </p:cNvPr>
          <p:cNvGrpSpPr/>
          <p:nvPr/>
        </p:nvGrpSpPr>
        <p:grpSpPr>
          <a:xfrm>
            <a:off x="696747" y="1456729"/>
            <a:ext cx="3334392" cy="3482939"/>
            <a:chOff x="878013" y="2003460"/>
            <a:chExt cx="3591246" cy="3482939"/>
          </a:xfrm>
        </p:grpSpPr>
        <p:pic>
          <p:nvPicPr>
            <p:cNvPr id="4" name="Picture 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850DCBDA-3FA8-30D3-EA1A-12560F360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E65DFB-55E9-8A58-4C83-1DEF4DF3148D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92077EF-7806-0569-CD90-65C0AFAA9E38}"/>
              </a:ext>
            </a:extLst>
          </p:cNvPr>
          <p:cNvGrpSpPr/>
          <p:nvPr/>
        </p:nvGrpSpPr>
        <p:grpSpPr>
          <a:xfrm>
            <a:off x="4313250" y="1456729"/>
            <a:ext cx="3334392" cy="3482939"/>
            <a:chOff x="878013" y="2003460"/>
            <a:chExt cx="3591246" cy="3482939"/>
          </a:xfrm>
        </p:grpSpPr>
        <p:pic>
          <p:nvPicPr>
            <p:cNvPr id="7" name="Picture 6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52F6485F-BF7F-B8F3-60D6-4BEA1AEAC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4AE812-C1E2-1CC4-4974-537EBCB296DA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991667F-EBBA-4C6D-FF16-D83E0F07736D}"/>
              </a:ext>
            </a:extLst>
          </p:cNvPr>
          <p:cNvGrpSpPr/>
          <p:nvPr/>
        </p:nvGrpSpPr>
        <p:grpSpPr>
          <a:xfrm>
            <a:off x="8042770" y="1549197"/>
            <a:ext cx="3652890" cy="3482939"/>
            <a:chOff x="878013" y="2003460"/>
            <a:chExt cx="3591246" cy="3482939"/>
          </a:xfrm>
        </p:grpSpPr>
        <p:pic>
          <p:nvPicPr>
            <p:cNvPr id="10" name="Picture 9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0374CC71-8080-B859-5FC9-A0F1A02CA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830F6CD-F207-A800-3F77-E8B3E26BCA21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0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951E2-3357-ADBE-A45E-FE59CB298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9BDD92-1D20-B4DE-7AAC-34F3B3F52080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3" name="Picture 2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521CD6CC-4296-E263-F622-48DBF105D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E1C604-D282-1310-8E58-67A4ABC37CC7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7E48EEA-2CC6-335C-2A9A-C74EC5F54B33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6" name="Picture 5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EDEC3D84-0B88-0DFA-DE68-70DB5335F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2430F0-4456-6D50-011D-79705815200F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A596203-5A5C-FE80-9543-41CBF7EC53D8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9" name="Picture 8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7167E12E-1AD4-F15B-DC80-7B608457E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AC940C-344C-0946-527D-7B83BE93B4CC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F3831A-6C0E-0807-77BF-62BC1E22F2B6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79B7D5-D903-5B70-C87A-34111E3A16F1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32DA15-324A-C769-F71C-FDAE90C08115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68733-EF50-D8B4-B7FD-C6199539D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AA3DA3-6F00-8133-93C8-BDF0DB267838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56530-ABA6-0EC1-36AB-10699CDD628A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4C085D-8086-98F7-669E-9E58D3B74D48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D95A716-D452-01F1-7709-0CBC1D69C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BD986C0-F636-13F6-3427-8F0555C60361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B79F384-E4C8-A356-A680-D76F57ED148F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8" name="Picture 7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4B775E36-EB98-AD21-06FC-DD9931D9A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2AC1E5-9FF7-5CB3-A957-9F34FEA41D67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DE09FA-F164-2824-F2E4-B932F216170D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B41E2305-7BA0-861E-28DC-FDBC19AF4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3102F2-4A48-B75C-E962-6104E6611BBF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03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EED959-FF68-61C0-6891-D47964C9B860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3" name="Picture 2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D8DEC1-1E20-718C-A571-825E8E6C7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DA216-EB40-5DCF-2090-165DB258898D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FD581C-F1ED-8AF3-7CDD-9898DA1FB642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6" name="Picture 5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7235358E-14D5-67D9-7807-17FC00732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819E82-8CC7-77AF-35CD-BCEFE6BAD637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F53D377-07BC-7F74-8BD1-94CCCA3D5EC9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9" name="Picture 8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709163CA-B056-B288-55D7-396093B7C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325018-DAF6-AF4E-0C2E-C14D0ED5093C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613EBF-4741-61AA-3FEB-EBFD949F3968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EFF48A-64DB-FDAD-42E9-018A76EB57E8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BCDA31-F09A-2D70-D7EE-48A6F513E8C1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extLst>
      <p:ext uri="{BB962C8B-B14F-4D97-AF65-F5344CB8AC3E}">
        <p14:creationId xmlns:p14="http://schemas.microsoft.com/office/powerpoint/2010/main" val="36439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E731B-0E23-B17D-75B6-FEF25E8EE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9BA36F2-9E06-43BB-08BC-501547DCD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86C6DC-00B5-F11D-AB85-1597AB9DFCB3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7D0B64C-C363-79D2-A127-C1512E38744F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40970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DA039-83B7-DF4F-D4AA-5D6B071A2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5AD062DC-B6C7-1E45-1BA5-C07843A0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9DD07BF-04B3-3215-E459-0872AF34A1C7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422603A-0BD8-6E5E-6041-7E9419475045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F61FD3-9CF5-C93E-AE3A-365064973DC3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7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C9100-813E-7431-4045-BF44E799A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FCDA5B3-C2EF-7EB4-F8DD-89DA33B02EB1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5B6CE-CE0E-3F80-FE0E-64F5737FC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42D6B9-A86C-9093-C412-EBB57BC48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83606A1-85AD-598A-33F5-34B8721B57D9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2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39A6C6F-4938-3071-0207-C2C58CA32BEF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69F261-3B0A-5F81-1707-528DB94A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9764A-A8A4-BE6C-390A-827FA9218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84CFAAB-597F-C595-2B1C-879245160BF6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16543-7168-D0DB-5FEB-1D64AAEEB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E67E65-5CA4-5001-F62E-9377147A9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B34F97-A525-B3ED-53BA-57201C6A8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5190B3-6A78-0128-88F2-3DBF00ABF04A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DBAC97-7415-13A8-E98B-4992C869D0E7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F2F1A5-9AE3-32B9-C250-12DFC2C3E19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0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DB17A-DDAF-6D65-27B9-1A97A74DC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519048-5701-1903-9072-CBAF3D69C464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86276FA-A0BB-5F91-1471-4180D30DF944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2252EE-0901-0887-771A-E7E046DEB3AF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09AFBB-422B-76CA-5FD0-6D40C4DBBA62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3AC2FF-5F1E-AE0E-9B0E-6FAD11E940EF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C868D2-1888-857C-520F-3D3247F618AD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55F9B8-F1C1-7A69-1C01-E3961B6EADB6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19BD64-7014-D643-D418-91CF59841A9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5807A21-59D7-0A6A-2A6F-BE7465608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5A2FB4-B528-FA7E-4880-5D3254A204F1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3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748F0-8B54-D8C2-DF9E-0F286611B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5D4F07A-3F74-E58D-A9F7-F77005A4FC16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8316C28-98CE-385D-D0AA-7FBBD15D1538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6F9477-6BAA-D343-3CB3-183AD063D21B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848AEB2-0642-C5B7-B02F-E6142B8E1DB3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96BF547-FCB5-E2A4-9AAD-68CFB06BB5F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0A5321-C5C6-6F09-0B0F-567F3105F520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BEE1B43-AA1A-9EA9-396B-B324CE5C3CA8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0CAD523-C28C-2C89-DDF8-FC45E263F5AD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24FE8E-C5AB-646F-29D0-7694869D9DB8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810804-A2B3-763B-204C-9A7124A800DA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0AFB84F-503E-6C3A-2175-AF75619A3A44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E04FCB-EAC2-B097-59E2-8924D7C5152F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516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114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được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sắp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xếp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trật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13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869</Words>
  <Application>Microsoft Office PowerPoint</Application>
  <PresentationFormat>Widescreen</PresentationFormat>
  <Paragraphs>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等线</vt:lpstr>
      <vt:lpstr>Arial</vt:lpstr>
      <vt:lpstr>Calibri</vt:lpstr>
      <vt:lpstr>Cambria</vt:lpstr>
      <vt:lpstr>Times New Roman</vt:lpstr>
      <vt:lpstr>字魂17号-萌趣果冻体</vt:lpstr>
      <vt:lpstr>Office 主题​​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48</cp:revision>
  <dcterms:created xsi:type="dcterms:W3CDTF">2023-10-26T01:16:25Z</dcterms:created>
  <dcterms:modified xsi:type="dcterms:W3CDTF">2025-04-15T02:46:42Z</dcterms:modified>
</cp:coreProperties>
</file>